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1"/>
  </p:notesMasterIdLst>
  <p:handoutMasterIdLst>
    <p:handoutMasterId r:id="rId32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80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62" y="-14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-76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5497085343741"/>
          <c:y val="3.8933690657474936E-2"/>
          <c:w val="0.71480640319970246"/>
          <c:h val="0.8594608032212681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alpha val="97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alpha val="97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667-4178-8FA1-60919CB0F12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alpha val="97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667-4178-8FA1-60919CB0F127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alpha val="97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3667-4178-8FA1-60919CB0F127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alpha val="97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3667-4178-8FA1-60919CB0F127}"/>
              </c:ext>
            </c:extLst>
          </c:dPt>
          <c:dPt>
            <c:idx val="4"/>
            <c:invertIfNegative val="0"/>
            <c:bubble3D val="0"/>
            <c:spPr>
              <a:solidFill>
                <a:schemeClr val="bg1">
                  <a:alpha val="97000"/>
                </a:schemeClr>
              </a:solidFill>
              <a:ln>
                <a:noFill/>
              </a:ln>
              <a:effectLst/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3667-4178-8FA1-60919CB0F127}"/>
              </c:ext>
            </c:extLst>
          </c:dPt>
          <c:cat>
            <c:numRef>
              <c:f>Sheet1!$A$2:$A$6</c:f>
              <c:numCache>
                <c:formatCode>General</c:formatCode>
                <c:ptCount val="5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7</c:v>
                </c:pt>
                <c:pt idx="4">
                  <c:v>4.9000000000000004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3667-4178-8FA1-60919CB0F1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195200"/>
        <c:axId val="124196736"/>
      </c:barChart>
      <c:catAx>
        <c:axId val="124195200"/>
        <c:scaling>
          <c:orientation val="minMax"/>
        </c:scaling>
        <c:delete val="0"/>
        <c:axPos val="l"/>
        <c:min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zh-CN"/>
          </a:p>
        </c:txPr>
        <c:crossAx val="124196736"/>
        <c:crosses val="autoZero"/>
        <c:auto val="1"/>
        <c:lblAlgn val="ctr"/>
        <c:lblOffset val="100"/>
        <c:noMultiLvlLbl val="0"/>
      </c:catAx>
      <c:valAx>
        <c:axId val="124196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bg1"/>
                </a:solidFill>
                <a:latin typeface="+mn-lt"/>
                <a:ea typeface="Open Sans Light" panose="020B0306030504020204" pitchFamily="34" charset="0"/>
                <a:cs typeface="Open Sans Light" panose="020B0306030504020204" pitchFamily="34" charset="0"/>
              </a:defRPr>
            </a:pPr>
            <a:endParaRPr lang="zh-CN"/>
          </a:p>
        </c:txPr>
        <c:crossAx val="124195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50">
          <a:latin typeface="+mn-lt"/>
          <a:ea typeface="Open Sans Light" panose="020B0306030504020204" pitchFamily="34" charset="0"/>
          <a:cs typeface="Open Sans Light" panose="020B0306030504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C6752-D4E1-4E00-B8B7-16C87228EA1D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AA20B-C19A-452C-967E-F253B4E68B1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527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379848-F878-4AC0-B3C1-951A4DF0D05F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4D2F9-65FC-4661-BA2B-94F82C5EFF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59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758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6EE78B-84D8-412F-BC69-ACC7C447BAFC}" type="slidenum">
              <a:rPr lang="zh-CN" alt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183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563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7714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0965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0110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490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0909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9623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289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9469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7843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4718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2332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EDCF0-DFCB-4AF8-B907-8A1E92260E3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487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EDCF0-DFCB-4AF8-B907-8A1E92260E3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9984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EDCF0-DFCB-4AF8-B907-8A1E92260E3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56163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9EDCF0-DFCB-4AF8-B907-8A1E92260E3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509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734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348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69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6910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1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12F0D-7AC6-4DB4-A8B8-9E24057C42D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6576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5530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799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862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3429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9684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43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0543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237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75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3674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815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4478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35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559928" y="47293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2019/2/18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2019/2/18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152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8" y="1100405"/>
            <a:ext cx="2352861" cy="31026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775" y="2151932"/>
            <a:ext cx="3724348" cy="253572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366554" y="1696090"/>
            <a:ext cx="54233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b="1" dirty="0">
                <a:solidFill>
                  <a:schemeClr val="bg1"/>
                </a:solidFill>
                <a:latin typeface="+mn-ea"/>
              </a:rPr>
              <a:t>蓝色</a:t>
            </a:r>
            <a:r>
              <a:rPr lang="zh-CN" altLang="en-US" sz="4000" b="1" dirty="0" smtClean="0">
                <a:solidFill>
                  <a:schemeClr val="bg1"/>
                </a:solidFill>
                <a:latin typeface="+mn-ea"/>
              </a:rPr>
              <a:t>稳重论文答辩</a:t>
            </a:r>
            <a:r>
              <a:rPr lang="en-US" altLang="zh-CN" sz="4000" b="1" dirty="0" smtClean="0">
                <a:solidFill>
                  <a:schemeClr val="bg1"/>
                </a:solidFill>
                <a:latin typeface="+mn-ea"/>
              </a:rPr>
              <a:t>PPT</a:t>
            </a:r>
            <a:endParaRPr lang="zh-CN" altLang="en-US" sz="4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38551" y="2611080"/>
            <a:ext cx="23709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答辩人：李同学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759305" y="2601300"/>
            <a:ext cx="23709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指导老师：李教授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462354" y="4687658"/>
            <a:ext cx="29845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学院：土木工程学院     学号</a:t>
            </a:r>
            <a:r>
              <a:rPr lang="zh-CN" altLang="en-US" sz="1200" dirty="0" smtClean="0">
                <a:solidFill>
                  <a:schemeClr val="bg1"/>
                </a:solidFill>
                <a:latin typeface="+mn-ea"/>
              </a:rPr>
              <a:t>：</a:t>
            </a:r>
            <a:r>
              <a:rPr lang="en-US" altLang="zh-CN" sz="1200" dirty="0" smtClean="0">
                <a:solidFill>
                  <a:schemeClr val="bg1"/>
                </a:solidFill>
                <a:latin typeface="+mn-ea"/>
              </a:rPr>
              <a:t>2356888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6837637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866757" y="2019403"/>
            <a:ext cx="4348365" cy="939618"/>
            <a:chOff x="2866757" y="2019402"/>
            <a:chExt cx="4348365" cy="939617"/>
          </a:xfrm>
        </p:grpSpPr>
        <p:sp>
          <p:nvSpPr>
            <p:cNvPr id="20" name="文本框 19"/>
            <p:cNvSpPr txBox="1"/>
            <p:nvPr/>
          </p:nvSpPr>
          <p:spPr>
            <a:xfrm>
              <a:off x="2866757" y="2251134"/>
              <a:ext cx="4348365" cy="7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关键技术与难点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229671" y="2019402"/>
              <a:ext cx="16595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PART THREE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928879" y="1944350"/>
            <a:ext cx="1129689" cy="1129689"/>
            <a:chOff x="1928879" y="1944350"/>
            <a:chExt cx="1129689" cy="1129689"/>
          </a:xfrm>
          <a:solidFill>
            <a:schemeClr val="accent1"/>
          </a:solidFill>
        </p:grpSpPr>
        <p:sp>
          <p:nvSpPr>
            <p:cNvPr id="23" name="椭圆 22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2155101" y="2105687"/>
              <a:ext cx="659346" cy="790830"/>
            </a:xfrm>
            <a:custGeom>
              <a:avLst/>
              <a:gdLst>
                <a:gd name="T0" fmla="*/ 456 w 456"/>
                <a:gd name="T1" fmla="*/ 528 h 548"/>
                <a:gd name="T2" fmla="*/ 436 w 456"/>
                <a:gd name="T3" fmla="*/ 548 h 548"/>
                <a:gd name="T4" fmla="*/ 84 w 456"/>
                <a:gd name="T5" fmla="*/ 548 h 548"/>
                <a:gd name="T6" fmla="*/ 0 w 456"/>
                <a:gd name="T7" fmla="*/ 464 h 548"/>
                <a:gd name="T8" fmla="*/ 84 w 456"/>
                <a:gd name="T9" fmla="*/ 380 h 548"/>
                <a:gd name="T10" fmla="*/ 436 w 456"/>
                <a:gd name="T11" fmla="*/ 380 h 548"/>
                <a:gd name="T12" fmla="*/ 456 w 456"/>
                <a:gd name="T13" fmla="*/ 399 h 548"/>
                <a:gd name="T14" fmla="*/ 436 w 456"/>
                <a:gd name="T15" fmla="*/ 419 h 548"/>
                <a:gd name="T16" fmla="*/ 90 w 456"/>
                <a:gd name="T17" fmla="*/ 419 h 548"/>
                <a:gd name="T18" fmla="*/ 45 w 456"/>
                <a:gd name="T19" fmla="*/ 464 h 548"/>
                <a:gd name="T20" fmla="*/ 90 w 456"/>
                <a:gd name="T21" fmla="*/ 509 h 548"/>
                <a:gd name="T22" fmla="*/ 436 w 456"/>
                <a:gd name="T23" fmla="*/ 509 h 548"/>
                <a:gd name="T24" fmla="*/ 456 w 456"/>
                <a:gd name="T25" fmla="*/ 528 h 548"/>
                <a:gd name="T26" fmla="*/ 235 w 456"/>
                <a:gd name="T27" fmla="*/ 78 h 548"/>
                <a:gd name="T28" fmla="*/ 309 w 456"/>
                <a:gd name="T29" fmla="*/ 6 h 548"/>
                <a:gd name="T30" fmla="*/ 309 w 456"/>
                <a:gd name="T31" fmla="*/ 0 h 548"/>
                <a:gd name="T32" fmla="*/ 303 w 456"/>
                <a:gd name="T33" fmla="*/ 0 h 548"/>
                <a:gd name="T34" fmla="*/ 228 w 456"/>
                <a:gd name="T35" fmla="*/ 72 h 548"/>
                <a:gd name="T36" fmla="*/ 229 w 456"/>
                <a:gd name="T37" fmla="*/ 77 h 548"/>
                <a:gd name="T38" fmla="*/ 235 w 456"/>
                <a:gd name="T39" fmla="*/ 78 h 548"/>
                <a:gd name="T40" fmla="*/ 372 w 456"/>
                <a:gd name="T41" fmla="*/ 137 h 548"/>
                <a:gd name="T42" fmla="*/ 295 w 456"/>
                <a:gd name="T43" fmla="*/ 85 h 548"/>
                <a:gd name="T44" fmla="*/ 232 w 456"/>
                <a:gd name="T45" fmla="*/ 98 h 548"/>
                <a:gd name="T46" fmla="*/ 170 w 456"/>
                <a:gd name="T47" fmla="*/ 85 h 548"/>
                <a:gd name="T48" fmla="*/ 93 w 456"/>
                <a:gd name="T49" fmla="*/ 137 h 548"/>
                <a:gd name="T50" fmla="*/ 175 w 456"/>
                <a:gd name="T51" fmla="*/ 341 h 548"/>
                <a:gd name="T52" fmla="*/ 232 w 456"/>
                <a:gd name="T53" fmla="*/ 328 h 548"/>
                <a:gd name="T54" fmla="*/ 290 w 456"/>
                <a:gd name="T55" fmla="*/ 341 h 548"/>
                <a:gd name="T56" fmla="*/ 372 w 456"/>
                <a:gd name="T57" fmla="*/ 137 h 548"/>
                <a:gd name="T58" fmla="*/ 172 w 456"/>
                <a:gd name="T59" fmla="*/ 126 h 548"/>
                <a:gd name="T60" fmla="*/ 168 w 456"/>
                <a:gd name="T61" fmla="*/ 126 h 548"/>
                <a:gd name="T62" fmla="*/ 128 w 456"/>
                <a:gd name="T63" fmla="*/ 161 h 548"/>
                <a:gd name="T64" fmla="*/ 119 w 456"/>
                <a:gd name="T65" fmla="*/ 169 h 548"/>
                <a:gd name="T66" fmla="*/ 118 w 456"/>
                <a:gd name="T67" fmla="*/ 169 h 548"/>
                <a:gd name="T68" fmla="*/ 116 w 456"/>
                <a:gd name="T69" fmla="*/ 168 h 548"/>
                <a:gd name="T70" fmla="*/ 109 w 456"/>
                <a:gd name="T71" fmla="*/ 157 h 548"/>
                <a:gd name="T72" fmla="*/ 168 w 456"/>
                <a:gd name="T73" fmla="*/ 106 h 548"/>
                <a:gd name="T74" fmla="*/ 173 w 456"/>
                <a:gd name="T75" fmla="*/ 106 h 548"/>
                <a:gd name="T76" fmla="*/ 181 w 456"/>
                <a:gd name="T77" fmla="*/ 117 h 548"/>
                <a:gd name="T78" fmla="*/ 172 w 456"/>
                <a:gd name="T79" fmla="*/ 126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56" h="548">
                  <a:moveTo>
                    <a:pt x="456" y="528"/>
                  </a:moveTo>
                  <a:cubicBezTo>
                    <a:pt x="456" y="539"/>
                    <a:pt x="447" y="548"/>
                    <a:pt x="436" y="548"/>
                  </a:cubicBezTo>
                  <a:cubicBezTo>
                    <a:pt x="84" y="548"/>
                    <a:pt x="84" y="548"/>
                    <a:pt x="84" y="548"/>
                  </a:cubicBezTo>
                  <a:cubicBezTo>
                    <a:pt x="38" y="548"/>
                    <a:pt x="0" y="510"/>
                    <a:pt x="0" y="464"/>
                  </a:cubicBezTo>
                  <a:cubicBezTo>
                    <a:pt x="0" y="417"/>
                    <a:pt x="38" y="380"/>
                    <a:pt x="84" y="380"/>
                  </a:cubicBezTo>
                  <a:cubicBezTo>
                    <a:pt x="436" y="380"/>
                    <a:pt x="436" y="380"/>
                    <a:pt x="436" y="380"/>
                  </a:cubicBezTo>
                  <a:cubicBezTo>
                    <a:pt x="447" y="380"/>
                    <a:pt x="456" y="389"/>
                    <a:pt x="456" y="399"/>
                  </a:cubicBezTo>
                  <a:cubicBezTo>
                    <a:pt x="456" y="410"/>
                    <a:pt x="447" y="419"/>
                    <a:pt x="436" y="419"/>
                  </a:cubicBezTo>
                  <a:cubicBezTo>
                    <a:pt x="90" y="419"/>
                    <a:pt x="90" y="419"/>
                    <a:pt x="90" y="419"/>
                  </a:cubicBezTo>
                  <a:cubicBezTo>
                    <a:pt x="65" y="419"/>
                    <a:pt x="45" y="439"/>
                    <a:pt x="45" y="464"/>
                  </a:cubicBezTo>
                  <a:cubicBezTo>
                    <a:pt x="45" y="488"/>
                    <a:pt x="65" y="509"/>
                    <a:pt x="90" y="509"/>
                  </a:cubicBezTo>
                  <a:cubicBezTo>
                    <a:pt x="436" y="509"/>
                    <a:pt x="436" y="509"/>
                    <a:pt x="436" y="509"/>
                  </a:cubicBezTo>
                  <a:cubicBezTo>
                    <a:pt x="447" y="509"/>
                    <a:pt x="456" y="518"/>
                    <a:pt x="456" y="528"/>
                  </a:cubicBezTo>
                  <a:close/>
                  <a:moveTo>
                    <a:pt x="235" y="78"/>
                  </a:moveTo>
                  <a:cubicBezTo>
                    <a:pt x="276" y="78"/>
                    <a:pt x="309" y="45"/>
                    <a:pt x="309" y="6"/>
                  </a:cubicBezTo>
                  <a:cubicBezTo>
                    <a:pt x="309" y="4"/>
                    <a:pt x="309" y="2"/>
                    <a:pt x="309" y="0"/>
                  </a:cubicBezTo>
                  <a:cubicBezTo>
                    <a:pt x="307" y="0"/>
                    <a:pt x="305" y="0"/>
                    <a:pt x="303" y="0"/>
                  </a:cubicBezTo>
                  <a:cubicBezTo>
                    <a:pt x="262" y="0"/>
                    <a:pt x="228" y="32"/>
                    <a:pt x="228" y="72"/>
                  </a:cubicBezTo>
                  <a:cubicBezTo>
                    <a:pt x="228" y="74"/>
                    <a:pt x="228" y="76"/>
                    <a:pt x="229" y="77"/>
                  </a:cubicBezTo>
                  <a:cubicBezTo>
                    <a:pt x="231" y="78"/>
                    <a:pt x="233" y="78"/>
                    <a:pt x="235" y="78"/>
                  </a:cubicBezTo>
                  <a:close/>
                  <a:moveTo>
                    <a:pt x="372" y="137"/>
                  </a:moveTo>
                  <a:cubicBezTo>
                    <a:pt x="357" y="102"/>
                    <a:pt x="321" y="85"/>
                    <a:pt x="295" y="85"/>
                  </a:cubicBezTo>
                  <a:cubicBezTo>
                    <a:pt x="263" y="85"/>
                    <a:pt x="257" y="98"/>
                    <a:pt x="232" y="98"/>
                  </a:cubicBezTo>
                  <a:cubicBezTo>
                    <a:pt x="208" y="98"/>
                    <a:pt x="202" y="85"/>
                    <a:pt x="170" y="85"/>
                  </a:cubicBezTo>
                  <a:cubicBezTo>
                    <a:pt x="143" y="85"/>
                    <a:pt x="108" y="102"/>
                    <a:pt x="93" y="137"/>
                  </a:cubicBezTo>
                  <a:cubicBezTo>
                    <a:pt x="62" y="207"/>
                    <a:pt x="114" y="341"/>
                    <a:pt x="175" y="341"/>
                  </a:cubicBezTo>
                  <a:cubicBezTo>
                    <a:pt x="199" y="341"/>
                    <a:pt x="210" y="328"/>
                    <a:pt x="232" y="328"/>
                  </a:cubicBezTo>
                  <a:cubicBezTo>
                    <a:pt x="255" y="328"/>
                    <a:pt x="265" y="341"/>
                    <a:pt x="290" y="341"/>
                  </a:cubicBezTo>
                  <a:cubicBezTo>
                    <a:pt x="351" y="341"/>
                    <a:pt x="403" y="207"/>
                    <a:pt x="372" y="137"/>
                  </a:cubicBezTo>
                  <a:close/>
                  <a:moveTo>
                    <a:pt x="172" y="126"/>
                  </a:moveTo>
                  <a:cubicBezTo>
                    <a:pt x="170" y="126"/>
                    <a:pt x="169" y="126"/>
                    <a:pt x="168" y="126"/>
                  </a:cubicBezTo>
                  <a:cubicBezTo>
                    <a:pt x="154" y="126"/>
                    <a:pt x="132" y="138"/>
                    <a:pt x="128" y="161"/>
                  </a:cubicBezTo>
                  <a:cubicBezTo>
                    <a:pt x="127" y="165"/>
                    <a:pt x="123" y="169"/>
                    <a:pt x="119" y="169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8" y="169"/>
                    <a:pt x="117" y="169"/>
                    <a:pt x="116" y="168"/>
                  </a:cubicBezTo>
                  <a:cubicBezTo>
                    <a:pt x="111" y="167"/>
                    <a:pt x="108" y="162"/>
                    <a:pt x="109" y="157"/>
                  </a:cubicBezTo>
                  <a:cubicBezTo>
                    <a:pt x="115" y="125"/>
                    <a:pt x="144" y="106"/>
                    <a:pt x="168" y="106"/>
                  </a:cubicBezTo>
                  <a:cubicBezTo>
                    <a:pt x="170" y="106"/>
                    <a:pt x="171" y="106"/>
                    <a:pt x="173" y="106"/>
                  </a:cubicBezTo>
                  <a:cubicBezTo>
                    <a:pt x="178" y="107"/>
                    <a:pt x="182" y="112"/>
                    <a:pt x="181" y="117"/>
                  </a:cubicBezTo>
                  <a:cubicBezTo>
                    <a:pt x="181" y="122"/>
                    <a:pt x="177" y="126"/>
                    <a:pt x="172" y="1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514450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" y="2810518"/>
            <a:ext cx="9146778" cy="65399"/>
          </a:xfrm>
          <a:prstGeom prst="rect">
            <a:avLst/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2343" tIns="46172" rIns="92343" bIns="46172" rtlCol="0" anchor="ctr"/>
          <a:lstStyle/>
          <a:p>
            <a:pPr algn="ctr"/>
            <a:endParaRPr lang="zh-CN" altLang="en-US" sz="1800">
              <a:solidFill>
                <a:schemeClr val="bg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29635" y="2436396"/>
            <a:ext cx="771965" cy="771739"/>
            <a:chOff x="1372846" y="3248528"/>
            <a:chExt cx="1029287" cy="1028985"/>
          </a:xfrm>
        </p:grpSpPr>
        <p:sp>
          <p:nvSpPr>
            <p:cNvPr id="16" name="椭圆 15"/>
            <p:cNvSpPr/>
            <p:nvPr/>
          </p:nvSpPr>
          <p:spPr>
            <a:xfrm>
              <a:off x="1372846" y="3248528"/>
              <a:ext cx="1029287" cy="102898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14" name="TextBox 97"/>
            <p:cNvSpPr txBox="1"/>
            <p:nvPr/>
          </p:nvSpPr>
          <p:spPr>
            <a:xfrm>
              <a:off x="1428961" y="3536359"/>
              <a:ext cx="917054" cy="535332"/>
            </a:xfrm>
            <a:prstGeom prst="rect">
              <a:avLst/>
            </a:prstGeom>
            <a:noFill/>
          </p:spPr>
          <p:txBody>
            <a:bodyPr wrap="square" lIns="184256" tIns="92128" rIns="184256" bIns="92128" rtlCol="0">
              <a:spAutoFit/>
            </a:bodyPr>
            <a:lstStyle/>
            <a:p>
              <a:r>
                <a:rPr lang="en-US" altLang="zh-CN" sz="1400" dirty="0">
                  <a:solidFill>
                    <a:schemeClr val="accent1"/>
                  </a:solidFill>
                  <a:latin typeface="+mn-ea"/>
                </a:rPr>
                <a:t>6</a:t>
              </a:r>
              <a:r>
                <a:rPr lang="zh-CN" altLang="en-US" sz="1400" dirty="0">
                  <a:solidFill>
                    <a:schemeClr val="accent1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04678" y="2554424"/>
            <a:ext cx="687792" cy="558158"/>
            <a:chOff x="2806237" y="3405898"/>
            <a:chExt cx="917056" cy="744211"/>
          </a:xfrm>
        </p:grpSpPr>
        <p:sp>
          <p:nvSpPr>
            <p:cNvPr id="23" name="椭圆 22"/>
            <p:cNvSpPr/>
            <p:nvPr/>
          </p:nvSpPr>
          <p:spPr>
            <a:xfrm>
              <a:off x="2845402" y="3405898"/>
              <a:ext cx="744430" cy="744211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21" name="TextBox 104"/>
            <p:cNvSpPr txBox="1"/>
            <p:nvPr/>
          </p:nvSpPr>
          <p:spPr>
            <a:xfrm>
              <a:off x="2806237" y="3550703"/>
              <a:ext cx="917056" cy="535332"/>
            </a:xfrm>
            <a:prstGeom prst="rect">
              <a:avLst/>
            </a:prstGeom>
            <a:noFill/>
          </p:spPr>
          <p:txBody>
            <a:bodyPr wrap="square" lIns="184256" tIns="92128" rIns="184256" bIns="92128" rtlCol="0">
              <a:spAutoFit/>
            </a:bodyPr>
            <a:lstStyle/>
            <a:p>
              <a:r>
                <a:rPr lang="en-US" altLang="zh-CN" sz="1400" dirty="0">
                  <a:solidFill>
                    <a:schemeClr val="accent1"/>
                  </a:solidFill>
                  <a:latin typeface="+mn-ea"/>
                </a:rPr>
                <a:t>7</a:t>
              </a:r>
              <a:r>
                <a:rPr lang="zh-CN" altLang="en-US" sz="1400" dirty="0">
                  <a:solidFill>
                    <a:schemeClr val="accent1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015844" y="2447791"/>
            <a:ext cx="782854" cy="782627"/>
            <a:chOff x="4021125" y="3263720"/>
            <a:chExt cx="1043805" cy="1043503"/>
          </a:xfrm>
        </p:grpSpPr>
        <p:sp>
          <p:nvSpPr>
            <p:cNvPr id="30" name="椭圆 29"/>
            <p:cNvSpPr/>
            <p:nvPr/>
          </p:nvSpPr>
          <p:spPr>
            <a:xfrm>
              <a:off x="4021125" y="3263720"/>
              <a:ext cx="1043805" cy="1043503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28" name="TextBox 111"/>
            <p:cNvSpPr txBox="1"/>
            <p:nvPr/>
          </p:nvSpPr>
          <p:spPr>
            <a:xfrm>
              <a:off x="4122830" y="3521628"/>
              <a:ext cx="917053" cy="555851"/>
            </a:xfrm>
            <a:prstGeom prst="rect">
              <a:avLst/>
            </a:prstGeom>
            <a:noFill/>
          </p:spPr>
          <p:txBody>
            <a:bodyPr wrap="square" lIns="184256" tIns="92128" rIns="184256" bIns="92128" rtlCol="0">
              <a:spAutoFit/>
            </a:bodyPr>
            <a:lstStyle/>
            <a:p>
              <a:r>
                <a:rPr lang="en-US" altLang="zh-CN" sz="1500" dirty="0">
                  <a:solidFill>
                    <a:schemeClr val="accent1"/>
                  </a:solidFill>
                  <a:latin typeface="+mn-ea"/>
                </a:rPr>
                <a:t>8</a:t>
              </a:r>
              <a:r>
                <a:rPr lang="zh-CN" altLang="en-US" sz="1500" dirty="0">
                  <a:solidFill>
                    <a:schemeClr val="accent1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124622" y="2538757"/>
            <a:ext cx="687791" cy="589484"/>
            <a:chOff x="5499496" y="3385010"/>
            <a:chExt cx="917054" cy="785978"/>
          </a:xfrm>
        </p:grpSpPr>
        <p:sp>
          <p:nvSpPr>
            <p:cNvPr id="37" name="椭圆 36"/>
            <p:cNvSpPr/>
            <p:nvPr/>
          </p:nvSpPr>
          <p:spPr>
            <a:xfrm>
              <a:off x="5515716" y="3385010"/>
              <a:ext cx="786206" cy="7859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35" name="TextBox 118"/>
            <p:cNvSpPr txBox="1"/>
            <p:nvPr/>
          </p:nvSpPr>
          <p:spPr>
            <a:xfrm>
              <a:off x="5499496" y="3538003"/>
              <a:ext cx="917054" cy="535332"/>
            </a:xfrm>
            <a:prstGeom prst="rect">
              <a:avLst/>
            </a:prstGeom>
            <a:noFill/>
          </p:spPr>
          <p:txBody>
            <a:bodyPr wrap="square" lIns="184256" tIns="92128" rIns="184256" bIns="92128" rtlCol="0">
              <a:spAutoFit/>
            </a:bodyPr>
            <a:lstStyle/>
            <a:p>
              <a:r>
                <a:rPr lang="en-US" altLang="zh-CN" sz="1400" dirty="0">
                  <a:solidFill>
                    <a:schemeClr val="accent1"/>
                  </a:solidFill>
                  <a:latin typeface="+mn-ea"/>
                </a:rPr>
                <a:t>9</a:t>
              </a:r>
              <a:r>
                <a:rPr lang="zh-CN" altLang="en-US" sz="1400" dirty="0">
                  <a:solidFill>
                    <a:schemeClr val="accent1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08816" y="2538813"/>
            <a:ext cx="675301" cy="589377"/>
            <a:chOff x="6678421" y="3385084"/>
            <a:chExt cx="900401" cy="785836"/>
          </a:xfrm>
        </p:grpSpPr>
        <p:sp>
          <p:nvSpPr>
            <p:cNvPr id="44" name="椭圆 43"/>
            <p:cNvSpPr/>
            <p:nvPr/>
          </p:nvSpPr>
          <p:spPr>
            <a:xfrm>
              <a:off x="6734831" y="3385084"/>
              <a:ext cx="786066" cy="785836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42" name="TextBox 125"/>
            <p:cNvSpPr txBox="1"/>
            <p:nvPr/>
          </p:nvSpPr>
          <p:spPr>
            <a:xfrm>
              <a:off x="6678421" y="3567795"/>
              <a:ext cx="900401" cy="463517"/>
            </a:xfrm>
            <a:prstGeom prst="rect">
              <a:avLst/>
            </a:prstGeom>
            <a:noFill/>
          </p:spPr>
          <p:txBody>
            <a:bodyPr wrap="square" lIns="184256" tIns="92128" rIns="184256" bIns="92128" rtlCol="0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accent1"/>
                  </a:solidFill>
                  <a:latin typeface="+mn-ea"/>
                </a:rPr>
                <a:t>10</a:t>
              </a:r>
              <a:r>
                <a:rPr lang="zh-CN" altLang="en-US" sz="1050" dirty="0">
                  <a:solidFill>
                    <a:schemeClr val="accent1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953236" y="2441953"/>
            <a:ext cx="821203" cy="787038"/>
            <a:chOff x="7937648" y="3255937"/>
            <a:chExt cx="1094937" cy="1049384"/>
          </a:xfrm>
        </p:grpSpPr>
        <p:sp>
          <p:nvSpPr>
            <p:cNvPr id="51" name="椭圆 50"/>
            <p:cNvSpPr/>
            <p:nvPr/>
          </p:nvSpPr>
          <p:spPr>
            <a:xfrm>
              <a:off x="7972654" y="3255937"/>
              <a:ext cx="1049691" cy="104938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accent1"/>
                </a:solidFill>
                <a:latin typeface="+mn-ea"/>
              </a:endParaRPr>
            </a:p>
          </p:txBody>
        </p:sp>
        <p:sp>
          <p:nvSpPr>
            <p:cNvPr id="49" name="TextBox 132"/>
            <p:cNvSpPr txBox="1"/>
            <p:nvPr/>
          </p:nvSpPr>
          <p:spPr>
            <a:xfrm>
              <a:off x="7937648" y="3536362"/>
              <a:ext cx="1094937" cy="535332"/>
            </a:xfrm>
            <a:prstGeom prst="rect">
              <a:avLst/>
            </a:prstGeom>
            <a:noFill/>
          </p:spPr>
          <p:txBody>
            <a:bodyPr wrap="square" lIns="184256" tIns="92128" rIns="184256" bIns="92128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accent1"/>
                  </a:solidFill>
                  <a:latin typeface="+mn-ea"/>
                </a:rPr>
                <a:t>11</a:t>
              </a:r>
              <a:r>
                <a:rPr lang="zh-CN" altLang="en-US" sz="1400" dirty="0">
                  <a:solidFill>
                    <a:schemeClr val="accent1"/>
                  </a:solidFill>
                  <a:latin typeface="+mn-ea"/>
                </a:rPr>
                <a:t>月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125929" y="2310465"/>
            <a:ext cx="1053000" cy="1052693"/>
            <a:chOff x="9501238" y="3080619"/>
            <a:chExt cx="1404000" cy="1403591"/>
          </a:xfrm>
        </p:grpSpPr>
        <p:sp>
          <p:nvSpPr>
            <p:cNvPr id="58" name="椭圆 57"/>
            <p:cNvSpPr>
              <a:spLocks noChangeAspect="1"/>
            </p:cNvSpPr>
            <p:nvPr/>
          </p:nvSpPr>
          <p:spPr>
            <a:xfrm>
              <a:off x="9501238" y="3080619"/>
              <a:ext cx="1404000" cy="1403591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accent1"/>
                </a:solidFill>
              </a:endParaRPr>
            </a:p>
          </p:txBody>
        </p:sp>
        <p:sp>
          <p:nvSpPr>
            <p:cNvPr id="56" name="TextBox 139"/>
            <p:cNvSpPr txBox="1"/>
            <p:nvPr/>
          </p:nvSpPr>
          <p:spPr>
            <a:xfrm>
              <a:off x="9689631" y="3504080"/>
              <a:ext cx="1075835" cy="555851"/>
            </a:xfrm>
            <a:prstGeom prst="rect">
              <a:avLst/>
            </a:prstGeom>
            <a:noFill/>
          </p:spPr>
          <p:txBody>
            <a:bodyPr wrap="square" lIns="184256" tIns="92128" rIns="184256" bIns="92128" rtlCol="0">
              <a:spAutoFit/>
            </a:bodyPr>
            <a:lstStyle/>
            <a:p>
              <a:r>
                <a:rPr lang="en-US" altLang="zh-CN" sz="1500" dirty="0">
                  <a:solidFill>
                    <a:schemeClr val="accent1"/>
                  </a:solidFill>
                  <a:latin typeface="+mn-ea"/>
                </a:rPr>
                <a:t>12</a:t>
              </a:r>
              <a:r>
                <a:rPr lang="zh-CN" altLang="en-US" sz="1500" dirty="0">
                  <a:solidFill>
                    <a:schemeClr val="accent1"/>
                  </a:solidFill>
                  <a:latin typeface="+mn-ea"/>
                </a:rPr>
                <a:t>月</a:t>
              </a:r>
            </a:p>
          </p:txBody>
        </p:sp>
      </p:grpSp>
      <p:cxnSp>
        <p:nvCxnSpPr>
          <p:cNvPr id="64" name="直接连接符 63"/>
          <p:cNvCxnSpPr/>
          <p:nvPr/>
        </p:nvCxnSpPr>
        <p:spPr>
          <a:xfrm flipV="1">
            <a:off x="1425821" y="1987397"/>
            <a:ext cx="0" cy="227556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492917" y="1002958"/>
            <a:ext cx="1941851" cy="948464"/>
            <a:chOff x="657222" y="1530774"/>
            <a:chExt cx="2589135" cy="1264619"/>
          </a:xfrm>
        </p:grpSpPr>
        <p:sp>
          <p:nvSpPr>
            <p:cNvPr id="62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65" name="TextBox 148"/>
            <p:cNvSpPr txBox="1"/>
            <p:nvPr/>
          </p:nvSpPr>
          <p:spPr>
            <a:xfrm>
              <a:off x="657222" y="1530774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cxnSp>
        <p:nvCxnSpPr>
          <p:cNvPr id="78" name="直接连接符 77"/>
          <p:cNvCxnSpPr/>
          <p:nvPr/>
        </p:nvCxnSpPr>
        <p:spPr>
          <a:xfrm flipV="1">
            <a:off x="3367577" y="1958872"/>
            <a:ext cx="0" cy="256082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直接连接符 82"/>
          <p:cNvCxnSpPr/>
          <p:nvPr/>
        </p:nvCxnSpPr>
        <p:spPr>
          <a:xfrm flipV="1">
            <a:off x="5320654" y="1936132"/>
            <a:ext cx="0" cy="278822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/>
          <p:nvPr/>
        </p:nvCxnSpPr>
        <p:spPr>
          <a:xfrm>
            <a:off x="2406779" y="3371429"/>
            <a:ext cx="0" cy="217474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接连接符 97"/>
          <p:cNvCxnSpPr/>
          <p:nvPr/>
        </p:nvCxnSpPr>
        <p:spPr>
          <a:xfrm>
            <a:off x="4400127" y="3371429"/>
            <a:ext cx="0" cy="217474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/>
          <p:nvPr/>
        </p:nvCxnSpPr>
        <p:spPr>
          <a:xfrm>
            <a:off x="6387115" y="3371429"/>
            <a:ext cx="0" cy="217474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组合 104"/>
          <p:cNvGrpSpPr/>
          <p:nvPr/>
        </p:nvGrpSpPr>
        <p:grpSpPr>
          <a:xfrm>
            <a:off x="2391566" y="1009816"/>
            <a:ext cx="1941851" cy="941606"/>
            <a:chOff x="657222" y="1539918"/>
            <a:chExt cx="2589135" cy="1255475"/>
          </a:xfrm>
        </p:grpSpPr>
        <p:sp>
          <p:nvSpPr>
            <p:cNvPr id="106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107" name="TextBox 148"/>
            <p:cNvSpPr txBox="1"/>
            <p:nvPr/>
          </p:nvSpPr>
          <p:spPr>
            <a:xfrm>
              <a:off x="657222" y="1539918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349728" y="1016674"/>
            <a:ext cx="1941851" cy="934748"/>
            <a:chOff x="657222" y="1549062"/>
            <a:chExt cx="2589135" cy="1246331"/>
          </a:xfrm>
        </p:grpSpPr>
        <p:sp>
          <p:nvSpPr>
            <p:cNvPr id="109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110" name="TextBox 148"/>
            <p:cNvSpPr txBox="1"/>
            <p:nvPr/>
          </p:nvSpPr>
          <p:spPr>
            <a:xfrm>
              <a:off x="657222" y="1549062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cxnSp>
        <p:nvCxnSpPr>
          <p:cNvPr id="111" name="直接连接符 110"/>
          <p:cNvCxnSpPr/>
          <p:nvPr/>
        </p:nvCxnSpPr>
        <p:spPr>
          <a:xfrm flipV="1">
            <a:off x="7670662" y="1936132"/>
            <a:ext cx="0" cy="278822"/>
          </a:xfrm>
          <a:prstGeom prst="line">
            <a:avLst/>
          </a:prstGeom>
          <a:ln>
            <a:solidFill>
              <a:schemeClr val="bg1">
                <a:alpha val="6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2" name="组合 111"/>
          <p:cNvGrpSpPr/>
          <p:nvPr/>
        </p:nvGrpSpPr>
        <p:grpSpPr>
          <a:xfrm>
            <a:off x="6699736" y="1009816"/>
            <a:ext cx="1941851" cy="941606"/>
            <a:chOff x="657222" y="1539918"/>
            <a:chExt cx="2589135" cy="1255475"/>
          </a:xfrm>
        </p:grpSpPr>
        <p:sp>
          <p:nvSpPr>
            <p:cNvPr id="113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114" name="TextBox 148"/>
            <p:cNvSpPr txBox="1"/>
            <p:nvPr/>
          </p:nvSpPr>
          <p:spPr>
            <a:xfrm>
              <a:off x="657222" y="1539918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1448791" y="3651391"/>
            <a:ext cx="1941851" cy="948464"/>
            <a:chOff x="657222" y="1530774"/>
            <a:chExt cx="2589135" cy="1264619"/>
          </a:xfrm>
        </p:grpSpPr>
        <p:sp>
          <p:nvSpPr>
            <p:cNvPr id="125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126" name="TextBox 148"/>
            <p:cNvSpPr txBox="1"/>
            <p:nvPr/>
          </p:nvSpPr>
          <p:spPr>
            <a:xfrm>
              <a:off x="657222" y="1530774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429736" y="3658249"/>
            <a:ext cx="1941851" cy="941606"/>
            <a:chOff x="657222" y="1539918"/>
            <a:chExt cx="2589135" cy="1255475"/>
          </a:xfrm>
        </p:grpSpPr>
        <p:sp>
          <p:nvSpPr>
            <p:cNvPr id="128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129" name="TextBox 148"/>
            <p:cNvSpPr txBox="1"/>
            <p:nvPr/>
          </p:nvSpPr>
          <p:spPr>
            <a:xfrm>
              <a:off x="657222" y="1539918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5401614" y="3665107"/>
            <a:ext cx="1941851" cy="934748"/>
            <a:chOff x="657222" y="1549062"/>
            <a:chExt cx="2589135" cy="1246331"/>
          </a:xfrm>
        </p:grpSpPr>
        <p:sp>
          <p:nvSpPr>
            <p:cNvPr id="131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</a:t>
              </a:r>
              <a:r>
                <a:rPr lang="en-US" altLang="zh-CN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0.</a:t>
              </a: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132" name="TextBox 148"/>
            <p:cNvSpPr txBox="1"/>
            <p:nvPr/>
          </p:nvSpPr>
          <p:spPr>
            <a:xfrm>
              <a:off x="657222" y="1549062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sp>
        <p:nvSpPr>
          <p:cNvPr id="63" name="矩形 62"/>
          <p:cNvSpPr/>
          <p:nvPr/>
        </p:nvSpPr>
        <p:spPr>
          <a:xfrm>
            <a:off x="274574" y="176572"/>
            <a:ext cx="2304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3.1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研究进程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75033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3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3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3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3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3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3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6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100"/>
                            </p:stCondLst>
                            <p:childTnLst>
                              <p:par>
                                <p:cTn id="78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1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265049" y="3437481"/>
            <a:ext cx="612569" cy="599417"/>
            <a:chOff x="3020065" y="4583308"/>
            <a:chExt cx="816759" cy="799222"/>
          </a:xfrm>
        </p:grpSpPr>
        <p:grpSp>
          <p:nvGrpSpPr>
            <p:cNvPr id="51" name="Group 50"/>
            <p:cNvGrpSpPr>
              <a:grpSpLocks noChangeAspect="1"/>
            </p:cNvGrpSpPr>
            <p:nvPr/>
          </p:nvGrpSpPr>
          <p:grpSpPr>
            <a:xfrm>
              <a:off x="3020065" y="4583308"/>
              <a:ext cx="816759" cy="799222"/>
              <a:chOff x="3637654" y="4163835"/>
              <a:chExt cx="1156638" cy="1318768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637654" y="4163835"/>
                <a:ext cx="1156638" cy="1318768"/>
                <a:chOff x="3637654" y="4163835"/>
                <a:chExt cx="1156638" cy="1318768"/>
              </a:xfrm>
            </p:grpSpPr>
            <p:sp>
              <p:nvSpPr>
                <p:cNvPr id="56" name="Freeform 69"/>
                <p:cNvSpPr>
                  <a:spLocks/>
                </p:cNvSpPr>
                <p:nvPr/>
              </p:nvSpPr>
              <p:spPr bwMode="auto">
                <a:xfrm rot="5400000">
                  <a:off x="3884444" y="4572755"/>
                  <a:ext cx="1318767" cy="500929"/>
                </a:xfrm>
                <a:custGeom>
                  <a:avLst/>
                  <a:gdLst>
                    <a:gd name="T0" fmla="*/ 465 w 933"/>
                    <a:gd name="T1" fmla="*/ 356 h 356"/>
                    <a:gd name="T2" fmla="*/ 0 w 933"/>
                    <a:gd name="T3" fmla="*/ 178 h 356"/>
                    <a:gd name="T4" fmla="*/ 465 w 933"/>
                    <a:gd name="T5" fmla="*/ 0 h 356"/>
                    <a:gd name="T6" fmla="*/ 933 w 933"/>
                    <a:gd name="T7" fmla="*/ 178 h 356"/>
                    <a:gd name="T8" fmla="*/ 465 w 933"/>
                    <a:gd name="T9" fmla="*/ 356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3" h="356">
                      <a:moveTo>
                        <a:pt x="465" y="356"/>
                      </a:moveTo>
                      <a:lnTo>
                        <a:pt x="0" y="178"/>
                      </a:lnTo>
                      <a:lnTo>
                        <a:pt x="465" y="0"/>
                      </a:lnTo>
                      <a:lnTo>
                        <a:pt x="933" y="178"/>
                      </a:lnTo>
                      <a:lnTo>
                        <a:pt x="465" y="356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7" name="Freeform 70"/>
                <p:cNvSpPr>
                  <a:spLocks/>
                </p:cNvSpPr>
                <p:nvPr/>
              </p:nvSpPr>
              <p:spPr bwMode="auto">
                <a:xfrm rot="5400000">
                  <a:off x="3762110" y="4039380"/>
                  <a:ext cx="657263" cy="906174"/>
                </a:xfrm>
                <a:custGeom>
                  <a:avLst/>
                  <a:gdLst>
                    <a:gd name="T0" fmla="*/ 465 w 465"/>
                    <a:gd name="T1" fmla="*/ 178 h 644"/>
                    <a:gd name="T2" fmla="*/ 0 w 465"/>
                    <a:gd name="T3" fmla="*/ 0 h 644"/>
                    <a:gd name="T4" fmla="*/ 0 w 465"/>
                    <a:gd name="T5" fmla="*/ 364 h 644"/>
                    <a:gd name="T6" fmla="*/ 465 w 465"/>
                    <a:gd name="T7" fmla="*/ 644 h 644"/>
                    <a:gd name="T8" fmla="*/ 465 w 465"/>
                    <a:gd name="T9" fmla="*/ 178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5" h="644">
                      <a:moveTo>
                        <a:pt x="465" y="178"/>
                      </a:moveTo>
                      <a:lnTo>
                        <a:pt x="0" y="0"/>
                      </a:lnTo>
                      <a:lnTo>
                        <a:pt x="0" y="364"/>
                      </a:lnTo>
                      <a:lnTo>
                        <a:pt x="465" y="644"/>
                      </a:lnTo>
                      <a:lnTo>
                        <a:pt x="465" y="178"/>
                      </a:lnTo>
                      <a:close/>
                    </a:path>
                  </a:pathLst>
                </a:custGeom>
                <a:solidFill>
                  <a:schemeClr val="bg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58" name="Freeform 71"/>
                <p:cNvSpPr>
                  <a:spLocks/>
                </p:cNvSpPr>
                <p:nvPr/>
              </p:nvSpPr>
              <p:spPr bwMode="auto">
                <a:xfrm rot="5400000">
                  <a:off x="3759989" y="4698763"/>
                  <a:ext cx="661504" cy="906174"/>
                </a:xfrm>
                <a:custGeom>
                  <a:avLst/>
                  <a:gdLst>
                    <a:gd name="T0" fmla="*/ 0 w 468"/>
                    <a:gd name="T1" fmla="*/ 178 h 644"/>
                    <a:gd name="T2" fmla="*/ 468 w 468"/>
                    <a:gd name="T3" fmla="*/ 0 h 644"/>
                    <a:gd name="T4" fmla="*/ 468 w 468"/>
                    <a:gd name="T5" fmla="*/ 364 h 644"/>
                    <a:gd name="T6" fmla="*/ 0 w 468"/>
                    <a:gd name="T7" fmla="*/ 644 h 644"/>
                    <a:gd name="T8" fmla="*/ 0 w 468"/>
                    <a:gd name="T9" fmla="*/ 178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8" h="644">
                      <a:moveTo>
                        <a:pt x="0" y="178"/>
                      </a:moveTo>
                      <a:lnTo>
                        <a:pt x="468" y="0"/>
                      </a:lnTo>
                      <a:lnTo>
                        <a:pt x="468" y="364"/>
                      </a:lnTo>
                      <a:lnTo>
                        <a:pt x="0" y="644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solidFill>
                  <a:schemeClr val="bg1">
                    <a:alpha val="35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53" name="Freeform 85"/>
              <p:cNvSpPr>
                <a:spLocks/>
              </p:cNvSpPr>
              <p:nvPr/>
            </p:nvSpPr>
            <p:spPr bwMode="auto">
              <a:xfrm rot="5400000">
                <a:off x="3961262" y="4493249"/>
                <a:ext cx="11308" cy="658524"/>
              </a:xfrm>
              <a:custGeom>
                <a:avLst/>
                <a:gdLst>
                  <a:gd name="T0" fmla="*/ 8 w 8"/>
                  <a:gd name="T1" fmla="*/ 0 h 468"/>
                  <a:gd name="T2" fmla="*/ 0 w 8"/>
                  <a:gd name="T3" fmla="*/ 0 h 468"/>
                  <a:gd name="T4" fmla="*/ 0 w 8"/>
                  <a:gd name="T5" fmla="*/ 467 h 468"/>
                  <a:gd name="T6" fmla="*/ 3 w 8"/>
                  <a:gd name="T7" fmla="*/ 468 h 468"/>
                  <a:gd name="T8" fmla="*/ 8 w 8"/>
                  <a:gd name="T9" fmla="*/ 467 h 468"/>
                  <a:gd name="T10" fmla="*/ 8 w 8"/>
                  <a:gd name="T11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0"/>
                    </a:moveTo>
                    <a:lnTo>
                      <a:pt x="0" y="0"/>
                    </a:lnTo>
                    <a:lnTo>
                      <a:pt x="0" y="467"/>
                    </a:lnTo>
                    <a:lnTo>
                      <a:pt x="3" y="468"/>
                    </a:lnTo>
                    <a:lnTo>
                      <a:pt x="8" y="46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Freeform 92"/>
              <p:cNvSpPr>
                <a:spLocks/>
              </p:cNvSpPr>
              <p:nvPr/>
            </p:nvSpPr>
            <p:spPr bwMode="auto">
              <a:xfrm rot="5400000">
                <a:off x="3178783" y="4622707"/>
                <a:ext cx="1318767" cy="401025"/>
              </a:xfrm>
              <a:custGeom>
                <a:avLst/>
                <a:gdLst>
                  <a:gd name="T0" fmla="*/ 465 w 933"/>
                  <a:gd name="T1" fmla="*/ 285 h 285"/>
                  <a:gd name="T2" fmla="*/ 0 w 933"/>
                  <a:gd name="T3" fmla="*/ 5 h 285"/>
                  <a:gd name="T4" fmla="*/ 0 w 933"/>
                  <a:gd name="T5" fmla="*/ 0 h 285"/>
                  <a:gd name="T6" fmla="*/ 465 w 933"/>
                  <a:gd name="T7" fmla="*/ 275 h 285"/>
                  <a:gd name="T8" fmla="*/ 933 w 933"/>
                  <a:gd name="T9" fmla="*/ 0 h 285"/>
                  <a:gd name="T10" fmla="*/ 933 w 933"/>
                  <a:gd name="T11" fmla="*/ 5 h 285"/>
                  <a:gd name="T12" fmla="*/ 465 w 933"/>
                  <a:gd name="T13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28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465" y="275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65" y="285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Freeform 93"/>
              <p:cNvSpPr>
                <a:spLocks/>
              </p:cNvSpPr>
              <p:nvPr/>
            </p:nvSpPr>
            <p:spPr bwMode="auto">
              <a:xfrm rot="5400000">
                <a:off x="3755694" y="4694469"/>
                <a:ext cx="1318767" cy="257500"/>
              </a:xfrm>
              <a:custGeom>
                <a:avLst/>
                <a:gdLst>
                  <a:gd name="T0" fmla="*/ 0 w 933"/>
                  <a:gd name="T1" fmla="*/ 0 h 183"/>
                  <a:gd name="T2" fmla="*/ 462 w 933"/>
                  <a:gd name="T3" fmla="*/ 176 h 183"/>
                  <a:gd name="T4" fmla="*/ 470 w 933"/>
                  <a:gd name="T5" fmla="*/ 176 h 183"/>
                  <a:gd name="T6" fmla="*/ 933 w 933"/>
                  <a:gd name="T7" fmla="*/ 0 h 183"/>
                  <a:gd name="T8" fmla="*/ 933 w 933"/>
                  <a:gd name="T9" fmla="*/ 5 h 183"/>
                  <a:gd name="T10" fmla="*/ 470 w 933"/>
                  <a:gd name="T11" fmla="*/ 183 h 183"/>
                  <a:gd name="T12" fmla="*/ 462 w 933"/>
                  <a:gd name="T13" fmla="*/ 183 h 183"/>
                  <a:gd name="T14" fmla="*/ 0 w 933"/>
                  <a:gd name="T15" fmla="*/ 5 h 183"/>
                  <a:gd name="T16" fmla="*/ 0 w 933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0"/>
                    </a:moveTo>
                    <a:lnTo>
                      <a:pt x="462" y="176"/>
                    </a:lnTo>
                    <a:lnTo>
                      <a:pt x="470" y="176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70" y="183"/>
                    </a:lnTo>
                    <a:lnTo>
                      <a:pt x="462" y="18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6" name="TextBox 155"/>
            <p:cNvSpPr txBox="1"/>
            <p:nvPr/>
          </p:nvSpPr>
          <p:spPr>
            <a:xfrm>
              <a:off x="3154754" y="4678564"/>
              <a:ext cx="40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Impact" panose="020B0806030902050204" pitchFamily="34" charset="0"/>
                </a:rPr>
                <a:t>1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237466" y="3429907"/>
            <a:ext cx="612569" cy="599417"/>
            <a:chOff x="8316621" y="4573210"/>
            <a:chExt cx="816759" cy="799222"/>
          </a:xfrm>
        </p:grpSpPr>
        <p:grpSp>
          <p:nvGrpSpPr>
            <p:cNvPr id="96" name="Group 50"/>
            <p:cNvGrpSpPr>
              <a:grpSpLocks noChangeAspect="1"/>
            </p:cNvGrpSpPr>
            <p:nvPr/>
          </p:nvGrpSpPr>
          <p:grpSpPr>
            <a:xfrm flipH="1">
              <a:off x="8316621" y="4573210"/>
              <a:ext cx="816759" cy="799222"/>
              <a:chOff x="3637654" y="4163835"/>
              <a:chExt cx="1156638" cy="1318768"/>
            </a:xfrm>
          </p:grpSpPr>
          <p:grpSp>
            <p:nvGrpSpPr>
              <p:cNvPr id="97" name="Group 51"/>
              <p:cNvGrpSpPr/>
              <p:nvPr/>
            </p:nvGrpSpPr>
            <p:grpSpPr>
              <a:xfrm>
                <a:off x="3637654" y="4163835"/>
                <a:ext cx="1156638" cy="1318768"/>
                <a:chOff x="3637654" y="4163835"/>
                <a:chExt cx="1156638" cy="1318768"/>
              </a:xfrm>
            </p:grpSpPr>
            <p:sp>
              <p:nvSpPr>
                <p:cNvPr id="101" name="Freeform 69"/>
                <p:cNvSpPr>
                  <a:spLocks/>
                </p:cNvSpPr>
                <p:nvPr/>
              </p:nvSpPr>
              <p:spPr bwMode="auto">
                <a:xfrm rot="5400000">
                  <a:off x="3884444" y="4572755"/>
                  <a:ext cx="1318767" cy="500929"/>
                </a:xfrm>
                <a:custGeom>
                  <a:avLst/>
                  <a:gdLst>
                    <a:gd name="T0" fmla="*/ 465 w 933"/>
                    <a:gd name="T1" fmla="*/ 356 h 356"/>
                    <a:gd name="T2" fmla="*/ 0 w 933"/>
                    <a:gd name="T3" fmla="*/ 178 h 356"/>
                    <a:gd name="T4" fmla="*/ 465 w 933"/>
                    <a:gd name="T5" fmla="*/ 0 h 356"/>
                    <a:gd name="T6" fmla="*/ 933 w 933"/>
                    <a:gd name="T7" fmla="*/ 178 h 356"/>
                    <a:gd name="T8" fmla="*/ 465 w 933"/>
                    <a:gd name="T9" fmla="*/ 356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3" h="356">
                      <a:moveTo>
                        <a:pt x="465" y="356"/>
                      </a:moveTo>
                      <a:lnTo>
                        <a:pt x="0" y="178"/>
                      </a:lnTo>
                      <a:lnTo>
                        <a:pt x="465" y="0"/>
                      </a:lnTo>
                      <a:lnTo>
                        <a:pt x="933" y="178"/>
                      </a:lnTo>
                      <a:lnTo>
                        <a:pt x="465" y="356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2" name="Freeform 70"/>
                <p:cNvSpPr>
                  <a:spLocks/>
                </p:cNvSpPr>
                <p:nvPr/>
              </p:nvSpPr>
              <p:spPr bwMode="auto">
                <a:xfrm rot="5400000">
                  <a:off x="3762110" y="4039380"/>
                  <a:ext cx="657263" cy="906174"/>
                </a:xfrm>
                <a:custGeom>
                  <a:avLst/>
                  <a:gdLst>
                    <a:gd name="T0" fmla="*/ 465 w 465"/>
                    <a:gd name="T1" fmla="*/ 178 h 644"/>
                    <a:gd name="T2" fmla="*/ 0 w 465"/>
                    <a:gd name="T3" fmla="*/ 0 h 644"/>
                    <a:gd name="T4" fmla="*/ 0 w 465"/>
                    <a:gd name="T5" fmla="*/ 364 h 644"/>
                    <a:gd name="T6" fmla="*/ 465 w 465"/>
                    <a:gd name="T7" fmla="*/ 644 h 644"/>
                    <a:gd name="T8" fmla="*/ 465 w 465"/>
                    <a:gd name="T9" fmla="*/ 178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5" h="644">
                      <a:moveTo>
                        <a:pt x="465" y="178"/>
                      </a:moveTo>
                      <a:lnTo>
                        <a:pt x="0" y="0"/>
                      </a:lnTo>
                      <a:lnTo>
                        <a:pt x="0" y="364"/>
                      </a:lnTo>
                      <a:lnTo>
                        <a:pt x="465" y="644"/>
                      </a:lnTo>
                      <a:lnTo>
                        <a:pt x="465" y="178"/>
                      </a:lnTo>
                      <a:close/>
                    </a:path>
                  </a:pathLst>
                </a:custGeom>
                <a:solidFill>
                  <a:schemeClr val="bg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3" name="Freeform 71"/>
                <p:cNvSpPr>
                  <a:spLocks/>
                </p:cNvSpPr>
                <p:nvPr/>
              </p:nvSpPr>
              <p:spPr bwMode="auto">
                <a:xfrm rot="5400000">
                  <a:off x="3759989" y="4698763"/>
                  <a:ext cx="661504" cy="906174"/>
                </a:xfrm>
                <a:custGeom>
                  <a:avLst/>
                  <a:gdLst>
                    <a:gd name="T0" fmla="*/ 0 w 468"/>
                    <a:gd name="T1" fmla="*/ 178 h 644"/>
                    <a:gd name="T2" fmla="*/ 468 w 468"/>
                    <a:gd name="T3" fmla="*/ 0 h 644"/>
                    <a:gd name="T4" fmla="*/ 468 w 468"/>
                    <a:gd name="T5" fmla="*/ 364 h 644"/>
                    <a:gd name="T6" fmla="*/ 0 w 468"/>
                    <a:gd name="T7" fmla="*/ 644 h 644"/>
                    <a:gd name="T8" fmla="*/ 0 w 468"/>
                    <a:gd name="T9" fmla="*/ 178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8" h="644">
                      <a:moveTo>
                        <a:pt x="0" y="178"/>
                      </a:moveTo>
                      <a:lnTo>
                        <a:pt x="468" y="0"/>
                      </a:lnTo>
                      <a:lnTo>
                        <a:pt x="468" y="364"/>
                      </a:lnTo>
                      <a:lnTo>
                        <a:pt x="0" y="644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solidFill>
                  <a:schemeClr val="bg1">
                    <a:alpha val="35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98" name="Freeform 85"/>
              <p:cNvSpPr>
                <a:spLocks/>
              </p:cNvSpPr>
              <p:nvPr/>
            </p:nvSpPr>
            <p:spPr bwMode="auto">
              <a:xfrm rot="5400000">
                <a:off x="3961262" y="4493249"/>
                <a:ext cx="11308" cy="658524"/>
              </a:xfrm>
              <a:custGeom>
                <a:avLst/>
                <a:gdLst>
                  <a:gd name="T0" fmla="*/ 8 w 8"/>
                  <a:gd name="T1" fmla="*/ 0 h 468"/>
                  <a:gd name="T2" fmla="*/ 0 w 8"/>
                  <a:gd name="T3" fmla="*/ 0 h 468"/>
                  <a:gd name="T4" fmla="*/ 0 w 8"/>
                  <a:gd name="T5" fmla="*/ 467 h 468"/>
                  <a:gd name="T6" fmla="*/ 3 w 8"/>
                  <a:gd name="T7" fmla="*/ 468 h 468"/>
                  <a:gd name="T8" fmla="*/ 8 w 8"/>
                  <a:gd name="T9" fmla="*/ 467 h 468"/>
                  <a:gd name="T10" fmla="*/ 8 w 8"/>
                  <a:gd name="T11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0"/>
                    </a:moveTo>
                    <a:lnTo>
                      <a:pt x="0" y="0"/>
                    </a:lnTo>
                    <a:lnTo>
                      <a:pt x="0" y="467"/>
                    </a:lnTo>
                    <a:lnTo>
                      <a:pt x="3" y="468"/>
                    </a:lnTo>
                    <a:lnTo>
                      <a:pt x="8" y="46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99" name="Freeform 92"/>
              <p:cNvSpPr>
                <a:spLocks/>
              </p:cNvSpPr>
              <p:nvPr/>
            </p:nvSpPr>
            <p:spPr bwMode="auto">
              <a:xfrm rot="5400000">
                <a:off x="3178783" y="4622707"/>
                <a:ext cx="1318767" cy="401025"/>
              </a:xfrm>
              <a:custGeom>
                <a:avLst/>
                <a:gdLst>
                  <a:gd name="T0" fmla="*/ 465 w 933"/>
                  <a:gd name="T1" fmla="*/ 285 h 285"/>
                  <a:gd name="T2" fmla="*/ 0 w 933"/>
                  <a:gd name="T3" fmla="*/ 5 h 285"/>
                  <a:gd name="T4" fmla="*/ 0 w 933"/>
                  <a:gd name="T5" fmla="*/ 0 h 285"/>
                  <a:gd name="T6" fmla="*/ 465 w 933"/>
                  <a:gd name="T7" fmla="*/ 275 h 285"/>
                  <a:gd name="T8" fmla="*/ 933 w 933"/>
                  <a:gd name="T9" fmla="*/ 0 h 285"/>
                  <a:gd name="T10" fmla="*/ 933 w 933"/>
                  <a:gd name="T11" fmla="*/ 5 h 285"/>
                  <a:gd name="T12" fmla="*/ 465 w 933"/>
                  <a:gd name="T13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28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465" y="275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65" y="285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00" name="Freeform 93"/>
              <p:cNvSpPr>
                <a:spLocks/>
              </p:cNvSpPr>
              <p:nvPr/>
            </p:nvSpPr>
            <p:spPr bwMode="auto">
              <a:xfrm rot="5400000">
                <a:off x="3755694" y="4694469"/>
                <a:ext cx="1318767" cy="257500"/>
              </a:xfrm>
              <a:custGeom>
                <a:avLst/>
                <a:gdLst>
                  <a:gd name="T0" fmla="*/ 0 w 933"/>
                  <a:gd name="T1" fmla="*/ 0 h 183"/>
                  <a:gd name="T2" fmla="*/ 462 w 933"/>
                  <a:gd name="T3" fmla="*/ 176 h 183"/>
                  <a:gd name="T4" fmla="*/ 470 w 933"/>
                  <a:gd name="T5" fmla="*/ 176 h 183"/>
                  <a:gd name="T6" fmla="*/ 933 w 933"/>
                  <a:gd name="T7" fmla="*/ 0 h 183"/>
                  <a:gd name="T8" fmla="*/ 933 w 933"/>
                  <a:gd name="T9" fmla="*/ 5 h 183"/>
                  <a:gd name="T10" fmla="*/ 470 w 933"/>
                  <a:gd name="T11" fmla="*/ 183 h 183"/>
                  <a:gd name="T12" fmla="*/ 462 w 933"/>
                  <a:gd name="T13" fmla="*/ 183 h 183"/>
                  <a:gd name="T14" fmla="*/ 0 w 933"/>
                  <a:gd name="T15" fmla="*/ 5 h 183"/>
                  <a:gd name="T16" fmla="*/ 0 w 933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0"/>
                    </a:moveTo>
                    <a:lnTo>
                      <a:pt x="462" y="176"/>
                    </a:lnTo>
                    <a:lnTo>
                      <a:pt x="470" y="176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70" y="183"/>
                    </a:lnTo>
                    <a:lnTo>
                      <a:pt x="462" y="18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9" name="TextBox 158"/>
            <p:cNvSpPr txBox="1"/>
            <p:nvPr/>
          </p:nvSpPr>
          <p:spPr>
            <a:xfrm>
              <a:off x="8642172" y="4700501"/>
              <a:ext cx="406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200" dirty="0">
                  <a:solidFill>
                    <a:schemeClr val="bg1"/>
                  </a:solidFill>
                  <a:latin typeface="Impact" panose="020B0806030902050204" pitchFamily="34" charset="0"/>
                </a:rPr>
                <a:t>7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718042" y="3184669"/>
            <a:ext cx="912691" cy="1128854"/>
            <a:chOff x="3624055" y="4246225"/>
            <a:chExt cx="1216921" cy="1505139"/>
          </a:xfrm>
        </p:grpSpPr>
        <p:grpSp>
          <p:nvGrpSpPr>
            <p:cNvPr id="105" name="Group 104"/>
            <p:cNvGrpSpPr>
              <a:grpSpLocks noChangeAspect="1"/>
            </p:cNvGrpSpPr>
            <p:nvPr/>
          </p:nvGrpSpPr>
          <p:grpSpPr>
            <a:xfrm>
              <a:off x="3624055" y="4246225"/>
              <a:ext cx="1216921" cy="1505139"/>
              <a:chOff x="3637654" y="4163835"/>
              <a:chExt cx="1156638" cy="1318768"/>
            </a:xfrm>
          </p:grpSpPr>
          <p:grpSp>
            <p:nvGrpSpPr>
              <p:cNvPr id="106" name="Group 105"/>
              <p:cNvGrpSpPr/>
              <p:nvPr/>
            </p:nvGrpSpPr>
            <p:grpSpPr>
              <a:xfrm>
                <a:off x="3637654" y="4163835"/>
                <a:ext cx="1156638" cy="1318768"/>
                <a:chOff x="3637654" y="4163835"/>
                <a:chExt cx="1156638" cy="1318768"/>
              </a:xfrm>
            </p:grpSpPr>
            <p:sp>
              <p:nvSpPr>
                <p:cNvPr id="119" name="Freeform 69"/>
                <p:cNvSpPr>
                  <a:spLocks/>
                </p:cNvSpPr>
                <p:nvPr/>
              </p:nvSpPr>
              <p:spPr bwMode="auto">
                <a:xfrm rot="5400000">
                  <a:off x="3884444" y="4572755"/>
                  <a:ext cx="1318767" cy="500929"/>
                </a:xfrm>
                <a:custGeom>
                  <a:avLst/>
                  <a:gdLst>
                    <a:gd name="T0" fmla="*/ 465 w 933"/>
                    <a:gd name="T1" fmla="*/ 356 h 356"/>
                    <a:gd name="T2" fmla="*/ 0 w 933"/>
                    <a:gd name="T3" fmla="*/ 178 h 356"/>
                    <a:gd name="T4" fmla="*/ 465 w 933"/>
                    <a:gd name="T5" fmla="*/ 0 h 356"/>
                    <a:gd name="T6" fmla="*/ 933 w 933"/>
                    <a:gd name="T7" fmla="*/ 178 h 356"/>
                    <a:gd name="T8" fmla="*/ 465 w 933"/>
                    <a:gd name="T9" fmla="*/ 356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3" h="356">
                      <a:moveTo>
                        <a:pt x="465" y="356"/>
                      </a:moveTo>
                      <a:lnTo>
                        <a:pt x="0" y="178"/>
                      </a:lnTo>
                      <a:lnTo>
                        <a:pt x="465" y="0"/>
                      </a:lnTo>
                      <a:lnTo>
                        <a:pt x="933" y="178"/>
                      </a:lnTo>
                      <a:lnTo>
                        <a:pt x="465" y="356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0" name="Freeform 70"/>
                <p:cNvSpPr>
                  <a:spLocks/>
                </p:cNvSpPr>
                <p:nvPr/>
              </p:nvSpPr>
              <p:spPr bwMode="auto">
                <a:xfrm rot="5400000">
                  <a:off x="3762110" y="4039380"/>
                  <a:ext cx="657263" cy="906174"/>
                </a:xfrm>
                <a:custGeom>
                  <a:avLst/>
                  <a:gdLst>
                    <a:gd name="T0" fmla="*/ 465 w 465"/>
                    <a:gd name="T1" fmla="*/ 178 h 644"/>
                    <a:gd name="T2" fmla="*/ 0 w 465"/>
                    <a:gd name="T3" fmla="*/ 0 h 644"/>
                    <a:gd name="T4" fmla="*/ 0 w 465"/>
                    <a:gd name="T5" fmla="*/ 364 h 644"/>
                    <a:gd name="T6" fmla="*/ 465 w 465"/>
                    <a:gd name="T7" fmla="*/ 644 h 644"/>
                    <a:gd name="T8" fmla="*/ 465 w 465"/>
                    <a:gd name="T9" fmla="*/ 178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5" h="644">
                      <a:moveTo>
                        <a:pt x="465" y="178"/>
                      </a:moveTo>
                      <a:lnTo>
                        <a:pt x="0" y="0"/>
                      </a:lnTo>
                      <a:lnTo>
                        <a:pt x="0" y="364"/>
                      </a:lnTo>
                      <a:lnTo>
                        <a:pt x="465" y="644"/>
                      </a:lnTo>
                      <a:lnTo>
                        <a:pt x="465" y="178"/>
                      </a:lnTo>
                      <a:close/>
                    </a:path>
                  </a:pathLst>
                </a:custGeom>
                <a:solidFill>
                  <a:schemeClr val="bg1">
                    <a:alpha val="45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1" name="Freeform 71"/>
                <p:cNvSpPr>
                  <a:spLocks/>
                </p:cNvSpPr>
                <p:nvPr/>
              </p:nvSpPr>
              <p:spPr bwMode="auto">
                <a:xfrm rot="5400000">
                  <a:off x="3759989" y="4698763"/>
                  <a:ext cx="661504" cy="906174"/>
                </a:xfrm>
                <a:custGeom>
                  <a:avLst/>
                  <a:gdLst>
                    <a:gd name="T0" fmla="*/ 0 w 468"/>
                    <a:gd name="T1" fmla="*/ 178 h 644"/>
                    <a:gd name="T2" fmla="*/ 468 w 468"/>
                    <a:gd name="T3" fmla="*/ 0 h 644"/>
                    <a:gd name="T4" fmla="*/ 468 w 468"/>
                    <a:gd name="T5" fmla="*/ 364 h 644"/>
                    <a:gd name="T6" fmla="*/ 0 w 468"/>
                    <a:gd name="T7" fmla="*/ 644 h 644"/>
                    <a:gd name="T8" fmla="*/ 0 w 468"/>
                    <a:gd name="T9" fmla="*/ 178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8" h="644">
                      <a:moveTo>
                        <a:pt x="0" y="178"/>
                      </a:moveTo>
                      <a:lnTo>
                        <a:pt x="468" y="0"/>
                      </a:lnTo>
                      <a:lnTo>
                        <a:pt x="468" y="364"/>
                      </a:lnTo>
                      <a:lnTo>
                        <a:pt x="0" y="644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solidFill>
                  <a:schemeClr val="bg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6" name="Freeform 85"/>
              <p:cNvSpPr>
                <a:spLocks/>
              </p:cNvSpPr>
              <p:nvPr/>
            </p:nvSpPr>
            <p:spPr bwMode="auto">
              <a:xfrm rot="5400000">
                <a:off x="3961262" y="4493249"/>
                <a:ext cx="11308" cy="658524"/>
              </a:xfrm>
              <a:custGeom>
                <a:avLst/>
                <a:gdLst>
                  <a:gd name="T0" fmla="*/ 8 w 8"/>
                  <a:gd name="T1" fmla="*/ 0 h 468"/>
                  <a:gd name="T2" fmla="*/ 0 w 8"/>
                  <a:gd name="T3" fmla="*/ 0 h 468"/>
                  <a:gd name="T4" fmla="*/ 0 w 8"/>
                  <a:gd name="T5" fmla="*/ 467 h 468"/>
                  <a:gd name="T6" fmla="*/ 3 w 8"/>
                  <a:gd name="T7" fmla="*/ 468 h 468"/>
                  <a:gd name="T8" fmla="*/ 8 w 8"/>
                  <a:gd name="T9" fmla="*/ 467 h 468"/>
                  <a:gd name="T10" fmla="*/ 8 w 8"/>
                  <a:gd name="T11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0"/>
                    </a:moveTo>
                    <a:lnTo>
                      <a:pt x="0" y="0"/>
                    </a:lnTo>
                    <a:lnTo>
                      <a:pt x="0" y="467"/>
                    </a:lnTo>
                    <a:lnTo>
                      <a:pt x="3" y="468"/>
                    </a:lnTo>
                    <a:lnTo>
                      <a:pt x="8" y="46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17" name="Freeform 92"/>
              <p:cNvSpPr>
                <a:spLocks/>
              </p:cNvSpPr>
              <p:nvPr/>
            </p:nvSpPr>
            <p:spPr bwMode="auto">
              <a:xfrm rot="5400000">
                <a:off x="3178783" y="4622707"/>
                <a:ext cx="1318767" cy="401025"/>
              </a:xfrm>
              <a:custGeom>
                <a:avLst/>
                <a:gdLst>
                  <a:gd name="T0" fmla="*/ 465 w 933"/>
                  <a:gd name="T1" fmla="*/ 285 h 285"/>
                  <a:gd name="T2" fmla="*/ 0 w 933"/>
                  <a:gd name="T3" fmla="*/ 5 h 285"/>
                  <a:gd name="T4" fmla="*/ 0 w 933"/>
                  <a:gd name="T5" fmla="*/ 0 h 285"/>
                  <a:gd name="T6" fmla="*/ 465 w 933"/>
                  <a:gd name="T7" fmla="*/ 275 h 285"/>
                  <a:gd name="T8" fmla="*/ 933 w 933"/>
                  <a:gd name="T9" fmla="*/ 0 h 285"/>
                  <a:gd name="T10" fmla="*/ 933 w 933"/>
                  <a:gd name="T11" fmla="*/ 5 h 285"/>
                  <a:gd name="T12" fmla="*/ 465 w 933"/>
                  <a:gd name="T13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28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465" y="275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65" y="285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18" name="Freeform 93"/>
              <p:cNvSpPr>
                <a:spLocks/>
              </p:cNvSpPr>
              <p:nvPr/>
            </p:nvSpPr>
            <p:spPr bwMode="auto">
              <a:xfrm rot="5400000">
                <a:off x="3755694" y="4694469"/>
                <a:ext cx="1318767" cy="257500"/>
              </a:xfrm>
              <a:custGeom>
                <a:avLst/>
                <a:gdLst>
                  <a:gd name="T0" fmla="*/ 0 w 933"/>
                  <a:gd name="T1" fmla="*/ 0 h 183"/>
                  <a:gd name="T2" fmla="*/ 462 w 933"/>
                  <a:gd name="T3" fmla="*/ 176 h 183"/>
                  <a:gd name="T4" fmla="*/ 470 w 933"/>
                  <a:gd name="T5" fmla="*/ 176 h 183"/>
                  <a:gd name="T6" fmla="*/ 933 w 933"/>
                  <a:gd name="T7" fmla="*/ 0 h 183"/>
                  <a:gd name="T8" fmla="*/ 933 w 933"/>
                  <a:gd name="T9" fmla="*/ 5 h 183"/>
                  <a:gd name="T10" fmla="*/ 470 w 933"/>
                  <a:gd name="T11" fmla="*/ 183 h 183"/>
                  <a:gd name="T12" fmla="*/ 462 w 933"/>
                  <a:gd name="T13" fmla="*/ 183 h 183"/>
                  <a:gd name="T14" fmla="*/ 0 w 933"/>
                  <a:gd name="T15" fmla="*/ 5 h 183"/>
                  <a:gd name="T16" fmla="*/ 0 w 933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0"/>
                    </a:moveTo>
                    <a:lnTo>
                      <a:pt x="462" y="176"/>
                    </a:lnTo>
                    <a:lnTo>
                      <a:pt x="470" y="176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70" y="183"/>
                    </a:lnTo>
                    <a:lnTo>
                      <a:pt x="462" y="18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2" name="TextBox 161"/>
            <p:cNvSpPr txBox="1"/>
            <p:nvPr/>
          </p:nvSpPr>
          <p:spPr>
            <a:xfrm>
              <a:off x="3836654" y="4634550"/>
              <a:ext cx="40640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dirty="0">
                  <a:solidFill>
                    <a:schemeClr val="bg1"/>
                  </a:solidFill>
                  <a:latin typeface="Impact" panose="020B0806030902050204" pitchFamily="34" charset="0"/>
                </a:rPr>
                <a:t>2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484352" y="3177096"/>
            <a:ext cx="912691" cy="1128854"/>
            <a:chOff x="7312469" y="4236127"/>
            <a:chExt cx="1216921" cy="1505139"/>
          </a:xfrm>
        </p:grpSpPr>
        <p:grpSp>
          <p:nvGrpSpPr>
            <p:cNvPr id="107" name="Group 104"/>
            <p:cNvGrpSpPr>
              <a:grpSpLocks noChangeAspect="1"/>
            </p:cNvGrpSpPr>
            <p:nvPr/>
          </p:nvGrpSpPr>
          <p:grpSpPr>
            <a:xfrm flipH="1">
              <a:off x="7312469" y="4236127"/>
              <a:ext cx="1216921" cy="1505139"/>
              <a:chOff x="3637654" y="4163835"/>
              <a:chExt cx="1156638" cy="1318768"/>
            </a:xfrm>
          </p:grpSpPr>
          <p:grpSp>
            <p:nvGrpSpPr>
              <p:cNvPr id="108" name="Group 105"/>
              <p:cNvGrpSpPr/>
              <p:nvPr/>
            </p:nvGrpSpPr>
            <p:grpSpPr>
              <a:xfrm>
                <a:off x="3637654" y="4163835"/>
                <a:ext cx="1156638" cy="1318768"/>
                <a:chOff x="3637654" y="4163835"/>
                <a:chExt cx="1156638" cy="1318768"/>
              </a:xfrm>
            </p:grpSpPr>
            <p:sp>
              <p:nvSpPr>
                <p:cNvPr id="112" name="Freeform 69"/>
                <p:cNvSpPr>
                  <a:spLocks/>
                </p:cNvSpPr>
                <p:nvPr/>
              </p:nvSpPr>
              <p:spPr bwMode="auto">
                <a:xfrm rot="5400000">
                  <a:off x="3884444" y="4572755"/>
                  <a:ext cx="1318767" cy="500929"/>
                </a:xfrm>
                <a:custGeom>
                  <a:avLst/>
                  <a:gdLst>
                    <a:gd name="T0" fmla="*/ 465 w 933"/>
                    <a:gd name="T1" fmla="*/ 356 h 356"/>
                    <a:gd name="T2" fmla="*/ 0 w 933"/>
                    <a:gd name="T3" fmla="*/ 178 h 356"/>
                    <a:gd name="T4" fmla="*/ 465 w 933"/>
                    <a:gd name="T5" fmla="*/ 0 h 356"/>
                    <a:gd name="T6" fmla="*/ 933 w 933"/>
                    <a:gd name="T7" fmla="*/ 178 h 356"/>
                    <a:gd name="T8" fmla="*/ 465 w 933"/>
                    <a:gd name="T9" fmla="*/ 356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33" h="356">
                      <a:moveTo>
                        <a:pt x="465" y="356"/>
                      </a:moveTo>
                      <a:lnTo>
                        <a:pt x="0" y="178"/>
                      </a:lnTo>
                      <a:lnTo>
                        <a:pt x="465" y="0"/>
                      </a:lnTo>
                      <a:lnTo>
                        <a:pt x="933" y="178"/>
                      </a:lnTo>
                      <a:lnTo>
                        <a:pt x="465" y="356"/>
                      </a:lnTo>
                      <a:close/>
                    </a:path>
                  </a:pathLst>
                </a:custGeom>
                <a:solidFill>
                  <a:schemeClr val="bg1">
                    <a:alpha val="2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3" name="Freeform 70"/>
                <p:cNvSpPr>
                  <a:spLocks/>
                </p:cNvSpPr>
                <p:nvPr/>
              </p:nvSpPr>
              <p:spPr bwMode="auto">
                <a:xfrm rot="5400000">
                  <a:off x="3762110" y="4039380"/>
                  <a:ext cx="657263" cy="906174"/>
                </a:xfrm>
                <a:custGeom>
                  <a:avLst/>
                  <a:gdLst>
                    <a:gd name="T0" fmla="*/ 465 w 465"/>
                    <a:gd name="T1" fmla="*/ 178 h 644"/>
                    <a:gd name="T2" fmla="*/ 0 w 465"/>
                    <a:gd name="T3" fmla="*/ 0 h 644"/>
                    <a:gd name="T4" fmla="*/ 0 w 465"/>
                    <a:gd name="T5" fmla="*/ 364 h 644"/>
                    <a:gd name="T6" fmla="*/ 465 w 465"/>
                    <a:gd name="T7" fmla="*/ 644 h 644"/>
                    <a:gd name="T8" fmla="*/ 465 w 465"/>
                    <a:gd name="T9" fmla="*/ 178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5" h="644">
                      <a:moveTo>
                        <a:pt x="465" y="178"/>
                      </a:moveTo>
                      <a:lnTo>
                        <a:pt x="0" y="0"/>
                      </a:lnTo>
                      <a:lnTo>
                        <a:pt x="0" y="364"/>
                      </a:lnTo>
                      <a:lnTo>
                        <a:pt x="465" y="644"/>
                      </a:lnTo>
                      <a:lnTo>
                        <a:pt x="465" y="178"/>
                      </a:lnTo>
                      <a:close/>
                    </a:path>
                  </a:pathLst>
                </a:custGeom>
                <a:solidFill>
                  <a:schemeClr val="bg1">
                    <a:alpha val="45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4" name="Freeform 71"/>
                <p:cNvSpPr>
                  <a:spLocks/>
                </p:cNvSpPr>
                <p:nvPr/>
              </p:nvSpPr>
              <p:spPr bwMode="auto">
                <a:xfrm rot="5400000">
                  <a:off x="3759989" y="4698763"/>
                  <a:ext cx="661504" cy="906174"/>
                </a:xfrm>
                <a:custGeom>
                  <a:avLst/>
                  <a:gdLst>
                    <a:gd name="T0" fmla="*/ 0 w 468"/>
                    <a:gd name="T1" fmla="*/ 178 h 644"/>
                    <a:gd name="T2" fmla="*/ 468 w 468"/>
                    <a:gd name="T3" fmla="*/ 0 h 644"/>
                    <a:gd name="T4" fmla="*/ 468 w 468"/>
                    <a:gd name="T5" fmla="*/ 364 h 644"/>
                    <a:gd name="T6" fmla="*/ 0 w 468"/>
                    <a:gd name="T7" fmla="*/ 644 h 644"/>
                    <a:gd name="T8" fmla="*/ 0 w 468"/>
                    <a:gd name="T9" fmla="*/ 178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8" h="644">
                      <a:moveTo>
                        <a:pt x="0" y="178"/>
                      </a:moveTo>
                      <a:lnTo>
                        <a:pt x="468" y="0"/>
                      </a:lnTo>
                      <a:lnTo>
                        <a:pt x="468" y="364"/>
                      </a:lnTo>
                      <a:lnTo>
                        <a:pt x="0" y="644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solidFill>
                  <a:schemeClr val="bg1">
                    <a:alpha val="4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09" name="Freeform 85"/>
              <p:cNvSpPr>
                <a:spLocks/>
              </p:cNvSpPr>
              <p:nvPr/>
            </p:nvSpPr>
            <p:spPr bwMode="auto">
              <a:xfrm rot="5400000">
                <a:off x="3961262" y="4493249"/>
                <a:ext cx="11308" cy="658524"/>
              </a:xfrm>
              <a:custGeom>
                <a:avLst/>
                <a:gdLst>
                  <a:gd name="T0" fmla="*/ 8 w 8"/>
                  <a:gd name="T1" fmla="*/ 0 h 468"/>
                  <a:gd name="T2" fmla="*/ 0 w 8"/>
                  <a:gd name="T3" fmla="*/ 0 h 468"/>
                  <a:gd name="T4" fmla="*/ 0 w 8"/>
                  <a:gd name="T5" fmla="*/ 467 h 468"/>
                  <a:gd name="T6" fmla="*/ 3 w 8"/>
                  <a:gd name="T7" fmla="*/ 468 h 468"/>
                  <a:gd name="T8" fmla="*/ 8 w 8"/>
                  <a:gd name="T9" fmla="*/ 467 h 468"/>
                  <a:gd name="T10" fmla="*/ 8 w 8"/>
                  <a:gd name="T11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468">
                    <a:moveTo>
                      <a:pt x="8" y="0"/>
                    </a:moveTo>
                    <a:lnTo>
                      <a:pt x="0" y="0"/>
                    </a:lnTo>
                    <a:lnTo>
                      <a:pt x="0" y="467"/>
                    </a:lnTo>
                    <a:lnTo>
                      <a:pt x="3" y="468"/>
                    </a:lnTo>
                    <a:lnTo>
                      <a:pt x="8" y="46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Freeform 92"/>
              <p:cNvSpPr>
                <a:spLocks/>
              </p:cNvSpPr>
              <p:nvPr/>
            </p:nvSpPr>
            <p:spPr bwMode="auto">
              <a:xfrm rot="5400000">
                <a:off x="3178783" y="4622707"/>
                <a:ext cx="1318767" cy="401025"/>
              </a:xfrm>
              <a:custGeom>
                <a:avLst/>
                <a:gdLst>
                  <a:gd name="T0" fmla="*/ 465 w 933"/>
                  <a:gd name="T1" fmla="*/ 285 h 285"/>
                  <a:gd name="T2" fmla="*/ 0 w 933"/>
                  <a:gd name="T3" fmla="*/ 5 h 285"/>
                  <a:gd name="T4" fmla="*/ 0 w 933"/>
                  <a:gd name="T5" fmla="*/ 0 h 285"/>
                  <a:gd name="T6" fmla="*/ 465 w 933"/>
                  <a:gd name="T7" fmla="*/ 275 h 285"/>
                  <a:gd name="T8" fmla="*/ 933 w 933"/>
                  <a:gd name="T9" fmla="*/ 0 h 285"/>
                  <a:gd name="T10" fmla="*/ 933 w 933"/>
                  <a:gd name="T11" fmla="*/ 5 h 285"/>
                  <a:gd name="T12" fmla="*/ 465 w 933"/>
                  <a:gd name="T13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3" h="285">
                    <a:moveTo>
                      <a:pt x="465" y="28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465" y="275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65" y="285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11" name="Freeform 93"/>
              <p:cNvSpPr>
                <a:spLocks/>
              </p:cNvSpPr>
              <p:nvPr/>
            </p:nvSpPr>
            <p:spPr bwMode="auto">
              <a:xfrm rot="5400000">
                <a:off x="3755694" y="4694469"/>
                <a:ext cx="1318767" cy="257500"/>
              </a:xfrm>
              <a:custGeom>
                <a:avLst/>
                <a:gdLst>
                  <a:gd name="T0" fmla="*/ 0 w 933"/>
                  <a:gd name="T1" fmla="*/ 0 h 183"/>
                  <a:gd name="T2" fmla="*/ 462 w 933"/>
                  <a:gd name="T3" fmla="*/ 176 h 183"/>
                  <a:gd name="T4" fmla="*/ 470 w 933"/>
                  <a:gd name="T5" fmla="*/ 176 h 183"/>
                  <a:gd name="T6" fmla="*/ 933 w 933"/>
                  <a:gd name="T7" fmla="*/ 0 h 183"/>
                  <a:gd name="T8" fmla="*/ 933 w 933"/>
                  <a:gd name="T9" fmla="*/ 5 h 183"/>
                  <a:gd name="T10" fmla="*/ 470 w 933"/>
                  <a:gd name="T11" fmla="*/ 183 h 183"/>
                  <a:gd name="T12" fmla="*/ 462 w 933"/>
                  <a:gd name="T13" fmla="*/ 183 h 183"/>
                  <a:gd name="T14" fmla="*/ 0 w 933"/>
                  <a:gd name="T15" fmla="*/ 5 h 183"/>
                  <a:gd name="T16" fmla="*/ 0 w 933"/>
                  <a:gd name="T17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3" h="183">
                    <a:moveTo>
                      <a:pt x="0" y="0"/>
                    </a:moveTo>
                    <a:lnTo>
                      <a:pt x="462" y="176"/>
                    </a:lnTo>
                    <a:lnTo>
                      <a:pt x="470" y="176"/>
                    </a:lnTo>
                    <a:lnTo>
                      <a:pt x="933" y="0"/>
                    </a:lnTo>
                    <a:lnTo>
                      <a:pt x="933" y="5"/>
                    </a:lnTo>
                    <a:lnTo>
                      <a:pt x="470" y="183"/>
                    </a:lnTo>
                    <a:lnTo>
                      <a:pt x="462" y="183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5" name="TextBox 164"/>
            <p:cNvSpPr txBox="1"/>
            <p:nvPr/>
          </p:nvSpPr>
          <p:spPr>
            <a:xfrm>
              <a:off x="7894508" y="4634551"/>
              <a:ext cx="406400" cy="330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013" dirty="0">
                  <a:solidFill>
                    <a:schemeClr val="bg1"/>
                  </a:solidFill>
                  <a:latin typeface="Impact" panose="020B0806030902050204" pitchFamily="34" charset="0"/>
                </a:rPr>
                <a:t>6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386826" y="2941734"/>
            <a:ext cx="878648" cy="1613716"/>
            <a:chOff x="4515767" y="3922311"/>
            <a:chExt cx="1171531" cy="2151621"/>
          </a:xfrm>
        </p:grpSpPr>
        <p:grpSp>
          <p:nvGrpSpPr>
            <p:cNvPr id="122" name="Group 121"/>
            <p:cNvGrpSpPr>
              <a:grpSpLocks noChangeAspect="1"/>
            </p:cNvGrpSpPr>
            <p:nvPr/>
          </p:nvGrpSpPr>
          <p:grpSpPr>
            <a:xfrm>
              <a:off x="4515767" y="3922311"/>
              <a:ext cx="1171531" cy="2151621"/>
              <a:chOff x="4517092" y="3766651"/>
              <a:chExt cx="1027186" cy="2111722"/>
            </a:xfrm>
          </p:grpSpPr>
          <p:grpSp>
            <p:nvGrpSpPr>
              <p:cNvPr id="123" name="Group 122"/>
              <p:cNvGrpSpPr/>
              <p:nvPr/>
            </p:nvGrpSpPr>
            <p:grpSpPr>
              <a:xfrm>
                <a:off x="4517093" y="3766652"/>
                <a:ext cx="1027185" cy="2111721"/>
                <a:chOff x="4517093" y="3766652"/>
                <a:chExt cx="1027185" cy="2111721"/>
              </a:xfrm>
            </p:grpSpPr>
            <p:sp>
              <p:nvSpPr>
                <p:cNvPr id="128" name="Freeform 72"/>
                <p:cNvSpPr>
                  <a:spLocks/>
                </p:cNvSpPr>
                <p:nvPr/>
              </p:nvSpPr>
              <p:spPr bwMode="auto">
                <a:xfrm rot="5400000">
                  <a:off x="4330822" y="4664917"/>
                  <a:ext cx="2111721" cy="315191"/>
                </a:xfrm>
                <a:custGeom>
                  <a:avLst/>
                  <a:gdLst>
                    <a:gd name="T0" fmla="*/ 746 w 1494"/>
                    <a:gd name="T1" fmla="*/ 224 h 224"/>
                    <a:gd name="T2" fmla="*/ 0 w 1494"/>
                    <a:gd name="T3" fmla="*/ 112 h 224"/>
                    <a:gd name="T4" fmla="*/ 746 w 1494"/>
                    <a:gd name="T5" fmla="*/ 0 h 224"/>
                    <a:gd name="T6" fmla="*/ 1494 w 1494"/>
                    <a:gd name="T7" fmla="*/ 112 h 224"/>
                    <a:gd name="T8" fmla="*/ 746 w 1494"/>
                    <a:gd name="T9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4" h="224">
                      <a:moveTo>
                        <a:pt x="746" y="224"/>
                      </a:moveTo>
                      <a:lnTo>
                        <a:pt x="0" y="112"/>
                      </a:lnTo>
                      <a:lnTo>
                        <a:pt x="746" y="0"/>
                      </a:lnTo>
                      <a:lnTo>
                        <a:pt x="1494" y="112"/>
                      </a:lnTo>
                      <a:lnTo>
                        <a:pt x="746" y="22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9" name="Freeform 73"/>
                <p:cNvSpPr>
                  <a:spLocks/>
                </p:cNvSpPr>
                <p:nvPr/>
              </p:nvSpPr>
              <p:spPr bwMode="auto">
                <a:xfrm rot="5400000">
                  <a:off x="4424664" y="3859082"/>
                  <a:ext cx="1054447" cy="869589"/>
                </a:xfrm>
                <a:custGeom>
                  <a:avLst/>
                  <a:gdLst>
                    <a:gd name="T0" fmla="*/ 746 w 746"/>
                    <a:gd name="T1" fmla="*/ 112 h 618"/>
                    <a:gd name="T2" fmla="*/ 0 w 746"/>
                    <a:gd name="T3" fmla="*/ 0 h 618"/>
                    <a:gd name="T4" fmla="*/ 0 w 746"/>
                    <a:gd name="T5" fmla="*/ 394 h 618"/>
                    <a:gd name="T6" fmla="*/ 746 w 746"/>
                    <a:gd name="T7" fmla="*/ 618 h 618"/>
                    <a:gd name="T8" fmla="*/ 746 w 746"/>
                    <a:gd name="T9" fmla="*/ 112 h 6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6" h="618">
                      <a:moveTo>
                        <a:pt x="746" y="112"/>
                      </a:moveTo>
                      <a:lnTo>
                        <a:pt x="0" y="0"/>
                      </a:lnTo>
                      <a:lnTo>
                        <a:pt x="0" y="394"/>
                      </a:lnTo>
                      <a:lnTo>
                        <a:pt x="746" y="618"/>
                      </a:lnTo>
                      <a:lnTo>
                        <a:pt x="746" y="112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0" name="Freeform 74"/>
                <p:cNvSpPr>
                  <a:spLocks/>
                </p:cNvSpPr>
                <p:nvPr/>
              </p:nvSpPr>
              <p:spPr bwMode="auto">
                <a:xfrm rot="5400000">
                  <a:off x="4423250" y="4914941"/>
                  <a:ext cx="1057275" cy="869589"/>
                </a:xfrm>
                <a:custGeom>
                  <a:avLst/>
                  <a:gdLst>
                    <a:gd name="T0" fmla="*/ 0 w 748"/>
                    <a:gd name="T1" fmla="*/ 112 h 618"/>
                    <a:gd name="T2" fmla="*/ 748 w 748"/>
                    <a:gd name="T3" fmla="*/ 0 h 618"/>
                    <a:gd name="T4" fmla="*/ 748 w 748"/>
                    <a:gd name="T5" fmla="*/ 394 h 618"/>
                    <a:gd name="T6" fmla="*/ 0 w 748"/>
                    <a:gd name="T7" fmla="*/ 618 h 618"/>
                    <a:gd name="T8" fmla="*/ 0 w 748"/>
                    <a:gd name="T9" fmla="*/ 112 h 6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8" h="618">
                      <a:moveTo>
                        <a:pt x="0" y="112"/>
                      </a:moveTo>
                      <a:lnTo>
                        <a:pt x="748" y="0"/>
                      </a:lnTo>
                      <a:lnTo>
                        <a:pt x="748" y="394"/>
                      </a:lnTo>
                      <a:lnTo>
                        <a:pt x="0" y="618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>
                    <a:alpha val="45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24" name="Freeform 86"/>
              <p:cNvSpPr>
                <a:spLocks/>
              </p:cNvSpPr>
              <p:nvPr/>
            </p:nvSpPr>
            <p:spPr bwMode="auto">
              <a:xfrm rot="5400000">
                <a:off x="4867435" y="4466516"/>
                <a:ext cx="11308" cy="711993"/>
              </a:xfrm>
              <a:custGeom>
                <a:avLst/>
                <a:gdLst>
                  <a:gd name="T0" fmla="*/ 8 w 8"/>
                  <a:gd name="T1" fmla="*/ 0 h 506"/>
                  <a:gd name="T2" fmla="*/ 0 w 8"/>
                  <a:gd name="T3" fmla="*/ 0 h 506"/>
                  <a:gd name="T4" fmla="*/ 0 w 8"/>
                  <a:gd name="T5" fmla="*/ 504 h 506"/>
                  <a:gd name="T6" fmla="*/ 3 w 8"/>
                  <a:gd name="T7" fmla="*/ 506 h 506"/>
                  <a:gd name="T8" fmla="*/ 8 w 8"/>
                  <a:gd name="T9" fmla="*/ 504 h 506"/>
                  <a:gd name="T10" fmla="*/ 8 w 8"/>
                  <a:gd name="T11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06">
                    <a:moveTo>
                      <a:pt x="8" y="0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8" y="50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26" name="Freeform 94"/>
              <p:cNvSpPr>
                <a:spLocks/>
              </p:cNvSpPr>
              <p:nvPr/>
            </p:nvSpPr>
            <p:spPr bwMode="auto">
              <a:xfrm rot="5400000">
                <a:off x="3625159" y="4658585"/>
                <a:ext cx="2111721" cy="327855"/>
              </a:xfrm>
              <a:custGeom>
                <a:avLst/>
                <a:gdLst>
                  <a:gd name="T0" fmla="*/ 746 w 1494"/>
                  <a:gd name="T1" fmla="*/ 233 h 233"/>
                  <a:gd name="T2" fmla="*/ 0 w 1494"/>
                  <a:gd name="T3" fmla="*/ 9 h 233"/>
                  <a:gd name="T4" fmla="*/ 0 w 1494"/>
                  <a:gd name="T5" fmla="*/ 0 h 233"/>
                  <a:gd name="T6" fmla="*/ 746 w 1494"/>
                  <a:gd name="T7" fmla="*/ 222 h 233"/>
                  <a:gd name="T8" fmla="*/ 1494 w 1494"/>
                  <a:gd name="T9" fmla="*/ 0 h 233"/>
                  <a:gd name="T10" fmla="*/ 1494 w 1494"/>
                  <a:gd name="T11" fmla="*/ 9 h 233"/>
                  <a:gd name="T12" fmla="*/ 746 w 1494"/>
                  <a:gd name="T13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4" h="233">
                    <a:moveTo>
                      <a:pt x="746" y="233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6" y="22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46" y="233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27" name="Freeform 95"/>
              <p:cNvSpPr>
                <a:spLocks/>
              </p:cNvSpPr>
              <p:nvPr/>
            </p:nvSpPr>
            <p:spPr bwMode="auto">
              <a:xfrm rot="5400000">
                <a:off x="4244988" y="4736679"/>
                <a:ext cx="2111721" cy="171666"/>
              </a:xfrm>
              <a:custGeom>
                <a:avLst/>
                <a:gdLst>
                  <a:gd name="T0" fmla="*/ 743 w 1494"/>
                  <a:gd name="T1" fmla="*/ 122 h 122"/>
                  <a:gd name="T2" fmla="*/ 0 w 1494"/>
                  <a:gd name="T3" fmla="*/ 9 h 122"/>
                  <a:gd name="T4" fmla="*/ 0 w 1494"/>
                  <a:gd name="T5" fmla="*/ 0 h 122"/>
                  <a:gd name="T6" fmla="*/ 743 w 1494"/>
                  <a:gd name="T7" fmla="*/ 112 h 122"/>
                  <a:gd name="T8" fmla="*/ 751 w 1494"/>
                  <a:gd name="T9" fmla="*/ 112 h 122"/>
                  <a:gd name="T10" fmla="*/ 1494 w 1494"/>
                  <a:gd name="T11" fmla="*/ 0 h 122"/>
                  <a:gd name="T12" fmla="*/ 1494 w 1494"/>
                  <a:gd name="T13" fmla="*/ 9 h 122"/>
                  <a:gd name="T14" fmla="*/ 751 w 1494"/>
                  <a:gd name="T15" fmla="*/ 122 h 122"/>
                  <a:gd name="T16" fmla="*/ 743 w 1494"/>
                  <a:gd name="T17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4" h="122">
                    <a:moveTo>
                      <a:pt x="743" y="122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3" y="112"/>
                    </a:lnTo>
                    <a:lnTo>
                      <a:pt x="751" y="11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51" y="122"/>
                    </a:lnTo>
                    <a:lnTo>
                      <a:pt x="743" y="122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68" name="TextBox 167"/>
            <p:cNvSpPr txBox="1"/>
            <p:nvPr/>
          </p:nvSpPr>
          <p:spPr>
            <a:xfrm>
              <a:off x="4766228" y="4591010"/>
              <a:ext cx="406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500" dirty="0">
                  <a:solidFill>
                    <a:schemeClr val="bg1"/>
                  </a:solidFill>
                  <a:latin typeface="Impact" panose="020B0806030902050204" pitchFamily="34" charset="0"/>
                </a:rPr>
                <a:t>3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49611" y="2934160"/>
            <a:ext cx="878648" cy="1613716"/>
            <a:chOff x="6466147" y="3912213"/>
            <a:chExt cx="1171531" cy="2151621"/>
          </a:xfrm>
        </p:grpSpPr>
        <p:grpSp>
          <p:nvGrpSpPr>
            <p:cNvPr id="115" name="Group 121"/>
            <p:cNvGrpSpPr>
              <a:grpSpLocks noChangeAspect="1"/>
            </p:cNvGrpSpPr>
            <p:nvPr/>
          </p:nvGrpSpPr>
          <p:grpSpPr>
            <a:xfrm flipH="1">
              <a:off x="6466147" y="3912213"/>
              <a:ext cx="1171531" cy="2151621"/>
              <a:chOff x="4517092" y="3766651"/>
              <a:chExt cx="1027186" cy="2111722"/>
            </a:xfrm>
          </p:grpSpPr>
          <p:grpSp>
            <p:nvGrpSpPr>
              <p:cNvPr id="175" name="Group 122"/>
              <p:cNvGrpSpPr/>
              <p:nvPr/>
            </p:nvGrpSpPr>
            <p:grpSpPr>
              <a:xfrm>
                <a:off x="4517093" y="3766652"/>
                <a:ext cx="1027185" cy="2111721"/>
                <a:chOff x="4517093" y="3766652"/>
                <a:chExt cx="1027185" cy="2111721"/>
              </a:xfrm>
            </p:grpSpPr>
            <p:sp>
              <p:nvSpPr>
                <p:cNvPr id="186" name="Freeform 72"/>
                <p:cNvSpPr>
                  <a:spLocks/>
                </p:cNvSpPr>
                <p:nvPr/>
              </p:nvSpPr>
              <p:spPr bwMode="auto">
                <a:xfrm rot="5400000">
                  <a:off x="4330822" y="4664917"/>
                  <a:ext cx="2111721" cy="315191"/>
                </a:xfrm>
                <a:custGeom>
                  <a:avLst/>
                  <a:gdLst>
                    <a:gd name="T0" fmla="*/ 746 w 1494"/>
                    <a:gd name="T1" fmla="*/ 224 h 224"/>
                    <a:gd name="T2" fmla="*/ 0 w 1494"/>
                    <a:gd name="T3" fmla="*/ 112 h 224"/>
                    <a:gd name="T4" fmla="*/ 746 w 1494"/>
                    <a:gd name="T5" fmla="*/ 0 h 224"/>
                    <a:gd name="T6" fmla="*/ 1494 w 1494"/>
                    <a:gd name="T7" fmla="*/ 112 h 224"/>
                    <a:gd name="T8" fmla="*/ 746 w 1494"/>
                    <a:gd name="T9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94" h="224">
                      <a:moveTo>
                        <a:pt x="746" y="224"/>
                      </a:moveTo>
                      <a:lnTo>
                        <a:pt x="0" y="112"/>
                      </a:lnTo>
                      <a:lnTo>
                        <a:pt x="746" y="0"/>
                      </a:lnTo>
                      <a:lnTo>
                        <a:pt x="1494" y="112"/>
                      </a:lnTo>
                      <a:lnTo>
                        <a:pt x="746" y="224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7" name="Freeform 73"/>
                <p:cNvSpPr>
                  <a:spLocks/>
                </p:cNvSpPr>
                <p:nvPr/>
              </p:nvSpPr>
              <p:spPr bwMode="auto">
                <a:xfrm rot="5400000">
                  <a:off x="4424664" y="3859082"/>
                  <a:ext cx="1054447" cy="869589"/>
                </a:xfrm>
                <a:custGeom>
                  <a:avLst/>
                  <a:gdLst>
                    <a:gd name="T0" fmla="*/ 746 w 746"/>
                    <a:gd name="T1" fmla="*/ 112 h 618"/>
                    <a:gd name="T2" fmla="*/ 0 w 746"/>
                    <a:gd name="T3" fmla="*/ 0 h 618"/>
                    <a:gd name="T4" fmla="*/ 0 w 746"/>
                    <a:gd name="T5" fmla="*/ 394 h 618"/>
                    <a:gd name="T6" fmla="*/ 746 w 746"/>
                    <a:gd name="T7" fmla="*/ 618 h 618"/>
                    <a:gd name="T8" fmla="*/ 746 w 746"/>
                    <a:gd name="T9" fmla="*/ 112 h 6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6" h="618">
                      <a:moveTo>
                        <a:pt x="746" y="112"/>
                      </a:moveTo>
                      <a:lnTo>
                        <a:pt x="0" y="0"/>
                      </a:lnTo>
                      <a:lnTo>
                        <a:pt x="0" y="394"/>
                      </a:lnTo>
                      <a:lnTo>
                        <a:pt x="746" y="618"/>
                      </a:lnTo>
                      <a:lnTo>
                        <a:pt x="746" y="112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88" name="Freeform 74"/>
                <p:cNvSpPr>
                  <a:spLocks/>
                </p:cNvSpPr>
                <p:nvPr/>
              </p:nvSpPr>
              <p:spPr bwMode="auto">
                <a:xfrm rot="5400000">
                  <a:off x="4423250" y="4914941"/>
                  <a:ext cx="1057275" cy="869589"/>
                </a:xfrm>
                <a:custGeom>
                  <a:avLst/>
                  <a:gdLst>
                    <a:gd name="T0" fmla="*/ 0 w 748"/>
                    <a:gd name="T1" fmla="*/ 112 h 618"/>
                    <a:gd name="T2" fmla="*/ 748 w 748"/>
                    <a:gd name="T3" fmla="*/ 0 h 618"/>
                    <a:gd name="T4" fmla="*/ 748 w 748"/>
                    <a:gd name="T5" fmla="*/ 394 h 618"/>
                    <a:gd name="T6" fmla="*/ 0 w 748"/>
                    <a:gd name="T7" fmla="*/ 618 h 618"/>
                    <a:gd name="T8" fmla="*/ 0 w 748"/>
                    <a:gd name="T9" fmla="*/ 112 h 6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48" h="618">
                      <a:moveTo>
                        <a:pt x="0" y="112"/>
                      </a:moveTo>
                      <a:lnTo>
                        <a:pt x="748" y="0"/>
                      </a:lnTo>
                      <a:lnTo>
                        <a:pt x="748" y="394"/>
                      </a:lnTo>
                      <a:lnTo>
                        <a:pt x="0" y="618"/>
                      </a:lnTo>
                      <a:lnTo>
                        <a:pt x="0" y="112"/>
                      </a:lnTo>
                      <a:close/>
                    </a:path>
                  </a:pathLst>
                </a:custGeom>
                <a:solidFill>
                  <a:schemeClr val="bg1">
                    <a:alpha val="45000"/>
                  </a:schemeClr>
                </a:solidFill>
                <a:ln>
                  <a:noFill/>
                </a:ln>
              </p:spPr>
              <p:txBody>
                <a:bodyPr vert="horz" wrap="square" lIns="51435" tIns="25718" rIns="51435" bIns="257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76" name="Freeform 86"/>
              <p:cNvSpPr>
                <a:spLocks/>
              </p:cNvSpPr>
              <p:nvPr/>
            </p:nvSpPr>
            <p:spPr bwMode="auto">
              <a:xfrm rot="5400000">
                <a:off x="4867435" y="4466516"/>
                <a:ext cx="11308" cy="711993"/>
              </a:xfrm>
              <a:custGeom>
                <a:avLst/>
                <a:gdLst>
                  <a:gd name="T0" fmla="*/ 8 w 8"/>
                  <a:gd name="T1" fmla="*/ 0 h 506"/>
                  <a:gd name="T2" fmla="*/ 0 w 8"/>
                  <a:gd name="T3" fmla="*/ 0 h 506"/>
                  <a:gd name="T4" fmla="*/ 0 w 8"/>
                  <a:gd name="T5" fmla="*/ 504 h 506"/>
                  <a:gd name="T6" fmla="*/ 3 w 8"/>
                  <a:gd name="T7" fmla="*/ 506 h 506"/>
                  <a:gd name="T8" fmla="*/ 8 w 8"/>
                  <a:gd name="T9" fmla="*/ 504 h 506"/>
                  <a:gd name="T10" fmla="*/ 8 w 8"/>
                  <a:gd name="T11" fmla="*/ 0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506">
                    <a:moveTo>
                      <a:pt x="8" y="0"/>
                    </a:moveTo>
                    <a:lnTo>
                      <a:pt x="0" y="0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8" y="50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79" name="Freeform 94"/>
              <p:cNvSpPr>
                <a:spLocks/>
              </p:cNvSpPr>
              <p:nvPr/>
            </p:nvSpPr>
            <p:spPr bwMode="auto">
              <a:xfrm rot="5400000">
                <a:off x="3625159" y="4658585"/>
                <a:ext cx="2111721" cy="327855"/>
              </a:xfrm>
              <a:custGeom>
                <a:avLst/>
                <a:gdLst>
                  <a:gd name="T0" fmla="*/ 746 w 1494"/>
                  <a:gd name="T1" fmla="*/ 233 h 233"/>
                  <a:gd name="T2" fmla="*/ 0 w 1494"/>
                  <a:gd name="T3" fmla="*/ 9 h 233"/>
                  <a:gd name="T4" fmla="*/ 0 w 1494"/>
                  <a:gd name="T5" fmla="*/ 0 h 233"/>
                  <a:gd name="T6" fmla="*/ 746 w 1494"/>
                  <a:gd name="T7" fmla="*/ 222 h 233"/>
                  <a:gd name="T8" fmla="*/ 1494 w 1494"/>
                  <a:gd name="T9" fmla="*/ 0 h 233"/>
                  <a:gd name="T10" fmla="*/ 1494 w 1494"/>
                  <a:gd name="T11" fmla="*/ 9 h 233"/>
                  <a:gd name="T12" fmla="*/ 746 w 1494"/>
                  <a:gd name="T13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4" h="233">
                    <a:moveTo>
                      <a:pt x="746" y="233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6" y="22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46" y="233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85" name="Freeform 95"/>
              <p:cNvSpPr>
                <a:spLocks/>
              </p:cNvSpPr>
              <p:nvPr/>
            </p:nvSpPr>
            <p:spPr bwMode="auto">
              <a:xfrm rot="5400000">
                <a:off x="4244988" y="4736679"/>
                <a:ext cx="2111721" cy="171666"/>
              </a:xfrm>
              <a:custGeom>
                <a:avLst/>
                <a:gdLst>
                  <a:gd name="T0" fmla="*/ 743 w 1494"/>
                  <a:gd name="T1" fmla="*/ 122 h 122"/>
                  <a:gd name="T2" fmla="*/ 0 w 1494"/>
                  <a:gd name="T3" fmla="*/ 9 h 122"/>
                  <a:gd name="T4" fmla="*/ 0 w 1494"/>
                  <a:gd name="T5" fmla="*/ 0 h 122"/>
                  <a:gd name="T6" fmla="*/ 743 w 1494"/>
                  <a:gd name="T7" fmla="*/ 112 h 122"/>
                  <a:gd name="T8" fmla="*/ 751 w 1494"/>
                  <a:gd name="T9" fmla="*/ 112 h 122"/>
                  <a:gd name="T10" fmla="*/ 1494 w 1494"/>
                  <a:gd name="T11" fmla="*/ 0 h 122"/>
                  <a:gd name="T12" fmla="*/ 1494 w 1494"/>
                  <a:gd name="T13" fmla="*/ 9 h 122"/>
                  <a:gd name="T14" fmla="*/ 751 w 1494"/>
                  <a:gd name="T15" fmla="*/ 122 h 122"/>
                  <a:gd name="T16" fmla="*/ 743 w 1494"/>
                  <a:gd name="T17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94" h="122">
                    <a:moveTo>
                      <a:pt x="743" y="122"/>
                    </a:moveTo>
                    <a:lnTo>
                      <a:pt x="0" y="9"/>
                    </a:lnTo>
                    <a:lnTo>
                      <a:pt x="0" y="0"/>
                    </a:lnTo>
                    <a:lnTo>
                      <a:pt x="743" y="112"/>
                    </a:lnTo>
                    <a:lnTo>
                      <a:pt x="751" y="112"/>
                    </a:lnTo>
                    <a:lnTo>
                      <a:pt x="1494" y="0"/>
                    </a:lnTo>
                    <a:lnTo>
                      <a:pt x="1494" y="9"/>
                    </a:lnTo>
                    <a:lnTo>
                      <a:pt x="751" y="122"/>
                    </a:lnTo>
                    <a:lnTo>
                      <a:pt x="743" y="122"/>
                    </a:lnTo>
                    <a:close/>
                  </a:path>
                </a:pathLst>
              </a:cu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1" name="TextBox 170"/>
            <p:cNvSpPr txBox="1"/>
            <p:nvPr/>
          </p:nvSpPr>
          <p:spPr>
            <a:xfrm>
              <a:off x="6928560" y="4591009"/>
              <a:ext cx="406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500" dirty="0">
                  <a:solidFill>
                    <a:schemeClr val="bg1"/>
                  </a:solidFill>
                  <a:latin typeface="Impact" panose="020B0806030902050204" pitchFamily="34" charset="0"/>
                </a:rPr>
                <a:t>5</a:t>
              </a:r>
              <a:endParaRPr lang="id-ID" sz="1013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165619" y="2620786"/>
            <a:ext cx="783000" cy="2256554"/>
            <a:chOff x="5554158" y="3494381"/>
            <a:chExt cx="1044000" cy="3008739"/>
          </a:xfrm>
        </p:grpSpPr>
        <p:grpSp>
          <p:nvGrpSpPr>
            <p:cNvPr id="148" name="Group 147"/>
            <p:cNvGrpSpPr/>
            <p:nvPr/>
          </p:nvGrpSpPr>
          <p:grpSpPr>
            <a:xfrm>
              <a:off x="5554158" y="3494381"/>
              <a:ext cx="1044000" cy="3008739"/>
              <a:chOff x="5422079" y="3354754"/>
              <a:chExt cx="915367" cy="2952945"/>
            </a:xfrm>
            <a:solidFill>
              <a:schemeClr val="accent2"/>
            </a:solidFill>
          </p:grpSpPr>
          <p:sp>
            <p:nvSpPr>
              <p:cNvPr id="152" name="Freeform 81"/>
              <p:cNvSpPr>
                <a:spLocks/>
              </p:cNvSpPr>
              <p:nvPr/>
            </p:nvSpPr>
            <p:spPr bwMode="auto">
              <a:xfrm rot="5400000">
                <a:off x="5134256" y="3647983"/>
                <a:ext cx="1488411" cy="901953"/>
              </a:xfrm>
              <a:custGeom>
                <a:avLst/>
                <a:gdLst>
                  <a:gd name="T0" fmla="*/ 1027 w 1027"/>
                  <a:gd name="T1" fmla="*/ 641 h 641"/>
                  <a:gd name="T2" fmla="*/ 0 w 1027"/>
                  <a:gd name="T3" fmla="*/ 532 h 641"/>
                  <a:gd name="T4" fmla="*/ 0 w 1027"/>
                  <a:gd name="T5" fmla="*/ 111 h 641"/>
                  <a:gd name="T6" fmla="*/ 1027 w 1027"/>
                  <a:gd name="T7" fmla="*/ 0 h 641"/>
                  <a:gd name="T8" fmla="*/ 1027 w 1027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7" h="641">
                    <a:moveTo>
                      <a:pt x="1027" y="641"/>
                    </a:moveTo>
                    <a:lnTo>
                      <a:pt x="0" y="532"/>
                    </a:lnTo>
                    <a:lnTo>
                      <a:pt x="0" y="111"/>
                    </a:lnTo>
                    <a:lnTo>
                      <a:pt x="1027" y="0"/>
                    </a:lnTo>
                    <a:lnTo>
                      <a:pt x="1027" y="641"/>
                    </a:lnTo>
                    <a:close/>
                  </a:path>
                </a:pathLst>
              </a:custGeom>
              <a:solidFill>
                <a:schemeClr val="bg1">
                  <a:alpha val="60000"/>
                </a:schemeClr>
              </a:solidFill>
              <a:ln>
                <a:noFill/>
              </a:ln>
              <a:effectLst/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  <p:sp>
            <p:nvSpPr>
              <p:cNvPr id="153" name="Freeform 82"/>
              <p:cNvSpPr>
                <a:spLocks/>
              </p:cNvSpPr>
              <p:nvPr/>
            </p:nvSpPr>
            <p:spPr bwMode="auto">
              <a:xfrm rot="5400000">
                <a:off x="5137782" y="5108035"/>
                <a:ext cx="1483961" cy="915367"/>
              </a:xfrm>
              <a:custGeom>
                <a:avLst/>
                <a:gdLst>
                  <a:gd name="T0" fmla="*/ 0 w 1029"/>
                  <a:gd name="T1" fmla="*/ 641 h 641"/>
                  <a:gd name="T2" fmla="*/ 1029 w 1029"/>
                  <a:gd name="T3" fmla="*/ 532 h 641"/>
                  <a:gd name="T4" fmla="*/ 1029 w 1029"/>
                  <a:gd name="T5" fmla="*/ 111 h 641"/>
                  <a:gd name="T6" fmla="*/ 0 w 1029"/>
                  <a:gd name="T7" fmla="*/ 0 h 641"/>
                  <a:gd name="T8" fmla="*/ 0 w 1029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9" h="641">
                    <a:moveTo>
                      <a:pt x="0" y="641"/>
                    </a:moveTo>
                    <a:lnTo>
                      <a:pt x="1029" y="532"/>
                    </a:lnTo>
                    <a:lnTo>
                      <a:pt x="1029" y="111"/>
                    </a:lnTo>
                    <a:lnTo>
                      <a:pt x="0" y="0"/>
                    </a:lnTo>
                    <a:lnTo>
                      <a:pt x="0" y="641"/>
                    </a:lnTo>
                    <a:close/>
                  </a:path>
                </a:pathLst>
              </a:custGeom>
              <a:solidFill>
                <a:schemeClr val="bg1">
                  <a:alpha val="55000"/>
                </a:schemeClr>
              </a:solidFill>
              <a:ln>
                <a:noFill/>
              </a:ln>
            </p:spPr>
            <p:txBody>
              <a:bodyPr vert="horz" wrap="square" lIns="51435" tIns="25718" rIns="51435" bIns="25718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4" name="TextBox 173"/>
            <p:cNvSpPr txBox="1"/>
            <p:nvPr/>
          </p:nvSpPr>
          <p:spPr>
            <a:xfrm>
              <a:off x="5839885" y="4462722"/>
              <a:ext cx="406400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d-ID" sz="1800" dirty="0">
                  <a:solidFill>
                    <a:schemeClr val="bg1"/>
                  </a:solidFill>
                  <a:latin typeface="Impact" panose="020B0806030902050204" pitchFamily="34" charset="0"/>
                </a:rPr>
                <a:t>4</a:t>
              </a:r>
              <a:endParaRPr lang="id-ID" sz="1013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cxnSp>
        <p:nvCxnSpPr>
          <p:cNvPr id="13" name="Straight Connector 12"/>
          <p:cNvCxnSpPr/>
          <p:nvPr/>
        </p:nvCxnSpPr>
        <p:spPr>
          <a:xfrm>
            <a:off x="6850035" y="3728653"/>
            <a:ext cx="412694" cy="2607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4" idx="0"/>
          </p:cNvCxnSpPr>
          <p:nvPr/>
        </p:nvCxnSpPr>
        <p:spPr>
          <a:xfrm flipH="1">
            <a:off x="1902638" y="3736227"/>
            <a:ext cx="362411" cy="3700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893449" y="2476897"/>
            <a:ext cx="1232555" cy="69770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1973695" y="2481646"/>
            <a:ext cx="1256207" cy="703023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5196421" y="2686141"/>
            <a:ext cx="385460" cy="24801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3488087" y="2684971"/>
            <a:ext cx="391385" cy="24918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4530100" y="1954178"/>
            <a:ext cx="9768" cy="666609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7191297" y="3597476"/>
            <a:ext cx="1772109" cy="678660"/>
            <a:chOff x="9588396" y="4796631"/>
            <a:chExt cx="2362812" cy="904879"/>
          </a:xfrm>
        </p:grpSpPr>
        <p:sp>
          <p:nvSpPr>
            <p:cNvPr id="190" name="TextBox 145"/>
            <p:cNvSpPr txBox="1"/>
            <p:nvPr/>
          </p:nvSpPr>
          <p:spPr>
            <a:xfrm>
              <a:off x="9588396" y="5029550"/>
              <a:ext cx="2362812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191" name="TextBox 148"/>
            <p:cNvSpPr txBox="1"/>
            <p:nvPr/>
          </p:nvSpPr>
          <p:spPr>
            <a:xfrm>
              <a:off x="9588396" y="4796631"/>
              <a:ext cx="1761167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916264" y="1565937"/>
            <a:ext cx="1767317" cy="678660"/>
            <a:chOff x="9221684" y="2087914"/>
            <a:chExt cx="2356423" cy="904879"/>
          </a:xfrm>
        </p:grpSpPr>
        <p:sp>
          <p:nvSpPr>
            <p:cNvPr id="193" name="TextBox 145"/>
            <p:cNvSpPr txBox="1"/>
            <p:nvPr/>
          </p:nvSpPr>
          <p:spPr>
            <a:xfrm>
              <a:off x="9221684" y="2320833"/>
              <a:ext cx="2356423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194" name="TextBox 148"/>
            <p:cNvSpPr txBox="1"/>
            <p:nvPr/>
          </p:nvSpPr>
          <p:spPr>
            <a:xfrm>
              <a:off x="9221684" y="2087914"/>
              <a:ext cx="1761167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57839" y="1942845"/>
            <a:ext cx="1756463" cy="678660"/>
            <a:chOff x="6743784" y="2590458"/>
            <a:chExt cx="2341951" cy="904879"/>
          </a:xfrm>
        </p:grpSpPr>
        <p:sp>
          <p:nvSpPr>
            <p:cNvPr id="196" name="TextBox 145"/>
            <p:cNvSpPr txBox="1"/>
            <p:nvPr/>
          </p:nvSpPr>
          <p:spPr>
            <a:xfrm>
              <a:off x="6743784" y="2823377"/>
              <a:ext cx="2341951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197" name="TextBox 148"/>
            <p:cNvSpPr txBox="1"/>
            <p:nvPr/>
          </p:nvSpPr>
          <p:spPr>
            <a:xfrm>
              <a:off x="6743784" y="2590458"/>
              <a:ext cx="1761167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599938" y="1064443"/>
            <a:ext cx="1912136" cy="678660"/>
            <a:chOff x="4799917" y="1419255"/>
            <a:chExt cx="2549514" cy="904879"/>
          </a:xfrm>
        </p:grpSpPr>
        <p:sp>
          <p:nvSpPr>
            <p:cNvPr id="199" name="TextBox 145"/>
            <p:cNvSpPr txBox="1"/>
            <p:nvPr/>
          </p:nvSpPr>
          <p:spPr>
            <a:xfrm>
              <a:off x="4799917" y="1652174"/>
              <a:ext cx="2549514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200" name="TextBox 148"/>
            <p:cNvSpPr txBox="1"/>
            <p:nvPr/>
          </p:nvSpPr>
          <p:spPr>
            <a:xfrm>
              <a:off x="5149772" y="1419255"/>
              <a:ext cx="1761168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05297" y="3609257"/>
            <a:ext cx="1773869" cy="678660"/>
            <a:chOff x="273729" y="4812340"/>
            <a:chExt cx="2365158" cy="904879"/>
          </a:xfrm>
        </p:grpSpPr>
        <p:sp>
          <p:nvSpPr>
            <p:cNvPr id="202" name="TextBox 145"/>
            <p:cNvSpPr txBox="1"/>
            <p:nvPr/>
          </p:nvSpPr>
          <p:spPr>
            <a:xfrm>
              <a:off x="273729" y="5045259"/>
              <a:ext cx="2365157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203" name="TextBox 148"/>
            <p:cNvSpPr txBox="1"/>
            <p:nvPr/>
          </p:nvSpPr>
          <p:spPr>
            <a:xfrm>
              <a:off x="877719" y="4812340"/>
              <a:ext cx="1761168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92708" y="1577719"/>
            <a:ext cx="1773869" cy="678660"/>
            <a:chOff x="790277" y="2103623"/>
            <a:chExt cx="2365158" cy="904879"/>
          </a:xfrm>
        </p:grpSpPr>
        <p:sp>
          <p:nvSpPr>
            <p:cNvPr id="211" name="TextBox 145"/>
            <p:cNvSpPr txBox="1"/>
            <p:nvPr/>
          </p:nvSpPr>
          <p:spPr>
            <a:xfrm>
              <a:off x="790277" y="2336542"/>
              <a:ext cx="2365157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212" name="TextBox 148"/>
            <p:cNvSpPr txBox="1"/>
            <p:nvPr/>
          </p:nvSpPr>
          <p:spPr>
            <a:xfrm>
              <a:off x="1394267" y="2103623"/>
              <a:ext cx="1761168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345911" y="1954627"/>
            <a:ext cx="1773869" cy="678660"/>
            <a:chOff x="3127881" y="2606167"/>
            <a:chExt cx="2365158" cy="904879"/>
          </a:xfrm>
        </p:grpSpPr>
        <p:sp>
          <p:nvSpPr>
            <p:cNvPr id="214" name="TextBox 145"/>
            <p:cNvSpPr txBox="1"/>
            <p:nvPr/>
          </p:nvSpPr>
          <p:spPr>
            <a:xfrm>
              <a:off x="3127881" y="2839086"/>
              <a:ext cx="2365157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215" name="TextBox 148"/>
            <p:cNvSpPr txBox="1"/>
            <p:nvPr/>
          </p:nvSpPr>
          <p:spPr>
            <a:xfrm>
              <a:off x="3731871" y="2606167"/>
              <a:ext cx="1761168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sp>
        <p:nvSpPr>
          <p:cNvPr id="135" name="矩形 134"/>
          <p:cNvSpPr/>
          <p:nvPr/>
        </p:nvSpPr>
        <p:spPr>
          <a:xfrm>
            <a:off x="274574" y="176572"/>
            <a:ext cx="2304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3.2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重要理论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12525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850"/>
                            </p:stCondLst>
                            <p:childTnLst>
                              <p:par>
                                <p:cTn id="6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5498883" y="2181872"/>
            <a:ext cx="1375279" cy="1585559"/>
            <a:chOff x="7238626" y="2909162"/>
            <a:chExt cx="1833705" cy="2114079"/>
          </a:xfrm>
        </p:grpSpPr>
        <p:sp>
          <p:nvSpPr>
            <p:cNvPr id="52" name="Flowchart: Decision 64"/>
            <p:cNvSpPr/>
            <p:nvPr/>
          </p:nvSpPr>
          <p:spPr>
            <a:xfrm flipV="1">
              <a:off x="7238626" y="3189536"/>
              <a:ext cx="1833705" cy="1833705"/>
            </a:xfrm>
            <a:prstGeom prst="flowChartDecision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53" name="Flowchart: Decision 65"/>
            <p:cNvSpPr/>
            <p:nvPr/>
          </p:nvSpPr>
          <p:spPr>
            <a:xfrm flipV="1">
              <a:off x="7238626" y="2909162"/>
              <a:ext cx="1833705" cy="1833705"/>
            </a:xfrm>
            <a:prstGeom prst="flowChartDecision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42" name="Group 52"/>
            <p:cNvGrpSpPr/>
            <p:nvPr/>
          </p:nvGrpSpPr>
          <p:grpSpPr>
            <a:xfrm>
              <a:off x="7910720" y="3580825"/>
              <a:ext cx="489533" cy="490371"/>
              <a:chOff x="9145656" y="4435453"/>
              <a:chExt cx="464347" cy="465136"/>
            </a:xfrm>
            <a:solidFill>
              <a:schemeClr val="bg1"/>
            </a:solidFill>
          </p:grpSpPr>
          <p:sp>
            <p:nvSpPr>
              <p:cNvPr id="43" name="AutoShape 7"/>
              <p:cNvSpPr>
                <a:spLocks/>
              </p:cNvSpPr>
              <p:nvPr/>
            </p:nvSpPr>
            <p:spPr bwMode="auto">
              <a:xfrm>
                <a:off x="9145656" y="4435453"/>
                <a:ext cx="464347" cy="46513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4" name="AutoShape 8"/>
              <p:cNvSpPr>
                <a:spLocks/>
              </p:cNvSpPr>
              <p:nvPr/>
            </p:nvSpPr>
            <p:spPr bwMode="auto">
              <a:xfrm>
                <a:off x="9348857" y="4638651"/>
                <a:ext cx="57944" cy="57943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5" name="AutoShape 9"/>
              <p:cNvSpPr>
                <a:spLocks/>
              </p:cNvSpPr>
              <p:nvPr/>
            </p:nvSpPr>
            <p:spPr bwMode="auto">
              <a:xfrm>
                <a:off x="9290119" y="4580709"/>
                <a:ext cx="174626" cy="174624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6" name="AutoShape 10"/>
              <p:cNvSpPr>
                <a:spLocks/>
              </p:cNvSpPr>
              <p:nvPr/>
            </p:nvSpPr>
            <p:spPr bwMode="auto">
              <a:xfrm>
                <a:off x="9406801" y="4696596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7" name="AutoShape 11"/>
              <p:cNvSpPr>
                <a:spLocks/>
              </p:cNvSpPr>
              <p:nvPr/>
            </p:nvSpPr>
            <p:spPr bwMode="auto">
              <a:xfrm>
                <a:off x="9435390" y="4725959"/>
                <a:ext cx="103982" cy="106362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8" name="AutoShape 12"/>
              <p:cNvSpPr>
                <a:spLocks/>
              </p:cNvSpPr>
              <p:nvPr/>
            </p:nvSpPr>
            <p:spPr bwMode="auto">
              <a:xfrm>
                <a:off x="9421111" y="4711674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49" name="AutoShape 13"/>
              <p:cNvSpPr>
                <a:spLocks/>
              </p:cNvSpPr>
              <p:nvPr/>
            </p:nvSpPr>
            <p:spPr bwMode="auto">
              <a:xfrm>
                <a:off x="9275843" y="4566423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0" name="AutoShape 14"/>
              <p:cNvSpPr>
                <a:spLocks/>
              </p:cNvSpPr>
              <p:nvPr/>
            </p:nvSpPr>
            <p:spPr bwMode="auto">
              <a:xfrm>
                <a:off x="9217867" y="4508492"/>
                <a:ext cx="103982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1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2415486" y="2178001"/>
            <a:ext cx="1375279" cy="1585559"/>
            <a:chOff x="3398200" y="2904001"/>
            <a:chExt cx="1833705" cy="2114078"/>
          </a:xfrm>
        </p:grpSpPr>
        <p:sp>
          <p:nvSpPr>
            <p:cNvPr id="59" name="Flowchart: Decision 71"/>
            <p:cNvSpPr/>
            <p:nvPr/>
          </p:nvSpPr>
          <p:spPr>
            <a:xfrm flipV="1">
              <a:off x="3398200" y="3184374"/>
              <a:ext cx="1833705" cy="1833705"/>
            </a:xfrm>
            <a:prstGeom prst="flowChartDecision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60" name="Flowchart: Decision 72"/>
            <p:cNvSpPr/>
            <p:nvPr/>
          </p:nvSpPr>
          <p:spPr>
            <a:xfrm flipV="1">
              <a:off x="3398200" y="2904001"/>
              <a:ext cx="1833705" cy="1833705"/>
            </a:xfrm>
            <a:prstGeom prst="flowChartDecision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56" name="Group 68"/>
            <p:cNvGrpSpPr/>
            <p:nvPr/>
          </p:nvGrpSpPr>
          <p:grpSpPr>
            <a:xfrm>
              <a:off x="4130037" y="3574833"/>
              <a:ext cx="370039" cy="490371"/>
              <a:chOff x="3583003" y="3510760"/>
              <a:chExt cx="319089" cy="465138"/>
            </a:xfrm>
            <a:solidFill>
              <a:schemeClr val="bg1"/>
            </a:solidFill>
          </p:grpSpPr>
          <p:sp>
            <p:nvSpPr>
              <p:cNvPr id="57" name="AutoShape 113"/>
              <p:cNvSpPr>
                <a:spLocks/>
              </p:cNvSpPr>
              <p:nvPr/>
            </p:nvSpPr>
            <p:spPr bwMode="auto">
              <a:xfrm>
                <a:off x="3583003" y="3510760"/>
                <a:ext cx="319089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8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873787" y="1914905"/>
            <a:ext cx="1375279" cy="1585559"/>
            <a:chOff x="1494233" y="2553206"/>
            <a:chExt cx="1833705" cy="2114079"/>
          </a:xfrm>
        </p:grpSpPr>
        <p:sp>
          <p:nvSpPr>
            <p:cNvPr id="66" name="Flowchart: Decision 78"/>
            <p:cNvSpPr/>
            <p:nvPr/>
          </p:nvSpPr>
          <p:spPr>
            <a:xfrm>
              <a:off x="1494233" y="2553206"/>
              <a:ext cx="1833705" cy="1833705"/>
            </a:xfrm>
            <a:prstGeom prst="flowChartDecision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67" name="Flowchart: Decision 79"/>
            <p:cNvSpPr/>
            <p:nvPr/>
          </p:nvSpPr>
          <p:spPr>
            <a:xfrm>
              <a:off x="1494233" y="2833580"/>
              <a:ext cx="1833705" cy="1833705"/>
            </a:xfrm>
            <a:prstGeom prst="flowChartDecision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63" name="Group 75"/>
            <p:cNvGrpSpPr/>
            <p:nvPr/>
          </p:nvGrpSpPr>
          <p:grpSpPr>
            <a:xfrm>
              <a:off x="2226065" y="3504408"/>
              <a:ext cx="367359" cy="490371"/>
              <a:chOff x="2639233" y="3510742"/>
              <a:chExt cx="348458" cy="465136"/>
            </a:xfrm>
            <a:solidFill>
              <a:schemeClr val="bg1"/>
            </a:solidFill>
          </p:grpSpPr>
          <p:sp>
            <p:nvSpPr>
              <p:cNvPr id="64" name="AutoShape 115"/>
              <p:cNvSpPr>
                <a:spLocks/>
              </p:cNvSpPr>
              <p:nvPr/>
            </p:nvSpPr>
            <p:spPr bwMode="auto">
              <a:xfrm>
                <a:off x="2639233" y="3510742"/>
                <a:ext cx="348458" cy="46513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65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3957184" y="1912520"/>
            <a:ext cx="1375279" cy="1585559"/>
            <a:chOff x="5324153" y="2550026"/>
            <a:chExt cx="1833705" cy="2114079"/>
          </a:xfrm>
        </p:grpSpPr>
        <p:sp>
          <p:nvSpPr>
            <p:cNvPr id="74" name="Flowchart: Decision 86"/>
            <p:cNvSpPr/>
            <p:nvPr/>
          </p:nvSpPr>
          <p:spPr>
            <a:xfrm>
              <a:off x="5324153" y="2550026"/>
              <a:ext cx="1833705" cy="1833705"/>
            </a:xfrm>
            <a:prstGeom prst="flowChartDecision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75" name="Flowchart: Decision 87"/>
            <p:cNvSpPr/>
            <p:nvPr/>
          </p:nvSpPr>
          <p:spPr>
            <a:xfrm>
              <a:off x="5324153" y="2830400"/>
              <a:ext cx="1833705" cy="1833705"/>
            </a:xfrm>
            <a:prstGeom prst="flowChartDecision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70" name="Group 82"/>
            <p:cNvGrpSpPr/>
            <p:nvPr/>
          </p:nvGrpSpPr>
          <p:grpSpPr>
            <a:xfrm>
              <a:off x="5996243" y="3502070"/>
              <a:ext cx="489533" cy="489533"/>
              <a:chOff x="4439420" y="2582055"/>
              <a:chExt cx="464341" cy="464341"/>
            </a:xfrm>
            <a:solidFill>
              <a:schemeClr val="bg1"/>
            </a:solidFill>
          </p:grpSpPr>
          <p:sp>
            <p:nvSpPr>
              <p:cNvPr id="71" name="AutoShape 123"/>
              <p:cNvSpPr>
                <a:spLocks/>
              </p:cNvSpPr>
              <p:nvPr/>
            </p:nvSpPr>
            <p:spPr bwMode="auto">
              <a:xfrm>
                <a:off x="4439420" y="2582055"/>
                <a:ext cx="464341" cy="46434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2" name="AutoShape 124"/>
              <p:cNvSpPr>
                <a:spLocks/>
              </p:cNvSpPr>
              <p:nvPr/>
            </p:nvSpPr>
            <p:spPr bwMode="auto">
              <a:xfrm>
                <a:off x="4570398" y="2712235"/>
                <a:ext cx="203199" cy="20319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73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7040580" y="1907807"/>
            <a:ext cx="1375279" cy="1585559"/>
            <a:chOff x="9158840" y="2543742"/>
            <a:chExt cx="1833705" cy="2114079"/>
          </a:xfrm>
        </p:grpSpPr>
        <p:sp>
          <p:nvSpPr>
            <p:cNvPr id="109" name="Flowchart: Decision 106"/>
            <p:cNvSpPr/>
            <p:nvPr/>
          </p:nvSpPr>
          <p:spPr>
            <a:xfrm>
              <a:off x="9158840" y="2543742"/>
              <a:ext cx="1833705" cy="1833705"/>
            </a:xfrm>
            <a:prstGeom prst="flowChartDecision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sp>
          <p:nvSpPr>
            <p:cNvPr id="110" name="Flowchart: Decision 107"/>
            <p:cNvSpPr/>
            <p:nvPr/>
          </p:nvSpPr>
          <p:spPr>
            <a:xfrm>
              <a:off x="9158840" y="2824116"/>
              <a:ext cx="1833705" cy="1833705"/>
            </a:xfrm>
            <a:prstGeom prst="flowChartDecision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105" name="Group 102"/>
            <p:cNvGrpSpPr/>
            <p:nvPr/>
          </p:nvGrpSpPr>
          <p:grpSpPr>
            <a:xfrm>
              <a:off x="9870292" y="3474133"/>
              <a:ext cx="404572" cy="445031"/>
              <a:chOff x="4439448" y="1652588"/>
              <a:chExt cx="464344" cy="464347"/>
            </a:xfrm>
            <a:solidFill>
              <a:schemeClr val="bg1"/>
            </a:solidFill>
          </p:grpSpPr>
          <p:sp>
            <p:nvSpPr>
              <p:cNvPr id="106" name="AutoShape 136"/>
              <p:cNvSpPr>
                <a:spLocks/>
              </p:cNvSpPr>
              <p:nvPr/>
            </p:nvSpPr>
            <p:spPr bwMode="auto">
              <a:xfrm>
                <a:off x="4686301" y="1710536"/>
                <a:ext cx="152401" cy="15240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07" name="AutoShape 137"/>
              <p:cNvSpPr>
                <a:spLocks/>
              </p:cNvSpPr>
              <p:nvPr/>
            </p:nvSpPr>
            <p:spPr bwMode="auto">
              <a:xfrm>
                <a:off x="4439448" y="1652590"/>
                <a:ext cx="464344" cy="464345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08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61" name="组合 60"/>
          <p:cNvGrpSpPr/>
          <p:nvPr/>
        </p:nvGrpSpPr>
        <p:grpSpPr>
          <a:xfrm>
            <a:off x="589483" y="864315"/>
            <a:ext cx="1941851" cy="948464"/>
            <a:chOff x="657222" y="1530774"/>
            <a:chExt cx="2589135" cy="1264619"/>
          </a:xfrm>
        </p:grpSpPr>
        <p:sp>
          <p:nvSpPr>
            <p:cNvPr id="62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68" name="TextBox 148"/>
            <p:cNvSpPr txBox="1"/>
            <p:nvPr/>
          </p:nvSpPr>
          <p:spPr>
            <a:xfrm>
              <a:off x="657222" y="1530774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132199" y="3857000"/>
            <a:ext cx="1941851" cy="948464"/>
            <a:chOff x="657222" y="1530774"/>
            <a:chExt cx="2589135" cy="1264619"/>
          </a:xfrm>
        </p:grpSpPr>
        <p:sp>
          <p:nvSpPr>
            <p:cNvPr id="84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85" name="TextBox 148"/>
            <p:cNvSpPr txBox="1"/>
            <p:nvPr/>
          </p:nvSpPr>
          <p:spPr>
            <a:xfrm>
              <a:off x="657222" y="1530774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627791" y="864315"/>
            <a:ext cx="1941851" cy="948464"/>
            <a:chOff x="657222" y="1530774"/>
            <a:chExt cx="2589135" cy="1264619"/>
          </a:xfrm>
        </p:grpSpPr>
        <p:sp>
          <p:nvSpPr>
            <p:cNvPr id="87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88" name="TextBox 148"/>
            <p:cNvSpPr txBox="1"/>
            <p:nvPr/>
          </p:nvSpPr>
          <p:spPr>
            <a:xfrm>
              <a:off x="657222" y="1530774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215288" y="3857000"/>
            <a:ext cx="1941851" cy="948464"/>
            <a:chOff x="657222" y="1530774"/>
            <a:chExt cx="2589135" cy="1264619"/>
          </a:xfrm>
        </p:grpSpPr>
        <p:sp>
          <p:nvSpPr>
            <p:cNvPr id="90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91" name="TextBox 148"/>
            <p:cNvSpPr txBox="1"/>
            <p:nvPr/>
          </p:nvSpPr>
          <p:spPr>
            <a:xfrm>
              <a:off x="657222" y="1530774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754958" y="864315"/>
            <a:ext cx="1941851" cy="948464"/>
            <a:chOff x="657222" y="1530774"/>
            <a:chExt cx="2589135" cy="1264619"/>
          </a:xfrm>
        </p:grpSpPr>
        <p:sp>
          <p:nvSpPr>
            <p:cNvPr id="93" name="TextBox 145"/>
            <p:cNvSpPr txBox="1"/>
            <p:nvPr/>
          </p:nvSpPr>
          <p:spPr>
            <a:xfrm>
              <a:off x="748783" y="1800267"/>
              <a:ext cx="2406014" cy="995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94" name="TextBox 148"/>
            <p:cNvSpPr txBox="1"/>
            <p:nvPr/>
          </p:nvSpPr>
          <p:spPr>
            <a:xfrm>
              <a:off x="657222" y="1530774"/>
              <a:ext cx="25891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sp>
        <p:nvSpPr>
          <p:cNvPr id="83" name="矩形 82"/>
          <p:cNvSpPr/>
          <p:nvPr/>
        </p:nvSpPr>
        <p:spPr>
          <a:xfrm>
            <a:off x="274574" y="176572"/>
            <a:ext cx="2304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3.3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重要理论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06140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5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>
            <a:off x="4997237" y="2253835"/>
            <a:ext cx="3319180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cxnSp>
        <p:nvCxnSpPr>
          <p:cNvPr id="28" name="直接连接符 27"/>
          <p:cNvCxnSpPr/>
          <p:nvPr/>
        </p:nvCxnSpPr>
        <p:spPr>
          <a:xfrm>
            <a:off x="4996625" y="3333955"/>
            <a:ext cx="3319791" cy="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prstDash val="dash"/>
          </a:ln>
          <a:effectLst/>
        </p:spPr>
      </p:cxnSp>
      <p:grpSp>
        <p:nvGrpSpPr>
          <p:cNvPr id="9" name="组合 8"/>
          <p:cNvGrpSpPr/>
          <p:nvPr/>
        </p:nvGrpSpPr>
        <p:grpSpPr>
          <a:xfrm>
            <a:off x="4955424" y="1461748"/>
            <a:ext cx="599448" cy="599448"/>
            <a:chOff x="6607232" y="1948997"/>
            <a:chExt cx="799264" cy="799264"/>
          </a:xfrm>
          <a:solidFill>
            <a:schemeClr val="accent1"/>
          </a:solidFill>
        </p:grpSpPr>
        <p:sp>
          <p:nvSpPr>
            <p:cNvPr id="33" name="椭圆 32"/>
            <p:cNvSpPr/>
            <p:nvPr/>
          </p:nvSpPr>
          <p:spPr>
            <a:xfrm>
              <a:off x="6607232" y="1948997"/>
              <a:ext cx="799264" cy="7992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9" name="Freeform 13"/>
            <p:cNvSpPr>
              <a:spLocks noEditPoints="1"/>
            </p:cNvSpPr>
            <p:nvPr/>
          </p:nvSpPr>
          <p:spPr bwMode="auto">
            <a:xfrm>
              <a:off x="6813788" y="2203022"/>
              <a:ext cx="386151" cy="303317"/>
            </a:xfrm>
            <a:custGeom>
              <a:avLst/>
              <a:gdLst>
                <a:gd name="T0" fmla="*/ 282 w 766"/>
                <a:gd name="T1" fmla="*/ 304 h 600"/>
                <a:gd name="T2" fmla="*/ 391 w 766"/>
                <a:gd name="T3" fmla="*/ 248 h 600"/>
                <a:gd name="T4" fmla="*/ 596 w 766"/>
                <a:gd name="T5" fmla="*/ 213 h 600"/>
                <a:gd name="T6" fmla="*/ 652 w 766"/>
                <a:gd name="T7" fmla="*/ 129 h 600"/>
                <a:gd name="T8" fmla="*/ 570 w 766"/>
                <a:gd name="T9" fmla="*/ 186 h 600"/>
                <a:gd name="T10" fmla="*/ 391 w 766"/>
                <a:gd name="T11" fmla="*/ 195 h 600"/>
                <a:gd name="T12" fmla="*/ 766 w 766"/>
                <a:gd name="T13" fmla="*/ 80 h 600"/>
                <a:gd name="T14" fmla="*/ 465 w 766"/>
                <a:gd name="T15" fmla="*/ 32 h 600"/>
                <a:gd name="T16" fmla="*/ 437 w 766"/>
                <a:gd name="T17" fmla="*/ 0 h 600"/>
                <a:gd name="T18" fmla="*/ 154 w 766"/>
                <a:gd name="T19" fmla="*/ 32 h 600"/>
                <a:gd name="T20" fmla="*/ 175 w 766"/>
                <a:gd name="T21" fmla="*/ 80 h 600"/>
                <a:gd name="T22" fmla="*/ 216 w 766"/>
                <a:gd name="T23" fmla="*/ 135 h 600"/>
                <a:gd name="T24" fmla="*/ 706 w 766"/>
                <a:gd name="T25" fmla="*/ 80 h 600"/>
                <a:gd name="T26" fmla="*/ 355 w 766"/>
                <a:gd name="T27" fmla="*/ 394 h 600"/>
                <a:gd name="T28" fmla="*/ 706 w 766"/>
                <a:gd name="T29" fmla="*/ 410 h 600"/>
                <a:gd name="T30" fmla="*/ 361 w 766"/>
                <a:gd name="T31" fmla="*/ 427 h 600"/>
                <a:gd name="T32" fmla="*/ 362 w 766"/>
                <a:gd name="T33" fmla="*/ 478 h 600"/>
                <a:gd name="T34" fmla="*/ 437 w 766"/>
                <a:gd name="T35" fmla="*/ 595 h 600"/>
                <a:gd name="T36" fmla="*/ 465 w 766"/>
                <a:gd name="T37" fmla="*/ 478 h 600"/>
                <a:gd name="T38" fmla="*/ 603 w 766"/>
                <a:gd name="T39" fmla="*/ 592 h 600"/>
                <a:gd name="T40" fmla="*/ 591 w 766"/>
                <a:gd name="T41" fmla="*/ 478 h 600"/>
                <a:gd name="T42" fmla="*/ 766 w 766"/>
                <a:gd name="T43" fmla="*/ 427 h 600"/>
                <a:gd name="T44" fmla="*/ 747 w 766"/>
                <a:gd name="T45" fmla="*/ 80 h 600"/>
                <a:gd name="T46" fmla="*/ 161 w 766"/>
                <a:gd name="T47" fmla="*/ 310 h 600"/>
                <a:gd name="T48" fmla="*/ 235 w 766"/>
                <a:gd name="T49" fmla="*/ 236 h 600"/>
                <a:gd name="T50" fmla="*/ 86 w 766"/>
                <a:gd name="T51" fmla="*/ 236 h 600"/>
                <a:gd name="T52" fmla="*/ 208 w 766"/>
                <a:gd name="T53" fmla="*/ 325 h 600"/>
                <a:gd name="T54" fmla="*/ 181 w 766"/>
                <a:gd name="T55" fmla="*/ 325 h 600"/>
                <a:gd name="T56" fmla="*/ 188 w 766"/>
                <a:gd name="T57" fmla="*/ 339 h 600"/>
                <a:gd name="T58" fmla="*/ 196 w 766"/>
                <a:gd name="T59" fmla="*/ 510 h 600"/>
                <a:gd name="T60" fmla="*/ 129 w 766"/>
                <a:gd name="T61" fmla="*/ 510 h 600"/>
                <a:gd name="T62" fmla="*/ 137 w 766"/>
                <a:gd name="T63" fmla="*/ 339 h 600"/>
                <a:gd name="T64" fmla="*/ 145 w 766"/>
                <a:gd name="T65" fmla="*/ 325 h 600"/>
                <a:gd name="T66" fmla="*/ 0 w 766"/>
                <a:gd name="T67" fmla="*/ 438 h 600"/>
                <a:gd name="T68" fmla="*/ 66 w 766"/>
                <a:gd name="T69" fmla="*/ 600 h 600"/>
                <a:gd name="T70" fmla="*/ 89 w 766"/>
                <a:gd name="T71" fmla="*/ 432 h 600"/>
                <a:gd name="T72" fmla="*/ 230 w 766"/>
                <a:gd name="T73" fmla="*/ 600 h 600"/>
                <a:gd name="T74" fmla="*/ 253 w 766"/>
                <a:gd name="T75" fmla="*/ 432 h 600"/>
                <a:gd name="T76" fmla="*/ 321 w 766"/>
                <a:gd name="T77" fmla="*/ 600 h 600"/>
                <a:gd name="T78" fmla="*/ 208 w 766"/>
                <a:gd name="T79" fmla="*/ 325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600">
                  <a:moveTo>
                    <a:pt x="391" y="195"/>
                  </a:moveTo>
                  <a:lnTo>
                    <a:pt x="282" y="304"/>
                  </a:lnTo>
                  <a:cubicBezTo>
                    <a:pt x="293" y="310"/>
                    <a:pt x="303" y="317"/>
                    <a:pt x="312" y="326"/>
                  </a:cubicBezTo>
                  <a:lnTo>
                    <a:pt x="391" y="248"/>
                  </a:lnTo>
                  <a:lnTo>
                    <a:pt x="476" y="333"/>
                  </a:lnTo>
                  <a:lnTo>
                    <a:pt x="596" y="213"/>
                  </a:lnTo>
                  <a:lnTo>
                    <a:pt x="614" y="259"/>
                  </a:lnTo>
                  <a:lnTo>
                    <a:pt x="652" y="129"/>
                  </a:lnTo>
                  <a:lnTo>
                    <a:pt x="522" y="167"/>
                  </a:lnTo>
                  <a:lnTo>
                    <a:pt x="570" y="186"/>
                  </a:lnTo>
                  <a:lnTo>
                    <a:pt x="476" y="280"/>
                  </a:lnTo>
                  <a:lnTo>
                    <a:pt x="391" y="195"/>
                  </a:lnTo>
                  <a:close/>
                  <a:moveTo>
                    <a:pt x="766" y="80"/>
                  </a:moveTo>
                  <a:lnTo>
                    <a:pt x="766" y="80"/>
                  </a:lnTo>
                  <a:lnTo>
                    <a:pt x="766" y="32"/>
                  </a:lnTo>
                  <a:lnTo>
                    <a:pt x="465" y="32"/>
                  </a:lnTo>
                  <a:lnTo>
                    <a:pt x="465" y="0"/>
                  </a:lnTo>
                  <a:lnTo>
                    <a:pt x="437" y="0"/>
                  </a:lnTo>
                  <a:lnTo>
                    <a:pt x="437" y="32"/>
                  </a:lnTo>
                  <a:lnTo>
                    <a:pt x="154" y="32"/>
                  </a:lnTo>
                  <a:lnTo>
                    <a:pt x="154" y="80"/>
                  </a:lnTo>
                  <a:lnTo>
                    <a:pt x="175" y="80"/>
                  </a:lnTo>
                  <a:lnTo>
                    <a:pt x="175" y="122"/>
                  </a:lnTo>
                  <a:cubicBezTo>
                    <a:pt x="190" y="124"/>
                    <a:pt x="203" y="128"/>
                    <a:pt x="216" y="135"/>
                  </a:cubicBezTo>
                  <a:lnTo>
                    <a:pt x="216" y="80"/>
                  </a:lnTo>
                  <a:lnTo>
                    <a:pt x="706" y="80"/>
                  </a:lnTo>
                  <a:lnTo>
                    <a:pt x="706" y="394"/>
                  </a:lnTo>
                  <a:lnTo>
                    <a:pt x="355" y="394"/>
                  </a:lnTo>
                  <a:cubicBezTo>
                    <a:pt x="356" y="399"/>
                    <a:pt x="358" y="404"/>
                    <a:pt x="359" y="410"/>
                  </a:cubicBezTo>
                  <a:lnTo>
                    <a:pt x="706" y="410"/>
                  </a:lnTo>
                  <a:lnTo>
                    <a:pt x="706" y="427"/>
                  </a:lnTo>
                  <a:lnTo>
                    <a:pt x="361" y="427"/>
                  </a:lnTo>
                  <a:cubicBezTo>
                    <a:pt x="361" y="430"/>
                    <a:pt x="362" y="434"/>
                    <a:pt x="362" y="438"/>
                  </a:cubicBezTo>
                  <a:lnTo>
                    <a:pt x="362" y="478"/>
                  </a:lnTo>
                  <a:lnTo>
                    <a:pt x="437" y="478"/>
                  </a:lnTo>
                  <a:lnTo>
                    <a:pt x="437" y="595"/>
                  </a:lnTo>
                  <a:lnTo>
                    <a:pt x="465" y="595"/>
                  </a:lnTo>
                  <a:lnTo>
                    <a:pt x="465" y="478"/>
                  </a:lnTo>
                  <a:lnTo>
                    <a:pt x="560" y="478"/>
                  </a:lnTo>
                  <a:lnTo>
                    <a:pt x="603" y="592"/>
                  </a:lnTo>
                  <a:lnTo>
                    <a:pt x="631" y="585"/>
                  </a:lnTo>
                  <a:lnTo>
                    <a:pt x="591" y="478"/>
                  </a:lnTo>
                  <a:lnTo>
                    <a:pt x="766" y="478"/>
                  </a:lnTo>
                  <a:lnTo>
                    <a:pt x="766" y="427"/>
                  </a:lnTo>
                  <a:lnTo>
                    <a:pt x="747" y="427"/>
                  </a:lnTo>
                  <a:lnTo>
                    <a:pt x="747" y="80"/>
                  </a:lnTo>
                  <a:lnTo>
                    <a:pt x="766" y="80"/>
                  </a:lnTo>
                  <a:close/>
                  <a:moveTo>
                    <a:pt x="161" y="310"/>
                  </a:moveTo>
                  <a:lnTo>
                    <a:pt x="161" y="310"/>
                  </a:lnTo>
                  <a:cubicBezTo>
                    <a:pt x="202" y="310"/>
                    <a:pt x="235" y="277"/>
                    <a:pt x="235" y="236"/>
                  </a:cubicBezTo>
                  <a:cubicBezTo>
                    <a:pt x="235" y="194"/>
                    <a:pt x="202" y="161"/>
                    <a:pt x="161" y="161"/>
                  </a:cubicBezTo>
                  <a:cubicBezTo>
                    <a:pt x="119" y="161"/>
                    <a:pt x="86" y="194"/>
                    <a:pt x="86" y="236"/>
                  </a:cubicBezTo>
                  <a:cubicBezTo>
                    <a:pt x="86" y="277"/>
                    <a:pt x="119" y="310"/>
                    <a:pt x="161" y="310"/>
                  </a:cubicBezTo>
                  <a:close/>
                  <a:moveTo>
                    <a:pt x="208" y="325"/>
                  </a:moveTo>
                  <a:lnTo>
                    <a:pt x="208" y="325"/>
                  </a:lnTo>
                  <a:lnTo>
                    <a:pt x="181" y="325"/>
                  </a:lnTo>
                  <a:lnTo>
                    <a:pt x="185" y="328"/>
                  </a:lnTo>
                  <a:cubicBezTo>
                    <a:pt x="188" y="331"/>
                    <a:pt x="190" y="336"/>
                    <a:pt x="188" y="339"/>
                  </a:cubicBezTo>
                  <a:lnTo>
                    <a:pt x="178" y="365"/>
                  </a:lnTo>
                  <a:lnTo>
                    <a:pt x="196" y="510"/>
                  </a:lnTo>
                  <a:lnTo>
                    <a:pt x="163" y="540"/>
                  </a:lnTo>
                  <a:lnTo>
                    <a:pt x="129" y="510"/>
                  </a:lnTo>
                  <a:lnTo>
                    <a:pt x="147" y="365"/>
                  </a:lnTo>
                  <a:lnTo>
                    <a:pt x="137" y="339"/>
                  </a:lnTo>
                  <a:cubicBezTo>
                    <a:pt x="135" y="336"/>
                    <a:pt x="137" y="331"/>
                    <a:pt x="140" y="328"/>
                  </a:cubicBezTo>
                  <a:lnTo>
                    <a:pt x="145" y="325"/>
                  </a:lnTo>
                  <a:lnTo>
                    <a:pt x="112" y="325"/>
                  </a:lnTo>
                  <a:cubicBezTo>
                    <a:pt x="50" y="325"/>
                    <a:pt x="0" y="376"/>
                    <a:pt x="0" y="438"/>
                  </a:cubicBezTo>
                  <a:lnTo>
                    <a:pt x="0" y="600"/>
                  </a:lnTo>
                  <a:lnTo>
                    <a:pt x="66" y="600"/>
                  </a:lnTo>
                  <a:lnTo>
                    <a:pt x="66" y="432"/>
                  </a:lnTo>
                  <a:lnTo>
                    <a:pt x="89" y="432"/>
                  </a:lnTo>
                  <a:lnTo>
                    <a:pt x="89" y="600"/>
                  </a:lnTo>
                  <a:lnTo>
                    <a:pt x="230" y="600"/>
                  </a:lnTo>
                  <a:lnTo>
                    <a:pt x="230" y="432"/>
                  </a:lnTo>
                  <a:lnTo>
                    <a:pt x="253" y="432"/>
                  </a:lnTo>
                  <a:lnTo>
                    <a:pt x="253" y="600"/>
                  </a:lnTo>
                  <a:lnTo>
                    <a:pt x="321" y="600"/>
                  </a:lnTo>
                  <a:lnTo>
                    <a:pt x="321" y="438"/>
                  </a:lnTo>
                  <a:cubicBezTo>
                    <a:pt x="321" y="376"/>
                    <a:pt x="271" y="325"/>
                    <a:pt x="208" y="32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970854" y="2494785"/>
            <a:ext cx="599448" cy="599448"/>
            <a:chOff x="6627805" y="3326380"/>
            <a:chExt cx="799264" cy="799264"/>
          </a:xfrm>
          <a:solidFill>
            <a:schemeClr val="accent1"/>
          </a:solidFill>
        </p:grpSpPr>
        <p:sp>
          <p:nvSpPr>
            <p:cNvPr id="35" name="椭圆 34"/>
            <p:cNvSpPr/>
            <p:nvPr/>
          </p:nvSpPr>
          <p:spPr>
            <a:xfrm>
              <a:off x="6627805" y="3326380"/>
              <a:ext cx="799264" cy="7992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40" name="Freeform 17"/>
            <p:cNvSpPr>
              <a:spLocks noEditPoints="1"/>
            </p:cNvSpPr>
            <p:nvPr/>
          </p:nvSpPr>
          <p:spPr bwMode="auto">
            <a:xfrm>
              <a:off x="6813788" y="3497540"/>
              <a:ext cx="386152" cy="412943"/>
            </a:xfrm>
            <a:custGeom>
              <a:avLst/>
              <a:gdLst>
                <a:gd name="T0" fmla="*/ 224 w 593"/>
                <a:gd name="T1" fmla="*/ 394 h 633"/>
                <a:gd name="T2" fmla="*/ 213 w 593"/>
                <a:gd name="T3" fmla="*/ 358 h 633"/>
                <a:gd name="T4" fmla="*/ 259 w 593"/>
                <a:gd name="T5" fmla="*/ 173 h 633"/>
                <a:gd name="T6" fmla="*/ 307 w 593"/>
                <a:gd name="T7" fmla="*/ 323 h 633"/>
                <a:gd name="T8" fmla="*/ 367 w 593"/>
                <a:gd name="T9" fmla="*/ 149 h 633"/>
                <a:gd name="T10" fmla="*/ 234 w 593"/>
                <a:gd name="T11" fmla="*/ 296 h 633"/>
                <a:gd name="T12" fmla="*/ 223 w 593"/>
                <a:gd name="T13" fmla="*/ 315 h 633"/>
                <a:gd name="T14" fmla="*/ 304 w 593"/>
                <a:gd name="T15" fmla="*/ 363 h 633"/>
                <a:gd name="T16" fmla="*/ 391 w 593"/>
                <a:gd name="T17" fmla="*/ 127 h 633"/>
                <a:gd name="T18" fmla="*/ 395 w 593"/>
                <a:gd name="T19" fmla="*/ 81 h 633"/>
                <a:gd name="T20" fmla="*/ 391 w 593"/>
                <a:gd name="T21" fmla="*/ 127 h 633"/>
                <a:gd name="T22" fmla="*/ 463 w 593"/>
                <a:gd name="T23" fmla="*/ 149 h 633"/>
                <a:gd name="T24" fmla="*/ 417 w 593"/>
                <a:gd name="T25" fmla="*/ 154 h 633"/>
                <a:gd name="T26" fmla="*/ 338 w 593"/>
                <a:gd name="T27" fmla="*/ 107 h 633"/>
                <a:gd name="T28" fmla="*/ 319 w 593"/>
                <a:gd name="T29" fmla="*/ 65 h 633"/>
                <a:gd name="T30" fmla="*/ 338 w 593"/>
                <a:gd name="T31" fmla="*/ 107 h 633"/>
                <a:gd name="T32" fmla="*/ 261 w 593"/>
                <a:gd name="T33" fmla="*/ 79 h 633"/>
                <a:gd name="T34" fmla="*/ 266 w 593"/>
                <a:gd name="T35" fmla="*/ 125 h 633"/>
                <a:gd name="T36" fmla="*/ 435 w 593"/>
                <a:gd name="T37" fmla="*/ 226 h 633"/>
                <a:gd name="T38" fmla="*/ 477 w 593"/>
                <a:gd name="T39" fmla="*/ 207 h 633"/>
                <a:gd name="T40" fmla="*/ 435 w 593"/>
                <a:gd name="T41" fmla="*/ 226 h 633"/>
                <a:gd name="T42" fmla="*/ 218 w 593"/>
                <a:gd name="T43" fmla="*/ 324 h 633"/>
                <a:gd name="T44" fmla="*/ 206 w 593"/>
                <a:gd name="T45" fmla="*/ 344 h 633"/>
                <a:gd name="T46" fmla="*/ 288 w 593"/>
                <a:gd name="T47" fmla="*/ 391 h 633"/>
                <a:gd name="T48" fmla="*/ 216 w 593"/>
                <a:gd name="T49" fmla="*/ 633 h 633"/>
                <a:gd name="T50" fmla="*/ 231 w 593"/>
                <a:gd name="T51" fmla="*/ 37 h 633"/>
                <a:gd name="T52" fmla="*/ 564 w 593"/>
                <a:gd name="T53" fmla="*/ 180 h 633"/>
                <a:gd name="T54" fmla="*/ 569 w 593"/>
                <a:gd name="T55" fmla="*/ 276 h 633"/>
                <a:gd name="T56" fmla="*/ 586 w 593"/>
                <a:gd name="T57" fmla="*/ 396 h 633"/>
                <a:gd name="T58" fmla="*/ 565 w 593"/>
                <a:gd name="T59" fmla="*/ 498 h 633"/>
                <a:gd name="T60" fmla="*/ 442 w 593"/>
                <a:gd name="T61" fmla="*/ 526 h 633"/>
                <a:gd name="T62" fmla="*/ 216 w 593"/>
                <a:gd name="T63" fmla="*/ 633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3" h="633">
                  <a:moveTo>
                    <a:pt x="213" y="358"/>
                  </a:moveTo>
                  <a:cubicBezTo>
                    <a:pt x="207" y="371"/>
                    <a:pt x="212" y="387"/>
                    <a:pt x="224" y="394"/>
                  </a:cubicBezTo>
                  <a:cubicBezTo>
                    <a:pt x="235" y="400"/>
                    <a:pt x="248" y="398"/>
                    <a:pt x="257" y="391"/>
                  </a:cubicBezTo>
                  <a:lnTo>
                    <a:pt x="213" y="358"/>
                  </a:lnTo>
                  <a:close/>
                  <a:moveTo>
                    <a:pt x="367" y="149"/>
                  </a:moveTo>
                  <a:cubicBezTo>
                    <a:pt x="328" y="126"/>
                    <a:pt x="279" y="137"/>
                    <a:pt x="259" y="173"/>
                  </a:cubicBezTo>
                  <a:cubicBezTo>
                    <a:pt x="238" y="210"/>
                    <a:pt x="265" y="250"/>
                    <a:pt x="246" y="288"/>
                  </a:cubicBezTo>
                  <a:lnTo>
                    <a:pt x="307" y="323"/>
                  </a:lnTo>
                  <a:cubicBezTo>
                    <a:pt x="330" y="288"/>
                    <a:pt x="380" y="291"/>
                    <a:pt x="401" y="255"/>
                  </a:cubicBezTo>
                  <a:cubicBezTo>
                    <a:pt x="421" y="219"/>
                    <a:pt x="406" y="172"/>
                    <a:pt x="367" y="149"/>
                  </a:cubicBezTo>
                  <a:close/>
                  <a:moveTo>
                    <a:pt x="301" y="346"/>
                  </a:moveTo>
                  <a:lnTo>
                    <a:pt x="234" y="296"/>
                  </a:lnTo>
                  <a:cubicBezTo>
                    <a:pt x="229" y="292"/>
                    <a:pt x="223" y="293"/>
                    <a:pt x="219" y="299"/>
                  </a:cubicBezTo>
                  <a:cubicBezTo>
                    <a:pt x="216" y="304"/>
                    <a:pt x="218" y="312"/>
                    <a:pt x="223" y="315"/>
                  </a:cubicBezTo>
                  <a:lnTo>
                    <a:pt x="289" y="366"/>
                  </a:lnTo>
                  <a:cubicBezTo>
                    <a:pt x="295" y="370"/>
                    <a:pt x="301" y="368"/>
                    <a:pt x="304" y="363"/>
                  </a:cubicBezTo>
                  <a:cubicBezTo>
                    <a:pt x="307" y="357"/>
                    <a:pt x="306" y="350"/>
                    <a:pt x="301" y="346"/>
                  </a:cubicBezTo>
                  <a:close/>
                  <a:moveTo>
                    <a:pt x="391" y="127"/>
                  </a:moveTo>
                  <a:lnTo>
                    <a:pt x="412" y="90"/>
                  </a:lnTo>
                  <a:lnTo>
                    <a:pt x="395" y="81"/>
                  </a:lnTo>
                  <a:lnTo>
                    <a:pt x="374" y="117"/>
                  </a:lnTo>
                  <a:lnTo>
                    <a:pt x="391" y="127"/>
                  </a:lnTo>
                  <a:close/>
                  <a:moveTo>
                    <a:pt x="426" y="170"/>
                  </a:moveTo>
                  <a:lnTo>
                    <a:pt x="463" y="149"/>
                  </a:lnTo>
                  <a:lnTo>
                    <a:pt x="453" y="133"/>
                  </a:lnTo>
                  <a:lnTo>
                    <a:pt x="417" y="154"/>
                  </a:lnTo>
                  <a:lnTo>
                    <a:pt x="426" y="170"/>
                  </a:lnTo>
                  <a:close/>
                  <a:moveTo>
                    <a:pt x="338" y="107"/>
                  </a:moveTo>
                  <a:lnTo>
                    <a:pt x="338" y="65"/>
                  </a:lnTo>
                  <a:lnTo>
                    <a:pt x="319" y="65"/>
                  </a:lnTo>
                  <a:lnTo>
                    <a:pt x="319" y="107"/>
                  </a:lnTo>
                  <a:lnTo>
                    <a:pt x="338" y="107"/>
                  </a:lnTo>
                  <a:close/>
                  <a:moveTo>
                    <a:pt x="282" y="116"/>
                  </a:moveTo>
                  <a:lnTo>
                    <a:pt x="261" y="79"/>
                  </a:lnTo>
                  <a:lnTo>
                    <a:pt x="245" y="89"/>
                  </a:lnTo>
                  <a:lnTo>
                    <a:pt x="266" y="125"/>
                  </a:lnTo>
                  <a:lnTo>
                    <a:pt x="282" y="116"/>
                  </a:lnTo>
                  <a:close/>
                  <a:moveTo>
                    <a:pt x="435" y="226"/>
                  </a:moveTo>
                  <a:lnTo>
                    <a:pt x="477" y="226"/>
                  </a:lnTo>
                  <a:lnTo>
                    <a:pt x="477" y="207"/>
                  </a:lnTo>
                  <a:lnTo>
                    <a:pt x="436" y="207"/>
                  </a:lnTo>
                  <a:lnTo>
                    <a:pt x="435" y="226"/>
                  </a:lnTo>
                  <a:close/>
                  <a:moveTo>
                    <a:pt x="284" y="375"/>
                  </a:moveTo>
                  <a:lnTo>
                    <a:pt x="218" y="324"/>
                  </a:lnTo>
                  <a:cubicBezTo>
                    <a:pt x="213" y="320"/>
                    <a:pt x="206" y="322"/>
                    <a:pt x="203" y="327"/>
                  </a:cubicBezTo>
                  <a:cubicBezTo>
                    <a:pt x="200" y="333"/>
                    <a:pt x="201" y="340"/>
                    <a:pt x="206" y="344"/>
                  </a:cubicBezTo>
                  <a:lnTo>
                    <a:pt x="273" y="394"/>
                  </a:lnTo>
                  <a:cubicBezTo>
                    <a:pt x="278" y="398"/>
                    <a:pt x="285" y="397"/>
                    <a:pt x="288" y="391"/>
                  </a:cubicBezTo>
                  <a:cubicBezTo>
                    <a:pt x="291" y="386"/>
                    <a:pt x="289" y="378"/>
                    <a:pt x="284" y="375"/>
                  </a:cubicBezTo>
                  <a:close/>
                  <a:moveTo>
                    <a:pt x="216" y="633"/>
                  </a:moveTo>
                  <a:cubicBezTo>
                    <a:pt x="223" y="583"/>
                    <a:pt x="223" y="530"/>
                    <a:pt x="210" y="483"/>
                  </a:cubicBezTo>
                  <a:cubicBezTo>
                    <a:pt x="0" y="365"/>
                    <a:pt x="55" y="92"/>
                    <a:pt x="231" y="37"/>
                  </a:cubicBezTo>
                  <a:cubicBezTo>
                    <a:pt x="324" y="0"/>
                    <a:pt x="450" y="22"/>
                    <a:pt x="533" y="105"/>
                  </a:cubicBezTo>
                  <a:cubicBezTo>
                    <a:pt x="593" y="165"/>
                    <a:pt x="564" y="180"/>
                    <a:pt x="564" y="180"/>
                  </a:cubicBezTo>
                  <a:lnTo>
                    <a:pt x="551" y="187"/>
                  </a:lnTo>
                  <a:cubicBezTo>
                    <a:pt x="558" y="216"/>
                    <a:pt x="571" y="268"/>
                    <a:pt x="569" y="276"/>
                  </a:cubicBezTo>
                  <a:cubicBezTo>
                    <a:pt x="567" y="285"/>
                    <a:pt x="556" y="295"/>
                    <a:pt x="556" y="295"/>
                  </a:cubicBezTo>
                  <a:lnTo>
                    <a:pt x="586" y="396"/>
                  </a:lnTo>
                  <a:lnTo>
                    <a:pt x="559" y="407"/>
                  </a:lnTo>
                  <a:cubicBezTo>
                    <a:pt x="565" y="439"/>
                    <a:pt x="568" y="466"/>
                    <a:pt x="565" y="498"/>
                  </a:cubicBezTo>
                  <a:cubicBezTo>
                    <a:pt x="565" y="503"/>
                    <a:pt x="547" y="519"/>
                    <a:pt x="532" y="520"/>
                  </a:cubicBezTo>
                  <a:lnTo>
                    <a:pt x="442" y="526"/>
                  </a:lnTo>
                  <a:lnTo>
                    <a:pt x="448" y="633"/>
                  </a:lnTo>
                  <a:lnTo>
                    <a:pt x="216" y="63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88609" y="3457874"/>
            <a:ext cx="599448" cy="599448"/>
            <a:chOff x="6651479" y="4610499"/>
            <a:chExt cx="799264" cy="799264"/>
          </a:xfrm>
          <a:solidFill>
            <a:schemeClr val="accent1"/>
          </a:solidFill>
        </p:grpSpPr>
        <p:sp>
          <p:nvSpPr>
            <p:cNvPr id="37" name="椭圆 36"/>
            <p:cNvSpPr/>
            <p:nvPr/>
          </p:nvSpPr>
          <p:spPr>
            <a:xfrm>
              <a:off x="6651479" y="4610499"/>
              <a:ext cx="799264" cy="79926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41" name="Freeform 19"/>
            <p:cNvSpPr>
              <a:spLocks noEditPoints="1"/>
            </p:cNvSpPr>
            <p:nvPr/>
          </p:nvSpPr>
          <p:spPr bwMode="auto">
            <a:xfrm>
              <a:off x="6854094" y="4823563"/>
              <a:ext cx="394035" cy="373136"/>
            </a:xfrm>
            <a:custGeom>
              <a:avLst/>
              <a:gdLst>
                <a:gd name="T0" fmla="*/ 522 w 638"/>
                <a:gd name="T1" fmla="*/ 59 h 603"/>
                <a:gd name="T2" fmla="*/ 520 w 638"/>
                <a:gd name="T3" fmla="*/ 186 h 603"/>
                <a:gd name="T4" fmla="*/ 301 w 638"/>
                <a:gd name="T5" fmla="*/ 186 h 603"/>
                <a:gd name="T6" fmla="*/ 299 w 638"/>
                <a:gd name="T7" fmla="*/ 129 h 603"/>
                <a:gd name="T8" fmla="*/ 299 w 638"/>
                <a:gd name="T9" fmla="*/ 119 h 603"/>
                <a:gd name="T10" fmla="*/ 301 w 638"/>
                <a:gd name="T11" fmla="*/ 54 h 603"/>
                <a:gd name="T12" fmla="*/ 305 w 638"/>
                <a:gd name="T13" fmla="*/ 27 h 603"/>
                <a:gd name="T14" fmla="*/ 273 w 638"/>
                <a:gd name="T15" fmla="*/ 59 h 603"/>
                <a:gd name="T16" fmla="*/ 263 w 638"/>
                <a:gd name="T17" fmla="*/ 113 h 603"/>
                <a:gd name="T18" fmla="*/ 111 w 638"/>
                <a:gd name="T19" fmla="*/ 94 h 603"/>
                <a:gd name="T20" fmla="*/ 112 w 638"/>
                <a:gd name="T21" fmla="*/ 207 h 603"/>
                <a:gd name="T22" fmla="*/ 117 w 638"/>
                <a:gd name="T23" fmla="*/ 207 h 603"/>
                <a:gd name="T24" fmla="*/ 148 w 638"/>
                <a:gd name="T25" fmla="*/ 339 h 603"/>
                <a:gd name="T26" fmla="*/ 155 w 638"/>
                <a:gd name="T27" fmla="*/ 339 h 603"/>
                <a:gd name="T28" fmla="*/ 185 w 638"/>
                <a:gd name="T29" fmla="*/ 223 h 603"/>
                <a:gd name="T30" fmla="*/ 185 w 638"/>
                <a:gd name="T31" fmla="*/ 127 h 603"/>
                <a:gd name="T32" fmla="*/ 263 w 638"/>
                <a:gd name="T33" fmla="*/ 136 h 603"/>
                <a:gd name="T34" fmla="*/ 282 w 638"/>
                <a:gd name="T35" fmla="*/ 204 h 603"/>
                <a:gd name="T36" fmla="*/ 305 w 638"/>
                <a:gd name="T37" fmla="*/ 214 h 603"/>
                <a:gd name="T38" fmla="*/ 539 w 638"/>
                <a:gd name="T39" fmla="*/ 204 h 603"/>
                <a:gd name="T40" fmla="*/ 539 w 638"/>
                <a:gd name="T41" fmla="*/ 36 h 603"/>
                <a:gd name="T42" fmla="*/ 520 w 638"/>
                <a:gd name="T43" fmla="*/ 221 h 603"/>
                <a:gd name="T44" fmla="*/ 523 w 638"/>
                <a:gd name="T45" fmla="*/ 341 h 603"/>
                <a:gd name="T46" fmla="*/ 367 w 638"/>
                <a:gd name="T47" fmla="*/ 249 h 603"/>
                <a:gd name="T48" fmla="*/ 334 w 638"/>
                <a:gd name="T49" fmla="*/ 249 h 603"/>
                <a:gd name="T50" fmla="*/ 520 w 638"/>
                <a:gd name="T51" fmla="*/ 221 h 603"/>
                <a:gd name="T52" fmla="*/ 158 w 638"/>
                <a:gd name="T53" fmla="*/ 438 h 603"/>
                <a:gd name="T54" fmla="*/ 113 w 638"/>
                <a:gd name="T55" fmla="*/ 373 h 603"/>
                <a:gd name="T56" fmla="*/ 361 w 638"/>
                <a:gd name="T57" fmla="*/ 438 h 603"/>
                <a:gd name="T58" fmla="*/ 316 w 638"/>
                <a:gd name="T59" fmla="*/ 373 h 603"/>
                <a:gd name="T60" fmla="*/ 567 w 638"/>
                <a:gd name="T61" fmla="*/ 438 h 603"/>
                <a:gd name="T62" fmla="*/ 522 w 638"/>
                <a:gd name="T63" fmla="*/ 373 h 603"/>
                <a:gd name="T64" fmla="*/ 200 w 638"/>
                <a:gd name="T65" fmla="*/ 487 h 603"/>
                <a:gd name="T66" fmla="*/ 221 w 638"/>
                <a:gd name="T67" fmla="*/ 527 h 603"/>
                <a:gd name="T68" fmla="*/ 265 w 638"/>
                <a:gd name="T69" fmla="*/ 448 h 603"/>
                <a:gd name="T70" fmla="*/ 403 w 638"/>
                <a:gd name="T71" fmla="*/ 527 h 603"/>
                <a:gd name="T72" fmla="*/ 433 w 638"/>
                <a:gd name="T73" fmla="*/ 527 h 603"/>
                <a:gd name="T74" fmla="*/ 570 w 638"/>
                <a:gd name="T75" fmla="*/ 448 h 603"/>
                <a:gd name="T76" fmla="*/ 614 w 638"/>
                <a:gd name="T77" fmla="*/ 527 h 603"/>
                <a:gd name="T78" fmla="*/ 638 w 638"/>
                <a:gd name="T79" fmla="*/ 549 h 603"/>
                <a:gd name="T80" fmla="*/ 608 w 638"/>
                <a:gd name="T81" fmla="*/ 549 h 603"/>
                <a:gd name="T82" fmla="*/ 433 w 638"/>
                <a:gd name="T83" fmla="*/ 549 h 603"/>
                <a:gd name="T84" fmla="*/ 403 w 638"/>
                <a:gd name="T85" fmla="*/ 549 h 603"/>
                <a:gd name="T86" fmla="*/ 227 w 638"/>
                <a:gd name="T87" fmla="*/ 549 h 603"/>
                <a:gd name="T88" fmla="*/ 200 w 638"/>
                <a:gd name="T89" fmla="*/ 549 h 603"/>
                <a:gd name="T90" fmla="*/ 24 w 638"/>
                <a:gd name="T91" fmla="*/ 549 h 603"/>
                <a:gd name="T92" fmla="*/ 24 w 638"/>
                <a:gd name="T93" fmla="*/ 527 h 603"/>
                <a:gd name="T94" fmla="*/ 152 w 638"/>
                <a:gd name="T95" fmla="*/ 0 h 603"/>
                <a:gd name="T96" fmla="*/ 108 w 638"/>
                <a:gd name="T97" fmla="*/ 44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38" h="603">
                  <a:moveTo>
                    <a:pt x="516" y="53"/>
                  </a:moveTo>
                  <a:cubicBezTo>
                    <a:pt x="517" y="53"/>
                    <a:pt x="519" y="53"/>
                    <a:pt x="520" y="54"/>
                  </a:cubicBezTo>
                  <a:cubicBezTo>
                    <a:pt x="522" y="56"/>
                    <a:pt x="522" y="57"/>
                    <a:pt x="522" y="59"/>
                  </a:cubicBezTo>
                  <a:lnTo>
                    <a:pt x="522" y="181"/>
                  </a:lnTo>
                  <a:cubicBezTo>
                    <a:pt x="522" y="183"/>
                    <a:pt x="522" y="185"/>
                    <a:pt x="520" y="186"/>
                  </a:cubicBezTo>
                  <a:lnTo>
                    <a:pt x="520" y="186"/>
                  </a:lnTo>
                  <a:cubicBezTo>
                    <a:pt x="519" y="187"/>
                    <a:pt x="517" y="188"/>
                    <a:pt x="516" y="188"/>
                  </a:cubicBezTo>
                  <a:lnTo>
                    <a:pt x="305" y="188"/>
                  </a:lnTo>
                  <a:cubicBezTo>
                    <a:pt x="303" y="188"/>
                    <a:pt x="302" y="187"/>
                    <a:pt x="301" y="186"/>
                  </a:cubicBezTo>
                  <a:lnTo>
                    <a:pt x="300" y="186"/>
                  </a:lnTo>
                  <a:cubicBezTo>
                    <a:pt x="299" y="185"/>
                    <a:pt x="299" y="183"/>
                    <a:pt x="299" y="181"/>
                  </a:cubicBezTo>
                  <a:lnTo>
                    <a:pt x="299" y="129"/>
                  </a:lnTo>
                  <a:lnTo>
                    <a:pt x="403" y="107"/>
                  </a:lnTo>
                  <a:lnTo>
                    <a:pt x="403" y="105"/>
                  </a:lnTo>
                  <a:lnTo>
                    <a:pt x="299" y="119"/>
                  </a:lnTo>
                  <a:lnTo>
                    <a:pt x="299" y="59"/>
                  </a:lnTo>
                  <a:cubicBezTo>
                    <a:pt x="299" y="57"/>
                    <a:pt x="299" y="56"/>
                    <a:pt x="300" y="54"/>
                  </a:cubicBezTo>
                  <a:lnTo>
                    <a:pt x="301" y="54"/>
                  </a:lnTo>
                  <a:cubicBezTo>
                    <a:pt x="302" y="53"/>
                    <a:pt x="303" y="53"/>
                    <a:pt x="305" y="53"/>
                  </a:cubicBezTo>
                  <a:lnTo>
                    <a:pt x="516" y="53"/>
                  </a:lnTo>
                  <a:close/>
                  <a:moveTo>
                    <a:pt x="305" y="27"/>
                  </a:moveTo>
                  <a:cubicBezTo>
                    <a:pt x="296" y="27"/>
                    <a:pt x="288" y="30"/>
                    <a:pt x="282" y="36"/>
                  </a:cubicBezTo>
                  <a:lnTo>
                    <a:pt x="282" y="36"/>
                  </a:lnTo>
                  <a:cubicBezTo>
                    <a:pt x="276" y="42"/>
                    <a:pt x="273" y="50"/>
                    <a:pt x="273" y="59"/>
                  </a:cubicBezTo>
                  <a:lnTo>
                    <a:pt x="273" y="122"/>
                  </a:lnTo>
                  <a:lnTo>
                    <a:pt x="263" y="124"/>
                  </a:lnTo>
                  <a:lnTo>
                    <a:pt x="263" y="113"/>
                  </a:lnTo>
                  <a:lnTo>
                    <a:pt x="217" y="113"/>
                  </a:lnTo>
                  <a:lnTo>
                    <a:pt x="185" y="94"/>
                  </a:lnTo>
                  <a:lnTo>
                    <a:pt x="111" y="94"/>
                  </a:lnTo>
                  <a:cubicBezTo>
                    <a:pt x="96" y="94"/>
                    <a:pt x="84" y="106"/>
                    <a:pt x="84" y="121"/>
                  </a:cubicBezTo>
                  <a:lnTo>
                    <a:pt x="84" y="207"/>
                  </a:lnTo>
                  <a:lnTo>
                    <a:pt x="112" y="207"/>
                  </a:lnTo>
                  <a:lnTo>
                    <a:pt x="112" y="144"/>
                  </a:lnTo>
                  <a:lnTo>
                    <a:pt x="117" y="144"/>
                  </a:lnTo>
                  <a:lnTo>
                    <a:pt x="117" y="207"/>
                  </a:lnTo>
                  <a:lnTo>
                    <a:pt x="117" y="223"/>
                  </a:lnTo>
                  <a:lnTo>
                    <a:pt x="117" y="339"/>
                  </a:lnTo>
                  <a:lnTo>
                    <a:pt x="148" y="339"/>
                  </a:lnTo>
                  <a:lnTo>
                    <a:pt x="148" y="243"/>
                  </a:lnTo>
                  <a:lnTo>
                    <a:pt x="155" y="243"/>
                  </a:lnTo>
                  <a:lnTo>
                    <a:pt x="155" y="339"/>
                  </a:lnTo>
                  <a:lnTo>
                    <a:pt x="185" y="339"/>
                  </a:lnTo>
                  <a:lnTo>
                    <a:pt x="185" y="322"/>
                  </a:lnTo>
                  <a:lnTo>
                    <a:pt x="185" y="223"/>
                  </a:lnTo>
                  <a:lnTo>
                    <a:pt x="185" y="207"/>
                  </a:lnTo>
                  <a:lnTo>
                    <a:pt x="185" y="144"/>
                  </a:lnTo>
                  <a:lnTo>
                    <a:pt x="185" y="127"/>
                  </a:lnTo>
                  <a:lnTo>
                    <a:pt x="217" y="144"/>
                  </a:lnTo>
                  <a:lnTo>
                    <a:pt x="263" y="144"/>
                  </a:lnTo>
                  <a:lnTo>
                    <a:pt x="263" y="136"/>
                  </a:lnTo>
                  <a:lnTo>
                    <a:pt x="273" y="134"/>
                  </a:lnTo>
                  <a:lnTo>
                    <a:pt x="273" y="181"/>
                  </a:lnTo>
                  <a:cubicBezTo>
                    <a:pt x="273" y="190"/>
                    <a:pt x="276" y="198"/>
                    <a:pt x="282" y="204"/>
                  </a:cubicBezTo>
                  <a:lnTo>
                    <a:pt x="282" y="204"/>
                  </a:lnTo>
                  <a:lnTo>
                    <a:pt x="282" y="204"/>
                  </a:lnTo>
                  <a:cubicBezTo>
                    <a:pt x="288" y="210"/>
                    <a:pt x="296" y="214"/>
                    <a:pt x="305" y="214"/>
                  </a:cubicBezTo>
                  <a:lnTo>
                    <a:pt x="516" y="214"/>
                  </a:lnTo>
                  <a:cubicBezTo>
                    <a:pt x="525" y="214"/>
                    <a:pt x="533" y="210"/>
                    <a:pt x="539" y="204"/>
                  </a:cubicBezTo>
                  <a:lnTo>
                    <a:pt x="539" y="204"/>
                  </a:lnTo>
                  <a:cubicBezTo>
                    <a:pt x="545" y="198"/>
                    <a:pt x="548" y="190"/>
                    <a:pt x="548" y="181"/>
                  </a:cubicBezTo>
                  <a:lnTo>
                    <a:pt x="548" y="59"/>
                  </a:lnTo>
                  <a:cubicBezTo>
                    <a:pt x="548" y="50"/>
                    <a:pt x="545" y="42"/>
                    <a:pt x="539" y="36"/>
                  </a:cubicBezTo>
                  <a:cubicBezTo>
                    <a:pt x="533" y="30"/>
                    <a:pt x="525" y="27"/>
                    <a:pt x="516" y="27"/>
                  </a:cubicBezTo>
                  <a:lnTo>
                    <a:pt x="305" y="27"/>
                  </a:lnTo>
                  <a:close/>
                  <a:moveTo>
                    <a:pt x="520" y="221"/>
                  </a:moveTo>
                  <a:lnTo>
                    <a:pt x="520" y="249"/>
                  </a:lnTo>
                  <a:lnTo>
                    <a:pt x="497" y="249"/>
                  </a:lnTo>
                  <a:lnTo>
                    <a:pt x="523" y="341"/>
                  </a:lnTo>
                  <a:lnTo>
                    <a:pt x="490" y="341"/>
                  </a:lnTo>
                  <a:lnTo>
                    <a:pt x="464" y="249"/>
                  </a:lnTo>
                  <a:lnTo>
                    <a:pt x="367" y="249"/>
                  </a:lnTo>
                  <a:lnTo>
                    <a:pt x="341" y="341"/>
                  </a:lnTo>
                  <a:lnTo>
                    <a:pt x="308" y="341"/>
                  </a:lnTo>
                  <a:lnTo>
                    <a:pt x="334" y="249"/>
                  </a:lnTo>
                  <a:lnTo>
                    <a:pt x="306" y="249"/>
                  </a:lnTo>
                  <a:lnTo>
                    <a:pt x="306" y="221"/>
                  </a:lnTo>
                  <a:lnTo>
                    <a:pt x="520" y="221"/>
                  </a:lnTo>
                  <a:close/>
                  <a:moveTo>
                    <a:pt x="113" y="373"/>
                  </a:moveTo>
                  <a:cubicBezTo>
                    <a:pt x="139" y="373"/>
                    <a:pt x="161" y="394"/>
                    <a:pt x="161" y="421"/>
                  </a:cubicBezTo>
                  <a:cubicBezTo>
                    <a:pt x="161" y="427"/>
                    <a:pt x="160" y="433"/>
                    <a:pt x="158" y="438"/>
                  </a:cubicBezTo>
                  <a:lnTo>
                    <a:pt x="68" y="438"/>
                  </a:lnTo>
                  <a:cubicBezTo>
                    <a:pt x="66" y="433"/>
                    <a:pt x="65" y="427"/>
                    <a:pt x="65" y="421"/>
                  </a:cubicBezTo>
                  <a:cubicBezTo>
                    <a:pt x="65" y="394"/>
                    <a:pt x="86" y="373"/>
                    <a:pt x="113" y="373"/>
                  </a:cubicBezTo>
                  <a:close/>
                  <a:moveTo>
                    <a:pt x="316" y="373"/>
                  </a:moveTo>
                  <a:cubicBezTo>
                    <a:pt x="342" y="373"/>
                    <a:pt x="364" y="394"/>
                    <a:pt x="364" y="421"/>
                  </a:cubicBezTo>
                  <a:cubicBezTo>
                    <a:pt x="364" y="427"/>
                    <a:pt x="363" y="433"/>
                    <a:pt x="361" y="438"/>
                  </a:cubicBezTo>
                  <a:lnTo>
                    <a:pt x="271" y="438"/>
                  </a:lnTo>
                  <a:cubicBezTo>
                    <a:pt x="269" y="433"/>
                    <a:pt x="268" y="427"/>
                    <a:pt x="268" y="421"/>
                  </a:cubicBezTo>
                  <a:cubicBezTo>
                    <a:pt x="268" y="394"/>
                    <a:pt x="289" y="373"/>
                    <a:pt x="316" y="373"/>
                  </a:cubicBezTo>
                  <a:close/>
                  <a:moveTo>
                    <a:pt x="522" y="373"/>
                  </a:moveTo>
                  <a:cubicBezTo>
                    <a:pt x="548" y="373"/>
                    <a:pt x="570" y="394"/>
                    <a:pt x="570" y="421"/>
                  </a:cubicBezTo>
                  <a:cubicBezTo>
                    <a:pt x="570" y="427"/>
                    <a:pt x="569" y="433"/>
                    <a:pt x="567" y="438"/>
                  </a:cubicBezTo>
                  <a:lnTo>
                    <a:pt x="477" y="438"/>
                  </a:lnTo>
                  <a:cubicBezTo>
                    <a:pt x="475" y="433"/>
                    <a:pt x="474" y="427"/>
                    <a:pt x="474" y="421"/>
                  </a:cubicBezTo>
                  <a:cubicBezTo>
                    <a:pt x="474" y="394"/>
                    <a:pt x="495" y="373"/>
                    <a:pt x="522" y="373"/>
                  </a:cubicBezTo>
                  <a:close/>
                  <a:moveTo>
                    <a:pt x="62" y="448"/>
                  </a:moveTo>
                  <a:lnTo>
                    <a:pt x="161" y="448"/>
                  </a:lnTo>
                  <a:cubicBezTo>
                    <a:pt x="182" y="448"/>
                    <a:pt x="200" y="466"/>
                    <a:pt x="200" y="487"/>
                  </a:cubicBezTo>
                  <a:lnTo>
                    <a:pt x="200" y="527"/>
                  </a:lnTo>
                  <a:lnTo>
                    <a:pt x="203" y="527"/>
                  </a:lnTo>
                  <a:lnTo>
                    <a:pt x="221" y="527"/>
                  </a:lnTo>
                  <a:lnTo>
                    <a:pt x="227" y="527"/>
                  </a:lnTo>
                  <a:lnTo>
                    <a:pt x="227" y="487"/>
                  </a:lnTo>
                  <a:cubicBezTo>
                    <a:pt x="227" y="466"/>
                    <a:pt x="244" y="448"/>
                    <a:pt x="265" y="448"/>
                  </a:cubicBezTo>
                  <a:lnTo>
                    <a:pt x="364" y="448"/>
                  </a:lnTo>
                  <a:cubicBezTo>
                    <a:pt x="385" y="448"/>
                    <a:pt x="403" y="466"/>
                    <a:pt x="403" y="487"/>
                  </a:cubicBezTo>
                  <a:lnTo>
                    <a:pt x="403" y="527"/>
                  </a:lnTo>
                  <a:lnTo>
                    <a:pt x="409" y="527"/>
                  </a:lnTo>
                  <a:lnTo>
                    <a:pt x="424" y="527"/>
                  </a:lnTo>
                  <a:lnTo>
                    <a:pt x="433" y="527"/>
                  </a:lnTo>
                  <a:lnTo>
                    <a:pt x="433" y="487"/>
                  </a:lnTo>
                  <a:cubicBezTo>
                    <a:pt x="433" y="466"/>
                    <a:pt x="450" y="448"/>
                    <a:pt x="471" y="448"/>
                  </a:cubicBezTo>
                  <a:lnTo>
                    <a:pt x="570" y="448"/>
                  </a:lnTo>
                  <a:cubicBezTo>
                    <a:pt x="591" y="448"/>
                    <a:pt x="608" y="466"/>
                    <a:pt x="608" y="487"/>
                  </a:cubicBezTo>
                  <a:lnTo>
                    <a:pt x="608" y="527"/>
                  </a:lnTo>
                  <a:lnTo>
                    <a:pt x="614" y="527"/>
                  </a:lnTo>
                  <a:lnTo>
                    <a:pt x="630" y="527"/>
                  </a:lnTo>
                  <a:lnTo>
                    <a:pt x="638" y="527"/>
                  </a:lnTo>
                  <a:lnTo>
                    <a:pt x="638" y="549"/>
                  </a:lnTo>
                  <a:lnTo>
                    <a:pt x="630" y="549"/>
                  </a:lnTo>
                  <a:lnTo>
                    <a:pt x="614" y="549"/>
                  </a:lnTo>
                  <a:lnTo>
                    <a:pt x="608" y="549"/>
                  </a:lnTo>
                  <a:lnTo>
                    <a:pt x="608" y="603"/>
                  </a:lnTo>
                  <a:lnTo>
                    <a:pt x="433" y="603"/>
                  </a:lnTo>
                  <a:lnTo>
                    <a:pt x="433" y="549"/>
                  </a:lnTo>
                  <a:lnTo>
                    <a:pt x="424" y="549"/>
                  </a:lnTo>
                  <a:lnTo>
                    <a:pt x="409" y="549"/>
                  </a:lnTo>
                  <a:lnTo>
                    <a:pt x="403" y="549"/>
                  </a:lnTo>
                  <a:lnTo>
                    <a:pt x="403" y="603"/>
                  </a:lnTo>
                  <a:lnTo>
                    <a:pt x="227" y="603"/>
                  </a:lnTo>
                  <a:lnTo>
                    <a:pt x="227" y="549"/>
                  </a:lnTo>
                  <a:lnTo>
                    <a:pt x="221" y="549"/>
                  </a:lnTo>
                  <a:lnTo>
                    <a:pt x="203" y="549"/>
                  </a:lnTo>
                  <a:lnTo>
                    <a:pt x="200" y="549"/>
                  </a:lnTo>
                  <a:lnTo>
                    <a:pt x="200" y="603"/>
                  </a:lnTo>
                  <a:lnTo>
                    <a:pt x="24" y="603"/>
                  </a:lnTo>
                  <a:lnTo>
                    <a:pt x="24" y="549"/>
                  </a:lnTo>
                  <a:lnTo>
                    <a:pt x="0" y="549"/>
                  </a:lnTo>
                  <a:lnTo>
                    <a:pt x="0" y="527"/>
                  </a:lnTo>
                  <a:lnTo>
                    <a:pt x="24" y="527"/>
                  </a:lnTo>
                  <a:lnTo>
                    <a:pt x="24" y="487"/>
                  </a:lnTo>
                  <a:cubicBezTo>
                    <a:pt x="24" y="466"/>
                    <a:pt x="41" y="448"/>
                    <a:pt x="62" y="448"/>
                  </a:cubicBezTo>
                  <a:close/>
                  <a:moveTo>
                    <a:pt x="152" y="0"/>
                  </a:moveTo>
                  <a:cubicBezTo>
                    <a:pt x="176" y="0"/>
                    <a:pt x="196" y="20"/>
                    <a:pt x="196" y="44"/>
                  </a:cubicBezTo>
                  <a:cubicBezTo>
                    <a:pt x="196" y="69"/>
                    <a:pt x="176" y="88"/>
                    <a:pt x="152" y="88"/>
                  </a:cubicBezTo>
                  <a:cubicBezTo>
                    <a:pt x="127" y="88"/>
                    <a:pt x="108" y="69"/>
                    <a:pt x="108" y="44"/>
                  </a:cubicBezTo>
                  <a:cubicBezTo>
                    <a:pt x="108" y="20"/>
                    <a:pt x="127" y="0"/>
                    <a:pt x="152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601774" y="1420244"/>
            <a:ext cx="2682247" cy="768148"/>
            <a:chOff x="657222" y="1494198"/>
            <a:chExt cx="3576329" cy="1024196"/>
          </a:xfrm>
        </p:grpSpPr>
        <p:sp>
          <p:nvSpPr>
            <p:cNvPr id="23" name="TextBox 145"/>
            <p:cNvSpPr txBox="1"/>
            <p:nvPr/>
          </p:nvSpPr>
          <p:spPr>
            <a:xfrm>
              <a:off x="657222" y="1800268"/>
              <a:ext cx="3576329" cy="718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Office2010</a:t>
              </a: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及以上版本，单击选中图片，右键，设置图片格式，填充，图片或纹理填充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34" name="TextBox 148"/>
            <p:cNvSpPr txBox="1"/>
            <p:nvPr/>
          </p:nvSpPr>
          <p:spPr>
            <a:xfrm>
              <a:off x="657222" y="1494198"/>
              <a:ext cx="2589134" cy="311796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13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601774" y="2402024"/>
            <a:ext cx="2682247" cy="768148"/>
            <a:chOff x="657222" y="1494198"/>
            <a:chExt cx="3576329" cy="1024196"/>
          </a:xfrm>
        </p:grpSpPr>
        <p:sp>
          <p:nvSpPr>
            <p:cNvPr id="38" name="TextBox 145"/>
            <p:cNvSpPr txBox="1"/>
            <p:nvPr/>
          </p:nvSpPr>
          <p:spPr>
            <a:xfrm>
              <a:off x="657222" y="1800268"/>
              <a:ext cx="3576329" cy="718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Office2010</a:t>
              </a: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及以上版本，单击选中图片，右键，设置图片格式，填充，图片或纹理填充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42" name="TextBox 148"/>
            <p:cNvSpPr txBox="1"/>
            <p:nvPr/>
          </p:nvSpPr>
          <p:spPr>
            <a:xfrm>
              <a:off x="657222" y="1494198"/>
              <a:ext cx="2589134" cy="311796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13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601774" y="3404148"/>
            <a:ext cx="2682247" cy="768148"/>
            <a:chOff x="657222" y="1494198"/>
            <a:chExt cx="3576329" cy="1024196"/>
          </a:xfrm>
        </p:grpSpPr>
        <p:sp>
          <p:nvSpPr>
            <p:cNvPr id="44" name="TextBox 145"/>
            <p:cNvSpPr txBox="1"/>
            <p:nvPr/>
          </p:nvSpPr>
          <p:spPr>
            <a:xfrm>
              <a:off x="657222" y="1800268"/>
              <a:ext cx="3576329" cy="718126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Office2010</a:t>
              </a:r>
              <a:r>
                <a:rPr lang="zh-CN" altLang="en-US" sz="900" dirty="0">
                  <a:solidFill>
                    <a:schemeClr val="bg1"/>
                  </a:solidFill>
                  <a:latin typeface="+mn-ea"/>
                  <a:sym typeface="Gill Sans" charset="0"/>
                </a:rPr>
                <a:t>及以上版本，单击选中图片，右键，设置图片格式，填充，图片或纹理填充</a:t>
              </a:r>
              <a:endParaRPr lang="en-US" altLang="zh-CN" sz="900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45" name="TextBox 148"/>
            <p:cNvSpPr txBox="1"/>
            <p:nvPr/>
          </p:nvSpPr>
          <p:spPr>
            <a:xfrm>
              <a:off x="657222" y="1494198"/>
              <a:ext cx="2589134" cy="311796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13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89789" y="1309572"/>
            <a:ext cx="4005596" cy="3422418"/>
            <a:chOff x="786384" y="1746096"/>
            <a:chExt cx="5340795" cy="4563224"/>
          </a:xfrm>
        </p:grpSpPr>
        <p:pic>
          <p:nvPicPr>
            <p:cNvPr id="30" name="Picture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6384" y="1746096"/>
              <a:ext cx="5340795" cy="4563224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069848" y="1993392"/>
              <a:ext cx="4788000" cy="3024000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48" name="矩形 47"/>
          <p:cNvSpPr/>
          <p:nvPr/>
        </p:nvSpPr>
        <p:spPr>
          <a:xfrm>
            <a:off x="274574" y="176572"/>
            <a:ext cx="2304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3.4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实践难点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87581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2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866757" y="2019403"/>
            <a:ext cx="4348365" cy="939618"/>
            <a:chOff x="2866757" y="2019402"/>
            <a:chExt cx="4348365" cy="939617"/>
          </a:xfrm>
        </p:grpSpPr>
        <p:sp>
          <p:nvSpPr>
            <p:cNvPr id="13" name="文本框 12"/>
            <p:cNvSpPr txBox="1"/>
            <p:nvPr/>
          </p:nvSpPr>
          <p:spPr>
            <a:xfrm>
              <a:off x="2866757" y="2251134"/>
              <a:ext cx="4348365" cy="7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研究成果与应用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29670" y="2019402"/>
              <a:ext cx="16160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PART FOUR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928879" y="1944350"/>
            <a:ext cx="1129689" cy="1129689"/>
            <a:chOff x="1928879" y="1944350"/>
            <a:chExt cx="1129689" cy="1129689"/>
          </a:xfrm>
          <a:solidFill>
            <a:schemeClr val="accent1"/>
          </a:solidFill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2119073" y="2251134"/>
              <a:ext cx="749300" cy="509588"/>
              <a:chOff x="3897313" y="2016126"/>
              <a:chExt cx="749300" cy="509588"/>
            </a:xfrm>
            <a:grpFill/>
          </p:grpSpPr>
          <p:sp>
            <p:nvSpPr>
              <p:cNvPr id="25" name="Freeform 8"/>
              <p:cNvSpPr>
                <a:spLocks noEditPoints="1"/>
              </p:cNvSpPr>
              <p:nvPr/>
            </p:nvSpPr>
            <p:spPr bwMode="auto">
              <a:xfrm>
                <a:off x="3897313" y="2016126"/>
                <a:ext cx="749300" cy="509588"/>
              </a:xfrm>
              <a:custGeom>
                <a:avLst/>
                <a:gdLst>
                  <a:gd name="T0" fmla="*/ 627 w 631"/>
                  <a:gd name="T1" fmla="*/ 44 h 429"/>
                  <a:gd name="T2" fmla="*/ 469 w 631"/>
                  <a:gd name="T3" fmla="*/ 0 h 429"/>
                  <a:gd name="T4" fmla="*/ 315 w 631"/>
                  <a:gd name="T5" fmla="*/ 41 h 429"/>
                  <a:gd name="T6" fmla="*/ 168 w 631"/>
                  <a:gd name="T7" fmla="*/ 0 h 429"/>
                  <a:gd name="T8" fmla="*/ 3 w 631"/>
                  <a:gd name="T9" fmla="*/ 44 h 429"/>
                  <a:gd name="T10" fmla="*/ 0 w 631"/>
                  <a:gd name="T11" fmla="*/ 52 h 429"/>
                  <a:gd name="T12" fmla="*/ 0 w 631"/>
                  <a:gd name="T13" fmla="*/ 412 h 429"/>
                  <a:gd name="T14" fmla="*/ 23 w 631"/>
                  <a:gd name="T15" fmla="*/ 429 h 429"/>
                  <a:gd name="T16" fmla="*/ 313 w 631"/>
                  <a:gd name="T17" fmla="*/ 429 h 429"/>
                  <a:gd name="T18" fmla="*/ 608 w 631"/>
                  <a:gd name="T19" fmla="*/ 429 h 429"/>
                  <a:gd name="T20" fmla="*/ 631 w 631"/>
                  <a:gd name="T21" fmla="*/ 413 h 429"/>
                  <a:gd name="T22" fmla="*/ 631 w 631"/>
                  <a:gd name="T23" fmla="*/ 52 h 429"/>
                  <a:gd name="T24" fmla="*/ 627 w 631"/>
                  <a:gd name="T25" fmla="*/ 44 h 429"/>
                  <a:gd name="T26" fmla="*/ 304 w 631"/>
                  <a:gd name="T27" fmla="*/ 60 h 429"/>
                  <a:gd name="T28" fmla="*/ 304 w 631"/>
                  <a:gd name="T29" fmla="*/ 393 h 429"/>
                  <a:gd name="T30" fmla="*/ 167 w 631"/>
                  <a:gd name="T31" fmla="*/ 355 h 429"/>
                  <a:gd name="T32" fmla="*/ 40 w 631"/>
                  <a:gd name="T33" fmla="*/ 380 h 429"/>
                  <a:gd name="T34" fmla="*/ 40 w 631"/>
                  <a:gd name="T35" fmla="*/ 46 h 429"/>
                  <a:gd name="T36" fmla="*/ 169 w 631"/>
                  <a:gd name="T37" fmla="*/ 21 h 429"/>
                  <a:gd name="T38" fmla="*/ 304 w 631"/>
                  <a:gd name="T39" fmla="*/ 60 h 429"/>
                  <a:gd name="T40" fmla="*/ 590 w 631"/>
                  <a:gd name="T41" fmla="*/ 45 h 429"/>
                  <a:gd name="T42" fmla="*/ 590 w 631"/>
                  <a:gd name="T43" fmla="*/ 381 h 429"/>
                  <a:gd name="T44" fmla="*/ 462 w 631"/>
                  <a:gd name="T45" fmla="*/ 359 h 429"/>
                  <a:gd name="T46" fmla="*/ 323 w 631"/>
                  <a:gd name="T47" fmla="*/ 394 h 429"/>
                  <a:gd name="T48" fmla="*/ 323 w 631"/>
                  <a:gd name="T49" fmla="*/ 61 h 429"/>
                  <a:gd name="T50" fmla="*/ 469 w 631"/>
                  <a:gd name="T51" fmla="*/ 21 h 429"/>
                  <a:gd name="T52" fmla="*/ 590 w 631"/>
                  <a:gd name="T53" fmla="*/ 45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31" h="429">
                    <a:moveTo>
                      <a:pt x="627" y="44"/>
                    </a:moveTo>
                    <a:cubicBezTo>
                      <a:pt x="593" y="16"/>
                      <a:pt x="534" y="0"/>
                      <a:pt x="469" y="0"/>
                    </a:cubicBezTo>
                    <a:cubicBezTo>
                      <a:pt x="407" y="0"/>
                      <a:pt x="350" y="15"/>
                      <a:pt x="315" y="41"/>
                    </a:cubicBezTo>
                    <a:cubicBezTo>
                      <a:pt x="288" y="15"/>
                      <a:pt x="234" y="0"/>
                      <a:pt x="168" y="0"/>
                    </a:cubicBezTo>
                    <a:cubicBezTo>
                      <a:pt x="100" y="0"/>
                      <a:pt x="37" y="17"/>
                      <a:pt x="3" y="44"/>
                    </a:cubicBezTo>
                    <a:cubicBezTo>
                      <a:pt x="1" y="46"/>
                      <a:pt x="0" y="49"/>
                      <a:pt x="0" y="52"/>
                    </a:cubicBezTo>
                    <a:cubicBezTo>
                      <a:pt x="0" y="412"/>
                      <a:pt x="0" y="412"/>
                      <a:pt x="0" y="412"/>
                    </a:cubicBezTo>
                    <a:cubicBezTo>
                      <a:pt x="0" y="419"/>
                      <a:pt x="9" y="429"/>
                      <a:pt x="23" y="429"/>
                    </a:cubicBezTo>
                    <a:cubicBezTo>
                      <a:pt x="313" y="429"/>
                      <a:pt x="313" y="429"/>
                      <a:pt x="313" y="429"/>
                    </a:cubicBezTo>
                    <a:cubicBezTo>
                      <a:pt x="314" y="429"/>
                      <a:pt x="608" y="429"/>
                      <a:pt x="608" y="429"/>
                    </a:cubicBezTo>
                    <a:cubicBezTo>
                      <a:pt x="618" y="429"/>
                      <a:pt x="631" y="424"/>
                      <a:pt x="631" y="413"/>
                    </a:cubicBezTo>
                    <a:cubicBezTo>
                      <a:pt x="631" y="52"/>
                      <a:pt x="631" y="52"/>
                      <a:pt x="631" y="52"/>
                    </a:cubicBezTo>
                    <a:cubicBezTo>
                      <a:pt x="631" y="49"/>
                      <a:pt x="630" y="46"/>
                      <a:pt x="627" y="44"/>
                    </a:cubicBezTo>
                    <a:close/>
                    <a:moveTo>
                      <a:pt x="304" y="60"/>
                    </a:moveTo>
                    <a:cubicBezTo>
                      <a:pt x="304" y="66"/>
                      <a:pt x="304" y="393"/>
                      <a:pt x="304" y="393"/>
                    </a:cubicBezTo>
                    <a:cubicBezTo>
                      <a:pt x="275" y="369"/>
                      <a:pt x="227" y="355"/>
                      <a:pt x="167" y="355"/>
                    </a:cubicBezTo>
                    <a:cubicBezTo>
                      <a:pt x="120" y="355"/>
                      <a:pt x="75" y="364"/>
                      <a:pt x="40" y="380"/>
                    </a:cubicBezTo>
                    <a:cubicBezTo>
                      <a:pt x="40" y="46"/>
                      <a:pt x="40" y="46"/>
                      <a:pt x="40" y="46"/>
                    </a:cubicBezTo>
                    <a:cubicBezTo>
                      <a:pt x="40" y="46"/>
                      <a:pt x="85" y="21"/>
                      <a:pt x="169" y="21"/>
                    </a:cubicBezTo>
                    <a:cubicBezTo>
                      <a:pt x="266" y="21"/>
                      <a:pt x="304" y="58"/>
                      <a:pt x="304" y="60"/>
                    </a:cubicBezTo>
                    <a:close/>
                    <a:moveTo>
                      <a:pt x="590" y="45"/>
                    </a:moveTo>
                    <a:cubicBezTo>
                      <a:pt x="590" y="381"/>
                      <a:pt x="590" y="381"/>
                      <a:pt x="590" y="381"/>
                    </a:cubicBezTo>
                    <a:cubicBezTo>
                      <a:pt x="554" y="366"/>
                      <a:pt x="505" y="359"/>
                      <a:pt x="462" y="359"/>
                    </a:cubicBezTo>
                    <a:cubicBezTo>
                      <a:pt x="401" y="359"/>
                      <a:pt x="352" y="371"/>
                      <a:pt x="323" y="394"/>
                    </a:cubicBezTo>
                    <a:cubicBezTo>
                      <a:pt x="323" y="61"/>
                      <a:pt x="323" y="61"/>
                      <a:pt x="323" y="61"/>
                    </a:cubicBezTo>
                    <a:cubicBezTo>
                      <a:pt x="323" y="61"/>
                      <a:pt x="368" y="21"/>
                      <a:pt x="469" y="21"/>
                    </a:cubicBezTo>
                    <a:cubicBezTo>
                      <a:pt x="547" y="21"/>
                      <a:pt x="590" y="45"/>
                      <a:pt x="590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auto">
              <a:xfrm>
                <a:off x="3992563" y="2085976"/>
                <a:ext cx="228600" cy="52388"/>
              </a:xfrm>
              <a:custGeom>
                <a:avLst/>
                <a:gdLst>
                  <a:gd name="T0" fmla="*/ 184 w 192"/>
                  <a:gd name="T1" fmla="*/ 44 h 44"/>
                  <a:gd name="T2" fmla="*/ 180 w 192"/>
                  <a:gd name="T3" fmla="*/ 43 h 44"/>
                  <a:gd name="T4" fmla="*/ 10 w 192"/>
                  <a:gd name="T5" fmla="*/ 32 h 44"/>
                  <a:gd name="T6" fmla="*/ 1 w 192"/>
                  <a:gd name="T7" fmla="*/ 27 h 44"/>
                  <a:gd name="T8" fmla="*/ 6 w 192"/>
                  <a:gd name="T9" fmla="*/ 19 h 44"/>
                  <a:gd name="T10" fmla="*/ 188 w 192"/>
                  <a:gd name="T11" fmla="*/ 31 h 44"/>
                  <a:gd name="T12" fmla="*/ 190 w 192"/>
                  <a:gd name="T13" fmla="*/ 41 h 44"/>
                  <a:gd name="T14" fmla="*/ 184 w 192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4">
                    <a:moveTo>
                      <a:pt x="184" y="44"/>
                    </a:moveTo>
                    <a:cubicBezTo>
                      <a:pt x="183" y="44"/>
                      <a:pt x="181" y="44"/>
                      <a:pt x="180" y="43"/>
                    </a:cubicBezTo>
                    <a:cubicBezTo>
                      <a:pt x="150" y="23"/>
                      <a:pt x="83" y="12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5"/>
                      <a:pt x="188" y="31"/>
                    </a:cubicBezTo>
                    <a:cubicBezTo>
                      <a:pt x="191" y="33"/>
                      <a:pt x="192" y="38"/>
                      <a:pt x="190" y="41"/>
                    </a:cubicBezTo>
                    <a:cubicBezTo>
                      <a:pt x="189" y="43"/>
                      <a:pt x="186" y="44"/>
                      <a:pt x="184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auto">
              <a:xfrm>
                <a:off x="3992563" y="2151063"/>
                <a:ext cx="228600" cy="50800"/>
              </a:xfrm>
              <a:custGeom>
                <a:avLst/>
                <a:gdLst>
                  <a:gd name="T0" fmla="*/ 184 w 192"/>
                  <a:gd name="T1" fmla="*/ 43 h 43"/>
                  <a:gd name="T2" fmla="*/ 180 w 192"/>
                  <a:gd name="T3" fmla="*/ 42 h 43"/>
                  <a:gd name="T4" fmla="*/ 10 w 192"/>
                  <a:gd name="T5" fmla="*/ 32 h 43"/>
                  <a:gd name="T6" fmla="*/ 1 w 192"/>
                  <a:gd name="T7" fmla="*/ 27 h 43"/>
                  <a:gd name="T8" fmla="*/ 6 w 192"/>
                  <a:gd name="T9" fmla="*/ 19 h 43"/>
                  <a:gd name="T10" fmla="*/ 188 w 192"/>
                  <a:gd name="T11" fmla="*/ 30 h 43"/>
                  <a:gd name="T12" fmla="*/ 190 w 192"/>
                  <a:gd name="T13" fmla="*/ 40 h 43"/>
                  <a:gd name="T14" fmla="*/ 184 w 192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2" h="43">
                    <a:moveTo>
                      <a:pt x="184" y="43"/>
                    </a:moveTo>
                    <a:cubicBezTo>
                      <a:pt x="183" y="43"/>
                      <a:pt x="181" y="43"/>
                      <a:pt x="180" y="42"/>
                    </a:cubicBezTo>
                    <a:cubicBezTo>
                      <a:pt x="150" y="23"/>
                      <a:pt x="84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9"/>
                    </a:cubicBezTo>
                    <a:cubicBezTo>
                      <a:pt x="73" y="0"/>
                      <a:pt x="148" y="4"/>
                      <a:pt x="188" y="30"/>
                    </a:cubicBezTo>
                    <a:cubicBezTo>
                      <a:pt x="191" y="32"/>
                      <a:pt x="192" y="37"/>
                      <a:pt x="190" y="40"/>
                    </a:cubicBezTo>
                    <a:cubicBezTo>
                      <a:pt x="188" y="42"/>
                      <a:pt x="186" y="43"/>
                      <a:pt x="184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auto">
              <a:xfrm>
                <a:off x="3992563" y="2214563"/>
                <a:ext cx="230187" cy="50800"/>
              </a:xfrm>
              <a:custGeom>
                <a:avLst/>
                <a:gdLst>
                  <a:gd name="T0" fmla="*/ 185 w 193"/>
                  <a:gd name="T1" fmla="*/ 43 h 43"/>
                  <a:gd name="T2" fmla="*/ 181 w 193"/>
                  <a:gd name="T3" fmla="*/ 42 h 43"/>
                  <a:gd name="T4" fmla="*/ 10 w 193"/>
                  <a:gd name="T5" fmla="*/ 32 h 43"/>
                  <a:gd name="T6" fmla="*/ 1 w 193"/>
                  <a:gd name="T7" fmla="*/ 27 h 43"/>
                  <a:gd name="T8" fmla="*/ 6 w 193"/>
                  <a:gd name="T9" fmla="*/ 18 h 43"/>
                  <a:gd name="T10" fmla="*/ 189 w 193"/>
                  <a:gd name="T11" fmla="*/ 30 h 43"/>
                  <a:gd name="T12" fmla="*/ 191 w 193"/>
                  <a:gd name="T13" fmla="*/ 40 h 43"/>
                  <a:gd name="T14" fmla="*/ 185 w 193"/>
                  <a:gd name="T15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3" h="43">
                    <a:moveTo>
                      <a:pt x="185" y="43"/>
                    </a:moveTo>
                    <a:cubicBezTo>
                      <a:pt x="184" y="43"/>
                      <a:pt x="182" y="43"/>
                      <a:pt x="181" y="42"/>
                    </a:cubicBezTo>
                    <a:cubicBezTo>
                      <a:pt x="151" y="22"/>
                      <a:pt x="85" y="11"/>
                      <a:pt x="10" y="32"/>
                    </a:cubicBezTo>
                    <a:cubicBezTo>
                      <a:pt x="6" y="33"/>
                      <a:pt x="2" y="31"/>
                      <a:pt x="1" y="27"/>
                    </a:cubicBezTo>
                    <a:cubicBezTo>
                      <a:pt x="0" y="23"/>
                      <a:pt x="2" y="20"/>
                      <a:pt x="6" y="18"/>
                    </a:cubicBezTo>
                    <a:cubicBezTo>
                      <a:pt x="74" y="0"/>
                      <a:pt x="149" y="4"/>
                      <a:pt x="189" y="30"/>
                    </a:cubicBezTo>
                    <a:cubicBezTo>
                      <a:pt x="192" y="32"/>
                      <a:pt x="193" y="37"/>
                      <a:pt x="191" y="40"/>
                    </a:cubicBezTo>
                    <a:cubicBezTo>
                      <a:pt x="190" y="42"/>
                      <a:pt x="187" y="43"/>
                      <a:pt x="185" y="43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auto">
              <a:xfrm>
                <a:off x="3992563" y="2278063"/>
                <a:ext cx="230187" cy="52388"/>
              </a:xfrm>
              <a:custGeom>
                <a:avLst/>
                <a:gdLst>
                  <a:gd name="T0" fmla="*/ 186 w 194"/>
                  <a:gd name="T1" fmla="*/ 44 h 44"/>
                  <a:gd name="T2" fmla="*/ 182 w 194"/>
                  <a:gd name="T3" fmla="*/ 43 h 44"/>
                  <a:gd name="T4" fmla="*/ 10 w 194"/>
                  <a:gd name="T5" fmla="*/ 34 h 44"/>
                  <a:gd name="T6" fmla="*/ 1 w 194"/>
                  <a:gd name="T7" fmla="*/ 30 h 44"/>
                  <a:gd name="T8" fmla="*/ 6 w 194"/>
                  <a:gd name="T9" fmla="*/ 21 h 44"/>
                  <a:gd name="T10" fmla="*/ 190 w 194"/>
                  <a:gd name="T11" fmla="*/ 31 h 44"/>
                  <a:gd name="T12" fmla="*/ 192 w 194"/>
                  <a:gd name="T13" fmla="*/ 41 h 44"/>
                  <a:gd name="T14" fmla="*/ 186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186" y="44"/>
                    </a:moveTo>
                    <a:cubicBezTo>
                      <a:pt x="185" y="44"/>
                      <a:pt x="183" y="44"/>
                      <a:pt x="182" y="43"/>
                    </a:cubicBezTo>
                    <a:cubicBezTo>
                      <a:pt x="144" y="19"/>
                      <a:pt x="78" y="15"/>
                      <a:pt x="10" y="34"/>
                    </a:cubicBezTo>
                    <a:cubicBezTo>
                      <a:pt x="6" y="35"/>
                      <a:pt x="2" y="33"/>
                      <a:pt x="1" y="30"/>
                    </a:cubicBezTo>
                    <a:cubicBezTo>
                      <a:pt x="0" y="26"/>
                      <a:pt x="2" y="22"/>
                      <a:pt x="6" y="21"/>
                    </a:cubicBezTo>
                    <a:cubicBezTo>
                      <a:pt x="79" y="0"/>
                      <a:pt x="148" y="4"/>
                      <a:pt x="190" y="31"/>
                    </a:cubicBezTo>
                    <a:cubicBezTo>
                      <a:pt x="193" y="34"/>
                      <a:pt x="194" y="38"/>
                      <a:pt x="192" y="41"/>
                    </a:cubicBezTo>
                    <a:cubicBezTo>
                      <a:pt x="191" y="43"/>
                      <a:pt x="188" y="44"/>
                      <a:pt x="186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auto">
              <a:xfrm>
                <a:off x="3992563" y="2339976"/>
                <a:ext cx="230187" cy="55563"/>
              </a:xfrm>
              <a:custGeom>
                <a:avLst/>
                <a:gdLst>
                  <a:gd name="T0" fmla="*/ 186 w 194"/>
                  <a:gd name="T1" fmla="*/ 47 h 47"/>
                  <a:gd name="T2" fmla="*/ 182 w 194"/>
                  <a:gd name="T3" fmla="*/ 46 h 47"/>
                  <a:gd name="T4" fmla="*/ 10 w 194"/>
                  <a:gd name="T5" fmla="*/ 38 h 47"/>
                  <a:gd name="T6" fmla="*/ 1 w 194"/>
                  <a:gd name="T7" fmla="*/ 34 h 47"/>
                  <a:gd name="T8" fmla="*/ 5 w 194"/>
                  <a:gd name="T9" fmla="*/ 25 h 47"/>
                  <a:gd name="T10" fmla="*/ 190 w 194"/>
                  <a:gd name="T11" fmla="*/ 34 h 47"/>
                  <a:gd name="T12" fmla="*/ 192 w 194"/>
                  <a:gd name="T13" fmla="*/ 44 h 47"/>
                  <a:gd name="T14" fmla="*/ 186 w 194"/>
                  <a:gd name="T1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7">
                    <a:moveTo>
                      <a:pt x="186" y="47"/>
                    </a:moveTo>
                    <a:cubicBezTo>
                      <a:pt x="185" y="47"/>
                      <a:pt x="183" y="46"/>
                      <a:pt x="182" y="46"/>
                    </a:cubicBezTo>
                    <a:cubicBezTo>
                      <a:pt x="148" y="23"/>
                      <a:pt x="67" y="15"/>
                      <a:pt x="10" y="38"/>
                    </a:cubicBezTo>
                    <a:cubicBezTo>
                      <a:pt x="7" y="39"/>
                      <a:pt x="3" y="37"/>
                      <a:pt x="1" y="34"/>
                    </a:cubicBezTo>
                    <a:cubicBezTo>
                      <a:pt x="0" y="30"/>
                      <a:pt x="1" y="26"/>
                      <a:pt x="5" y="25"/>
                    </a:cubicBezTo>
                    <a:cubicBezTo>
                      <a:pt x="67" y="0"/>
                      <a:pt x="152" y="10"/>
                      <a:pt x="190" y="34"/>
                    </a:cubicBezTo>
                    <a:cubicBezTo>
                      <a:pt x="193" y="36"/>
                      <a:pt x="194" y="40"/>
                      <a:pt x="192" y="44"/>
                    </a:cubicBezTo>
                    <a:cubicBezTo>
                      <a:pt x="190" y="46"/>
                      <a:pt x="188" y="47"/>
                      <a:pt x="186" y="4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auto">
              <a:xfrm>
                <a:off x="4321175" y="2085976"/>
                <a:ext cx="230187" cy="52388"/>
              </a:xfrm>
              <a:custGeom>
                <a:avLst/>
                <a:gdLst>
                  <a:gd name="T0" fmla="*/ 8 w 194"/>
                  <a:gd name="T1" fmla="*/ 44 h 44"/>
                  <a:gd name="T2" fmla="*/ 2 w 194"/>
                  <a:gd name="T3" fmla="*/ 41 h 44"/>
                  <a:gd name="T4" fmla="*/ 4 w 194"/>
                  <a:gd name="T5" fmla="*/ 31 h 44"/>
                  <a:gd name="T6" fmla="*/ 188 w 194"/>
                  <a:gd name="T7" fmla="*/ 19 h 44"/>
                  <a:gd name="T8" fmla="*/ 193 w 194"/>
                  <a:gd name="T9" fmla="*/ 27 h 44"/>
                  <a:gd name="T10" fmla="*/ 185 w 194"/>
                  <a:gd name="T11" fmla="*/ 32 h 44"/>
                  <a:gd name="T12" fmla="*/ 12 w 194"/>
                  <a:gd name="T13" fmla="*/ 43 h 44"/>
                  <a:gd name="T14" fmla="*/ 8 w 194"/>
                  <a:gd name="T15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4">
                    <a:moveTo>
                      <a:pt x="8" y="44"/>
                    </a:moveTo>
                    <a:cubicBezTo>
                      <a:pt x="6" y="44"/>
                      <a:pt x="4" y="43"/>
                      <a:pt x="2" y="41"/>
                    </a:cubicBezTo>
                    <a:cubicBezTo>
                      <a:pt x="0" y="38"/>
                      <a:pt x="1" y="33"/>
                      <a:pt x="4" y="31"/>
                    </a:cubicBezTo>
                    <a:cubicBezTo>
                      <a:pt x="45" y="5"/>
                      <a:pt x="121" y="0"/>
                      <a:pt x="188" y="19"/>
                    </a:cubicBezTo>
                    <a:cubicBezTo>
                      <a:pt x="192" y="20"/>
                      <a:pt x="194" y="23"/>
                      <a:pt x="193" y="27"/>
                    </a:cubicBezTo>
                    <a:cubicBezTo>
                      <a:pt x="192" y="31"/>
                      <a:pt x="188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4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auto">
              <a:xfrm>
                <a:off x="4321175" y="2149476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5 w 194"/>
                  <a:gd name="T5" fmla="*/ 32 h 45"/>
                  <a:gd name="T6" fmla="*/ 189 w 194"/>
                  <a:gd name="T7" fmla="*/ 19 h 45"/>
                  <a:gd name="T8" fmla="*/ 193 w 194"/>
                  <a:gd name="T9" fmla="*/ 28 h 45"/>
                  <a:gd name="T10" fmla="*/ 185 w 194"/>
                  <a:gd name="T11" fmla="*/ 33 h 45"/>
                  <a:gd name="T12" fmla="*/ 12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6" y="45"/>
                      <a:pt x="4" y="44"/>
                      <a:pt x="2" y="42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6"/>
                      <a:pt x="121" y="0"/>
                      <a:pt x="189" y="19"/>
                    </a:cubicBezTo>
                    <a:cubicBezTo>
                      <a:pt x="192" y="20"/>
                      <a:pt x="194" y="24"/>
                      <a:pt x="193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13" y="13"/>
                      <a:pt x="44" y="23"/>
                      <a:pt x="12" y="44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auto">
              <a:xfrm>
                <a:off x="4321175" y="2214563"/>
                <a:ext cx="230187" cy="53975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1 h 45"/>
                  <a:gd name="T4" fmla="*/ 5 w 195"/>
                  <a:gd name="T5" fmla="*/ 32 h 45"/>
                  <a:gd name="T6" fmla="*/ 189 w 195"/>
                  <a:gd name="T7" fmla="*/ 19 h 45"/>
                  <a:gd name="T8" fmla="*/ 193 w 195"/>
                  <a:gd name="T9" fmla="*/ 28 h 45"/>
                  <a:gd name="T10" fmla="*/ 185 w 195"/>
                  <a:gd name="T11" fmla="*/ 32 h 45"/>
                  <a:gd name="T12" fmla="*/ 12 w 195"/>
                  <a:gd name="T13" fmla="*/ 43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3"/>
                      <a:pt x="3" y="41"/>
                    </a:cubicBezTo>
                    <a:cubicBezTo>
                      <a:pt x="0" y="38"/>
                      <a:pt x="1" y="34"/>
                      <a:pt x="5" y="32"/>
                    </a:cubicBezTo>
                    <a:cubicBezTo>
                      <a:pt x="45" y="5"/>
                      <a:pt x="121" y="0"/>
                      <a:pt x="189" y="19"/>
                    </a:cubicBezTo>
                    <a:cubicBezTo>
                      <a:pt x="192" y="20"/>
                      <a:pt x="195" y="24"/>
                      <a:pt x="193" y="28"/>
                    </a:cubicBezTo>
                    <a:cubicBezTo>
                      <a:pt x="192" y="31"/>
                      <a:pt x="189" y="33"/>
                      <a:pt x="185" y="32"/>
                    </a:cubicBezTo>
                    <a:cubicBezTo>
                      <a:pt x="113" y="12"/>
                      <a:pt x="44" y="23"/>
                      <a:pt x="12" y="43"/>
                    </a:cubicBezTo>
                    <a:cubicBezTo>
                      <a:pt x="11" y="44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auto">
              <a:xfrm>
                <a:off x="4321175" y="2278063"/>
                <a:ext cx="230187" cy="52388"/>
              </a:xfrm>
              <a:custGeom>
                <a:avLst/>
                <a:gdLst>
                  <a:gd name="T0" fmla="*/ 8 w 195"/>
                  <a:gd name="T1" fmla="*/ 45 h 45"/>
                  <a:gd name="T2" fmla="*/ 3 w 195"/>
                  <a:gd name="T3" fmla="*/ 42 h 45"/>
                  <a:gd name="T4" fmla="*/ 5 w 195"/>
                  <a:gd name="T5" fmla="*/ 32 h 45"/>
                  <a:gd name="T6" fmla="*/ 189 w 195"/>
                  <a:gd name="T7" fmla="*/ 20 h 45"/>
                  <a:gd name="T8" fmla="*/ 194 w 195"/>
                  <a:gd name="T9" fmla="*/ 28 h 45"/>
                  <a:gd name="T10" fmla="*/ 185 w 195"/>
                  <a:gd name="T11" fmla="*/ 33 h 45"/>
                  <a:gd name="T12" fmla="*/ 12 w 195"/>
                  <a:gd name="T13" fmla="*/ 44 h 45"/>
                  <a:gd name="T14" fmla="*/ 8 w 195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5" h="45">
                    <a:moveTo>
                      <a:pt x="8" y="45"/>
                    </a:moveTo>
                    <a:cubicBezTo>
                      <a:pt x="6" y="45"/>
                      <a:pt x="4" y="44"/>
                      <a:pt x="3" y="42"/>
                    </a:cubicBezTo>
                    <a:cubicBezTo>
                      <a:pt x="0" y="39"/>
                      <a:pt x="1" y="34"/>
                      <a:pt x="5" y="32"/>
                    </a:cubicBezTo>
                    <a:cubicBezTo>
                      <a:pt x="38" y="11"/>
                      <a:pt x="118" y="0"/>
                      <a:pt x="189" y="20"/>
                    </a:cubicBezTo>
                    <a:cubicBezTo>
                      <a:pt x="192" y="21"/>
                      <a:pt x="195" y="25"/>
                      <a:pt x="194" y="28"/>
                    </a:cubicBezTo>
                    <a:cubicBezTo>
                      <a:pt x="192" y="32"/>
                      <a:pt x="189" y="34"/>
                      <a:pt x="185" y="33"/>
                    </a:cubicBezTo>
                    <a:cubicBezTo>
                      <a:pt x="120" y="15"/>
                      <a:pt x="43" y="24"/>
                      <a:pt x="12" y="44"/>
                    </a:cubicBezTo>
                    <a:cubicBezTo>
                      <a:pt x="11" y="45"/>
                      <a:pt x="10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auto">
              <a:xfrm>
                <a:off x="4321175" y="2343151"/>
                <a:ext cx="230187" cy="53975"/>
              </a:xfrm>
              <a:custGeom>
                <a:avLst/>
                <a:gdLst>
                  <a:gd name="T0" fmla="*/ 8 w 194"/>
                  <a:gd name="T1" fmla="*/ 45 h 45"/>
                  <a:gd name="T2" fmla="*/ 2 w 194"/>
                  <a:gd name="T3" fmla="*/ 42 h 45"/>
                  <a:gd name="T4" fmla="*/ 4 w 194"/>
                  <a:gd name="T5" fmla="*/ 32 h 45"/>
                  <a:gd name="T6" fmla="*/ 188 w 194"/>
                  <a:gd name="T7" fmla="*/ 19 h 45"/>
                  <a:gd name="T8" fmla="*/ 193 w 194"/>
                  <a:gd name="T9" fmla="*/ 28 h 45"/>
                  <a:gd name="T10" fmla="*/ 184 w 194"/>
                  <a:gd name="T11" fmla="*/ 33 h 45"/>
                  <a:gd name="T12" fmla="*/ 11 w 194"/>
                  <a:gd name="T13" fmla="*/ 44 h 45"/>
                  <a:gd name="T14" fmla="*/ 8 w 194"/>
                  <a:gd name="T1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4" h="45">
                    <a:moveTo>
                      <a:pt x="8" y="45"/>
                    </a:moveTo>
                    <a:cubicBezTo>
                      <a:pt x="5" y="45"/>
                      <a:pt x="3" y="44"/>
                      <a:pt x="2" y="42"/>
                    </a:cubicBezTo>
                    <a:cubicBezTo>
                      <a:pt x="0" y="38"/>
                      <a:pt x="0" y="34"/>
                      <a:pt x="4" y="32"/>
                    </a:cubicBezTo>
                    <a:cubicBezTo>
                      <a:pt x="44" y="6"/>
                      <a:pt x="120" y="0"/>
                      <a:pt x="188" y="19"/>
                    </a:cubicBezTo>
                    <a:cubicBezTo>
                      <a:pt x="191" y="20"/>
                      <a:pt x="194" y="24"/>
                      <a:pt x="193" y="28"/>
                    </a:cubicBezTo>
                    <a:cubicBezTo>
                      <a:pt x="192" y="32"/>
                      <a:pt x="188" y="34"/>
                      <a:pt x="184" y="33"/>
                    </a:cubicBezTo>
                    <a:cubicBezTo>
                      <a:pt x="113" y="13"/>
                      <a:pt x="43" y="23"/>
                      <a:pt x="11" y="44"/>
                    </a:cubicBezTo>
                    <a:cubicBezTo>
                      <a:pt x="10" y="45"/>
                      <a:pt x="9" y="45"/>
                      <a:pt x="8" y="4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878447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625565" y="1207668"/>
            <a:ext cx="1411444" cy="1276126"/>
            <a:chOff x="6167419" y="1610223"/>
            <a:chExt cx="1881925" cy="1701501"/>
          </a:xfrm>
          <a:solidFill>
            <a:schemeClr val="bg1">
              <a:alpha val="35000"/>
            </a:schemeClr>
          </a:solidFill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6167419" y="1610223"/>
              <a:ext cx="1881925" cy="1701501"/>
            </a:xfrm>
            <a:custGeom>
              <a:avLst/>
              <a:gdLst>
                <a:gd name="T0" fmla="*/ 517 w 995"/>
                <a:gd name="T1" fmla="*/ 834 h 900"/>
                <a:gd name="T2" fmla="*/ 905 w 995"/>
                <a:gd name="T3" fmla="*/ 604 h 900"/>
                <a:gd name="T4" fmla="*/ 831 w 995"/>
                <a:gd name="T5" fmla="*/ 395 h 900"/>
                <a:gd name="T6" fmla="*/ 147 w 995"/>
                <a:gd name="T7" fmla="*/ 26 h 900"/>
                <a:gd name="T8" fmla="*/ 3 w 995"/>
                <a:gd name="T9" fmla="*/ 96 h 900"/>
                <a:gd name="T10" fmla="*/ 9 w 995"/>
                <a:gd name="T11" fmla="*/ 576 h 900"/>
                <a:gd name="T12" fmla="*/ 68 w 995"/>
                <a:gd name="T13" fmla="*/ 670 h 900"/>
                <a:gd name="T14" fmla="*/ 328 w 995"/>
                <a:gd name="T15" fmla="*/ 804 h 900"/>
                <a:gd name="T16" fmla="*/ 517 w 995"/>
                <a:gd name="T17" fmla="*/ 834 h 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5" h="900">
                  <a:moveTo>
                    <a:pt x="517" y="834"/>
                  </a:moveTo>
                  <a:cubicBezTo>
                    <a:pt x="579" y="796"/>
                    <a:pt x="905" y="604"/>
                    <a:pt x="905" y="604"/>
                  </a:cubicBezTo>
                  <a:cubicBezTo>
                    <a:pt x="905" y="604"/>
                    <a:pt x="995" y="568"/>
                    <a:pt x="831" y="395"/>
                  </a:cubicBezTo>
                  <a:cubicBezTo>
                    <a:pt x="669" y="223"/>
                    <a:pt x="442" y="70"/>
                    <a:pt x="147" y="26"/>
                  </a:cubicBezTo>
                  <a:cubicBezTo>
                    <a:pt x="108" y="21"/>
                    <a:pt x="0" y="0"/>
                    <a:pt x="3" y="96"/>
                  </a:cubicBezTo>
                  <a:cubicBezTo>
                    <a:pt x="6" y="192"/>
                    <a:pt x="9" y="576"/>
                    <a:pt x="9" y="576"/>
                  </a:cubicBezTo>
                  <a:cubicBezTo>
                    <a:pt x="9" y="576"/>
                    <a:pt x="8" y="649"/>
                    <a:pt x="68" y="670"/>
                  </a:cubicBezTo>
                  <a:cubicBezTo>
                    <a:pt x="128" y="692"/>
                    <a:pt x="253" y="737"/>
                    <a:pt x="328" y="804"/>
                  </a:cubicBezTo>
                  <a:cubicBezTo>
                    <a:pt x="396" y="865"/>
                    <a:pt x="411" y="900"/>
                    <a:pt x="517" y="834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accent1"/>
                </a:solidFill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6722166" y="2172168"/>
              <a:ext cx="553997" cy="4924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1"/>
                  </a:solidFill>
                  <a:latin typeface="FontAwesome" pitchFamily="2" charset="0"/>
                </a:rPr>
                <a:t></a:t>
              </a:r>
              <a:endParaRPr lang="en-US" sz="18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121089" y="1200150"/>
            <a:ext cx="1412384" cy="1262030"/>
            <a:chOff x="4161452" y="1600200"/>
            <a:chExt cx="1883178" cy="1682706"/>
          </a:xfrm>
          <a:solidFill>
            <a:schemeClr val="bg1">
              <a:alpha val="35000"/>
            </a:schemeClr>
          </a:solidFill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161452" y="1600200"/>
              <a:ext cx="1883178" cy="1682706"/>
            </a:xfrm>
            <a:custGeom>
              <a:avLst/>
              <a:gdLst>
                <a:gd name="T0" fmla="*/ 982 w 996"/>
                <a:gd name="T1" fmla="*/ 547 h 890"/>
                <a:gd name="T2" fmla="*/ 982 w 996"/>
                <a:gd name="T3" fmla="*/ 96 h 890"/>
                <a:gd name="T4" fmla="*/ 764 w 996"/>
                <a:gd name="T5" fmla="*/ 53 h 890"/>
                <a:gd name="T6" fmla="*/ 98 w 996"/>
                <a:gd name="T7" fmla="*/ 453 h 890"/>
                <a:gd name="T8" fmla="*/ 85 w 996"/>
                <a:gd name="T9" fmla="*/ 613 h 890"/>
                <a:gd name="T10" fmla="*/ 501 w 996"/>
                <a:gd name="T11" fmla="*/ 852 h 890"/>
                <a:gd name="T12" fmla="*/ 612 w 996"/>
                <a:gd name="T13" fmla="*/ 849 h 890"/>
                <a:gd name="T14" fmla="*/ 859 w 996"/>
                <a:gd name="T15" fmla="*/ 694 h 890"/>
                <a:gd name="T16" fmla="*/ 982 w 996"/>
                <a:gd name="T17" fmla="*/ 547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6" h="890">
                  <a:moveTo>
                    <a:pt x="982" y="547"/>
                  </a:moveTo>
                  <a:cubicBezTo>
                    <a:pt x="980" y="474"/>
                    <a:pt x="982" y="96"/>
                    <a:pt x="982" y="96"/>
                  </a:cubicBezTo>
                  <a:cubicBezTo>
                    <a:pt x="982" y="96"/>
                    <a:pt x="996" y="0"/>
                    <a:pt x="764" y="53"/>
                  </a:cubicBezTo>
                  <a:cubicBezTo>
                    <a:pt x="534" y="105"/>
                    <a:pt x="286" y="222"/>
                    <a:pt x="98" y="453"/>
                  </a:cubicBezTo>
                  <a:cubicBezTo>
                    <a:pt x="73" y="484"/>
                    <a:pt x="0" y="567"/>
                    <a:pt x="85" y="613"/>
                  </a:cubicBezTo>
                  <a:cubicBezTo>
                    <a:pt x="169" y="659"/>
                    <a:pt x="501" y="852"/>
                    <a:pt x="501" y="852"/>
                  </a:cubicBezTo>
                  <a:cubicBezTo>
                    <a:pt x="501" y="852"/>
                    <a:pt x="563" y="890"/>
                    <a:pt x="612" y="849"/>
                  </a:cubicBezTo>
                  <a:cubicBezTo>
                    <a:pt x="661" y="808"/>
                    <a:pt x="764" y="724"/>
                    <a:pt x="859" y="694"/>
                  </a:cubicBezTo>
                  <a:cubicBezTo>
                    <a:pt x="947" y="667"/>
                    <a:pt x="984" y="672"/>
                    <a:pt x="982" y="547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accent1"/>
                </a:solidFill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943238" y="2231961"/>
              <a:ext cx="553997" cy="49244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1"/>
                  </a:solidFill>
                  <a:latin typeface="FontAwesome" pitchFamily="2" charset="0"/>
                </a:rPr>
                <a:t></a:t>
              </a:r>
              <a:endParaRPr lang="en-US" sz="18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46713" y="2085356"/>
            <a:ext cx="1036499" cy="1624758"/>
            <a:chOff x="6995616" y="2780475"/>
            <a:chExt cx="1381999" cy="2166344"/>
          </a:xfrm>
          <a:solidFill>
            <a:schemeClr val="bg1">
              <a:alpha val="35000"/>
            </a:schemeClr>
          </a:solidFill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995616" y="2780475"/>
              <a:ext cx="1381999" cy="2166344"/>
            </a:xfrm>
            <a:custGeom>
              <a:avLst/>
              <a:gdLst>
                <a:gd name="T0" fmla="*/ 111 w 731"/>
                <a:gd name="T1" fmla="*/ 870 h 1146"/>
                <a:gd name="T2" fmla="*/ 507 w 731"/>
                <a:gd name="T3" fmla="*/ 1086 h 1146"/>
                <a:gd name="T4" fmla="*/ 649 w 731"/>
                <a:gd name="T5" fmla="*/ 917 h 1146"/>
                <a:gd name="T6" fmla="*/ 617 w 731"/>
                <a:gd name="T7" fmla="*/ 140 h 1146"/>
                <a:gd name="T8" fmla="*/ 484 w 731"/>
                <a:gd name="T9" fmla="*/ 52 h 1146"/>
                <a:gd name="T10" fmla="*/ 75 w 731"/>
                <a:gd name="T11" fmla="*/ 302 h 1146"/>
                <a:gd name="T12" fmla="*/ 23 w 731"/>
                <a:gd name="T13" fmla="*/ 401 h 1146"/>
                <a:gd name="T14" fmla="*/ 41 w 731"/>
                <a:gd name="T15" fmla="*/ 692 h 1146"/>
                <a:gd name="T16" fmla="*/ 111 w 731"/>
                <a:gd name="T17" fmla="*/ 870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1" h="1146">
                  <a:moveTo>
                    <a:pt x="111" y="870"/>
                  </a:moveTo>
                  <a:cubicBezTo>
                    <a:pt x="176" y="904"/>
                    <a:pt x="507" y="1086"/>
                    <a:pt x="507" y="1086"/>
                  </a:cubicBezTo>
                  <a:cubicBezTo>
                    <a:pt x="507" y="1086"/>
                    <a:pt x="584" y="1146"/>
                    <a:pt x="649" y="917"/>
                  </a:cubicBezTo>
                  <a:cubicBezTo>
                    <a:pt x="714" y="689"/>
                    <a:pt x="731" y="416"/>
                    <a:pt x="617" y="140"/>
                  </a:cubicBezTo>
                  <a:cubicBezTo>
                    <a:pt x="602" y="104"/>
                    <a:pt x="565" y="0"/>
                    <a:pt x="484" y="52"/>
                  </a:cubicBezTo>
                  <a:cubicBezTo>
                    <a:pt x="403" y="103"/>
                    <a:pt x="75" y="302"/>
                    <a:pt x="75" y="302"/>
                  </a:cubicBezTo>
                  <a:cubicBezTo>
                    <a:pt x="75" y="302"/>
                    <a:pt x="11" y="338"/>
                    <a:pt x="23" y="401"/>
                  </a:cubicBezTo>
                  <a:cubicBezTo>
                    <a:pt x="36" y="463"/>
                    <a:pt x="60" y="594"/>
                    <a:pt x="41" y="692"/>
                  </a:cubicBezTo>
                  <a:cubicBezTo>
                    <a:pt x="23" y="782"/>
                    <a:pt x="0" y="813"/>
                    <a:pt x="111" y="87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accent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440393" y="3632815"/>
              <a:ext cx="553997" cy="4924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1"/>
                  </a:solidFill>
                  <a:latin typeface="FontAwesome" pitchFamily="2" charset="0"/>
                </a:rPr>
                <a:t></a:t>
              </a:r>
              <a:endParaRPr lang="en-US" sz="18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860790" y="2089116"/>
            <a:ext cx="1036499" cy="1625698"/>
            <a:chOff x="3814386" y="2785487"/>
            <a:chExt cx="1381999" cy="2167597"/>
          </a:xfrm>
          <a:solidFill>
            <a:schemeClr val="bg1">
              <a:alpha val="35000"/>
            </a:schemeClr>
          </a:solidFill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3814386" y="2785487"/>
              <a:ext cx="1381999" cy="2167597"/>
            </a:xfrm>
            <a:custGeom>
              <a:avLst/>
              <a:gdLst>
                <a:gd name="T0" fmla="*/ 620 w 731"/>
                <a:gd name="T1" fmla="*/ 276 h 1146"/>
                <a:gd name="T2" fmla="*/ 224 w 731"/>
                <a:gd name="T3" fmla="*/ 59 h 1146"/>
                <a:gd name="T4" fmla="*/ 81 w 731"/>
                <a:gd name="T5" fmla="*/ 229 h 1146"/>
                <a:gd name="T6" fmla="*/ 113 w 731"/>
                <a:gd name="T7" fmla="*/ 1006 h 1146"/>
                <a:gd name="T8" fmla="*/ 246 w 731"/>
                <a:gd name="T9" fmla="*/ 1094 h 1146"/>
                <a:gd name="T10" fmla="*/ 656 w 731"/>
                <a:gd name="T11" fmla="*/ 844 h 1146"/>
                <a:gd name="T12" fmla="*/ 707 w 731"/>
                <a:gd name="T13" fmla="*/ 745 h 1146"/>
                <a:gd name="T14" fmla="*/ 690 w 731"/>
                <a:gd name="T15" fmla="*/ 453 h 1146"/>
                <a:gd name="T16" fmla="*/ 620 w 731"/>
                <a:gd name="T17" fmla="*/ 276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1" h="1146">
                  <a:moveTo>
                    <a:pt x="620" y="276"/>
                  </a:moveTo>
                  <a:cubicBezTo>
                    <a:pt x="555" y="242"/>
                    <a:pt x="224" y="59"/>
                    <a:pt x="224" y="59"/>
                  </a:cubicBezTo>
                  <a:cubicBezTo>
                    <a:pt x="224" y="59"/>
                    <a:pt x="147" y="0"/>
                    <a:pt x="81" y="229"/>
                  </a:cubicBezTo>
                  <a:cubicBezTo>
                    <a:pt x="17" y="456"/>
                    <a:pt x="0" y="730"/>
                    <a:pt x="113" y="1006"/>
                  </a:cubicBezTo>
                  <a:cubicBezTo>
                    <a:pt x="128" y="1042"/>
                    <a:pt x="166" y="1146"/>
                    <a:pt x="246" y="1094"/>
                  </a:cubicBezTo>
                  <a:cubicBezTo>
                    <a:pt x="327" y="1042"/>
                    <a:pt x="656" y="844"/>
                    <a:pt x="656" y="844"/>
                  </a:cubicBezTo>
                  <a:cubicBezTo>
                    <a:pt x="656" y="844"/>
                    <a:pt x="719" y="807"/>
                    <a:pt x="707" y="745"/>
                  </a:cubicBezTo>
                  <a:cubicBezTo>
                    <a:pt x="695" y="682"/>
                    <a:pt x="670" y="552"/>
                    <a:pt x="690" y="453"/>
                  </a:cubicBezTo>
                  <a:cubicBezTo>
                    <a:pt x="708" y="363"/>
                    <a:pt x="731" y="333"/>
                    <a:pt x="620" y="276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accent1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280803" y="3638454"/>
              <a:ext cx="553997" cy="4924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1"/>
                  </a:solidFill>
                  <a:latin typeface="FontAwesome" pitchFamily="2" charset="0"/>
                </a:rPr>
                <a:t></a:t>
              </a:r>
              <a:endParaRPr lang="en-US" sz="18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16167" y="3345507"/>
            <a:ext cx="1399227" cy="1283643"/>
            <a:chOff x="6154889" y="4460676"/>
            <a:chExt cx="1865636" cy="1711524"/>
          </a:xfrm>
          <a:solidFill>
            <a:schemeClr val="bg1">
              <a:alpha val="35000"/>
            </a:schemeClr>
          </a:solidFill>
        </p:grpSpPr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6154889" y="4460676"/>
              <a:ext cx="1865636" cy="1711524"/>
            </a:xfrm>
            <a:custGeom>
              <a:avLst/>
              <a:gdLst>
                <a:gd name="T0" fmla="*/ 7 w 987"/>
                <a:gd name="T1" fmla="*/ 357 h 905"/>
                <a:gd name="T2" fmla="*/ 23 w 987"/>
                <a:gd name="T3" fmla="*/ 808 h 905"/>
                <a:gd name="T4" fmla="*/ 242 w 987"/>
                <a:gd name="T5" fmla="*/ 844 h 905"/>
                <a:gd name="T6" fmla="*/ 894 w 987"/>
                <a:gd name="T7" fmla="*/ 420 h 905"/>
                <a:gd name="T8" fmla="*/ 901 w 987"/>
                <a:gd name="T9" fmla="*/ 261 h 905"/>
                <a:gd name="T10" fmla="*/ 477 w 987"/>
                <a:gd name="T11" fmla="*/ 36 h 905"/>
                <a:gd name="T12" fmla="*/ 366 w 987"/>
                <a:gd name="T13" fmla="*/ 43 h 905"/>
                <a:gd name="T14" fmla="*/ 124 w 987"/>
                <a:gd name="T15" fmla="*/ 206 h 905"/>
                <a:gd name="T16" fmla="*/ 7 w 987"/>
                <a:gd name="T17" fmla="*/ 357 h 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7" h="905">
                  <a:moveTo>
                    <a:pt x="7" y="357"/>
                  </a:moveTo>
                  <a:cubicBezTo>
                    <a:pt x="11" y="430"/>
                    <a:pt x="23" y="808"/>
                    <a:pt x="23" y="808"/>
                  </a:cubicBezTo>
                  <a:cubicBezTo>
                    <a:pt x="23" y="808"/>
                    <a:pt x="11" y="905"/>
                    <a:pt x="242" y="844"/>
                  </a:cubicBezTo>
                  <a:cubicBezTo>
                    <a:pt x="470" y="783"/>
                    <a:pt x="714" y="658"/>
                    <a:pt x="894" y="420"/>
                  </a:cubicBezTo>
                  <a:cubicBezTo>
                    <a:pt x="917" y="389"/>
                    <a:pt x="987" y="304"/>
                    <a:pt x="901" y="261"/>
                  </a:cubicBezTo>
                  <a:cubicBezTo>
                    <a:pt x="815" y="217"/>
                    <a:pt x="477" y="36"/>
                    <a:pt x="477" y="36"/>
                  </a:cubicBezTo>
                  <a:cubicBezTo>
                    <a:pt x="477" y="36"/>
                    <a:pt x="413" y="0"/>
                    <a:pt x="366" y="43"/>
                  </a:cubicBezTo>
                  <a:cubicBezTo>
                    <a:pt x="318" y="85"/>
                    <a:pt x="219" y="173"/>
                    <a:pt x="124" y="206"/>
                  </a:cubicBezTo>
                  <a:cubicBezTo>
                    <a:pt x="38" y="237"/>
                    <a:pt x="0" y="232"/>
                    <a:pt x="7" y="357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accent1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747272" y="5054908"/>
              <a:ext cx="553997" cy="49244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1"/>
                  </a:solidFill>
                  <a:latin typeface="FontAwesome" pitchFamily="2" charset="0"/>
                </a:rPr>
                <a:t></a:t>
              </a:r>
              <a:endParaRPr lang="en-US" sz="18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109813" y="3327652"/>
            <a:ext cx="1415202" cy="1273307"/>
            <a:chOff x="4146417" y="4436870"/>
            <a:chExt cx="1886936" cy="1697742"/>
          </a:xfrm>
          <a:solidFill>
            <a:schemeClr val="bg1">
              <a:alpha val="35000"/>
            </a:schemeClr>
          </a:solidFill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146417" y="4436870"/>
              <a:ext cx="1886936" cy="1697742"/>
            </a:xfrm>
            <a:custGeom>
              <a:avLst/>
              <a:gdLst>
                <a:gd name="T0" fmla="*/ 477 w 998"/>
                <a:gd name="T1" fmla="*/ 67 h 898"/>
                <a:gd name="T2" fmla="*/ 90 w 998"/>
                <a:gd name="T3" fmla="*/ 299 h 898"/>
                <a:gd name="T4" fmla="*/ 165 w 998"/>
                <a:gd name="T5" fmla="*/ 508 h 898"/>
                <a:gd name="T6" fmla="*/ 851 w 998"/>
                <a:gd name="T7" fmla="*/ 873 h 898"/>
                <a:gd name="T8" fmla="*/ 995 w 998"/>
                <a:gd name="T9" fmla="*/ 802 h 898"/>
                <a:gd name="T10" fmla="*/ 986 w 998"/>
                <a:gd name="T11" fmla="*/ 323 h 898"/>
                <a:gd name="T12" fmla="*/ 926 w 998"/>
                <a:gd name="T13" fmla="*/ 229 h 898"/>
                <a:gd name="T14" fmla="*/ 666 w 998"/>
                <a:gd name="T15" fmla="*/ 96 h 898"/>
                <a:gd name="T16" fmla="*/ 477 w 998"/>
                <a:gd name="T17" fmla="*/ 67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8" h="898">
                  <a:moveTo>
                    <a:pt x="477" y="67"/>
                  </a:moveTo>
                  <a:cubicBezTo>
                    <a:pt x="415" y="106"/>
                    <a:pt x="90" y="299"/>
                    <a:pt x="90" y="299"/>
                  </a:cubicBezTo>
                  <a:cubicBezTo>
                    <a:pt x="90" y="299"/>
                    <a:pt x="0" y="336"/>
                    <a:pt x="165" y="508"/>
                  </a:cubicBezTo>
                  <a:cubicBezTo>
                    <a:pt x="328" y="679"/>
                    <a:pt x="556" y="831"/>
                    <a:pt x="851" y="873"/>
                  </a:cubicBezTo>
                  <a:cubicBezTo>
                    <a:pt x="890" y="878"/>
                    <a:pt x="998" y="898"/>
                    <a:pt x="995" y="802"/>
                  </a:cubicBezTo>
                  <a:cubicBezTo>
                    <a:pt x="991" y="706"/>
                    <a:pt x="986" y="323"/>
                    <a:pt x="986" y="323"/>
                  </a:cubicBezTo>
                  <a:cubicBezTo>
                    <a:pt x="986" y="323"/>
                    <a:pt x="986" y="250"/>
                    <a:pt x="926" y="229"/>
                  </a:cubicBezTo>
                  <a:cubicBezTo>
                    <a:pt x="866" y="208"/>
                    <a:pt x="741" y="163"/>
                    <a:pt x="666" y="96"/>
                  </a:cubicBezTo>
                  <a:cubicBezTo>
                    <a:pt x="597" y="36"/>
                    <a:pt x="582" y="0"/>
                    <a:pt x="477" y="67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>
                <a:solidFill>
                  <a:schemeClr val="accent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964629" y="5085606"/>
              <a:ext cx="553997" cy="49244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r>
                <a:rPr lang="en-US" sz="1800" dirty="0">
                  <a:solidFill>
                    <a:schemeClr val="accent1"/>
                  </a:solidFill>
                  <a:latin typeface="FontAwesome" pitchFamily="2" charset="0"/>
                </a:rPr>
                <a:t></a:t>
              </a:r>
              <a:endParaRPr lang="en-US" sz="1800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16538" y="2539379"/>
            <a:ext cx="1510925" cy="718996"/>
            <a:chOff x="764868" y="1549062"/>
            <a:chExt cx="2014567" cy="958661"/>
          </a:xfrm>
        </p:grpSpPr>
        <p:sp>
          <p:nvSpPr>
            <p:cNvPr id="29" name="TextBox 145"/>
            <p:cNvSpPr txBox="1"/>
            <p:nvPr/>
          </p:nvSpPr>
          <p:spPr>
            <a:xfrm>
              <a:off x="764868" y="1835764"/>
              <a:ext cx="2014567" cy="671959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30" name="TextBox 148"/>
            <p:cNvSpPr txBox="1"/>
            <p:nvPr/>
          </p:nvSpPr>
          <p:spPr>
            <a:xfrm>
              <a:off x="995031" y="1549062"/>
              <a:ext cx="1685835" cy="369332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sp>
        <p:nvSpPr>
          <p:cNvPr id="31" name="Rectangle 164"/>
          <p:cNvSpPr/>
          <p:nvPr/>
        </p:nvSpPr>
        <p:spPr>
          <a:xfrm>
            <a:off x="6283212" y="1084768"/>
            <a:ext cx="2001253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</a:t>
            </a:r>
            <a:endParaRPr 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2" name="Rectangle 164"/>
          <p:cNvSpPr/>
          <p:nvPr/>
        </p:nvSpPr>
        <p:spPr>
          <a:xfrm>
            <a:off x="6540137" y="2441703"/>
            <a:ext cx="2001253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</a:t>
            </a:r>
            <a:endParaRPr 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Rectangle 164"/>
          <p:cNvSpPr/>
          <p:nvPr/>
        </p:nvSpPr>
        <p:spPr>
          <a:xfrm>
            <a:off x="6283212" y="3827769"/>
            <a:ext cx="2001253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</a:t>
            </a:r>
            <a:endParaRPr 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4" name="Rectangle 164"/>
          <p:cNvSpPr/>
          <p:nvPr/>
        </p:nvSpPr>
        <p:spPr>
          <a:xfrm>
            <a:off x="859074" y="1084767"/>
            <a:ext cx="2001253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</a:t>
            </a:r>
            <a:endParaRPr 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5" name="Rectangle 164"/>
          <p:cNvSpPr/>
          <p:nvPr/>
        </p:nvSpPr>
        <p:spPr>
          <a:xfrm>
            <a:off x="525954" y="2433352"/>
            <a:ext cx="2001253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</a:t>
            </a:r>
            <a:endParaRPr 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6" name="Rectangle 164"/>
          <p:cNvSpPr/>
          <p:nvPr/>
        </p:nvSpPr>
        <p:spPr>
          <a:xfrm>
            <a:off x="840096" y="3827769"/>
            <a:ext cx="2001253" cy="90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</a:t>
            </a:r>
            <a:endParaRPr lang="en-US" sz="9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74574" y="176572"/>
            <a:ext cx="157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4.1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研究目标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76637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3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9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50"/>
                            </p:stCondLst>
                            <p:childTnLst>
                              <p:par>
                                <p:cTn id="3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759491" y="1774232"/>
            <a:ext cx="5918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  <a:latin typeface="+mn-ea"/>
              </a:rPr>
              <a:t>01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87520" y="187810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ea"/>
              </a:rPr>
              <a:t>点击添加标题</a:t>
            </a:r>
            <a:endParaRPr lang="en-US" sz="1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14376" y="2271834"/>
            <a:ext cx="38576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900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及以上版本，单击选中图片，右键，设置图片格式，填充，图片或纹理填充，文件，选择你要得图片即可；</a:t>
            </a:r>
            <a:r>
              <a:rPr lang="en-US" altLang="zh-CN" sz="900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900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</a:t>
            </a:r>
            <a:endParaRPr lang="en-US" altLang="zh-CN" sz="900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000637" y="1181546"/>
            <a:ext cx="5251501" cy="3449318"/>
            <a:chOff x="6667515" y="1575395"/>
            <a:chExt cx="7002001" cy="4599090"/>
          </a:xfrm>
        </p:grpSpPr>
        <p:grpSp>
          <p:nvGrpSpPr>
            <p:cNvPr id="44" name="Group 43"/>
            <p:cNvGrpSpPr/>
            <p:nvPr/>
          </p:nvGrpSpPr>
          <p:grpSpPr>
            <a:xfrm>
              <a:off x="6667515" y="1575395"/>
              <a:ext cx="7002001" cy="4599090"/>
              <a:chOff x="2265378" y="1019850"/>
              <a:chExt cx="7002001" cy="4599090"/>
            </a:xfr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7" name="AutoShape 1"/>
              <p:cNvSpPr>
                <a:spLocks/>
              </p:cNvSpPr>
              <p:nvPr/>
            </p:nvSpPr>
            <p:spPr bwMode="auto">
              <a:xfrm>
                <a:off x="2265378" y="1019850"/>
                <a:ext cx="7002001" cy="4599090"/>
              </a:xfrm>
              <a:prstGeom prst="roundRect">
                <a:avLst>
                  <a:gd name="adj" fmla="val 1292"/>
                </a:avLst>
              </a:prstGeom>
              <a:solidFill>
                <a:srgbClr val="343434"/>
              </a:solidFill>
              <a:ln w="25400" cap="flat">
                <a:noFill/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54000" dist="114299" dir="5340024" algn="ctr" rotWithShape="0">
                  <a:schemeClr val="bg2">
                    <a:alpha val="39000"/>
                  </a:schemeClr>
                </a:outerShdw>
              </a:effectLst>
            </p:spPr>
            <p:txBody>
              <a:bodyPr lIns="0" tIns="0" rIns="0" bIns="0"/>
              <a:lstStyle/>
              <a:p>
                <a:endParaRPr lang="id-ID" sz="1013"/>
              </a:p>
            </p:txBody>
          </p:sp>
          <p:sp>
            <p:nvSpPr>
              <p:cNvPr id="8" name="Rectangle 2"/>
              <p:cNvSpPr>
                <a:spLocks/>
              </p:cNvSpPr>
              <p:nvPr/>
            </p:nvSpPr>
            <p:spPr bwMode="auto">
              <a:xfrm>
                <a:off x="2265378" y="1360906"/>
                <a:ext cx="7002001" cy="325554"/>
              </a:xfrm>
              <a:prstGeom prst="rect">
                <a:avLst/>
              </a:prstGeom>
              <a:solidFill>
                <a:srgbClr val="CDCDCD"/>
              </a:solidFill>
              <a:ln w="25400" cap="flat">
                <a:solidFill>
                  <a:srgbClr val="CDCDCD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id-ID" sz="1013"/>
              </a:p>
            </p:txBody>
          </p:sp>
          <p:sp>
            <p:nvSpPr>
              <p:cNvPr id="9" name="AutoShape 3"/>
              <p:cNvSpPr>
                <a:spLocks/>
              </p:cNvSpPr>
              <p:nvPr/>
            </p:nvSpPr>
            <p:spPr bwMode="auto">
              <a:xfrm>
                <a:off x="3314386" y="1107698"/>
                <a:ext cx="2800800" cy="578762"/>
              </a:xfrm>
              <a:prstGeom prst="roundRect">
                <a:avLst>
                  <a:gd name="adj" fmla="val 11986"/>
                </a:avLst>
              </a:prstGeom>
              <a:solidFill>
                <a:srgbClr val="CDCDCD"/>
              </a:solidFill>
              <a:ln w="25400" cap="flat">
                <a:solidFill>
                  <a:srgbClr val="CDCDCD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id-ID" sz="1013"/>
              </a:p>
            </p:txBody>
          </p:sp>
          <p:sp>
            <p:nvSpPr>
              <p:cNvPr id="10" name="Oval 4"/>
              <p:cNvSpPr>
                <a:spLocks/>
              </p:cNvSpPr>
              <p:nvPr/>
            </p:nvSpPr>
            <p:spPr bwMode="auto">
              <a:xfrm>
                <a:off x="2389398" y="1143870"/>
                <a:ext cx="98829" cy="98183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id-ID" sz="1013"/>
              </a:p>
            </p:txBody>
          </p:sp>
          <p:sp>
            <p:nvSpPr>
              <p:cNvPr id="11" name="Oval 5"/>
              <p:cNvSpPr>
                <a:spLocks/>
              </p:cNvSpPr>
              <p:nvPr/>
            </p:nvSpPr>
            <p:spPr bwMode="auto">
              <a:xfrm>
                <a:off x="2564449" y="1143870"/>
                <a:ext cx="98829" cy="98183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id-ID" sz="1013"/>
              </a:p>
            </p:txBody>
          </p:sp>
          <p:sp>
            <p:nvSpPr>
              <p:cNvPr id="12" name="Oval 6"/>
              <p:cNvSpPr>
                <a:spLocks/>
              </p:cNvSpPr>
              <p:nvPr/>
            </p:nvSpPr>
            <p:spPr bwMode="auto">
              <a:xfrm>
                <a:off x="2739498" y="1143870"/>
                <a:ext cx="98829" cy="98183"/>
              </a:xfrm>
              <a:prstGeom prst="ellipse">
                <a:avLst/>
              </a:prstGeom>
              <a:solidFill>
                <a:schemeClr val="bg1"/>
              </a:solidFill>
              <a:ln w="25400"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id-ID" sz="1013"/>
              </a:p>
            </p:txBody>
          </p:sp>
          <p:sp>
            <p:nvSpPr>
              <p:cNvPr id="13" name="Rectangle 11"/>
              <p:cNvSpPr>
                <a:spLocks/>
              </p:cNvSpPr>
              <p:nvPr/>
            </p:nvSpPr>
            <p:spPr bwMode="auto">
              <a:xfrm>
                <a:off x="3490082" y="1422916"/>
                <a:ext cx="5260544" cy="206701"/>
              </a:xfrm>
              <a:prstGeom prst="rect">
                <a:avLst/>
              </a:prstGeom>
              <a:solidFill>
                <a:srgbClr val="FFFFFF"/>
              </a:solidFill>
              <a:ln w="25400" cap="flat">
                <a:solidFill>
                  <a:srgbClr val="B3B3B3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id-ID" sz="1013" dirty="0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 rot="18900000">
                <a:off x="5937413" y="1180294"/>
                <a:ext cx="102533" cy="102533"/>
              </a:xfrm>
              <a:custGeom>
                <a:avLst/>
                <a:gdLst>
                  <a:gd name="T0" fmla="*/ 42 w 64"/>
                  <a:gd name="T1" fmla="*/ 0 h 64"/>
                  <a:gd name="T2" fmla="*/ 21 w 64"/>
                  <a:gd name="T3" fmla="*/ 0 h 64"/>
                  <a:gd name="T4" fmla="*/ 21 w 64"/>
                  <a:gd name="T5" fmla="*/ 21 h 64"/>
                  <a:gd name="T6" fmla="*/ 0 w 64"/>
                  <a:gd name="T7" fmla="*/ 21 h 64"/>
                  <a:gd name="T8" fmla="*/ 0 w 64"/>
                  <a:gd name="T9" fmla="*/ 42 h 64"/>
                  <a:gd name="T10" fmla="*/ 21 w 64"/>
                  <a:gd name="T11" fmla="*/ 42 h 64"/>
                  <a:gd name="T12" fmla="*/ 21 w 64"/>
                  <a:gd name="T13" fmla="*/ 64 h 64"/>
                  <a:gd name="T14" fmla="*/ 42 w 64"/>
                  <a:gd name="T15" fmla="*/ 64 h 64"/>
                  <a:gd name="T16" fmla="*/ 42 w 64"/>
                  <a:gd name="T17" fmla="*/ 42 h 64"/>
                  <a:gd name="T18" fmla="*/ 64 w 64"/>
                  <a:gd name="T19" fmla="*/ 42 h 64"/>
                  <a:gd name="T20" fmla="*/ 64 w 64"/>
                  <a:gd name="T21" fmla="*/ 21 h 64"/>
                  <a:gd name="T22" fmla="*/ 42 w 64"/>
                  <a:gd name="T23" fmla="*/ 21 h 64"/>
                  <a:gd name="T24" fmla="*/ 42 w 64"/>
                  <a:gd name="T25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64">
                    <a:moveTo>
                      <a:pt x="42" y="0"/>
                    </a:moveTo>
                    <a:lnTo>
                      <a:pt x="21" y="0"/>
                    </a:lnTo>
                    <a:lnTo>
                      <a:pt x="21" y="21"/>
                    </a:lnTo>
                    <a:lnTo>
                      <a:pt x="0" y="21"/>
                    </a:lnTo>
                    <a:lnTo>
                      <a:pt x="0" y="42"/>
                    </a:lnTo>
                    <a:lnTo>
                      <a:pt x="21" y="42"/>
                    </a:lnTo>
                    <a:lnTo>
                      <a:pt x="21" y="64"/>
                    </a:lnTo>
                    <a:lnTo>
                      <a:pt x="42" y="64"/>
                    </a:lnTo>
                    <a:lnTo>
                      <a:pt x="42" y="42"/>
                    </a:lnTo>
                    <a:lnTo>
                      <a:pt x="64" y="42"/>
                    </a:lnTo>
                    <a:lnTo>
                      <a:pt x="64" y="21"/>
                    </a:lnTo>
                    <a:lnTo>
                      <a:pt x="42" y="21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  <p:grpSp>
            <p:nvGrpSpPr>
              <p:cNvPr id="15" name="Group 14"/>
              <p:cNvGrpSpPr/>
              <p:nvPr/>
            </p:nvGrpSpPr>
            <p:grpSpPr>
              <a:xfrm>
                <a:off x="8939997" y="1107698"/>
                <a:ext cx="160098" cy="160010"/>
                <a:chOff x="4763" y="0"/>
                <a:chExt cx="2900362" cy="2898775"/>
              </a:xfrm>
              <a:solidFill>
                <a:schemeClr val="bg1">
                  <a:lumMod val="50000"/>
                </a:schemeClr>
              </a:solidFill>
            </p:grpSpPr>
            <p:sp>
              <p:nvSpPr>
                <p:cNvPr id="17" name="Freeform 13"/>
                <p:cNvSpPr>
                  <a:spLocks/>
                </p:cNvSpPr>
                <p:nvPr/>
              </p:nvSpPr>
              <p:spPr bwMode="auto">
                <a:xfrm>
                  <a:off x="4763" y="0"/>
                  <a:ext cx="727075" cy="722313"/>
                </a:xfrm>
                <a:custGeom>
                  <a:avLst/>
                  <a:gdLst>
                    <a:gd name="T0" fmla="*/ 168 w 193"/>
                    <a:gd name="T1" fmla="*/ 0 h 192"/>
                    <a:gd name="T2" fmla="*/ 24 w 193"/>
                    <a:gd name="T3" fmla="*/ 0 h 192"/>
                    <a:gd name="T4" fmla="*/ 0 w 193"/>
                    <a:gd name="T5" fmla="*/ 24 h 192"/>
                    <a:gd name="T6" fmla="*/ 0 w 193"/>
                    <a:gd name="T7" fmla="*/ 168 h 192"/>
                    <a:gd name="T8" fmla="*/ 24 w 193"/>
                    <a:gd name="T9" fmla="*/ 192 h 192"/>
                    <a:gd name="T10" fmla="*/ 168 w 193"/>
                    <a:gd name="T11" fmla="*/ 192 h 192"/>
                    <a:gd name="T12" fmla="*/ 193 w 193"/>
                    <a:gd name="T13" fmla="*/ 168 h 192"/>
                    <a:gd name="T14" fmla="*/ 193 w 193"/>
                    <a:gd name="T15" fmla="*/ 24 h 192"/>
                    <a:gd name="T16" fmla="*/ 168 w 193"/>
                    <a:gd name="T17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3" h="192">
                      <a:moveTo>
                        <a:pt x="168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0" y="182"/>
                        <a:pt x="11" y="192"/>
                        <a:pt x="24" y="192"/>
                      </a:cubicBezTo>
                      <a:cubicBezTo>
                        <a:pt x="168" y="192"/>
                        <a:pt x="168" y="192"/>
                        <a:pt x="168" y="192"/>
                      </a:cubicBezTo>
                      <a:cubicBezTo>
                        <a:pt x="182" y="192"/>
                        <a:pt x="193" y="182"/>
                        <a:pt x="193" y="168"/>
                      </a:cubicBezTo>
                      <a:cubicBezTo>
                        <a:pt x="193" y="24"/>
                        <a:pt x="193" y="24"/>
                        <a:pt x="193" y="24"/>
                      </a:cubicBezTo>
                      <a:cubicBezTo>
                        <a:pt x="193" y="11"/>
                        <a:pt x="182" y="0"/>
                        <a:pt x="1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19" name="Freeform 14"/>
                <p:cNvSpPr>
                  <a:spLocks/>
                </p:cNvSpPr>
                <p:nvPr/>
              </p:nvSpPr>
              <p:spPr bwMode="auto">
                <a:xfrm>
                  <a:off x="4763" y="1087438"/>
                  <a:ext cx="727075" cy="722313"/>
                </a:xfrm>
                <a:custGeom>
                  <a:avLst/>
                  <a:gdLst>
                    <a:gd name="T0" fmla="*/ 168 w 193"/>
                    <a:gd name="T1" fmla="*/ 0 h 192"/>
                    <a:gd name="T2" fmla="*/ 24 w 193"/>
                    <a:gd name="T3" fmla="*/ 0 h 192"/>
                    <a:gd name="T4" fmla="*/ 0 w 193"/>
                    <a:gd name="T5" fmla="*/ 24 h 192"/>
                    <a:gd name="T6" fmla="*/ 0 w 193"/>
                    <a:gd name="T7" fmla="*/ 168 h 192"/>
                    <a:gd name="T8" fmla="*/ 24 w 193"/>
                    <a:gd name="T9" fmla="*/ 192 h 192"/>
                    <a:gd name="T10" fmla="*/ 168 w 193"/>
                    <a:gd name="T11" fmla="*/ 192 h 192"/>
                    <a:gd name="T12" fmla="*/ 193 w 193"/>
                    <a:gd name="T13" fmla="*/ 168 h 192"/>
                    <a:gd name="T14" fmla="*/ 193 w 193"/>
                    <a:gd name="T15" fmla="*/ 24 h 192"/>
                    <a:gd name="T16" fmla="*/ 168 w 193"/>
                    <a:gd name="T17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3" h="192">
                      <a:moveTo>
                        <a:pt x="168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0" y="181"/>
                        <a:pt x="11" y="192"/>
                        <a:pt x="24" y="192"/>
                      </a:cubicBezTo>
                      <a:cubicBezTo>
                        <a:pt x="168" y="192"/>
                        <a:pt x="168" y="192"/>
                        <a:pt x="168" y="192"/>
                      </a:cubicBezTo>
                      <a:cubicBezTo>
                        <a:pt x="182" y="192"/>
                        <a:pt x="193" y="181"/>
                        <a:pt x="193" y="168"/>
                      </a:cubicBezTo>
                      <a:cubicBezTo>
                        <a:pt x="193" y="24"/>
                        <a:pt x="193" y="24"/>
                        <a:pt x="193" y="24"/>
                      </a:cubicBezTo>
                      <a:cubicBezTo>
                        <a:pt x="193" y="11"/>
                        <a:pt x="182" y="0"/>
                        <a:pt x="1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20" name="Freeform 15"/>
                <p:cNvSpPr>
                  <a:spLocks/>
                </p:cNvSpPr>
                <p:nvPr/>
              </p:nvSpPr>
              <p:spPr bwMode="auto">
                <a:xfrm>
                  <a:off x="4763" y="2171700"/>
                  <a:ext cx="727075" cy="727075"/>
                </a:xfrm>
                <a:custGeom>
                  <a:avLst/>
                  <a:gdLst>
                    <a:gd name="T0" fmla="*/ 168 w 193"/>
                    <a:gd name="T1" fmla="*/ 0 h 193"/>
                    <a:gd name="T2" fmla="*/ 24 w 193"/>
                    <a:gd name="T3" fmla="*/ 0 h 193"/>
                    <a:gd name="T4" fmla="*/ 0 w 193"/>
                    <a:gd name="T5" fmla="*/ 25 h 193"/>
                    <a:gd name="T6" fmla="*/ 0 w 193"/>
                    <a:gd name="T7" fmla="*/ 169 h 193"/>
                    <a:gd name="T8" fmla="*/ 24 w 193"/>
                    <a:gd name="T9" fmla="*/ 193 h 193"/>
                    <a:gd name="T10" fmla="*/ 168 w 193"/>
                    <a:gd name="T11" fmla="*/ 193 h 193"/>
                    <a:gd name="T12" fmla="*/ 193 w 193"/>
                    <a:gd name="T13" fmla="*/ 169 h 193"/>
                    <a:gd name="T14" fmla="*/ 193 w 193"/>
                    <a:gd name="T15" fmla="*/ 25 h 193"/>
                    <a:gd name="T16" fmla="*/ 168 w 193"/>
                    <a:gd name="T17" fmla="*/ 0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3" h="193">
                      <a:moveTo>
                        <a:pt x="168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82"/>
                        <a:pt x="11" y="193"/>
                        <a:pt x="24" y="193"/>
                      </a:cubicBezTo>
                      <a:cubicBezTo>
                        <a:pt x="168" y="193"/>
                        <a:pt x="168" y="193"/>
                        <a:pt x="168" y="193"/>
                      </a:cubicBezTo>
                      <a:cubicBezTo>
                        <a:pt x="182" y="193"/>
                        <a:pt x="193" y="182"/>
                        <a:pt x="193" y="169"/>
                      </a:cubicBezTo>
                      <a:cubicBezTo>
                        <a:pt x="193" y="25"/>
                        <a:pt x="193" y="25"/>
                        <a:pt x="193" y="25"/>
                      </a:cubicBezTo>
                      <a:cubicBezTo>
                        <a:pt x="193" y="11"/>
                        <a:pt x="182" y="0"/>
                        <a:pt x="1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23" name="Freeform 16"/>
                <p:cNvSpPr>
                  <a:spLocks/>
                </p:cNvSpPr>
                <p:nvPr/>
              </p:nvSpPr>
              <p:spPr bwMode="auto">
                <a:xfrm>
                  <a:off x="1093788" y="0"/>
                  <a:ext cx="722312" cy="722313"/>
                </a:xfrm>
                <a:custGeom>
                  <a:avLst/>
                  <a:gdLst>
                    <a:gd name="T0" fmla="*/ 168 w 192"/>
                    <a:gd name="T1" fmla="*/ 0 h 192"/>
                    <a:gd name="T2" fmla="*/ 24 w 192"/>
                    <a:gd name="T3" fmla="*/ 0 h 192"/>
                    <a:gd name="T4" fmla="*/ 0 w 192"/>
                    <a:gd name="T5" fmla="*/ 24 h 192"/>
                    <a:gd name="T6" fmla="*/ 0 w 192"/>
                    <a:gd name="T7" fmla="*/ 168 h 192"/>
                    <a:gd name="T8" fmla="*/ 24 w 192"/>
                    <a:gd name="T9" fmla="*/ 192 h 192"/>
                    <a:gd name="T10" fmla="*/ 168 w 192"/>
                    <a:gd name="T11" fmla="*/ 192 h 192"/>
                    <a:gd name="T12" fmla="*/ 192 w 192"/>
                    <a:gd name="T13" fmla="*/ 168 h 192"/>
                    <a:gd name="T14" fmla="*/ 192 w 192"/>
                    <a:gd name="T15" fmla="*/ 24 h 192"/>
                    <a:gd name="T16" fmla="*/ 168 w 192"/>
                    <a:gd name="T17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192">
                      <a:moveTo>
                        <a:pt x="168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0" y="182"/>
                        <a:pt x="11" y="192"/>
                        <a:pt x="24" y="192"/>
                      </a:cubicBezTo>
                      <a:cubicBezTo>
                        <a:pt x="168" y="192"/>
                        <a:pt x="168" y="192"/>
                        <a:pt x="168" y="192"/>
                      </a:cubicBezTo>
                      <a:cubicBezTo>
                        <a:pt x="181" y="192"/>
                        <a:pt x="192" y="182"/>
                        <a:pt x="192" y="168"/>
                      </a:cubicBezTo>
                      <a:cubicBezTo>
                        <a:pt x="192" y="24"/>
                        <a:pt x="192" y="24"/>
                        <a:pt x="192" y="24"/>
                      </a:cubicBezTo>
                      <a:cubicBezTo>
                        <a:pt x="192" y="11"/>
                        <a:pt x="181" y="0"/>
                        <a:pt x="1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25" name="Freeform 17"/>
                <p:cNvSpPr>
                  <a:spLocks/>
                </p:cNvSpPr>
                <p:nvPr/>
              </p:nvSpPr>
              <p:spPr bwMode="auto">
                <a:xfrm>
                  <a:off x="1093788" y="1087438"/>
                  <a:ext cx="722312" cy="722313"/>
                </a:xfrm>
                <a:custGeom>
                  <a:avLst/>
                  <a:gdLst>
                    <a:gd name="T0" fmla="*/ 168 w 192"/>
                    <a:gd name="T1" fmla="*/ 0 h 192"/>
                    <a:gd name="T2" fmla="*/ 24 w 192"/>
                    <a:gd name="T3" fmla="*/ 0 h 192"/>
                    <a:gd name="T4" fmla="*/ 0 w 192"/>
                    <a:gd name="T5" fmla="*/ 24 h 192"/>
                    <a:gd name="T6" fmla="*/ 0 w 192"/>
                    <a:gd name="T7" fmla="*/ 168 h 192"/>
                    <a:gd name="T8" fmla="*/ 24 w 192"/>
                    <a:gd name="T9" fmla="*/ 192 h 192"/>
                    <a:gd name="T10" fmla="*/ 168 w 192"/>
                    <a:gd name="T11" fmla="*/ 192 h 192"/>
                    <a:gd name="T12" fmla="*/ 192 w 192"/>
                    <a:gd name="T13" fmla="*/ 168 h 192"/>
                    <a:gd name="T14" fmla="*/ 192 w 192"/>
                    <a:gd name="T15" fmla="*/ 24 h 192"/>
                    <a:gd name="T16" fmla="*/ 168 w 192"/>
                    <a:gd name="T17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192">
                      <a:moveTo>
                        <a:pt x="168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1"/>
                        <a:pt x="0" y="24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0" y="181"/>
                        <a:pt x="11" y="192"/>
                        <a:pt x="24" y="192"/>
                      </a:cubicBezTo>
                      <a:cubicBezTo>
                        <a:pt x="168" y="192"/>
                        <a:pt x="168" y="192"/>
                        <a:pt x="168" y="192"/>
                      </a:cubicBezTo>
                      <a:cubicBezTo>
                        <a:pt x="181" y="192"/>
                        <a:pt x="192" y="181"/>
                        <a:pt x="192" y="168"/>
                      </a:cubicBezTo>
                      <a:cubicBezTo>
                        <a:pt x="192" y="24"/>
                        <a:pt x="192" y="24"/>
                        <a:pt x="192" y="24"/>
                      </a:cubicBezTo>
                      <a:cubicBezTo>
                        <a:pt x="192" y="11"/>
                        <a:pt x="181" y="0"/>
                        <a:pt x="1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26" name="Freeform 18"/>
                <p:cNvSpPr>
                  <a:spLocks/>
                </p:cNvSpPr>
                <p:nvPr/>
              </p:nvSpPr>
              <p:spPr bwMode="auto">
                <a:xfrm>
                  <a:off x="1093788" y="2171700"/>
                  <a:ext cx="722312" cy="727075"/>
                </a:xfrm>
                <a:custGeom>
                  <a:avLst/>
                  <a:gdLst>
                    <a:gd name="T0" fmla="*/ 168 w 192"/>
                    <a:gd name="T1" fmla="*/ 0 h 193"/>
                    <a:gd name="T2" fmla="*/ 24 w 192"/>
                    <a:gd name="T3" fmla="*/ 0 h 193"/>
                    <a:gd name="T4" fmla="*/ 0 w 192"/>
                    <a:gd name="T5" fmla="*/ 25 h 193"/>
                    <a:gd name="T6" fmla="*/ 0 w 192"/>
                    <a:gd name="T7" fmla="*/ 169 h 193"/>
                    <a:gd name="T8" fmla="*/ 24 w 192"/>
                    <a:gd name="T9" fmla="*/ 193 h 193"/>
                    <a:gd name="T10" fmla="*/ 168 w 192"/>
                    <a:gd name="T11" fmla="*/ 193 h 193"/>
                    <a:gd name="T12" fmla="*/ 192 w 192"/>
                    <a:gd name="T13" fmla="*/ 169 h 193"/>
                    <a:gd name="T14" fmla="*/ 192 w 192"/>
                    <a:gd name="T15" fmla="*/ 25 h 193"/>
                    <a:gd name="T16" fmla="*/ 168 w 192"/>
                    <a:gd name="T17" fmla="*/ 0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193">
                      <a:moveTo>
                        <a:pt x="168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1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82"/>
                        <a:pt x="11" y="193"/>
                        <a:pt x="24" y="193"/>
                      </a:cubicBezTo>
                      <a:cubicBezTo>
                        <a:pt x="168" y="193"/>
                        <a:pt x="168" y="193"/>
                        <a:pt x="168" y="193"/>
                      </a:cubicBezTo>
                      <a:cubicBezTo>
                        <a:pt x="181" y="193"/>
                        <a:pt x="192" y="182"/>
                        <a:pt x="192" y="169"/>
                      </a:cubicBezTo>
                      <a:cubicBezTo>
                        <a:pt x="192" y="25"/>
                        <a:pt x="192" y="25"/>
                        <a:pt x="192" y="25"/>
                      </a:cubicBezTo>
                      <a:cubicBezTo>
                        <a:pt x="192" y="11"/>
                        <a:pt x="181" y="0"/>
                        <a:pt x="1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27" name="Freeform 19"/>
                <p:cNvSpPr>
                  <a:spLocks/>
                </p:cNvSpPr>
                <p:nvPr/>
              </p:nvSpPr>
              <p:spPr bwMode="auto">
                <a:xfrm>
                  <a:off x="2181225" y="0"/>
                  <a:ext cx="723900" cy="722313"/>
                </a:xfrm>
                <a:custGeom>
                  <a:avLst/>
                  <a:gdLst>
                    <a:gd name="T0" fmla="*/ 168 w 192"/>
                    <a:gd name="T1" fmla="*/ 0 h 192"/>
                    <a:gd name="T2" fmla="*/ 24 w 192"/>
                    <a:gd name="T3" fmla="*/ 0 h 192"/>
                    <a:gd name="T4" fmla="*/ 0 w 192"/>
                    <a:gd name="T5" fmla="*/ 24 h 192"/>
                    <a:gd name="T6" fmla="*/ 0 w 192"/>
                    <a:gd name="T7" fmla="*/ 168 h 192"/>
                    <a:gd name="T8" fmla="*/ 24 w 192"/>
                    <a:gd name="T9" fmla="*/ 192 h 192"/>
                    <a:gd name="T10" fmla="*/ 168 w 192"/>
                    <a:gd name="T11" fmla="*/ 192 h 192"/>
                    <a:gd name="T12" fmla="*/ 192 w 192"/>
                    <a:gd name="T13" fmla="*/ 168 h 192"/>
                    <a:gd name="T14" fmla="*/ 192 w 192"/>
                    <a:gd name="T15" fmla="*/ 24 h 192"/>
                    <a:gd name="T16" fmla="*/ 168 w 192"/>
                    <a:gd name="T17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192">
                      <a:moveTo>
                        <a:pt x="168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0" y="0"/>
                        <a:pt x="0" y="11"/>
                        <a:pt x="0" y="24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0" y="182"/>
                        <a:pt x="10" y="192"/>
                        <a:pt x="24" y="192"/>
                      </a:cubicBezTo>
                      <a:cubicBezTo>
                        <a:pt x="168" y="192"/>
                        <a:pt x="168" y="192"/>
                        <a:pt x="168" y="192"/>
                      </a:cubicBezTo>
                      <a:cubicBezTo>
                        <a:pt x="181" y="192"/>
                        <a:pt x="192" y="182"/>
                        <a:pt x="192" y="168"/>
                      </a:cubicBezTo>
                      <a:cubicBezTo>
                        <a:pt x="192" y="24"/>
                        <a:pt x="192" y="24"/>
                        <a:pt x="192" y="24"/>
                      </a:cubicBezTo>
                      <a:cubicBezTo>
                        <a:pt x="192" y="11"/>
                        <a:pt x="181" y="0"/>
                        <a:pt x="1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28" name="Freeform 20"/>
                <p:cNvSpPr>
                  <a:spLocks/>
                </p:cNvSpPr>
                <p:nvPr/>
              </p:nvSpPr>
              <p:spPr bwMode="auto">
                <a:xfrm>
                  <a:off x="2181225" y="1087438"/>
                  <a:ext cx="723900" cy="722313"/>
                </a:xfrm>
                <a:custGeom>
                  <a:avLst/>
                  <a:gdLst>
                    <a:gd name="T0" fmla="*/ 168 w 192"/>
                    <a:gd name="T1" fmla="*/ 0 h 192"/>
                    <a:gd name="T2" fmla="*/ 24 w 192"/>
                    <a:gd name="T3" fmla="*/ 0 h 192"/>
                    <a:gd name="T4" fmla="*/ 0 w 192"/>
                    <a:gd name="T5" fmla="*/ 24 h 192"/>
                    <a:gd name="T6" fmla="*/ 0 w 192"/>
                    <a:gd name="T7" fmla="*/ 168 h 192"/>
                    <a:gd name="T8" fmla="*/ 24 w 192"/>
                    <a:gd name="T9" fmla="*/ 192 h 192"/>
                    <a:gd name="T10" fmla="*/ 168 w 192"/>
                    <a:gd name="T11" fmla="*/ 192 h 192"/>
                    <a:gd name="T12" fmla="*/ 192 w 192"/>
                    <a:gd name="T13" fmla="*/ 168 h 192"/>
                    <a:gd name="T14" fmla="*/ 192 w 192"/>
                    <a:gd name="T15" fmla="*/ 24 h 192"/>
                    <a:gd name="T16" fmla="*/ 168 w 192"/>
                    <a:gd name="T17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192">
                      <a:moveTo>
                        <a:pt x="168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0" y="0"/>
                        <a:pt x="0" y="11"/>
                        <a:pt x="0" y="24"/>
                      </a:cubicBezTo>
                      <a:cubicBezTo>
                        <a:pt x="0" y="168"/>
                        <a:pt x="0" y="168"/>
                        <a:pt x="0" y="168"/>
                      </a:cubicBezTo>
                      <a:cubicBezTo>
                        <a:pt x="0" y="181"/>
                        <a:pt x="10" y="192"/>
                        <a:pt x="24" y="192"/>
                      </a:cubicBezTo>
                      <a:cubicBezTo>
                        <a:pt x="168" y="192"/>
                        <a:pt x="168" y="192"/>
                        <a:pt x="168" y="192"/>
                      </a:cubicBezTo>
                      <a:cubicBezTo>
                        <a:pt x="181" y="192"/>
                        <a:pt x="192" y="181"/>
                        <a:pt x="192" y="168"/>
                      </a:cubicBezTo>
                      <a:cubicBezTo>
                        <a:pt x="192" y="24"/>
                        <a:pt x="192" y="24"/>
                        <a:pt x="192" y="24"/>
                      </a:cubicBezTo>
                      <a:cubicBezTo>
                        <a:pt x="192" y="11"/>
                        <a:pt x="181" y="0"/>
                        <a:pt x="1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  <p:sp>
              <p:nvSpPr>
                <p:cNvPr id="29" name="Freeform 21"/>
                <p:cNvSpPr>
                  <a:spLocks/>
                </p:cNvSpPr>
                <p:nvPr/>
              </p:nvSpPr>
              <p:spPr bwMode="auto">
                <a:xfrm>
                  <a:off x="2181225" y="2171700"/>
                  <a:ext cx="723900" cy="727075"/>
                </a:xfrm>
                <a:custGeom>
                  <a:avLst/>
                  <a:gdLst>
                    <a:gd name="T0" fmla="*/ 168 w 192"/>
                    <a:gd name="T1" fmla="*/ 0 h 193"/>
                    <a:gd name="T2" fmla="*/ 24 w 192"/>
                    <a:gd name="T3" fmla="*/ 0 h 193"/>
                    <a:gd name="T4" fmla="*/ 0 w 192"/>
                    <a:gd name="T5" fmla="*/ 25 h 193"/>
                    <a:gd name="T6" fmla="*/ 0 w 192"/>
                    <a:gd name="T7" fmla="*/ 169 h 193"/>
                    <a:gd name="T8" fmla="*/ 24 w 192"/>
                    <a:gd name="T9" fmla="*/ 193 h 193"/>
                    <a:gd name="T10" fmla="*/ 168 w 192"/>
                    <a:gd name="T11" fmla="*/ 193 h 193"/>
                    <a:gd name="T12" fmla="*/ 192 w 192"/>
                    <a:gd name="T13" fmla="*/ 169 h 193"/>
                    <a:gd name="T14" fmla="*/ 192 w 192"/>
                    <a:gd name="T15" fmla="*/ 25 h 193"/>
                    <a:gd name="T16" fmla="*/ 168 w 192"/>
                    <a:gd name="T17" fmla="*/ 0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193">
                      <a:moveTo>
                        <a:pt x="168" y="0"/>
                      </a:moveTo>
                      <a:cubicBezTo>
                        <a:pt x="24" y="0"/>
                        <a:pt x="24" y="0"/>
                        <a:pt x="24" y="0"/>
                      </a:cubicBezTo>
                      <a:cubicBezTo>
                        <a:pt x="10" y="0"/>
                        <a:pt x="0" y="11"/>
                        <a:pt x="0" y="25"/>
                      </a:cubicBezTo>
                      <a:cubicBezTo>
                        <a:pt x="0" y="169"/>
                        <a:pt x="0" y="169"/>
                        <a:pt x="0" y="169"/>
                      </a:cubicBezTo>
                      <a:cubicBezTo>
                        <a:pt x="0" y="182"/>
                        <a:pt x="10" y="193"/>
                        <a:pt x="24" y="193"/>
                      </a:cubicBezTo>
                      <a:cubicBezTo>
                        <a:pt x="168" y="193"/>
                        <a:pt x="168" y="193"/>
                        <a:pt x="168" y="193"/>
                      </a:cubicBezTo>
                      <a:cubicBezTo>
                        <a:pt x="181" y="193"/>
                        <a:pt x="192" y="182"/>
                        <a:pt x="192" y="169"/>
                      </a:cubicBezTo>
                      <a:cubicBezTo>
                        <a:pt x="192" y="25"/>
                        <a:pt x="192" y="25"/>
                        <a:pt x="192" y="25"/>
                      </a:cubicBezTo>
                      <a:cubicBezTo>
                        <a:pt x="192" y="11"/>
                        <a:pt x="181" y="0"/>
                        <a:pt x="16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013"/>
                </a:p>
              </p:txBody>
            </p:sp>
          </p:grpSp>
          <p:sp>
            <p:nvSpPr>
              <p:cNvPr id="16" name="Freeform 25"/>
              <p:cNvSpPr>
                <a:spLocks/>
              </p:cNvSpPr>
              <p:nvPr/>
            </p:nvSpPr>
            <p:spPr bwMode="auto">
              <a:xfrm rot="5400000">
                <a:off x="8942792" y="1454627"/>
                <a:ext cx="151404" cy="132577"/>
              </a:xfrm>
              <a:custGeom>
                <a:avLst/>
                <a:gdLst>
                  <a:gd name="T0" fmla="*/ 504 w 896"/>
                  <a:gd name="T1" fmla="*/ 0 h 784"/>
                  <a:gd name="T2" fmla="*/ 116 w 896"/>
                  <a:gd name="T3" fmla="*/ 336 h 784"/>
                  <a:gd name="T4" fmla="*/ 0 w 896"/>
                  <a:gd name="T5" fmla="*/ 336 h 784"/>
                  <a:gd name="T6" fmla="*/ 168 w 896"/>
                  <a:gd name="T7" fmla="*/ 560 h 784"/>
                  <a:gd name="T8" fmla="*/ 336 w 896"/>
                  <a:gd name="T9" fmla="*/ 336 h 784"/>
                  <a:gd name="T10" fmla="*/ 230 w 896"/>
                  <a:gd name="T11" fmla="*/ 336 h 784"/>
                  <a:gd name="T12" fmla="*/ 504 w 896"/>
                  <a:gd name="T13" fmla="*/ 112 h 784"/>
                  <a:gd name="T14" fmla="*/ 784 w 896"/>
                  <a:gd name="T15" fmla="*/ 392 h 784"/>
                  <a:gd name="T16" fmla="*/ 504 w 896"/>
                  <a:gd name="T17" fmla="*/ 672 h 784"/>
                  <a:gd name="T18" fmla="*/ 504 w 896"/>
                  <a:gd name="T19" fmla="*/ 784 h 784"/>
                  <a:gd name="T20" fmla="*/ 896 w 896"/>
                  <a:gd name="T21" fmla="*/ 392 h 784"/>
                  <a:gd name="T22" fmla="*/ 504 w 896"/>
                  <a:gd name="T23" fmla="*/ 0 h 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96" h="784">
                    <a:moveTo>
                      <a:pt x="504" y="0"/>
                    </a:moveTo>
                    <a:cubicBezTo>
                      <a:pt x="307" y="0"/>
                      <a:pt x="144" y="146"/>
                      <a:pt x="116" y="336"/>
                    </a:cubicBezTo>
                    <a:cubicBezTo>
                      <a:pt x="0" y="336"/>
                      <a:pt x="0" y="336"/>
                      <a:pt x="0" y="336"/>
                    </a:cubicBezTo>
                    <a:cubicBezTo>
                      <a:pt x="168" y="560"/>
                      <a:pt x="168" y="560"/>
                      <a:pt x="168" y="560"/>
                    </a:cubicBezTo>
                    <a:cubicBezTo>
                      <a:pt x="336" y="336"/>
                      <a:pt x="336" y="336"/>
                      <a:pt x="336" y="336"/>
                    </a:cubicBezTo>
                    <a:cubicBezTo>
                      <a:pt x="230" y="336"/>
                      <a:pt x="230" y="336"/>
                      <a:pt x="230" y="336"/>
                    </a:cubicBezTo>
                    <a:cubicBezTo>
                      <a:pt x="256" y="208"/>
                      <a:pt x="369" y="112"/>
                      <a:pt x="504" y="112"/>
                    </a:cubicBezTo>
                    <a:cubicBezTo>
                      <a:pt x="658" y="112"/>
                      <a:pt x="784" y="238"/>
                      <a:pt x="784" y="392"/>
                    </a:cubicBezTo>
                    <a:cubicBezTo>
                      <a:pt x="784" y="546"/>
                      <a:pt x="658" y="672"/>
                      <a:pt x="504" y="672"/>
                    </a:cubicBezTo>
                    <a:cubicBezTo>
                      <a:pt x="504" y="784"/>
                      <a:pt x="504" y="784"/>
                      <a:pt x="504" y="784"/>
                    </a:cubicBezTo>
                    <a:cubicBezTo>
                      <a:pt x="721" y="784"/>
                      <a:pt x="896" y="609"/>
                      <a:pt x="896" y="392"/>
                    </a:cubicBezTo>
                    <a:cubicBezTo>
                      <a:pt x="896" y="175"/>
                      <a:pt x="721" y="0"/>
                      <a:pt x="504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013"/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6667515" y="2247171"/>
              <a:ext cx="7002001" cy="3927313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/>
            </a:p>
          </p:txBody>
        </p:sp>
      </p:grpSp>
      <p:sp>
        <p:nvSpPr>
          <p:cNvPr id="59" name="TextBox 46"/>
          <p:cNvSpPr txBox="1"/>
          <p:nvPr/>
        </p:nvSpPr>
        <p:spPr>
          <a:xfrm>
            <a:off x="804606" y="3280706"/>
            <a:ext cx="5918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  <a:latin typeface="+mn-ea"/>
              </a:rPr>
              <a:t>02</a:t>
            </a:r>
          </a:p>
        </p:txBody>
      </p:sp>
      <p:sp>
        <p:nvSpPr>
          <p:cNvPr id="60" name="TextBox 47"/>
          <p:cNvSpPr txBox="1"/>
          <p:nvPr/>
        </p:nvSpPr>
        <p:spPr>
          <a:xfrm>
            <a:off x="1332635" y="338458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+mn-ea"/>
              </a:rPr>
              <a:t>点击添加标题</a:t>
            </a:r>
            <a:endParaRPr lang="en-US" sz="18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" name="Rectangle 48"/>
          <p:cNvSpPr/>
          <p:nvPr/>
        </p:nvSpPr>
        <p:spPr>
          <a:xfrm>
            <a:off x="759491" y="3778308"/>
            <a:ext cx="3857625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900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900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及以上版本，单击选中图片，右键，设置图片格式，填充，图片或纹理填充，文件，选择你要得图片即可；</a:t>
            </a:r>
            <a:r>
              <a:rPr lang="en-US" altLang="zh-CN" sz="900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900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</a:t>
            </a:r>
            <a:endParaRPr lang="en-US" altLang="zh-CN" sz="900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74574" y="176572"/>
            <a:ext cx="157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4.2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成果形式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23916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627"/>
                            </p:stCondLst>
                            <p:childTnLst>
                              <p:par>
                                <p:cTn id="27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127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627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9" grpId="0"/>
      <p:bldP spid="60" grpId="0"/>
      <p:bldP spid="61" grpId="0"/>
      <p:bldP spid="3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2"/>
          <p:cNvSpPr txBox="1">
            <a:spLocks/>
          </p:cNvSpPr>
          <p:nvPr/>
        </p:nvSpPr>
        <p:spPr>
          <a:xfrm>
            <a:off x="325785" y="4324175"/>
            <a:ext cx="8492431" cy="6068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文本描述，建议与标题相关并符合整体语言风格，语言描述尽量简洁生动，此处添加详细文本描述，此处添加详细文本描述，建议与标题相关并符合整体语言风格</a:t>
            </a:r>
            <a:endParaRPr lang="en-US" altLang="zh-CN" sz="1050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8" name="Rectangle 1"/>
          <p:cNvSpPr/>
          <p:nvPr/>
        </p:nvSpPr>
        <p:spPr>
          <a:xfrm>
            <a:off x="1" y="1069393"/>
            <a:ext cx="1829060" cy="148610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grpSp>
        <p:nvGrpSpPr>
          <p:cNvPr id="6" name="组合 5"/>
          <p:cNvGrpSpPr/>
          <p:nvPr/>
        </p:nvGrpSpPr>
        <p:grpSpPr>
          <a:xfrm>
            <a:off x="1" y="2555502"/>
            <a:ext cx="1829060" cy="1486109"/>
            <a:chOff x="0" y="1485653"/>
            <a:chExt cx="1829060" cy="1486109"/>
          </a:xfrm>
        </p:grpSpPr>
        <p:sp>
          <p:nvSpPr>
            <p:cNvPr id="29" name="Rectangle 24"/>
            <p:cNvSpPr/>
            <p:nvPr/>
          </p:nvSpPr>
          <p:spPr>
            <a:xfrm>
              <a:off x="0" y="1485653"/>
              <a:ext cx="1829060" cy="148610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0" name="Content Placeholder 2"/>
            <p:cNvSpPr txBox="1">
              <a:spLocks/>
            </p:cNvSpPr>
            <p:nvPr/>
          </p:nvSpPr>
          <p:spPr>
            <a:xfrm>
              <a:off x="189311" y="2059742"/>
              <a:ext cx="1614581" cy="9106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788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此处添加详细文本描述，建议与标题相关并符合整体语言风格，语言描述尽量简洁生动，此处添加详细，此处添加文本</a:t>
              </a:r>
              <a:endParaRPr lang="en-US" altLang="zh-CN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1" name="Title 13"/>
            <p:cNvSpPr txBox="1">
              <a:spLocks/>
            </p:cNvSpPr>
            <p:nvPr/>
          </p:nvSpPr>
          <p:spPr>
            <a:xfrm>
              <a:off x="187912" y="1818077"/>
              <a:ext cx="883343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添加标题三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3" name="Rectangle 6"/>
          <p:cNvSpPr/>
          <p:nvPr/>
        </p:nvSpPr>
        <p:spPr>
          <a:xfrm>
            <a:off x="3656821" y="1069393"/>
            <a:ext cx="1829060" cy="148610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grpSp>
        <p:nvGrpSpPr>
          <p:cNvPr id="5" name="组合 4"/>
          <p:cNvGrpSpPr/>
          <p:nvPr/>
        </p:nvGrpSpPr>
        <p:grpSpPr>
          <a:xfrm>
            <a:off x="3658123" y="2555502"/>
            <a:ext cx="1829060" cy="1486109"/>
            <a:chOff x="3658122" y="1485653"/>
            <a:chExt cx="1829060" cy="1486109"/>
          </a:xfrm>
        </p:grpSpPr>
        <p:sp>
          <p:nvSpPr>
            <p:cNvPr id="34" name="Rectangle 26"/>
            <p:cNvSpPr/>
            <p:nvPr/>
          </p:nvSpPr>
          <p:spPr>
            <a:xfrm>
              <a:off x="3658122" y="1485653"/>
              <a:ext cx="1829060" cy="148610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35" name="Content Placeholder 2"/>
            <p:cNvSpPr txBox="1">
              <a:spLocks/>
            </p:cNvSpPr>
            <p:nvPr/>
          </p:nvSpPr>
          <p:spPr>
            <a:xfrm>
              <a:off x="3800713" y="2059743"/>
              <a:ext cx="1614581" cy="91069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788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此处添加详细文本描述，建议与标题相关并符合整体语言风格，语言描述尽量简洁生动，此处添加详细，此处添加文本</a:t>
              </a:r>
              <a:endParaRPr lang="en-US" altLang="zh-CN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6" name="Title 13"/>
            <p:cNvSpPr txBox="1">
              <a:spLocks/>
            </p:cNvSpPr>
            <p:nvPr/>
          </p:nvSpPr>
          <p:spPr>
            <a:xfrm>
              <a:off x="3799314" y="1818077"/>
              <a:ext cx="883343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添加标题四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9" name="Rectangle 27"/>
          <p:cNvSpPr/>
          <p:nvPr/>
        </p:nvSpPr>
        <p:spPr>
          <a:xfrm>
            <a:off x="5485879" y="2555502"/>
            <a:ext cx="1829060" cy="1486109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grpSp>
        <p:nvGrpSpPr>
          <p:cNvPr id="3" name="组合 2"/>
          <p:cNvGrpSpPr/>
          <p:nvPr/>
        </p:nvGrpSpPr>
        <p:grpSpPr>
          <a:xfrm>
            <a:off x="5485881" y="1069393"/>
            <a:ext cx="1829060" cy="1486109"/>
            <a:chOff x="5485880" y="-456"/>
            <a:chExt cx="1829060" cy="1486109"/>
          </a:xfrm>
        </p:grpSpPr>
        <p:sp>
          <p:nvSpPr>
            <p:cNvPr id="38" name="Rectangle 8"/>
            <p:cNvSpPr/>
            <p:nvPr/>
          </p:nvSpPr>
          <p:spPr>
            <a:xfrm>
              <a:off x="5485880" y="-456"/>
              <a:ext cx="1829060" cy="148610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5690540" y="556865"/>
              <a:ext cx="1614581" cy="91069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788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此处添加详细文本描述，建议与标题相关并符合整体语言风格，语言描述尽量简洁生动，此处添加详细，此处添加文本</a:t>
              </a:r>
              <a:endParaRPr lang="en-US" altLang="zh-CN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1" name="Title 13"/>
            <p:cNvSpPr txBox="1">
              <a:spLocks/>
            </p:cNvSpPr>
            <p:nvPr/>
          </p:nvSpPr>
          <p:spPr>
            <a:xfrm>
              <a:off x="5689141" y="315200"/>
              <a:ext cx="1615980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添加标题二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3" name="Rectangle 28"/>
          <p:cNvSpPr/>
          <p:nvPr/>
        </p:nvSpPr>
        <p:spPr>
          <a:xfrm>
            <a:off x="7314940" y="1069393"/>
            <a:ext cx="1829060" cy="1486109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grpSp>
        <p:nvGrpSpPr>
          <p:cNvPr id="4" name="组合 3"/>
          <p:cNvGrpSpPr/>
          <p:nvPr/>
        </p:nvGrpSpPr>
        <p:grpSpPr>
          <a:xfrm>
            <a:off x="7314940" y="2555502"/>
            <a:ext cx="1829060" cy="1486109"/>
            <a:chOff x="7314939" y="1485653"/>
            <a:chExt cx="1829060" cy="1486109"/>
          </a:xfrm>
        </p:grpSpPr>
        <p:sp>
          <p:nvSpPr>
            <p:cNvPr id="44" name="Rectangle 29"/>
            <p:cNvSpPr/>
            <p:nvPr/>
          </p:nvSpPr>
          <p:spPr>
            <a:xfrm>
              <a:off x="7314939" y="1485653"/>
              <a:ext cx="1829060" cy="148610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45" name="Content Placeholder 2"/>
            <p:cNvSpPr txBox="1">
              <a:spLocks/>
            </p:cNvSpPr>
            <p:nvPr/>
          </p:nvSpPr>
          <p:spPr>
            <a:xfrm>
              <a:off x="7494186" y="2059743"/>
              <a:ext cx="1614581" cy="91069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788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此处添加详细文本描述，建议与标题相关并符合整体语言风格，语言描述尽量简洁生动，此处添加详细，此处添加文本</a:t>
              </a:r>
              <a:endParaRPr lang="en-US" altLang="zh-CN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46" name="Title 13"/>
            <p:cNvSpPr txBox="1">
              <a:spLocks/>
            </p:cNvSpPr>
            <p:nvPr/>
          </p:nvSpPr>
          <p:spPr>
            <a:xfrm>
              <a:off x="7492787" y="1818077"/>
              <a:ext cx="1471701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添加标题五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9" name="Rectangle 42"/>
          <p:cNvSpPr/>
          <p:nvPr/>
        </p:nvSpPr>
        <p:spPr>
          <a:xfrm>
            <a:off x="1825614" y="2555502"/>
            <a:ext cx="1829060" cy="1486109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grpSp>
        <p:nvGrpSpPr>
          <p:cNvPr id="2" name="组合 1"/>
          <p:cNvGrpSpPr/>
          <p:nvPr/>
        </p:nvGrpSpPr>
        <p:grpSpPr>
          <a:xfrm>
            <a:off x="1825615" y="1069392"/>
            <a:ext cx="1829060" cy="1538310"/>
            <a:chOff x="1825614" y="-456"/>
            <a:chExt cx="1829060" cy="1538310"/>
          </a:xfrm>
        </p:grpSpPr>
        <p:sp>
          <p:nvSpPr>
            <p:cNvPr id="48" name="Rectangle 41"/>
            <p:cNvSpPr/>
            <p:nvPr/>
          </p:nvSpPr>
          <p:spPr>
            <a:xfrm>
              <a:off x="1825614" y="-456"/>
              <a:ext cx="1829060" cy="148610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sp>
          <p:nvSpPr>
            <p:cNvPr id="50" name="Content Placeholder 2"/>
            <p:cNvSpPr txBox="1">
              <a:spLocks/>
            </p:cNvSpPr>
            <p:nvPr/>
          </p:nvSpPr>
          <p:spPr>
            <a:xfrm>
              <a:off x="2030274" y="556865"/>
              <a:ext cx="1614581" cy="98098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此处添加详细文本描述，建议与标题相关并符合整体语言风格，语言描述尽量简洁生动，此处添加详细，此处添加文本</a:t>
              </a:r>
              <a:endParaRPr lang="en-US" altLang="zh-CN" sz="9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51" name="Title 13"/>
            <p:cNvSpPr txBox="1">
              <a:spLocks/>
            </p:cNvSpPr>
            <p:nvPr/>
          </p:nvSpPr>
          <p:spPr>
            <a:xfrm>
              <a:off x="2028875" y="315200"/>
              <a:ext cx="1615980" cy="27314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添加标题一</a:t>
              </a:r>
              <a:endParaRPr lang="en-US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274574" y="176572"/>
            <a:ext cx="157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4.3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应用前景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792915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6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 animBg="1"/>
      <p:bldP spid="33" grpId="0" animBg="1"/>
      <p:bldP spid="39" grpId="0" animBg="1"/>
      <p:bldP spid="43" grpId="0" animBg="1"/>
      <p:bldP spid="49" grpId="0" animBg="1"/>
      <p:bldP spid="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4070983" y="2019403"/>
            <a:ext cx="2255503" cy="939618"/>
            <a:chOff x="4070982" y="2019402"/>
            <a:chExt cx="2255503" cy="939617"/>
          </a:xfrm>
        </p:grpSpPr>
        <p:sp>
          <p:nvSpPr>
            <p:cNvPr id="24" name="文本框 23"/>
            <p:cNvSpPr txBox="1"/>
            <p:nvPr/>
          </p:nvSpPr>
          <p:spPr>
            <a:xfrm>
              <a:off x="4070982" y="2251134"/>
              <a:ext cx="2255503" cy="7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论文总结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4118308" y="2019402"/>
              <a:ext cx="1331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PART FIVE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817517" y="1944350"/>
            <a:ext cx="1129689" cy="1129689"/>
            <a:chOff x="2817516" y="1944350"/>
            <a:chExt cx="1129689" cy="1129689"/>
          </a:xfrm>
          <a:solidFill>
            <a:schemeClr val="accent1"/>
          </a:solidFill>
        </p:grpSpPr>
        <p:sp>
          <p:nvSpPr>
            <p:cNvPr id="38" name="椭圆 37"/>
            <p:cNvSpPr/>
            <p:nvPr/>
          </p:nvSpPr>
          <p:spPr>
            <a:xfrm>
              <a:off x="2817516" y="1944350"/>
              <a:ext cx="1129689" cy="112968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3195035" y="2160665"/>
              <a:ext cx="444894" cy="657916"/>
            </a:xfrm>
            <a:custGeom>
              <a:avLst/>
              <a:gdLst>
                <a:gd name="T0" fmla="*/ 189 w 316"/>
                <a:gd name="T1" fmla="*/ 16 h 467"/>
                <a:gd name="T2" fmla="*/ 225 w 316"/>
                <a:gd name="T3" fmla="*/ 7 h 467"/>
                <a:gd name="T4" fmla="*/ 300 w 316"/>
                <a:gd name="T5" fmla="*/ 52 h 467"/>
                <a:gd name="T6" fmla="*/ 309 w 316"/>
                <a:gd name="T7" fmla="*/ 89 h 467"/>
                <a:gd name="T8" fmla="*/ 298 w 316"/>
                <a:gd name="T9" fmla="*/ 105 h 467"/>
                <a:gd name="T10" fmla="*/ 179 w 316"/>
                <a:gd name="T11" fmla="*/ 33 h 467"/>
                <a:gd name="T12" fmla="*/ 189 w 316"/>
                <a:gd name="T13" fmla="*/ 16 h 467"/>
                <a:gd name="T14" fmla="*/ 164 w 316"/>
                <a:gd name="T15" fmla="*/ 58 h 467"/>
                <a:gd name="T16" fmla="*/ 147 w 316"/>
                <a:gd name="T17" fmla="*/ 85 h 467"/>
                <a:gd name="T18" fmla="*/ 266 w 316"/>
                <a:gd name="T19" fmla="*/ 157 h 467"/>
                <a:gd name="T20" fmla="*/ 283 w 316"/>
                <a:gd name="T21" fmla="*/ 130 h 467"/>
                <a:gd name="T22" fmla="*/ 164 w 316"/>
                <a:gd name="T23" fmla="*/ 58 h 467"/>
                <a:gd name="T24" fmla="*/ 2 w 316"/>
                <a:gd name="T25" fmla="*/ 446 h 467"/>
                <a:gd name="T26" fmla="*/ 13 w 316"/>
                <a:gd name="T27" fmla="*/ 354 h 467"/>
                <a:gd name="T28" fmla="*/ 90 w 316"/>
                <a:gd name="T29" fmla="*/ 401 h 467"/>
                <a:gd name="T30" fmla="*/ 13 w 316"/>
                <a:gd name="T31" fmla="*/ 453 h 467"/>
                <a:gd name="T32" fmla="*/ 2 w 316"/>
                <a:gd name="T33" fmla="*/ 446 h 467"/>
                <a:gd name="T34" fmla="*/ 20 w 316"/>
                <a:gd name="T35" fmla="*/ 296 h 467"/>
                <a:gd name="T36" fmla="*/ 133 w 316"/>
                <a:gd name="T37" fmla="*/ 109 h 467"/>
                <a:gd name="T38" fmla="*/ 172 w 316"/>
                <a:gd name="T39" fmla="*/ 133 h 467"/>
                <a:gd name="T40" fmla="*/ 59 w 316"/>
                <a:gd name="T41" fmla="*/ 320 h 467"/>
                <a:gd name="T42" fmla="*/ 20 w 316"/>
                <a:gd name="T43" fmla="*/ 296 h 467"/>
                <a:gd name="T44" fmla="*/ 99 w 316"/>
                <a:gd name="T45" fmla="*/ 344 h 467"/>
                <a:gd name="T46" fmla="*/ 212 w 316"/>
                <a:gd name="T47" fmla="*/ 158 h 467"/>
                <a:gd name="T48" fmla="*/ 252 w 316"/>
                <a:gd name="T49" fmla="*/ 182 h 467"/>
                <a:gd name="T50" fmla="*/ 139 w 316"/>
                <a:gd name="T51" fmla="*/ 368 h 467"/>
                <a:gd name="T52" fmla="*/ 99 w 316"/>
                <a:gd name="T53" fmla="*/ 344 h 467"/>
                <a:gd name="T54" fmla="*/ 95 w 316"/>
                <a:gd name="T55" fmla="*/ 446 h 467"/>
                <a:gd name="T56" fmla="*/ 301 w 316"/>
                <a:gd name="T57" fmla="*/ 446 h 467"/>
                <a:gd name="T58" fmla="*/ 311 w 316"/>
                <a:gd name="T59" fmla="*/ 456 h 467"/>
                <a:gd name="T60" fmla="*/ 301 w 316"/>
                <a:gd name="T61" fmla="*/ 467 h 467"/>
                <a:gd name="T62" fmla="*/ 95 w 316"/>
                <a:gd name="T63" fmla="*/ 467 h 467"/>
                <a:gd name="T64" fmla="*/ 84 w 316"/>
                <a:gd name="T65" fmla="*/ 456 h 467"/>
                <a:gd name="T66" fmla="*/ 95 w 316"/>
                <a:gd name="T67" fmla="*/ 446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467">
                  <a:moveTo>
                    <a:pt x="189" y="16"/>
                  </a:moveTo>
                  <a:cubicBezTo>
                    <a:pt x="197" y="4"/>
                    <a:pt x="213" y="0"/>
                    <a:pt x="225" y="7"/>
                  </a:cubicBezTo>
                  <a:cubicBezTo>
                    <a:pt x="300" y="52"/>
                    <a:pt x="300" y="52"/>
                    <a:pt x="300" y="52"/>
                  </a:cubicBezTo>
                  <a:cubicBezTo>
                    <a:pt x="312" y="60"/>
                    <a:pt x="316" y="76"/>
                    <a:pt x="309" y="89"/>
                  </a:cubicBezTo>
                  <a:cubicBezTo>
                    <a:pt x="298" y="105"/>
                    <a:pt x="298" y="105"/>
                    <a:pt x="298" y="105"/>
                  </a:cubicBezTo>
                  <a:cubicBezTo>
                    <a:pt x="179" y="33"/>
                    <a:pt x="179" y="33"/>
                    <a:pt x="179" y="33"/>
                  </a:cubicBezTo>
                  <a:lnTo>
                    <a:pt x="189" y="16"/>
                  </a:lnTo>
                  <a:close/>
                  <a:moveTo>
                    <a:pt x="164" y="58"/>
                  </a:moveTo>
                  <a:cubicBezTo>
                    <a:pt x="147" y="85"/>
                    <a:pt x="147" y="85"/>
                    <a:pt x="147" y="85"/>
                  </a:cubicBezTo>
                  <a:cubicBezTo>
                    <a:pt x="266" y="157"/>
                    <a:pt x="266" y="157"/>
                    <a:pt x="266" y="157"/>
                  </a:cubicBezTo>
                  <a:cubicBezTo>
                    <a:pt x="283" y="130"/>
                    <a:pt x="283" y="130"/>
                    <a:pt x="283" y="130"/>
                  </a:cubicBezTo>
                  <a:lnTo>
                    <a:pt x="164" y="58"/>
                  </a:lnTo>
                  <a:close/>
                  <a:moveTo>
                    <a:pt x="2" y="446"/>
                  </a:moveTo>
                  <a:cubicBezTo>
                    <a:pt x="13" y="354"/>
                    <a:pt x="13" y="354"/>
                    <a:pt x="13" y="354"/>
                  </a:cubicBezTo>
                  <a:cubicBezTo>
                    <a:pt x="90" y="401"/>
                    <a:pt x="90" y="401"/>
                    <a:pt x="90" y="401"/>
                  </a:cubicBezTo>
                  <a:cubicBezTo>
                    <a:pt x="13" y="453"/>
                    <a:pt x="13" y="453"/>
                    <a:pt x="13" y="453"/>
                  </a:cubicBezTo>
                  <a:cubicBezTo>
                    <a:pt x="5" y="459"/>
                    <a:pt x="0" y="456"/>
                    <a:pt x="2" y="446"/>
                  </a:cubicBezTo>
                  <a:close/>
                  <a:moveTo>
                    <a:pt x="20" y="296"/>
                  </a:moveTo>
                  <a:cubicBezTo>
                    <a:pt x="133" y="109"/>
                    <a:pt x="133" y="109"/>
                    <a:pt x="133" y="109"/>
                  </a:cubicBezTo>
                  <a:cubicBezTo>
                    <a:pt x="172" y="133"/>
                    <a:pt x="172" y="133"/>
                    <a:pt x="172" y="133"/>
                  </a:cubicBezTo>
                  <a:cubicBezTo>
                    <a:pt x="59" y="320"/>
                    <a:pt x="59" y="320"/>
                    <a:pt x="59" y="320"/>
                  </a:cubicBezTo>
                  <a:lnTo>
                    <a:pt x="20" y="296"/>
                  </a:lnTo>
                  <a:close/>
                  <a:moveTo>
                    <a:pt x="99" y="344"/>
                  </a:moveTo>
                  <a:cubicBezTo>
                    <a:pt x="212" y="158"/>
                    <a:pt x="212" y="158"/>
                    <a:pt x="212" y="158"/>
                  </a:cubicBezTo>
                  <a:cubicBezTo>
                    <a:pt x="252" y="182"/>
                    <a:pt x="252" y="182"/>
                    <a:pt x="252" y="182"/>
                  </a:cubicBezTo>
                  <a:cubicBezTo>
                    <a:pt x="139" y="368"/>
                    <a:pt x="139" y="368"/>
                    <a:pt x="139" y="368"/>
                  </a:cubicBezTo>
                  <a:lnTo>
                    <a:pt x="99" y="344"/>
                  </a:lnTo>
                  <a:close/>
                  <a:moveTo>
                    <a:pt x="95" y="446"/>
                  </a:moveTo>
                  <a:cubicBezTo>
                    <a:pt x="301" y="446"/>
                    <a:pt x="301" y="446"/>
                    <a:pt x="301" y="446"/>
                  </a:cubicBezTo>
                  <a:cubicBezTo>
                    <a:pt x="307" y="446"/>
                    <a:pt x="311" y="450"/>
                    <a:pt x="311" y="456"/>
                  </a:cubicBezTo>
                  <a:cubicBezTo>
                    <a:pt x="311" y="462"/>
                    <a:pt x="307" y="467"/>
                    <a:pt x="301" y="467"/>
                  </a:cubicBezTo>
                  <a:cubicBezTo>
                    <a:pt x="95" y="467"/>
                    <a:pt x="95" y="467"/>
                    <a:pt x="95" y="467"/>
                  </a:cubicBezTo>
                  <a:cubicBezTo>
                    <a:pt x="89" y="467"/>
                    <a:pt x="84" y="462"/>
                    <a:pt x="84" y="456"/>
                  </a:cubicBezTo>
                  <a:cubicBezTo>
                    <a:pt x="84" y="450"/>
                    <a:pt x="89" y="446"/>
                    <a:pt x="95" y="44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7396450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6829" y="1746369"/>
            <a:ext cx="2765362" cy="964005"/>
            <a:chOff x="219753" y="1976522"/>
            <a:chExt cx="2765362" cy="964005"/>
          </a:xfrm>
        </p:grpSpPr>
        <p:sp>
          <p:nvSpPr>
            <p:cNvPr id="69" name="文本框 38"/>
            <p:cNvSpPr txBox="1"/>
            <p:nvPr/>
          </p:nvSpPr>
          <p:spPr>
            <a:xfrm>
              <a:off x="219753" y="2417307"/>
              <a:ext cx="274115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CONTENTS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1979712" y="1976522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目录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3777340" y="189056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绪论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3319084" y="1817614"/>
            <a:ext cx="451076" cy="523220"/>
            <a:chOff x="3532011" y="2047768"/>
            <a:chExt cx="451076" cy="523220"/>
          </a:xfrm>
        </p:grpSpPr>
        <p:sp>
          <p:nvSpPr>
            <p:cNvPr id="73" name="文本框 16"/>
            <p:cNvSpPr txBox="1"/>
            <p:nvPr/>
          </p:nvSpPr>
          <p:spPr>
            <a:xfrm>
              <a:off x="3532011" y="2047768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6631" y="2227402"/>
              <a:ext cx="246456" cy="2464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/>
          <p:nvPr/>
        </p:nvSpPr>
        <p:spPr>
          <a:xfrm>
            <a:off x="6493494" y="191533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研究成果与应用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6004858" y="1827832"/>
            <a:ext cx="482411" cy="523220"/>
            <a:chOff x="6088315" y="2057986"/>
            <a:chExt cx="482411" cy="523220"/>
          </a:xfrm>
        </p:grpSpPr>
        <p:sp>
          <p:nvSpPr>
            <p:cNvPr id="77" name="文本框 20"/>
            <p:cNvSpPr txBox="1"/>
            <p:nvPr/>
          </p:nvSpPr>
          <p:spPr>
            <a:xfrm>
              <a:off x="6088315" y="205798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4270" y="2227402"/>
              <a:ext cx="246456" cy="2464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/>
          <p:nvPr/>
        </p:nvSpPr>
        <p:spPr>
          <a:xfrm>
            <a:off x="3777339" y="246994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研究方法与思路</a:t>
            </a:r>
          </a:p>
        </p:txBody>
      </p:sp>
      <p:grpSp>
        <p:nvGrpSpPr>
          <p:cNvPr id="80" name="组合 79"/>
          <p:cNvGrpSpPr/>
          <p:nvPr/>
        </p:nvGrpSpPr>
        <p:grpSpPr>
          <a:xfrm>
            <a:off x="3319084" y="2396996"/>
            <a:ext cx="451076" cy="523220"/>
            <a:chOff x="3532011" y="2627150"/>
            <a:chExt cx="451076" cy="523220"/>
          </a:xfrm>
        </p:grpSpPr>
        <p:sp>
          <p:nvSpPr>
            <p:cNvPr id="81" name="文本框 23"/>
            <p:cNvSpPr txBox="1"/>
            <p:nvPr/>
          </p:nvSpPr>
          <p:spPr>
            <a:xfrm>
              <a:off x="3532011" y="2627150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6631" y="2806784"/>
              <a:ext cx="246456" cy="2464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/>
          <p:nvPr/>
        </p:nvSpPr>
        <p:spPr>
          <a:xfrm>
            <a:off x="6493494" y="249472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论文总结</a:t>
            </a:r>
          </a:p>
        </p:txBody>
      </p:sp>
      <p:grpSp>
        <p:nvGrpSpPr>
          <p:cNvPr id="84" name="组合 83"/>
          <p:cNvGrpSpPr/>
          <p:nvPr/>
        </p:nvGrpSpPr>
        <p:grpSpPr>
          <a:xfrm>
            <a:off x="6004863" y="2407214"/>
            <a:ext cx="482410" cy="523220"/>
            <a:chOff x="6088316" y="2637368"/>
            <a:chExt cx="482410" cy="523220"/>
          </a:xfrm>
        </p:grpSpPr>
        <p:sp>
          <p:nvSpPr>
            <p:cNvPr id="85" name="文本框 26"/>
            <p:cNvSpPr txBox="1"/>
            <p:nvPr/>
          </p:nvSpPr>
          <p:spPr>
            <a:xfrm>
              <a:off x="6088316" y="2637368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5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270" y="2806784"/>
              <a:ext cx="246456" cy="2464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文本框 30"/>
          <p:cNvSpPr txBox="1"/>
          <p:nvPr/>
        </p:nvSpPr>
        <p:spPr>
          <a:xfrm>
            <a:off x="3777339" y="304368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关键技术与难点</a:t>
            </a:r>
          </a:p>
        </p:txBody>
      </p:sp>
      <p:grpSp>
        <p:nvGrpSpPr>
          <p:cNvPr id="88" name="组合 87"/>
          <p:cNvGrpSpPr/>
          <p:nvPr/>
        </p:nvGrpSpPr>
        <p:grpSpPr>
          <a:xfrm>
            <a:off x="3319084" y="2970739"/>
            <a:ext cx="451076" cy="523220"/>
            <a:chOff x="3532011" y="3200893"/>
            <a:chExt cx="451076" cy="523220"/>
          </a:xfrm>
        </p:grpSpPr>
        <p:sp>
          <p:nvSpPr>
            <p:cNvPr id="89" name="文本框 29"/>
            <p:cNvSpPr txBox="1"/>
            <p:nvPr/>
          </p:nvSpPr>
          <p:spPr>
            <a:xfrm>
              <a:off x="3532011" y="3200893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90" name="直接连接符 89"/>
            <p:cNvCxnSpPr/>
            <p:nvPr/>
          </p:nvCxnSpPr>
          <p:spPr>
            <a:xfrm flipH="1">
              <a:off x="3736631" y="3380527"/>
              <a:ext cx="246456" cy="2464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文本框 33"/>
          <p:cNvSpPr txBox="1"/>
          <p:nvPr/>
        </p:nvSpPr>
        <p:spPr>
          <a:xfrm>
            <a:off x="6493495" y="306846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致谢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6004863" y="2980957"/>
            <a:ext cx="482410" cy="523220"/>
            <a:chOff x="6088316" y="3211111"/>
            <a:chExt cx="482410" cy="523220"/>
          </a:xfrm>
        </p:grpSpPr>
        <p:sp>
          <p:nvSpPr>
            <p:cNvPr id="93" name="文本框 32"/>
            <p:cNvSpPr txBox="1"/>
            <p:nvPr/>
          </p:nvSpPr>
          <p:spPr>
            <a:xfrm>
              <a:off x="6088316" y="3211111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6</a:t>
              </a:r>
              <a:endParaRPr lang="zh-CN" altLang="en-US" sz="2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cxnSp>
          <p:nvCxnSpPr>
            <p:cNvPr id="94" name="直接连接符 93"/>
            <p:cNvCxnSpPr/>
            <p:nvPr/>
          </p:nvCxnSpPr>
          <p:spPr>
            <a:xfrm flipH="1">
              <a:off x="6324270" y="3380527"/>
              <a:ext cx="246456" cy="24645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3065535" y="1909117"/>
            <a:ext cx="0" cy="154723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920232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33 0.04136 L 4.72222E-6 -9.87654E-7 " pathEditMode="relative" rAng="0" ptsTypes="AA">
                                      <p:cBhvr>
                                        <p:cTn id="19" dur="7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6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03733 0.04104 L 4.44444E-6 4.69136E-6 " pathEditMode="relative" rAng="0" ptsTypes="AA">
                                      <p:cBhvr>
                                        <p:cTn id="27" dur="7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6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3733 0.04104 L 4.44444E-6 4.93827E-6 " pathEditMode="relative" rAng="0" ptsTypes="AA">
                                      <p:cBhvr>
                                        <p:cTn id="35" dur="7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6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733 0.04136 L 1.94444E-6 -2.83951E-6 " pathEditMode="relative" rAng="0" ptsTypes="AA">
                                      <p:cBhvr>
                                        <p:cTn id="43" dur="7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6" presetClass="path" presetSubtype="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3733 0.04105 L 1.94444E-6 2.83951E-6 " pathEditMode="relative" rAng="0" ptsTypes="AA">
                                      <p:cBhvr>
                                        <p:cTn id="51" dur="7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6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3733 0.04105 L 1.94444E-6 3.08642E-6 " pathEditMode="relative" rAng="0" ptsTypes="AA">
                                      <p:cBhvr>
                                        <p:cTn id="59" dur="7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8" y="-2068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5" grpId="0"/>
      <p:bldP spid="79" grpId="0"/>
      <p:bldP spid="83" grpId="0"/>
      <p:bldP spid="87" grpId="0"/>
      <p:bldP spid="9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arallelogram 94"/>
          <p:cNvSpPr/>
          <p:nvPr/>
        </p:nvSpPr>
        <p:spPr>
          <a:xfrm flipH="1">
            <a:off x="2851455" y="2982216"/>
            <a:ext cx="484061" cy="139523"/>
          </a:xfrm>
          <a:prstGeom prst="parallelogram">
            <a:avLst>
              <a:gd name="adj" fmla="val 69944"/>
            </a:avLst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021539" y="3119066"/>
            <a:ext cx="1314450" cy="342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97" name="Parallelogram 96"/>
          <p:cNvSpPr/>
          <p:nvPr/>
        </p:nvSpPr>
        <p:spPr>
          <a:xfrm flipH="1">
            <a:off x="3681371" y="2502343"/>
            <a:ext cx="484061" cy="139523"/>
          </a:xfrm>
          <a:prstGeom prst="parallelogram">
            <a:avLst>
              <a:gd name="adj" fmla="val 69944"/>
            </a:avLst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2851455" y="2639193"/>
            <a:ext cx="1314450" cy="342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3681371" y="2159443"/>
            <a:ext cx="1712018" cy="342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100" name="Parallelogram 99"/>
          <p:cNvSpPr/>
          <p:nvPr/>
        </p:nvSpPr>
        <p:spPr>
          <a:xfrm>
            <a:off x="4909328" y="2502343"/>
            <a:ext cx="484061" cy="139523"/>
          </a:xfrm>
          <a:prstGeom prst="parallelogram">
            <a:avLst>
              <a:gd name="adj" fmla="val 69944"/>
            </a:avLst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4909328" y="2639193"/>
            <a:ext cx="1314450" cy="342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102" name="Parallelogram 101"/>
          <p:cNvSpPr/>
          <p:nvPr/>
        </p:nvSpPr>
        <p:spPr>
          <a:xfrm>
            <a:off x="5736289" y="2982216"/>
            <a:ext cx="484061" cy="139523"/>
          </a:xfrm>
          <a:prstGeom prst="parallelogram">
            <a:avLst>
              <a:gd name="adj" fmla="val 69944"/>
            </a:avLst>
          </a:prstGeom>
          <a:solidFill>
            <a:schemeClr val="bg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5736289" y="3119066"/>
            <a:ext cx="1314450" cy="3429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bg1"/>
              </a:solidFill>
            </a:endParaRPr>
          </a:p>
        </p:txBody>
      </p:sp>
      <p:grpSp>
        <p:nvGrpSpPr>
          <p:cNvPr id="107" name="Group 106"/>
          <p:cNvGrpSpPr/>
          <p:nvPr/>
        </p:nvGrpSpPr>
        <p:grpSpPr>
          <a:xfrm>
            <a:off x="2097333" y="3154849"/>
            <a:ext cx="768106" cy="276999"/>
            <a:chOff x="1320259" y="3213154"/>
            <a:chExt cx="1024142" cy="369332"/>
          </a:xfrm>
        </p:grpSpPr>
        <p:sp>
          <p:nvSpPr>
            <p:cNvPr id="108" name="Rectangle 1436"/>
            <p:cNvSpPr>
              <a:spLocks noChangeArrowheads="1"/>
            </p:cNvSpPr>
            <p:nvPr/>
          </p:nvSpPr>
          <p:spPr bwMode="auto">
            <a:xfrm>
              <a:off x="1709611" y="3290098"/>
              <a:ext cx="634790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50" dirty="0">
                  <a:solidFill>
                    <a:schemeClr val="bg1"/>
                  </a:solidFill>
                  <a:cs typeface="Arial" pitchFamily="34" charset="0"/>
                </a:rPr>
                <a:t>Strategy</a:t>
              </a:r>
              <a:endParaRPr lang="en-US" sz="27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09" name="Rectangle 1436"/>
            <p:cNvSpPr>
              <a:spLocks noChangeArrowheads="1"/>
            </p:cNvSpPr>
            <p:nvPr/>
          </p:nvSpPr>
          <p:spPr bwMode="auto">
            <a:xfrm>
              <a:off x="1320259" y="3213154"/>
              <a:ext cx="3248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800" dirty="0">
                  <a:solidFill>
                    <a:schemeClr val="bg1"/>
                  </a:solidFill>
                  <a:cs typeface="Arial" pitchFamily="34" charset="0"/>
                </a:rPr>
                <a:t>01</a:t>
              </a:r>
              <a:endParaRPr lang="en-US" sz="405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2935938" y="2674213"/>
            <a:ext cx="532065" cy="276999"/>
            <a:chOff x="1327204" y="3213154"/>
            <a:chExt cx="709421" cy="369332"/>
          </a:xfrm>
        </p:grpSpPr>
        <p:sp>
          <p:nvSpPr>
            <p:cNvPr id="111" name="Rectangle 1436"/>
            <p:cNvSpPr>
              <a:spLocks noChangeArrowheads="1"/>
            </p:cNvSpPr>
            <p:nvPr/>
          </p:nvSpPr>
          <p:spPr bwMode="auto">
            <a:xfrm>
              <a:off x="1709611" y="3290098"/>
              <a:ext cx="32701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50" dirty="0">
                  <a:solidFill>
                    <a:schemeClr val="bg1"/>
                  </a:solidFill>
                  <a:cs typeface="Arial" pitchFamily="34" charset="0"/>
                </a:rPr>
                <a:t>Plan</a:t>
              </a:r>
              <a:endParaRPr lang="en-US" sz="27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2" name="Rectangle 1436"/>
            <p:cNvSpPr>
              <a:spLocks noChangeArrowheads="1"/>
            </p:cNvSpPr>
            <p:nvPr/>
          </p:nvSpPr>
          <p:spPr bwMode="auto">
            <a:xfrm>
              <a:off x="1327204" y="3213154"/>
              <a:ext cx="3248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800" dirty="0">
                  <a:solidFill>
                    <a:schemeClr val="bg1"/>
                  </a:solidFill>
                  <a:cs typeface="Arial" pitchFamily="34" charset="0"/>
                </a:rPr>
                <a:t>02</a:t>
              </a:r>
              <a:endParaRPr lang="en-US" sz="405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3793189" y="2192185"/>
            <a:ext cx="573743" cy="276999"/>
            <a:chOff x="1327204" y="3213154"/>
            <a:chExt cx="764990" cy="369332"/>
          </a:xfrm>
        </p:grpSpPr>
        <p:sp>
          <p:nvSpPr>
            <p:cNvPr id="114" name="Rectangle 1436"/>
            <p:cNvSpPr>
              <a:spLocks noChangeArrowheads="1"/>
            </p:cNvSpPr>
            <p:nvPr/>
          </p:nvSpPr>
          <p:spPr bwMode="auto">
            <a:xfrm>
              <a:off x="1709610" y="3290098"/>
              <a:ext cx="38258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50" dirty="0">
                  <a:solidFill>
                    <a:schemeClr val="bg1"/>
                  </a:solidFill>
                  <a:cs typeface="Arial" pitchFamily="34" charset="0"/>
                </a:rPr>
                <a:t>Build</a:t>
              </a:r>
              <a:endParaRPr lang="en-US" sz="27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15" name="Rectangle 1436"/>
            <p:cNvSpPr>
              <a:spLocks noChangeArrowheads="1"/>
            </p:cNvSpPr>
            <p:nvPr/>
          </p:nvSpPr>
          <p:spPr bwMode="auto">
            <a:xfrm>
              <a:off x="1327204" y="3213154"/>
              <a:ext cx="3248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800" dirty="0">
                  <a:solidFill>
                    <a:schemeClr val="bg1"/>
                  </a:solidFill>
                  <a:cs typeface="Arial" pitchFamily="34" charset="0"/>
                </a:rPr>
                <a:t>03</a:t>
              </a:r>
              <a:endParaRPr lang="en-US" sz="405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5003603" y="2674213"/>
            <a:ext cx="833430" cy="276999"/>
            <a:chOff x="1327204" y="3213154"/>
            <a:chExt cx="1111240" cy="369332"/>
          </a:xfrm>
        </p:grpSpPr>
        <p:sp>
          <p:nvSpPr>
            <p:cNvPr id="176" name="Rectangle 1436"/>
            <p:cNvSpPr>
              <a:spLocks noChangeArrowheads="1"/>
            </p:cNvSpPr>
            <p:nvPr/>
          </p:nvSpPr>
          <p:spPr bwMode="auto">
            <a:xfrm>
              <a:off x="1709611" y="3290098"/>
              <a:ext cx="72883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50" dirty="0">
                  <a:solidFill>
                    <a:schemeClr val="bg1"/>
                  </a:solidFill>
                  <a:cs typeface="Arial" pitchFamily="34" charset="0"/>
                </a:rPr>
                <a:t>Feedback</a:t>
              </a:r>
              <a:endParaRPr lang="en-US" sz="27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79" name="Rectangle 1436"/>
            <p:cNvSpPr>
              <a:spLocks noChangeArrowheads="1"/>
            </p:cNvSpPr>
            <p:nvPr/>
          </p:nvSpPr>
          <p:spPr bwMode="auto">
            <a:xfrm>
              <a:off x="1327204" y="3213154"/>
              <a:ext cx="3248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800" dirty="0">
                  <a:solidFill>
                    <a:schemeClr val="bg1"/>
                  </a:solidFill>
                  <a:cs typeface="Arial" pitchFamily="34" charset="0"/>
                </a:rPr>
                <a:t>04</a:t>
              </a:r>
              <a:endParaRPr lang="en-US" sz="405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5845282" y="3152020"/>
            <a:ext cx="785340" cy="276999"/>
            <a:chOff x="1327204" y="3213154"/>
            <a:chExt cx="1047119" cy="369332"/>
          </a:xfrm>
        </p:grpSpPr>
        <p:sp>
          <p:nvSpPr>
            <p:cNvPr id="186" name="Rectangle 1436"/>
            <p:cNvSpPr>
              <a:spLocks noChangeArrowheads="1"/>
            </p:cNvSpPr>
            <p:nvPr/>
          </p:nvSpPr>
          <p:spPr bwMode="auto">
            <a:xfrm>
              <a:off x="1709611" y="3290098"/>
              <a:ext cx="664712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50" dirty="0">
                  <a:solidFill>
                    <a:schemeClr val="bg1"/>
                  </a:solidFill>
                  <a:cs typeface="Arial" pitchFamily="34" charset="0"/>
                </a:rPr>
                <a:t>Promote</a:t>
              </a:r>
              <a:endParaRPr lang="en-US" sz="27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87" name="Rectangle 1436"/>
            <p:cNvSpPr>
              <a:spLocks noChangeArrowheads="1"/>
            </p:cNvSpPr>
            <p:nvPr/>
          </p:nvSpPr>
          <p:spPr bwMode="auto">
            <a:xfrm>
              <a:off x="1327204" y="3213154"/>
              <a:ext cx="32487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800" dirty="0">
                  <a:solidFill>
                    <a:schemeClr val="bg1"/>
                  </a:solidFill>
                  <a:cs typeface="Arial" pitchFamily="34" charset="0"/>
                </a:rPr>
                <a:t>05</a:t>
              </a:r>
              <a:endParaRPr lang="en-US" sz="405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" y="3895189"/>
            <a:ext cx="9234152" cy="1248311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013"/>
          </a:p>
        </p:txBody>
      </p:sp>
      <p:sp>
        <p:nvSpPr>
          <p:cNvPr id="106" name="Content Placeholder 2"/>
          <p:cNvSpPr txBox="1">
            <a:spLocks/>
          </p:cNvSpPr>
          <p:nvPr/>
        </p:nvSpPr>
        <p:spPr>
          <a:xfrm>
            <a:off x="659938" y="4146824"/>
            <a:ext cx="7780100" cy="786562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文本描述，建议与标题相关并符合整体语言风格，语言描述尽量简洁生动，此处添加详细文本描述，建议与标题相关并符合整体语言风格，此处添加详细文本描述，建议与标题相关并符合整体语言风格，语言描述尽量简洁生动，此处添加详细文本描述</a:t>
            </a:r>
            <a:endParaRPr lang="en-US" altLang="zh-CN" sz="1050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468968" y="2506196"/>
            <a:ext cx="1918366" cy="651228"/>
            <a:chOff x="8625290" y="3341591"/>
            <a:chExt cx="2557821" cy="868303"/>
          </a:xfrm>
        </p:grpSpPr>
        <p:sp>
          <p:nvSpPr>
            <p:cNvPr id="36" name="TextBox 145"/>
            <p:cNvSpPr txBox="1"/>
            <p:nvPr/>
          </p:nvSpPr>
          <p:spPr>
            <a:xfrm>
              <a:off x="8625290" y="3537934"/>
              <a:ext cx="2557821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37" name="TextBox 148"/>
            <p:cNvSpPr txBox="1"/>
            <p:nvPr/>
          </p:nvSpPr>
          <p:spPr>
            <a:xfrm>
              <a:off x="8625291" y="3341591"/>
              <a:ext cx="1761166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566554" y="1826036"/>
            <a:ext cx="1918366" cy="651228"/>
            <a:chOff x="8625290" y="3341591"/>
            <a:chExt cx="2557821" cy="868303"/>
          </a:xfrm>
        </p:grpSpPr>
        <p:sp>
          <p:nvSpPr>
            <p:cNvPr id="40" name="TextBox 145"/>
            <p:cNvSpPr txBox="1"/>
            <p:nvPr/>
          </p:nvSpPr>
          <p:spPr>
            <a:xfrm>
              <a:off x="8625290" y="3537934"/>
              <a:ext cx="2557821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41" name="TextBox 148"/>
            <p:cNvSpPr txBox="1"/>
            <p:nvPr/>
          </p:nvSpPr>
          <p:spPr>
            <a:xfrm>
              <a:off x="8625291" y="3341591"/>
              <a:ext cx="1761166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590806" y="1412237"/>
            <a:ext cx="1918366" cy="651228"/>
            <a:chOff x="8625290" y="3341591"/>
            <a:chExt cx="2557821" cy="868303"/>
          </a:xfrm>
        </p:grpSpPr>
        <p:sp>
          <p:nvSpPr>
            <p:cNvPr id="43" name="TextBox 145"/>
            <p:cNvSpPr txBox="1"/>
            <p:nvPr/>
          </p:nvSpPr>
          <p:spPr>
            <a:xfrm>
              <a:off x="8625290" y="3537934"/>
              <a:ext cx="2557821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44" name="TextBox 148"/>
            <p:cNvSpPr txBox="1"/>
            <p:nvPr/>
          </p:nvSpPr>
          <p:spPr>
            <a:xfrm>
              <a:off x="9023617" y="3341591"/>
              <a:ext cx="1761166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666715" y="1826036"/>
            <a:ext cx="1918366" cy="651228"/>
            <a:chOff x="8625290" y="3341591"/>
            <a:chExt cx="2557821" cy="868303"/>
          </a:xfrm>
        </p:grpSpPr>
        <p:sp>
          <p:nvSpPr>
            <p:cNvPr id="51" name="TextBox 145"/>
            <p:cNvSpPr txBox="1"/>
            <p:nvPr/>
          </p:nvSpPr>
          <p:spPr>
            <a:xfrm>
              <a:off x="8625290" y="3537934"/>
              <a:ext cx="2557821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52" name="TextBox 148"/>
            <p:cNvSpPr txBox="1"/>
            <p:nvPr/>
          </p:nvSpPr>
          <p:spPr>
            <a:xfrm>
              <a:off x="9421945" y="3341591"/>
              <a:ext cx="1761166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47168" y="2506196"/>
            <a:ext cx="1918366" cy="651228"/>
            <a:chOff x="8625290" y="3341591"/>
            <a:chExt cx="2557821" cy="868303"/>
          </a:xfrm>
        </p:grpSpPr>
        <p:sp>
          <p:nvSpPr>
            <p:cNvPr id="54" name="TextBox 145"/>
            <p:cNvSpPr txBox="1"/>
            <p:nvPr/>
          </p:nvSpPr>
          <p:spPr>
            <a:xfrm>
              <a:off x="8625290" y="3537934"/>
              <a:ext cx="2557821" cy="671960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825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</a:t>
              </a:r>
              <a:endParaRPr lang="en-US" altLang="zh-CN" sz="825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55" name="TextBox 148"/>
            <p:cNvSpPr txBox="1"/>
            <p:nvPr/>
          </p:nvSpPr>
          <p:spPr>
            <a:xfrm>
              <a:off x="9421945" y="3341591"/>
              <a:ext cx="1761166" cy="323165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sp>
        <p:nvSpPr>
          <p:cNvPr id="57" name="矩形 56"/>
          <p:cNvSpPr/>
          <p:nvPr/>
        </p:nvSpPr>
        <p:spPr>
          <a:xfrm>
            <a:off x="274574" y="176572"/>
            <a:ext cx="157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5.1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论文总结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44813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75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7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25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75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25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75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2" grpId="0" animBg="1"/>
      <p:bldP spid="106" grpId="0"/>
      <p:bldP spid="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Oval 9"/>
          <p:cNvSpPr>
            <a:spLocks noChangeAspect="1" noChangeArrowheads="1"/>
          </p:cNvSpPr>
          <p:nvPr/>
        </p:nvSpPr>
        <p:spPr bwMode="auto">
          <a:xfrm>
            <a:off x="5693220" y="1713708"/>
            <a:ext cx="486000" cy="483174"/>
          </a:xfrm>
          <a:prstGeom prst="ellipse">
            <a:avLst/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800">
                <a:solidFill>
                  <a:schemeClr val="accent1"/>
                </a:solidFill>
                <a:latin typeface="Impact" panose="020B0806030902050204" pitchFamily="34" charset="0"/>
              </a:rPr>
              <a:t>4</a:t>
            </a:r>
          </a:p>
        </p:txBody>
      </p:sp>
      <p:sp>
        <p:nvSpPr>
          <p:cNvPr id="9224" name="Oval 10"/>
          <p:cNvSpPr>
            <a:spLocks noChangeAspect="1" noChangeArrowheads="1"/>
          </p:cNvSpPr>
          <p:nvPr/>
        </p:nvSpPr>
        <p:spPr bwMode="auto">
          <a:xfrm>
            <a:off x="5694807" y="2648745"/>
            <a:ext cx="486000" cy="483174"/>
          </a:xfrm>
          <a:prstGeom prst="ellipse">
            <a:avLst/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800">
                <a:solidFill>
                  <a:schemeClr val="accent1"/>
                </a:solidFill>
                <a:latin typeface="Impact" panose="020B0806030902050204" pitchFamily="34" charset="0"/>
              </a:rPr>
              <a:t>5</a:t>
            </a:r>
          </a:p>
        </p:txBody>
      </p:sp>
      <p:sp>
        <p:nvSpPr>
          <p:cNvPr id="9225" name="Oval 11"/>
          <p:cNvSpPr>
            <a:spLocks noChangeAspect="1" noChangeArrowheads="1"/>
          </p:cNvSpPr>
          <p:nvPr/>
        </p:nvSpPr>
        <p:spPr bwMode="auto">
          <a:xfrm>
            <a:off x="5694807" y="3572670"/>
            <a:ext cx="486000" cy="483174"/>
          </a:xfrm>
          <a:prstGeom prst="ellipse">
            <a:avLst/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800">
                <a:solidFill>
                  <a:schemeClr val="accent1"/>
                </a:solidFill>
                <a:latin typeface="Impact" panose="020B0806030902050204" pitchFamily="34" charset="0"/>
              </a:rPr>
              <a:t>6</a:t>
            </a:r>
          </a:p>
        </p:txBody>
      </p:sp>
      <p:sp>
        <p:nvSpPr>
          <p:cNvPr id="9229" name="Oval 15"/>
          <p:cNvSpPr>
            <a:spLocks noChangeAspect="1" noChangeArrowheads="1"/>
          </p:cNvSpPr>
          <p:nvPr/>
        </p:nvSpPr>
        <p:spPr bwMode="auto">
          <a:xfrm>
            <a:off x="2969070" y="1713708"/>
            <a:ext cx="486000" cy="483174"/>
          </a:xfrm>
          <a:prstGeom prst="ellipse">
            <a:avLst/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800">
                <a:solidFill>
                  <a:schemeClr val="accent1"/>
                </a:solidFill>
                <a:latin typeface="Impact" panose="020B0806030902050204" pitchFamily="34" charset="0"/>
              </a:rPr>
              <a:t>1</a:t>
            </a:r>
          </a:p>
        </p:txBody>
      </p:sp>
      <p:sp>
        <p:nvSpPr>
          <p:cNvPr id="9230" name="Oval 16"/>
          <p:cNvSpPr>
            <a:spLocks noChangeAspect="1" noChangeArrowheads="1"/>
          </p:cNvSpPr>
          <p:nvPr/>
        </p:nvSpPr>
        <p:spPr bwMode="auto">
          <a:xfrm>
            <a:off x="2970657" y="2648745"/>
            <a:ext cx="486000" cy="483174"/>
          </a:xfrm>
          <a:prstGeom prst="ellipse">
            <a:avLst/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800">
                <a:solidFill>
                  <a:schemeClr val="accent1"/>
                </a:solidFill>
                <a:latin typeface="Impact" panose="020B0806030902050204" pitchFamily="34" charset="0"/>
              </a:rPr>
              <a:t>2</a:t>
            </a:r>
          </a:p>
        </p:txBody>
      </p:sp>
      <p:sp>
        <p:nvSpPr>
          <p:cNvPr id="9231" name="Oval 17"/>
          <p:cNvSpPr>
            <a:spLocks noChangeAspect="1" noChangeArrowheads="1"/>
          </p:cNvSpPr>
          <p:nvPr/>
        </p:nvSpPr>
        <p:spPr bwMode="auto">
          <a:xfrm>
            <a:off x="2970657" y="3572670"/>
            <a:ext cx="486000" cy="483174"/>
          </a:xfrm>
          <a:prstGeom prst="ellipse">
            <a:avLst/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zh-CN" sz="1800" dirty="0">
                <a:solidFill>
                  <a:schemeClr val="accent1"/>
                </a:solidFill>
                <a:latin typeface="Impact" panose="020B0806030902050204" pitchFamily="34" charset="0"/>
              </a:rPr>
              <a:t>3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800170" y="1271323"/>
            <a:ext cx="1617836" cy="3274984"/>
            <a:chOff x="3987654" y="1679757"/>
            <a:chExt cx="1404808" cy="2843752"/>
          </a:xfrm>
        </p:grpSpPr>
        <p:pic>
          <p:nvPicPr>
            <p:cNvPr id="23" name="Pictur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3987654" y="1679757"/>
              <a:ext cx="1404808" cy="2843752"/>
            </a:xfrm>
            <a:prstGeom prst="rect">
              <a:avLst/>
            </a:prstGeom>
            <a:effectLst>
              <a:reflection stA="29000" endPos="11000" dist="12700" dir="5400000" sy="-100000" algn="bl" rotWithShape="0"/>
            </a:effectLst>
          </p:spPr>
        </p:pic>
        <p:sp>
          <p:nvSpPr>
            <p:cNvPr id="24" name="矩形 23"/>
            <p:cNvSpPr/>
            <p:nvPr/>
          </p:nvSpPr>
          <p:spPr>
            <a:xfrm>
              <a:off x="4107874" y="2092036"/>
              <a:ext cx="1163782" cy="2022764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/>
                </a:solidFill>
              </a:endParaRPr>
            </a:p>
          </p:txBody>
        </p:sp>
      </p:grpSp>
      <p:sp>
        <p:nvSpPr>
          <p:cNvPr id="25" name="Rectangle 164"/>
          <p:cNvSpPr/>
          <p:nvPr/>
        </p:nvSpPr>
        <p:spPr>
          <a:xfrm>
            <a:off x="6316857" y="1609047"/>
            <a:ext cx="261911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及以上版本，单击选中图片，右键，设置图片格式，填充，图片或纹理填充，文件</a:t>
            </a:r>
            <a:endParaRPr lang="en-US" altLang="zh-CN" sz="825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6" name="Rectangle 164"/>
          <p:cNvSpPr/>
          <p:nvPr/>
        </p:nvSpPr>
        <p:spPr>
          <a:xfrm>
            <a:off x="6316857" y="2538528"/>
            <a:ext cx="261911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及以上版本，单击选中图片，右键，设置图片格式，填充，图片或纹理填充，文件</a:t>
            </a:r>
            <a:endParaRPr lang="en-US" altLang="zh-CN" sz="825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7" name="Rectangle 164"/>
          <p:cNvSpPr/>
          <p:nvPr/>
        </p:nvSpPr>
        <p:spPr>
          <a:xfrm>
            <a:off x="6316857" y="3468009"/>
            <a:ext cx="261911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及以上版本，单击选中图片，右键，设置图片格式，填充，图片或纹理填充，文件</a:t>
            </a:r>
            <a:endParaRPr lang="en-US" altLang="zh-CN" sz="825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8" name="Rectangle 164"/>
          <p:cNvSpPr/>
          <p:nvPr/>
        </p:nvSpPr>
        <p:spPr>
          <a:xfrm>
            <a:off x="280728" y="1609047"/>
            <a:ext cx="261911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及以上版本，单击选中图片，右键，设置图片格式，填充，图片或纹理填充，文件</a:t>
            </a:r>
            <a:endParaRPr lang="en-US" altLang="zh-CN" sz="825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29" name="Rectangle 164"/>
          <p:cNvSpPr/>
          <p:nvPr/>
        </p:nvSpPr>
        <p:spPr>
          <a:xfrm>
            <a:off x="280728" y="2538528"/>
            <a:ext cx="261911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及以上版本，单击选中图片，右键，设置图片格式，填充，图片或纹理填充，文件</a:t>
            </a:r>
            <a:endParaRPr lang="en-US" altLang="zh-CN" sz="825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30" name="Rectangle 164"/>
          <p:cNvSpPr/>
          <p:nvPr/>
        </p:nvSpPr>
        <p:spPr>
          <a:xfrm>
            <a:off x="280728" y="3468009"/>
            <a:ext cx="2619118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及以上版本，单击选中图片，右键，设置图片格式，填充，图片或纹理填充，文件</a:t>
            </a:r>
            <a:endParaRPr lang="en-US" altLang="zh-CN" sz="825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74574" y="176572"/>
            <a:ext cx="157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5.2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论文总结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68236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/>
      <p:bldP spid="9224" grpId="0" animBg="1"/>
      <p:bldP spid="9225" grpId="0" animBg="1"/>
      <p:bldP spid="9229" grpId="0" animBg="1"/>
      <p:bldP spid="9230" grpId="0" animBg="1"/>
      <p:bldP spid="9231" grpId="0" animBg="1"/>
      <p:bldP spid="25" grpId="0"/>
      <p:bldP spid="26" grpId="0"/>
      <p:bldP spid="27" grpId="0"/>
      <p:bldP spid="28" grpId="0"/>
      <p:bldP spid="29" grpId="0"/>
      <p:bldP spid="30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81424" y="1628892"/>
            <a:ext cx="2523904" cy="2610466"/>
            <a:chOff x="1175232" y="2171855"/>
            <a:chExt cx="3365205" cy="3480621"/>
          </a:xfrm>
        </p:grpSpPr>
        <p:sp>
          <p:nvSpPr>
            <p:cNvPr id="2" name="Arc 1"/>
            <p:cNvSpPr/>
            <p:nvPr/>
          </p:nvSpPr>
          <p:spPr>
            <a:xfrm flipH="1">
              <a:off x="1175232" y="2287271"/>
              <a:ext cx="3365205" cy="3365205"/>
            </a:xfrm>
            <a:prstGeom prst="arc">
              <a:avLst>
                <a:gd name="adj1" fmla="val 16200000"/>
                <a:gd name="adj2" fmla="val 6320568"/>
              </a:avLst>
            </a:prstGeom>
            <a:noFill/>
            <a:ln w="2540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6" name="Arc 5"/>
            <p:cNvSpPr/>
            <p:nvPr/>
          </p:nvSpPr>
          <p:spPr>
            <a:xfrm flipH="1">
              <a:off x="1496360" y="2608399"/>
              <a:ext cx="2722949" cy="2722949"/>
            </a:xfrm>
            <a:prstGeom prst="arc">
              <a:avLst>
                <a:gd name="adj1" fmla="val 16200000"/>
                <a:gd name="adj2" fmla="val 4859881"/>
              </a:avLst>
            </a:prstGeom>
            <a:noFill/>
            <a:ln w="2540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7" name="Arc 6"/>
            <p:cNvSpPr/>
            <p:nvPr/>
          </p:nvSpPr>
          <p:spPr>
            <a:xfrm flipH="1">
              <a:off x="1815418" y="2927457"/>
              <a:ext cx="2084832" cy="2084832"/>
            </a:xfrm>
            <a:prstGeom prst="arc">
              <a:avLst>
                <a:gd name="adj1" fmla="val 16200000"/>
                <a:gd name="adj2" fmla="val 7923084"/>
              </a:avLst>
            </a:prstGeom>
            <a:noFill/>
            <a:ln w="2540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8" name="Arc 7"/>
            <p:cNvSpPr/>
            <p:nvPr/>
          </p:nvSpPr>
          <p:spPr>
            <a:xfrm flipH="1">
              <a:off x="2135458" y="3247497"/>
              <a:ext cx="1444752" cy="1444752"/>
            </a:xfrm>
            <a:prstGeom prst="arc">
              <a:avLst>
                <a:gd name="adj1" fmla="val 16200000"/>
                <a:gd name="adj2" fmla="val 9034491"/>
              </a:avLst>
            </a:prstGeom>
            <a:noFill/>
            <a:ln w="254000"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9" name="Arc 8"/>
            <p:cNvSpPr/>
            <p:nvPr/>
          </p:nvSpPr>
          <p:spPr>
            <a:xfrm>
              <a:off x="1175232" y="2287271"/>
              <a:ext cx="3365205" cy="3365205"/>
            </a:xfrm>
            <a:prstGeom prst="arc">
              <a:avLst>
                <a:gd name="adj1" fmla="val 1518616"/>
                <a:gd name="adj2" fmla="val 6211271"/>
              </a:avLst>
            </a:prstGeom>
            <a:noFill/>
            <a:ln w="254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12" name="Arc 11"/>
            <p:cNvSpPr/>
            <p:nvPr/>
          </p:nvSpPr>
          <p:spPr>
            <a:xfrm>
              <a:off x="1496360" y="2608399"/>
              <a:ext cx="2722949" cy="2722949"/>
            </a:xfrm>
            <a:prstGeom prst="arc">
              <a:avLst>
                <a:gd name="adj1" fmla="val 319443"/>
                <a:gd name="adj2" fmla="val 6870139"/>
              </a:avLst>
            </a:prstGeom>
            <a:noFill/>
            <a:ln w="254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14" name="Arc 13"/>
            <p:cNvSpPr/>
            <p:nvPr/>
          </p:nvSpPr>
          <p:spPr>
            <a:xfrm>
              <a:off x="1815418" y="2927457"/>
              <a:ext cx="2084832" cy="2084832"/>
            </a:xfrm>
            <a:prstGeom prst="arc">
              <a:avLst>
                <a:gd name="adj1" fmla="val 21238658"/>
                <a:gd name="adj2" fmla="val 7964625"/>
              </a:avLst>
            </a:prstGeom>
            <a:noFill/>
            <a:ln w="254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15" name="Arc 14"/>
            <p:cNvSpPr/>
            <p:nvPr/>
          </p:nvSpPr>
          <p:spPr>
            <a:xfrm>
              <a:off x="2135458" y="3247497"/>
              <a:ext cx="1444752" cy="1444752"/>
            </a:xfrm>
            <a:prstGeom prst="arc">
              <a:avLst>
                <a:gd name="adj1" fmla="val 19805318"/>
                <a:gd name="adj2" fmla="val 9622851"/>
              </a:avLst>
            </a:prstGeom>
            <a:noFill/>
            <a:ln w="254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>
                <a:solidFill>
                  <a:schemeClr val="bg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896670" y="2171855"/>
              <a:ext cx="8233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Section A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896670" y="2489240"/>
              <a:ext cx="8233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Section B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96670" y="2806626"/>
              <a:ext cx="8233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Section C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96670" y="3124010"/>
              <a:ext cx="8233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Section D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56926" y="2605104"/>
            <a:ext cx="3818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45%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438386" y="2646252"/>
            <a:ext cx="3002544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</a:t>
            </a:r>
            <a:endParaRPr lang="en-US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56926" y="3103689"/>
            <a:ext cx="3818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60%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438386" y="3151695"/>
            <a:ext cx="3002544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</a:t>
            </a:r>
            <a:endParaRPr lang="en-US" altLang="zh-CN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956926" y="3602273"/>
            <a:ext cx="3818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25%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438386" y="3643421"/>
            <a:ext cx="3002544" cy="346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</a:t>
            </a:r>
            <a:endParaRPr lang="en-US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56926" y="4100858"/>
            <a:ext cx="381836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13" b="1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98%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438386" y="4142006"/>
            <a:ext cx="3002544" cy="219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</a:t>
            </a:r>
            <a:endParaRPr lang="en-US" altLang="zh-CN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3" name="Rectangle 164"/>
          <p:cNvSpPr/>
          <p:nvPr/>
        </p:nvSpPr>
        <p:spPr>
          <a:xfrm>
            <a:off x="3975421" y="1373511"/>
            <a:ext cx="3602669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此处添加详细文本描述，建议与标题相关并符合整体语言风格，语言描述尽量简洁生动，此处添加详细文本描述，建议与标题相关并符合整体语言风格，语言描述尽量简洁生动，</a:t>
            </a:r>
            <a:endParaRPr lang="en-US" sz="97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74574" y="176572"/>
            <a:ext cx="157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5.3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论文总结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28175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68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18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18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768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68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7018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18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268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536" y="850792"/>
            <a:ext cx="8211288" cy="3422877"/>
            <a:chOff x="395536" y="850792"/>
            <a:chExt cx="8211288" cy="3422877"/>
          </a:xfrm>
        </p:grpSpPr>
        <p:sp>
          <p:nvSpPr>
            <p:cNvPr id="3" name="TextBox 30"/>
            <p:cNvSpPr txBox="1"/>
            <p:nvPr/>
          </p:nvSpPr>
          <p:spPr>
            <a:xfrm>
              <a:off x="707956" y="850792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参考文献资料</a:t>
              </a:r>
            </a:p>
          </p:txBody>
        </p:sp>
        <p:sp>
          <p:nvSpPr>
            <p:cNvPr id="4" name="TextBox 29"/>
            <p:cNvSpPr txBox="1"/>
            <p:nvPr/>
          </p:nvSpPr>
          <p:spPr>
            <a:xfrm>
              <a:off x="395536" y="1203598"/>
              <a:ext cx="8211288" cy="3070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[1]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这里填写你要填写的文本，这里填写你要填写的文本，这里填写你要填写的文本，这里填写你要填写的文本，这里填写你要填写的文本，这里填写你要填写的文本。</a:t>
              </a:r>
              <a:endPara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[2]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这里填写你要填写的文本，这里填写你要填写的文本，填写你要填写的文本。</a:t>
              </a:r>
              <a:endPara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[1] 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here.</a:t>
              </a:r>
            </a:p>
            <a:p>
              <a:pPr>
                <a:lnSpc>
                  <a:spcPct val="150000"/>
                </a:lnSpc>
              </a:pP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[2] 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here.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74574" y="176572"/>
            <a:ext cx="157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5.4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参考文献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15943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536" y="850792"/>
            <a:ext cx="8211288" cy="3422877"/>
            <a:chOff x="395536" y="850792"/>
            <a:chExt cx="8211288" cy="3422877"/>
          </a:xfrm>
        </p:grpSpPr>
        <p:sp>
          <p:nvSpPr>
            <p:cNvPr id="3" name="TextBox 30"/>
            <p:cNvSpPr txBox="1"/>
            <p:nvPr/>
          </p:nvSpPr>
          <p:spPr>
            <a:xfrm>
              <a:off x="707956" y="850792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参考文献资料</a:t>
              </a:r>
            </a:p>
          </p:txBody>
        </p:sp>
        <p:sp>
          <p:nvSpPr>
            <p:cNvPr id="4" name="TextBox 29"/>
            <p:cNvSpPr txBox="1"/>
            <p:nvPr/>
          </p:nvSpPr>
          <p:spPr>
            <a:xfrm>
              <a:off x="395536" y="1203598"/>
              <a:ext cx="8211288" cy="3070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[1]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这里填写你要填写的文本，这里填写你要填写的文本，这里填写你要填写的文本，这里填写你要填写的文本，这里填写你要填写的文本，这里填写你要填写的文本。</a:t>
              </a:r>
              <a:endPara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[2]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这里填写你要填写的文本，这里填写你要填写的文本，填写你要填写的文本。</a:t>
              </a:r>
              <a:endPara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[1] 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here.</a:t>
              </a:r>
            </a:p>
            <a:p>
              <a:pPr>
                <a:lnSpc>
                  <a:spcPct val="150000"/>
                </a:lnSpc>
              </a:pP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[2] 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here.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74574" y="176572"/>
            <a:ext cx="157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5.4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参考文献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065511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536" y="850792"/>
            <a:ext cx="8211288" cy="3422877"/>
            <a:chOff x="395536" y="850792"/>
            <a:chExt cx="8211288" cy="3422877"/>
          </a:xfrm>
        </p:grpSpPr>
        <p:sp>
          <p:nvSpPr>
            <p:cNvPr id="3" name="TextBox 30"/>
            <p:cNvSpPr txBox="1"/>
            <p:nvPr/>
          </p:nvSpPr>
          <p:spPr>
            <a:xfrm>
              <a:off x="707956" y="850792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参考文献资料</a:t>
              </a:r>
            </a:p>
          </p:txBody>
        </p:sp>
        <p:sp>
          <p:nvSpPr>
            <p:cNvPr id="4" name="TextBox 29"/>
            <p:cNvSpPr txBox="1"/>
            <p:nvPr/>
          </p:nvSpPr>
          <p:spPr>
            <a:xfrm>
              <a:off x="395536" y="1203598"/>
              <a:ext cx="8211288" cy="30700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[1]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这里填写你要填写的文本，这里填写你要填写的文本，这里填写你要填写的文本，这里填写你要填写的文本，这里填写你要填写的文本，这里填写你要填写的文本。</a:t>
              </a:r>
              <a:endPara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[2] 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这里填写你要填写的文本，这里填写你要填写的文本，填写你要填写的文本。</a:t>
              </a:r>
              <a:endPara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[1] 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here.</a:t>
              </a:r>
            </a:p>
            <a:p>
              <a:pPr>
                <a:lnSpc>
                  <a:spcPct val="150000"/>
                </a:lnSpc>
              </a:pPr>
              <a:endParaRPr lang="en-US" altLang="zh-CN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marL="285743" indent="-285743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[2] 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type something here.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274574" y="176572"/>
            <a:ext cx="15754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5.4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参考文献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54811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795973" y="555526"/>
            <a:ext cx="355205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600" dirty="0">
                <a:solidFill>
                  <a:schemeClr val="bg1"/>
                </a:solidFill>
                <a:latin typeface="Impact" pitchFamily="34" charset="0"/>
                <a:ea typeface="微软雅黑 Light" panose="020B0502040204020203" pitchFamily="34" charset="-122"/>
              </a:rPr>
              <a:t>THANKS!</a:t>
            </a:r>
            <a:endParaRPr lang="zh-CN" altLang="en-US" sz="6600" dirty="0">
              <a:solidFill>
                <a:schemeClr val="bg1"/>
              </a:solidFill>
              <a:latin typeface="Impact" pitchFamily="34" charset="0"/>
              <a:ea typeface="微软雅黑 Light" panose="020B0502040204020203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31640" y="1995688"/>
            <a:ext cx="64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XXX</a:t>
            </a:r>
            <a:r>
              <a:rPr lang="zh-CN" altLang="en-US" sz="1400" kern="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老师，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XXX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,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使我得以最终完成毕业论文设计！</a:t>
            </a:r>
            <a:endParaRPr lang="en-US" altLang="zh-CN" sz="14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       </a:t>
            </a:r>
            <a:r>
              <a: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最后，我要向百忙之中抽时间对本文进行审阅，评议和参与本人论文答辩的各位老师表示感谢！</a:t>
            </a:r>
            <a:endParaRPr lang="zh-CN" altLang="en-US" sz="1400" kern="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70008" y="4088350"/>
            <a:ext cx="3048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恳请各位老师批评指正！</a:t>
            </a:r>
          </a:p>
        </p:txBody>
      </p:sp>
    </p:spTree>
    <p:extLst>
      <p:ext uri="{BB962C8B-B14F-4D97-AF65-F5344CB8AC3E}">
        <p14:creationId xmlns:p14="http://schemas.microsoft.com/office/powerpoint/2010/main" val="3306583597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5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6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45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" grpId="1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18" y="1100405"/>
            <a:ext cx="2352861" cy="310260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775" y="2151932"/>
            <a:ext cx="3724348" cy="2535726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3366554" y="1696090"/>
            <a:ext cx="54233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000" b="1" dirty="0" smtClean="0">
                <a:solidFill>
                  <a:schemeClr val="bg1"/>
                </a:solidFill>
                <a:latin typeface="+mn-ea"/>
              </a:rPr>
              <a:t>感谢观看 </a:t>
            </a:r>
            <a:r>
              <a:rPr lang="en-US" altLang="zh-CN" sz="4000" b="1" dirty="0" smtClean="0">
                <a:solidFill>
                  <a:schemeClr val="bg1"/>
                </a:solidFill>
                <a:latin typeface="+mn-ea"/>
              </a:rPr>
              <a:t>THANKS!</a:t>
            </a:r>
            <a:endParaRPr lang="zh-CN" altLang="en-US" sz="40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938551" y="2611080"/>
            <a:ext cx="23709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答辩人：李同学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759305" y="2601300"/>
            <a:ext cx="2370966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</a:rPr>
              <a:t>指导老师：李教授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462354" y="4687658"/>
            <a:ext cx="29845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+mn-ea"/>
              </a:rPr>
              <a:t>学院：土木工程学院     学号：</a:t>
            </a:r>
            <a:r>
              <a:rPr lang="en-US" altLang="zh-CN" sz="1200" dirty="0">
                <a:solidFill>
                  <a:schemeClr val="bg1"/>
                </a:solidFill>
                <a:latin typeface="+mn-ea"/>
              </a:rPr>
              <a:t>2356888</a:t>
            </a:r>
            <a:endParaRPr lang="zh-CN" altLang="en-US" sz="12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81662019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907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3234671" y="1956791"/>
            <a:ext cx="1129689" cy="1129689"/>
            <a:chOff x="2558424" y="1401428"/>
            <a:chExt cx="1318727" cy="1318727"/>
          </a:xfrm>
        </p:grpSpPr>
        <p:sp>
          <p:nvSpPr>
            <p:cNvPr id="35" name="椭圆 34"/>
            <p:cNvSpPr/>
            <p:nvPr/>
          </p:nvSpPr>
          <p:spPr>
            <a:xfrm>
              <a:off x="2558424" y="1401428"/>
              <a:ext cx="1318727" cy="131872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  <p:sp>
          <p:nvSpPr>
            <p:cNvPr id="36" name="Freeform 11"/>
            <p:cNvSpPr>
              <a:spLocks/>
            </p:cNvSpPr>
            <p:nvPr/>
          </p:nvSpPr>
          <p:spPr bwMode="auto">
            <a:xfrm>
              <a:off x="2676010" y="1814946"/>
              <a:ext cx="1083553" cy="597017"/>
            </a:xfrm>
            <a:custGeom>
              <a:avLst/>
              <a:gdLst>
                <a:gd name="T0" fmla="*/ 7 w 683"/>
                <a:gd name="T1" fmla="*/ 118 h 376"/>
                <a:gd name="T2" fmla="*/ 334 w 683"/>
                <a:gd name="T3" fmla="*/ 1 h 376"/>
                <a:gd name="T4" fmla="*/ 341 w 683"/>
                <a:gd name="T5" fmla="*/ 1 h 376"/>
                <a:gd name="T6" fmla="*/ 675 w 683"/>
                <a:gd name="T7" fmla="*/ 118 h 376"/>
                <a:gd name="T8" fmla="*/ 683 w 683"/>
                <a:gd name="T9" fmla="*/ 129 h 376"/>
                <a:gd name="T10" fmla="*/ 675 w 683"/>
                <a:gd name="T11" fmla="*/ 139 h 376"/>
                <a:gd name="T12" fmla="*/ 561 w 683"/>
                <a:gd name="T13" fmla="*/ 172 h 376"/>
                <a:gd name="T14" fmla="*/ 338 w 683"/>
                <a:gd name="T15" fmla="*/ 119 h 376"/>
                <a:gd name="T16" fmla="*/ 328 w 683"/>
                <a:gd name="T17" fmla="*/ 130 h 376"/>
                <a:gd name="T18" fmla="*/ 338 w 683"/>
                <a:gd name="T19" fmla="*/ 140 h 376"/>
                <a:gd name="T20" fmla="*/ 545 w 683"/>
                <a:gd name="T21" fmla="*/ 185 h 376"/>
                <a:gd name="T22" fmla="*/ 545 w 683"/>
                <a:gd name="T23" fmla="*/ 255 h 376"/>
                <a:gd name="T24" fmla="*/ 545 w 683"/>
                <a:gd name="T25" fmla="*/ 256 h 376"/>
                <a:gd name="T26" fmla="*/ 337 w 683"/>
                <a:gd name="T27" fmla="*/ 305 h 376"/>
                <a:gd name="T28" fmla="*/ 130 w 683"/>
                <a:gd name="T29" fmla="*/ 256 h 376"/>
                <a:gd name="T30" fmla="*/ 130 w 683"/>
                <a:gd name="T31" fmla="*/ 255 h 376"/>
                <a:gd name="T32" fmla="*/ 130 w 683"/>
                <a:gd name="T33" fmla="*/ 174 h 376"/>
                <a:gd name="T34" fmla="*/ 71 w 683"/>
                <a:gd name="T35" fmla="*/ 157 h 376"/>
                <a:gd name="T36" fmla="*/ 71 w 683"/>
                <a:gd name="T37" fmla="*/ 249 h 376"/>
                <a:gd name="T38" fmla="*/ 92 w 683"/>
                <a:gd name="T39" fmla="*/ 277 h 376"/>
                <a:gd name="T40" fmla="*/ 75 w 683"/>
                <a:gd name="T41" fmla="*/ 303 h 376"/>
                <a:gd name="T42" fmla="*/ 82 w 683"/>
                <a:gd name="T43" fmla="*/ 338 h 376"/>
                <a:gd name="T44" fmla="*/ 28 w 683"/>
                <a:gd name="T45" fmla="*/ 361 h 376"/>
                <a:gd name="T46" fmla="*/ 39 w 683"/>
                <a:gd name="T47" fmla="*/ 301 h 376"/>
                <a:gd name="T48" fmla="*/ 26 w 683"/>
                <a:gd name="T49" fmla="*/ 277 h 376"/>
                <a:gd name="T50" fmla="*/ 46 w 683"/>
                <a:gd name="T51" fmla="*/ 249 h 376"/>
                <a:gd name="T52" fmla="*/ 46 w 683"/>
                <a:gd name="T53" fmla="*/ 150 h 376"/>
                <a:gd name="T54" fmla="*/ 8 w 683"/>
                <a:gd name="T55" fmla="*/ 139 h 376"/>
                <a:gd name="T56" fmla="*/ 0 w 683"/>
                <a:gd name="T57" fmla="*/ 129 h 376"/>
                <a:gd name="T58" fmla="*/ 7 w 683"/>
                <a:gd name="T59" fmla="*/ 11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3" h="376">
                  <a:moveTo>
                    <a:pt x="7" y="118"/>
                  </a:moveTo>
                  <a:cubicBezTo>
                    <a:pt x="334" y="1"/>
                    <a:pt x="334" y="1"/>
                    <a:pt x="334" y="1"/>
                  </a:cubicBezTo>
                  <a:cubicBezTo>
                    <a:pt x="336" y="0"/>
                    <a:pt x="339" y="0"/>
                    <a:pt x="341" y="1"/>
                  </a:cubicBezTo>
                  <a:cubicBezTo>
                    <a:pt x="675" y="118"/>
                    <a:pt x="675" y="118"/>
                    <a:pt x="675" y="118"/>
                  </a:cubicBezTo>
                  <a:cubicBezTo>
                    <a:pt x="680" y="120"/>
                    <a:pt x="683" y="124"/>
                    <a:pt x="683" y="129"/>
                  </a:cubicBezTo>
                  <a:cubicBezTo>
                    <a:pt x="682" y="134"/>
                    <a:pt x="679" y="138"/>
                    <a:pt x="675" y="139"/>
                  </a:cubicBezTo>
                  <a:cubicBezTo>
                    <a:pt x="561" y="172"/>
                    <a:pt x="561" y="172"/>
                    <a:pt x="561" y="172"/>
                  </a:cubicBezTo>
                  <a:cubicBezTo>
                    <a:pt x="537" y="136"/>
                    <a:pt x="430" y="119"/>
                    <a:pt x="338" y="119"/>
                  </a:cubicBezTo>
                  <a:cubicBezTo>
                    <a:pt x="333" y="119"/>
                    <a:pt x="328" y="124"/>
                    <a:pt x="328" y="130"/>
                  </a:cubicBezTo>
                  <a:cubicBezTo>
                    <a:pt x="328" y="136"/>
                    <a:pt x="333" y="140"/>
                    <a:pt x="338" y="140"/>
                  </a:cubicBezTo>
                  <a:cubicBezTo>
                    <a:pt x="452" y="140"/>
                    <a:pt x="534" y="164"/>
                    <a:pt x="545" y="185"/>
                  </a:cubicBezTo>
                  <a:cubicBezTo>
                    <a:pt x="545" y="255"/>
                    <a:pt x="545" y="255"/>
                    <a:pt x="545" y="255"/>
                  </a:cubicBezTo>
                  <a:cubicBezTo>
                    <a:pt x="545" y="255"/>
                    <a:pt x="545" y="255"/>
                    <a:pt x="545" y="256"/>
                  </a:cubicBezTo>
                  <a:cubicBezTo>
                    <a:pt x="545" y="283"/>
                    <a:pt x="452" y="305"/>
                    <a:pt x="337" y="305"/>
                  </a:cubicBezTo>
                  <a:cubicBezTo>
                    <a:pt x="223" y="305"/>
                    <a:pt x="130" y="283"/>
                    <a:pt x="130" y="256"/>
                  </a:cubicBezTo>
                  <a:cubicBezTo>
                    <a:pt x="130" y="255"/>
                    <a:pt x="130" y="255"/>
                    <a:pt x="130" y="255"/>
                  </a:cubicBezTo>
                  <a:cubicBezTo>
                    <a:pt x="130" y="174"/>
                    <a:pt x="130" y="174"/>
                    <a:pt x="130" y="174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83" y="253"/>
                    <a:pt x="92" y="264"/>
                    <a:pt x="92" y="277"/>
                  </a:cubicBezTo>
                  <a:cubicBezTo>
                    <a:pt x="92" y="288"/>
                    <a:pt x="85" y="298"/>
                    <a:pt x="75" y="303"/>
                  </a:cubicBezTo>
                  <a:cubicBezTo>
                    <a:pt x="82" y="338"/>
                    <a:pt x="82" y="338"/>
                    <a:pt x="82" y="338"/>
                  </a:cubicBezTo>
                  <a:cubicBezTo>
                    <a:pt x="86" y="354"/>
                    <a:pt x="26" y="376"/>
                    <a:pt x="28" y="361"/>
                  </a:cubicBezTo>
                  <a:cubicBezTo>
                    <a:pt x="39" y="301"/>
                    <a:pt x="39" y="301"/>
                    <a:pt x="39" y="301"/>
                  </a:cubicBezTo>
                  <a:cubicBezTo>
                    <a:pt x="31" y="296"/>
                    <a:pt x="26" y="287"/>
                    <a:pt x="26" y="277"/>
                  </a:cubicBezTo>
                  <a:cubicBezTo>
                    <a:pt x="26" y="264"/>
                    <a:pt x="34" y="253"/>
                    <a:pt x="46" y="249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8" y="139"/>
                    <a:pt x="8" y="139"/>
                    <a:pt x="8" y="139"/>
                  </a:cubicBezTo>
                  <a:cubicBezTo>
                    <a:pt x="3" y="138"/>
                    <a:pt x="0" y="134"/>
                    <a:pt x="0" y="129"/>
                  </a:cubicBezTo>
                  <a:cubicBezTo>
                    <a:pt x="0" y="124"/>
                    <a:pt x="3" y="120"/>
                    <a:pt x="7" y="1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solidFill>
                  <a:schemeClr val="bg1"/>
                </a:solidFill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447677" y="2031842"/>
            <a:ext cx="1461654" cy="1038453"/>
            <a:chOff x="4447677" y="2019402"/>
            <a:chExt cx="1461654" cy="1038453"/>
          </a:xfrm>
        </p:grpSpPr>
        <p:sp>
          <p:nvSpPr>
            <p:cNvPr id="38" name="文本框 37"/>
            <p:cNvSpPr txBox="1"/>
            <p:nvPr/>
          </p:nvSpPr>
          <p:spPr>
            <a:xfrm>
              <a:off x="4447677" y="2226858"/>
              <a:ext cx="146165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chemeClr val="bg1"/>
                  </a:solidFill>
                  <a:ea typeface="微软雅黑 Light" panose="020B0502040204020203" pitchFamily="34" charset="-122"/>
                </a:rPr>
                <a:t>绪论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4535462" y="2019402"/>
              <a:ext cx="12868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PART ONE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224053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3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 18"/>
          <p:cNvSpPr>
            <a:spLocks noChangeArrowheads="1"/>
          </p:cNvSpPr>
          <p:nvPr/>
        </p:nvSpPr>
        <p:spPr bwMode="auto">
          <a:xfrm rot="1877475">
            <a:off x="3717133" y="1128851"/>
            <a:ext cx="1595438" cy="1594247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txBody>
          <a:bodyPr lIns="68308" tIns="34284" rIns="68308" bIns="34284" anchor="ctr"/>
          <a:lstStyle/>
          <a:p>
            <a:pPr algn="ctr" defTabSz="682608"/>
            <a:endParaRPr lang="zh-CN" altLang="zh-CN" sz="1400">
              <a:solidFill>
                <a:schemeClr val="accent1"/>
              </a:solidFill>
              <a:latin typeface="Impact" panose="020B0806030902050204" pitchFamily="34" charset="0"/>
              <a:sym typeface="宋体" pitchFamily="2" charset="-122"/>
            </a:endParaRPr>
          </a:p>
        </p:txBody>
      </p:sp>
      <p:sp>
        <p:nvSpPr>
          <p:cNvPr id="10" name="文本框 19"/>
          <p:cNvSpPr>
            <a:spLocks noChangeArrowheads="1"/>
          </p:cNvSpPr>
          <p:nvPr/>
        </p:nvSpPr>
        <p:spPr bwMode="auto">
          <a:xfrm>
            <a:off x="4214908" y="1633712"/>
            <a:ext cx="527480" cy="577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308" tIns="34284" rIns="68308" bIns="34284">
            <a:spAutoFit/>
          </a:bodyPr>
          <a:lstStyle/>
          <a:p>
            <a:pPr algn="ctr" defTabSz="682608"/>
            <a:r>
              <a:rPr lang="en-US" altLang="zh-CN" sz="3300" dirty="0">
                <a:solidFill>
                  <a:schemeClr val="bg1"/>
                </a:solidFill>
                <a:latin typeface="Impact" panose="020B0806030902050204" pitchFamily="34" charset="0"/>
                <a:ea typeface="微软雅黑 Light" panose="020B0502040204020203" pitchFamily="34" charset="-122"/>
                <a:sym typeface="微软雅黑" pitchFamily="34" charset="-122"/>
              </a:rPr>
              <a:t>01</a:t>
            </a:r>
            <a:endParaRPr lang="zh-CN" altLang="en-US" sz="3300" dirty="0">
              <a:solidFill>
                <a:schemeClr val="bg1"/>
              </a:solidFill>
              <a:latin typeface="Impact" panose="020B0806030902050204" pitchFamily="34" charset="0"/>
              <a:ea typeface="微软雅黑 Light" panose="020B0502040204020203" pitchFamily="34" charset="-122"/>
              <a:sym typeface="微软雅黑" pitchFamily="34" charset="-122"/>
            </a:endParaRPr>
          </a:p>
        </p:txBody>
      </p:sp>
      <p:sp>
        <p:nvSpPr>
          <p:cNvPr id="7" name="任意多边形 12"/>
          <p:cNvSpPr>
            <a:spLocks noChangeArrowheads="1"/>
          </p:cNvSpPr>
          <p:nvPr/>
        </p:nvSpPr>
        <p:spPr bwMode="auto">
          <a:xfrm rot="2083007">
            <a:off x="4972054" y="2177654"/>
            <a:ext cx="1171575" cy="1170384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txBody>
          <a:bodyPr lIns="68308" tIns="34284" rIns="68308" bIns="34284" anchor="ctr"/>
          <a:lstStyle/>
          <a:p>
            <a:pPr algn="ctr" defTabSz="682608"/>
            <a:endParaRPr lang="zh-CN" altLang="zh-CN" sz="1400">
              <a:solidFill>
                <a:schemeClr val="bg1"/>
              </a:solidFill>
              <a:latin typeface="Impact" panose="020B0806030902050204" pitchFamily="34" charset="0"/>
              <a:sym typeface="宋体" pitchFamily="2" charset="-122"/>
            </a:endParaRPr>
          </a:p>
        </p:txBody>
      </p:sp>
      <p:sp>
        <p:nvSpPr>
          <p:cNvPr id="11" name="文本框 20"/>
          <p:cNvSpPr>
            <a:spLocks noChangeArrowheads="1"/>
          </p:cNvSpPr>
          <p:nvPr/>
        </p:nvSpPr>
        <p:spPr bwMode="auto">
          <a:xfrm>
            <a:off x="5303609" y="2520555"/>
            <a:ext cx="497024" cy="484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308" tIns="34284" rIns="68308" bIns="34284">
            <a:spAutoFit/>
          </a:bodyPr>
          <a:lstStyle/>
          <a:p>
            <a:pPr algn="ctr" defTabSz="682608"/>
            <a:r>
              <a:rPr lang="en-US" altLang="zh-CN" sz="2700" dirty="0">
                <a:solidFill>
                  <a:schemeClr val="bg1"/>
                </a:solidFill>
                <a:latin typeface="Impact" panose="020B0806030902050204" pitchFamily="34" charset="0"/>
                <a:ea typeface="微软雅黑 Light" panose="020B0502040204020203" pitchFamily="34" charset="-122"/>
                <a:sym typeface="微软雅黑" pitchFamily="34" charset="-122"/>
              </a:rPr>
              <a:t>02</a:t>
            </a:r>
            <a:endParaRPr lang="zh-CN" altLang="en-US" sz="2700" dirty="0">
              <a:solidFill>
                <a:schemeClr val="bg1"/>
              </a:solidFill>
              <a:latin typeface="Impact" panose="020B0806030902050204" pitchFamily="34" charset="0"/>
              <a:ea typeface="微软雅黑 Light" panose="020B0502040204020203" pitchFamily="34" charset="-122"/>
              <a:sym typeface="微软雅黑" pitchFamily="34" charset="-122"/>
            </a:endParaRPr>
          </a:p>
        </p:txBody>
      </p:sp>
      <p:sp>
        <p:nvSpPr>
          <p:cNvPr id="8" name="任意多边形 15"/>
          <p:cNvSpPr>
            <a:spLocks noChangeArrowheads="1"/>
          </p:cNvSpPr>
          <p:nvPr/>
        </p:nvSpPr>
        <p:spPr bwMode="auto">
          <a:xfrm rot="2535249">
            <a:off x="3802857" y="2958705"/>
            <a:ext cx="1607344" cy="1607344"/>
          </a:xfrm>
          <a:custGeom>
            <a:avLst/>
            <a:gdLst>
              <a:gd name="T0" fmla="*/ 0 w 3340100"/>
              <a:gd name="T1" fmla="*/ 0 h 3340100"/>
              <a:gd name="T2" fmla="*/ 3340100 w 3340100"/>
              <a:gd name="T3" fmla="*/ 3340100 h 3340100"/>
            </a:gdLst>
            <a:ahLst/>
            <a:cxnLst/>
            <a:rect l="T0" t="T1" r="T2" b="T3"/>
            <a:pathLst>
              <a:path w="3340100" h="3340100">
                <a:moveTo>
                  <a:pt x="1670050" y="498475"/>
                </a:moveTo>
                <a:cubicBezTo>
                  <a:pt x="1023007" y="498475"/>
                  <a:pt x="498475" y="1023007"/>
                  <a:pt x="498475" y="1670050"/>
                </a:cubicBezTo>
                <a:cubicBezTo>
                  <a:pt x="498475" y="2317093"/>
                  <a:pt x="1023007" y="2841625"/>
                  <a:pt x="1670050" y="2841625"/>
                </a:cubicBezTo>
                <a:cubicBezTo>
                  <a:pt x="2317093" y="2841625"/>
                  <a:pt x="2841625" y="2317093"/>
                  <a:pt x="2841625" y="1670050"/>
                </a:cubicBezTo>
                <a:cubicBezTo>
                  <a:pt x="2841625" y="1023007"/>
                  <a:pt x="2317093" y="498475"/>
                  <a:pt x="1670050" y="498475"/>
                </a:cubicBezTo>
                <a:close/>
                <a:moveTo>
                  <a:pt x="1670050" y="0"/>
                </a:moveTo>
                <a:lnTo>
                  <a:pt x="1753194" y="4199"/>
                </a:lnTo>
                <a:lnTo>
                  <a:pt x="1859784" y="196816"/>
                </a:lnTo>
                <a:lnTo>
                  <a:pt x="1975233" y="214435"/>
                </a:lnTo>
                <a:lnTo>
                  <a:pt x="2059006" y="235975"/>
                </a:lnTo>
                <a:lnTo>
                  <a:pt x="2231291" y="98733"/>
                </a:lnTo>
                <a:lnTo>
                  <a:pt x="2320109" y="131241"/>
                </a:lnTo>
                <a:lnTo>
                  <a:pt x="2384278" y="162153"/>
                </a:lnTo>
                <a:lnTo>
                  <a:pt x="2408748" y="378280"/>
                </a:lnTo>
                <a:lnTo>
                  <a:pt x="2508255" y="438732"/>
                </a:lnTo>
                <a:lnTo>
                  <a:pt x="2581052" y="493168"/>
                </a:lnTo>
                <a:lnTo>
                  <a:pt x="2789449" y="433248"/>
                </a:lnTo>
                <a:lnTo>
                  <a:pt x="2850954" y="489147"/>
                </a:lnTo>
                <a:lnTo>
                  <a:pt x="2906853" y="550651"/>
                </a:lnTo>
                <a:lnTo>
                  <a:pt x="2847600" y="756729"/>
                </a:lnTo>
                <a:lnTo>
                  <a:pt x="2910892" y="841369"/>
                </a:lnTo>
                <a:lnTo>
                  <a:pt x="2965835" y="931807"/>
                </a:lnTo>
                <a:lnTo>
                  <a:pt x="3177947" y="955822"/>
                </a:lnTo>
                <a:lnTo>
                  <a:pt x="3208859" y="1019991"/>
                </a:lnTo>
                <a:lnTo>
                  <a:pt x="3241367" y="1108809"/>
                </a:lnTo>
                <a:lnTo>
                  <a:pt x="3109474" y="1274380"/>
                </a:lnTo>
                <a:lnTo>
                  <a:pt x="3135189" y="1374392"/>
                </a:lnTo>
                <a:lnTo>
                  <a:pt x="3152100" y="1485194"/>
                </a:lnTo>
                <a:lnTo>
                  <a:pt x="3335902" y="1586906"/>
                </a:lnTo>
                <a:lnTo>
                  <a:pt x="3340100" y="1670050"/>
                </a:lnTo>
                <a:lnTo>
                  <a:pt x="3335902" y="1753194"/>
                </a:lnTo>
                <a:lnTo>
                  <a:pt x="3153687" y="1854028"/>
                </a:lnTo>
                <a:lnTo>
                  <a:pt x="3135189" y="1975233"/>
                </a:lnTo>
                <a:lnTo>
                  <a:pt x="3111325" y="2068045"/>
                </a:lnTo>
                <a:lnTo>
                  <a:pt x="3241367" y="2231291"/>
                </a:lnTo>
                <a:lnTo>
                  <a:pt x="3208859" y="2320109"/>
                </a:lnTo>
                <a:lnTo>
                  <a:pt x="3177947" y="2384278"/>
                </a:lnTo>
                <a:lnTo>
                  <a:pt x="2972048" y="2407590"/>
                </a:lnTo>
                <a:lnTo>
                  <a:pt x="2910892" y="2508255"/>
                </a:lnTo>
                <a:lnTo>
                  <a:pt x="2849578" y="2590250"/>
                </a:lnTo>
                <a:lnTo>
                  <a:pt x="2906853" y="2789449"/>
                </a:lnTo>
                <a:lnTo>
                  <a:pt x="2850954" y="2850954"/>
                </a:lnTo>
                <a:lnTo>
                  <a:pt x="2789449" y="2906853"/>
                </a:lnTo>
                <a:lnTo>
                  <a:pt x="2590250" y="2849578"/>
                </a:lnTo>
                <a:lnTo>
                  <a:pt x="2508255" y="2910892"/>
                </a:lnTo>
                <a:lnTo>
                  <a:pt x="2407590" y="2972048"/>
                </a:lnTo>
                <a:lnTo>
                  <a:pt x="2384278" y="3177947"/>
                </a:lnTo>
                <a:lnTo>
                  <a:pt x="2320109" y="3208859"/>
                </a:lnTo>
                <a:lnTo>
                  <a:pt x="2231291" y="3241367"/>
                </a:lnTo>
                <a:lnTo>
                  <a:pt x="2068045" y="3111325"/>
                </a:lnTo>
                <a:lnTo>
                  <a:pt x="1975233" y="3135189"/>
                </a:lnTo>
                <a:lnTo>
                  <a:pt x="1854028" y="3153687"/>
                </a:lnTo>
                <a:lnTo>
                  <a:pt x="1753194" y="3335902"/>
                </a:lnTo>
                <a:lnTo>
                  <a:pt x="1670050" y="3340100"/>
                </a:lnTo>
                <a:lnTo>
                  <a:pt x="1586906" y="3335902"/>
                </a:lnTo>
                <a:lnTo>
                  <a:pt x="1485194" y="3152100"/>
                </a:lnTo>
                <a:lnTo>
                  <a:pt x="1374392" y="3135189"/>
                </a:lnTo>
                <a:lnTo>
                  <a:pt x="1274380" y="3109474"/>
                </a:lnTo>
                <a:lnTo>
                  <a:pt x="1108809" y="3241367"/>
                </a:lnTo>
                <a:lnTo>
                  <a:pt x="1019991" y="3208859"/>
                </a:lnTo>
                <a:lnTo>
                  <a:pt x="955822" y="3177947"/>
                </a:lnTo>
                <a:lnTo>
                  <a:pt x="931807" y="2965835"/>
                </a:lnTo>
                <a:lnTo>
                  <a:pt x="841369" y="2910892"/>
                </a:lnTo>
                <a:lnTo>
                  <a:pt x="756729" y="2847600"/>
                </a:lnTo>
                <a:lnTo>
                  <a:pt x="550651" y="2906853"/>
                </a:lnTo>
                <a:lnTo>
                  <a:pt x="489147" y="2850954"/>
                </a:lnTo>
                <a:lnTo>
                  <a:pt x="433248" y="2789449"/>
                </a:lnTo>
                <a:lnTo>
                  <a:pt x="493168" y="2581052"/>
                </a:lnTo>
                <a:lnTo>
                  <a:pt x="438732" y="2508255"/>
                </a:lnTo>
                <a:lnTo>
                  <a:pt x="378280" y="2408748"/>
                </a:lnTo>
                <a:lnTo>
                  <a:pt x="162153" y="2384278"/>
                </a:lnTo>
                <a:lnTo>
                  <a:pt x="131241" y="2320109"/>
                </a:lnTo>
                <a:lnTo>
                  <a:pt x="98733" y="2231291"/>
                </a:lnTo>
                <a:lnTo>
                  <a:pt x="235976" y="2059006"/>
                </a:lnTo>
                <a:lnTo>
                  <a:pt x="214435" y="1975233"/>
                </a:lnTo>
                <a:lnTo>
                  <a:pt x="196816" y="1859784"/>
                </a:lnTo>
                <a:lnTo>
                  <a:pt x="4199" y="1753194"/>
                </a:lnTo>
                <a:lnTo>
                  <a:pt x="0" y="1670050"/>
                </a:lnTo>
                <a:lnTo>
                  <a:pt x="4199" y="1586906"/>
                </a:lnTo>
                <a:lnTo>
                  <a:pt x="198403" y="1479437"/>
                </a:lnTo>
                <a:lnTo>
                  <a:pt x="214435" y="1374392"/>
                </a:lnTo>
                <a:lnTo>
                  <a:pt x="237827" y="1283418"/>
                </a:lnTo>
                <a:lnTo>
                  <a:pt x="98733" y="1108809"/>
                </a:lnTo>
                <a:lnTo>
                  <a:pt x="131241" y="1019991"/>
                </a:lnTo>
                <a:lnTo>
                  <a:pt x="162153" y="955822"/>
                </a:lnTo>
                <a:lnTo>
                  <a:pt x="384493" y="930649"/>
                </a:lnTo>
                <a:lnTo>
                  <a:pt x="438732" y="841369"/>
                </a:lnTo>
                <a:lnTo>
                  <a:pt x="495146" y="765928"/>
                </a:lnTo>
                <a:lnTo>
                  <a:pt x="433248" y="550651"/>
                </a:lnTo>
                <a:lnTo>
                  <a:pt x="489147" y="489147"/>
                </a:lnTo>
                <a:lnTo>
                  <a:pt x="550651" y="433248"/>
                </a:lnTo>
                <a:lnTo>
                  <a:pt x="765928" y="495146"/>
                </a:lnTo>
                <a:lnTo>
                  <a:pt x="841369" y="438732"/>
                </a:lnTo>
                <a:lnTo>
                  <a:pt x="930649" y="384493"/>
                </a:lnTo>
                <a:lnTo>
                  <a:pt x="955822" y="162153"/>
                </a:lnTo>
                <a:lnTo>
                  <a:pt x="1019991" y="131241"/>
                </a:lnTo>
                <a:lnTo>
                  <a:pt x="1108809" y="98733"/>
                </a:lnTo>
                <a:lnTo>
                  <a:pt x="1283418" y="237827"/>
                </a:lnTo>
                <a:lnTo>
                  <a:pt x="1374392" y="214435"/>
                </a:lnTo>
                <a:lnTo>
                  <a:pt x="1479437" y="198403"/>
                </a:lnTo>
                <a:lnTo>
                  <a:pt x="1586906" y="4199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txBody>
          <a:bodyPr lIns="68308" tIns="34284" rIns="68308" bIns="34284" anchor="ctr"/>
          <a:lstStyle/>
          <a:p>
            <a:pPr algn="ctr" defTabSz="682608"/>
            <a:endParaRPr lang="zh-CN" altLang="zh-CN" sz="1400">
              <a:solidFill>
                <a:schemeClr val="bg1"/>
              </a:solidFill>
              <a:latin typeface="Impact" panose="020B0806030902050204" pitchFamily="34" charset="0"/>
              <a:sym typeface="宋体" pitchFamily="2" charset="-122"/>
            </a:endParaRPr>
          </a:p>
        </p:txBody>
      </p:sp>
      <p:sp>
        <p:nvSpPr>
          <p:cNvPr id="12" name="文本框 21"/>
          <p:cNvSpPr>
            <a:spLocks noChangeArrowheads="1"/>
          </p:cNvSpPr>
          <p:nvPr/>
        </p:nvSpPr>
        <p:spPr bwMode="auto">
          <a:xfrm>
            <a:off x="4263629" y="3501851"/>
            <a:ext cx="656034" cy="530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308" tIns="34284" rIns="68308" bIns="34284">
            <a:spAutoFit/>
          </a:bodyPr>
          <a:lstStyle/>
          <a:p>
            <a:pPr algn="ctr" defTabSz="682608"/>
            <a:r>
              <a:rPr lang="en-US" altLang="zh-CN" sz="3000" dirty="0">
                <a:solidFill>
                  <a:schemeClr val="bg1"/>
                </a:solidFill>
                <a:latin typeface="Impact" panose="020B0806030902050204" pitchFamily="34" charset="0"/>
                <a:ea typeface="微软雅黑 Light" panose="020B0502040204020203" pitchFamily="34" charset="-122"/>
                <a:sym typeface="微软雅黑" pitchFamily="34" charset="-122"/>
              </a:rPr>
              <a:t>03</a:t>
            </a:r>
            <a:endParaRPr lang="zh-CN" altLang="en-US" sz="3000" dirty="0">
              <a:solidFill>
                <a:schemeClr val="bg1"/>
              </a:solidFill>
              <a:latin typeface="Impact" panose="020B0806030902050204" pitchFamily="34" charset="0"/>
              <a:ea typeface="微软雅黑 Light" panose="020B0502040204020203" pitchFamily="34" charset="-122"/>
              <a:sym typeface="微软雅黑" pitchFamily="34" charset="-122"/>
            </a:endParaRPr>
          </a:p>
        </p:txBody>
      </p:sp>
      <p:sp>
        <p:nvSpPr>
          <p:cNvPr id="25" name="Rectangle 164"/>
          <p:cNvSpPr/>
          <p:nvPr/>
        </p:nvSpPr>
        <p:spPr>
          <a:xfrm>
            <a:off x="6274748" y="2246557"/>
            <a:ext cx="2619118" cy="741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13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13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6" name="Rectangle 164"/>
          <p:cNvSpPr/>
          <p:nvPr/>
        </p:nvSpPr>
        <p:spPr>
          <a:xfrm>
            <a:off x="955087" y="1491294"/>
            <a:ext cx="2619118" cy="741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13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13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7" name="Rectangle 164"/>
          <p:cNvSpPr/>
          <p:nvPr/>
        </p:nvSpPr>
        <p:spPr>
          <a:xfrm>
            <a:off x="912258" y="3501851"/>
            <a:ext cx="2619118" cy="741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13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13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4574" y="176572"/>
            <a:ext cx="1712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1.1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选题背景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25569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50"/>
                            </p:stCondLst>
                            <p:childTnLst>
                              <p:par>
                                <p:cTn id="3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/>
      <p:bldP spid="7" grpId="0" animBg="1"/>
      <p:bldP spid="7" grpId="1" animBg="1"/>
      <p:bldP spid="11" grpId="0"/>
      <p:bldP spid="8" grpId="0" animBg="1"/>
      <p:bldP spid="8" grpId="1" animBg="1"/>
      <p:bldP spid="12" grpId="0"/>
      <p:bldP spid="25" grpId="0"/>
      <p:bldP spid="26" grpId="0"/>
      <p:bldP spid="27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 29"/>
          <p:cNvGrpSpPr/>
          <p:nvPr/>
        </p:nvGrpSpPr>
        <p:grpSpPr>
          <a:xfrm>
            <a:off x="1267953" y="2461286"/>
            <a:ext cx="685800" cy="685800"/>
            <a:chOff x="1253782" y="3281715"/>
            <a:chExt cx="914400" cy="914400"/>
          </a:xfrm>
          <a:solidFill>
            <a:schemeClr val="accent1"/>
          </a:solidFill>
        </p:grpSpPr>
        <p:sp>
          <p:nvSpPr>
            <p:cNvPr id="120" name="Rounded Rectangle 5"/>
            <p:cNvSpPr/>
            <p:nvPr/>
          </p:nvSpPr>
          <p:spPr>
            <a:xfrm>
              <a:off x="1253782" y="3281715"/>
              <a:ext cx="914400" cy="91440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121" name="Group 59"/>
            <p:cNvGrpSpPr/>
            <p:nvPr/>
          </p:nvGrpSpPr>
          <p:grpSpPr>
            <a:xfrm>
              <a:off x="1478810" y="3521030"/>
              <a:ext cx="464344" cy="465138"/>
              <a:chOff x="9145588" y="4435475"/>
              <a:chExt cx="464344" cy="465138"/>
            </a:xfrm>
            <a:grpFill/>
          </p:grpSpPr>
          <p:sp>
            <p:nvSpPr>
              <p:cNvPr id="12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2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2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2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2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2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2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2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3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131" name="Group 32"/>
          <p:cNvGrpSpPr/>
          <p:nvPr/>
        </p:nvGrpSpPr>
        <p:grpSpPr>
          <a:xfrm>
            <a:off x="4971624" y="2461286"/>
            <a:ext cx="685800" cy="685800"/>
            <a:chOff x="6528170" y="3281715"/>
            <a:chExt cx="914400" cy="914400"/>
          </a:xfrm>
          <a:solidFill>
            <a:schemeClr val="accent1"/>
          </a:solidFill>
        </p:grpSpPr>
        <p:sp>
          <p:nvSpPr>
            <p:cNvPr id="132" name="Rounded Rectangle 8"/>
            <p:cNvSpPr/>
            <p:nvPr/>
          </p:nvSpPr>
          <p:spPr>
            <a:xfrm>
              <a:off x="6528170" y="3281715"/>
              <a:ext cx="914400" cy="91440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133" name="Group 69"/>
            <p:cNvGrpSpPr/>
            <p:nvPr/>
          </p:nvGrpSpPr>
          <p:grpSpPr>
            <a:xfrm>
              <a:off x="6759757" y="3506346"/>
              <a:ext cx="464344" cy="465138"/>
              <a:chOff x="7287419" y="3505994"/>
              <a:chExt cx="464344" cy="465138"/>
            </a:xfrm>
            <a:grpFill/>
          </p:grpSpPr>
          <p:sp>
            <p:nvSpPr>
              <p:cNvPr id="134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35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36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37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38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39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140" name="Group 33"/>
          <p:cNvGrpSpPr/>
          <p:nvPr/>
        </p:nvGrpSpPr>
        <p:grpSpPr>
          <a:xfrm>
            <a:off x="4971624" y="3513166"/>
            <a:ext cx="685800" cy="685800"/>
            <a:chOff x="6528170" y="4684221"/>
            <a:chExt cx="914400" cy="914400"/>
          </a:xfrm>
          <a:solidFill>
            <a:schemeClr val="accent1"/>
          </a:solidFill>
        </p:grpSpPr>
        <p:sp>
          <p:nvSpPr>
            <p:cNvPr id="141" name="Rounded Rectangle 9"/>
            <p:cNvSpPr/>
            <p:nvPr/>
          </p:nvSpPr>
          <p:spPr>
            <a:xfrm>
              <a:off x="6528170" y="4684221"/>
              <a:ext cx="914400" cy="91440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142" name="Group 76"/>
            <p:cNvGrpSpPr/>
            <p:nvPr/>
          </p:nvGrpSpPr>
          <p:grpSpPr>
            <a:xfrm>
              <a:off x="6748385" y="4909249"/>
              <a:ext cx="464344" cy="464344"/>
              <a:chOff x="7287419" y="2577307"/>
              <a:chExt cx="464344" cy="464344"/>
            </a:xfrm>
            <a:grpFill/>
          </p:grpSpPr>
          <p:sp>
            <p:nvSpPr>
              <p:cNvPr id="143" name="AutoShape 56"/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4" name="AutoShape 57"/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45" name="AutoShape 58"/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46" name="Group 28"/>
          <p:cNvGrpSpPr/>
          <p:nvPr/>
        </p:nvGrpSpPr>
        <p:grpSpPr>
          <a:xfrm>
            <a:off x="1267953" y="1413803"/>
            <a:ext cx="685800" cy="685800"/>
            <a:chOff x="1253782" y="1885071"/>
            <a:chExt cx="914400" cy="914400"/>
          </a:xfrm>
          <a:solidFill>
            <a:schemeClr val="accent1"/>
          </a:solidFill>
        </p:grpSpPr>
        <p:sp>
          <p:nvSpPr>
            <p:cNvPr id="147" name="Rounded Rectangle 4"/>
            <p:cNvSpPr/>
            <p:nvPr/>
          </p:nvSpPr>
          <p:spPr>
            <a:xfrm>
              <a:off x="1253782" y="1885071"/>
              <a:ext cx="914400" cy="91440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148" name="Group 80"/>
            <p:cNvGrpSpPr/>
            <p:nvPr/>
          </p:nvGrpSpPr>
          <p:grpSpPr>
            <a:xfrm>
              <a:off x="1551438" y="2110099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49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50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</p:grpSp>
      </p:grpSp>
      <p:grpSp>
        <p:nvGrpSpPr>
          <p:cNvPr id="151" name="Group 31"/>
          <p:cNvGrpSpPr/>
          <p:nvPr/>
        </p:nvGrpSpPr>
        <p:grpSpPr>
          <a:xfrm>
            <a:off x="4971624" y="1413803"/>
            <a:ext cx="685800" cy="685800"/>
            <a:chOff x="6528170" y="1885071"/>
            <a:chExt cx="914400" cy="914400"/>
          </a:xfrm>
          <a:solidFill>
            <a:schemeClr val="accent1"/>
          </a:solidFill>
        </p:grpSpPr>
        <p:sp>
          <p:nvSpPr>
            <p:cNvPr id="152" name="Rounded Rectangle 7"/>
            <p:cNvSpPr/>
            <p:nvPr/>
          </p:nvSpPr>
          <p:spPr>
            <a:xfrm>
              <a:off x="6528170" y="1885071"/>
              <a:ext cx="914400" cy="91440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153" name="Group 83"/>
            <p:cNvGrpSpPr/>
            <p:nvPr/>
          </p:nvGrpSpPr>
          <p:grpSpPr>
            <a:xfrm>
              <a:off x="6758963" y="2110099"/>
              <a:ext cx="465138" cy="464344"/>
              <a:chOff x="2581275" y="2582069"/>
              <a:chExt cx="465138" cy="464344"/>
            </a:xfrm>
            <a:grpFill/>
          </p:grpSpPr>
          <p:sp>
            <p:nvSpPr>
              <p:cNvPr id="154" name="AutoShape 128"/>
              <p:cNvSpPr>
                <a:spLocks/>
              </p:cNvSpPr>
              <p:nvPr/>
            </p:nvSpPr>
            <p:spPr bwMode="auto">
              <a:xfrm>
                <a:off x="2581275" y="2582069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155" name="AutoShape 129"/>
              <p:cNvSpPr>
                <a:spLocks/>
              </p:cNvSpPr>
              <p:nvPr/>
            </p:nvSpPr>
            <p:spPr bwMode="auto">
              <a:xfrm>
                <a:off x="2871788" y="2640013"/>
                <a:ext cx="115888" cy="115888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1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156" name="Group 30"/>
          <p:cNvGrpSpPr/>
          <p:nvPr/>
        </p:nvGrpSpPr>
        <p:grpSpPr>
          <a:xfrm>
            <a:off x="1267953" y="3513166"/>
            <a:ext cx="685800" cy="685800"/>
            <a:chOff x="1253782" y="4684221"/>
            <a:chExt cx="914400" cy="914400"/>
          </a:xfrm>
          <a:solidFill>
            <a:schemeClr val="accent1"/>
          </a:solidFill>
        </p:grpSpPr>
        <p:sp>
          <p:nvSpPr>
            <p:cNvPr id="157" name="Rounded Rectangle 6"/>
            <p:cNvSpPr/>
            <p:nvPr/>
          </p:nvSpPr>
          <p:spPr>
            <a:xfrm>
              <a:off x="1253782" y="4684221"/>
              <a:ext cx="914400" cy="914400"/>
            </a:xfrm>
            <a:prstGeom prst="roundRect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>
                <a:solidFill>
                  <a:schemeClr val="bg1"/>
                </a:solidFill>
              </a:endParaRPr>
            </a:p>
          </p:txBody>
        </p:sp>
        <p:grpSp>
          <p:nvGrpSpPr>
            <p:cNvPr id="158" name="Group 86"/>
            <p:cNvGrpSpPr/>
            <p:nvPr/>
          </p:nvGrpSpPr>
          <p:grpSpPr>
            <a:xfrm>
              <a:off x="1485953" y="4909249"/>
              <a:ext cx="464344" cy="464344"/>
              <a:chOff x="4439444" y="1652588"/>
              <a:chExt cx="464344" cy="464344"/>
            </a:xfrm>
            <a:grpFill/>
          </p:grpSpPr>
          <p:sp>
            <p:nvSpPr>
              <p:cNvPr id="159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60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  <p:sp>
            <p:nvSpPr>
              <p:cNvPr id="161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171446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800">
                  <a:solidFill>
                    <a:schemeClr val="bg1"/>
                  </a:solidFill>
                  <a:sym typeface="Gill Sans" charset="0"/>
                </a:endParaRPr>
              </a:p>
            </p:txBody>
          </p:sp>
        </p:grpSp>
      </p:grpSp>
      <p:sp>
        <p:nvSpPr>
          <p:cNvPr id="64" name="TextBox 63"/>
          <p:cNvSpPr txBox="1"/>
          <p:nvPr/>
        </p:nvSpPr>
        <p:spPr>
          <a:xfrm>
            <a:off x="1979712" y="141962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输入标题内容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979713" y="1655134"/>
            <a:ext cx="2084744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点击输入简要文字内容，文字内容概括精炼，不用多余的文字修饰，言短意赅的说明该项内容</a:t>
            </a:r>
            <a:endParaRPr lang="en-US" altLang="zh-CN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79712" y="245098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979713" y="2686498"/>
            <a:ext cx="2084744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点击输入简要文字内容，文字内容概括精炼，不用多余的文字修饰，言短意赅的说明该项内容</a:t>
            </a:r>
            <a:endParaRPr lang="en-US" altLang="zh-CN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979712" y="348649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输入标题内容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979713" y="3722008"/>
            <a:ext cx="2084744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点击输入简要文字内容，文字内容概括精炼，不用多余的文字修饰，言短意赅的说明该项内容</a:t>
            </a:r>
            <a:endParaRPr lang="en-US" altLang="zh-CN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50416" y="1410099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输入标题内容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750416" y="1645609"/>
            <a:ext cx="2084744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点击输入简要文字内容，文字内容概括精炼，不用多余的文字修饰，言短意赅的说明该项内容</a:t>
            </a:r>
            <a:endParaRPr lang="en-US" altLang="zh-CN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750416" y="244146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输入标题内容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5750416" y="2676974"/>
            <a:ext cx="2084744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点击输入简要文字内容，文字内容概括精炼，不用多余的文字修饰，言短意赅的说明该项内容</a:t>
            </a:r>
            <a:endParaRPr lang="en-US" altLang="zh-CN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750416" y="347697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输入标题内容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750416" y="3712483"/>
            <a:ext cx="2084744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点击输入简要文字内容，文字内容概括精炼，不用多余的文字修饰，言短意赅的说明该项内容</a:t>
            </a:r>
            <a:endParaRPr lang="en-US" altLang="zh-CN" sz="82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274574" y="176572"/>
            <a:ext cx="1712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1.2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研究意义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788956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13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64" presetClass="pat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53" dur="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0139 0.21419 L 4.72222E-6 3.33333E-6 " pathEditMode="relative" rAng="0" ptsTypes="AA">
                                      <p:cBhvr>
                                        <p:cTn id="58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69" y="-107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866757" y="2019403"/>
            <a:ext cx="4348365" cy="939618"/>
            <a:chOff x="2866757" y="2019402"/>
            <a:chExt cx="4348365" cy="939617"/>
          </a:xfrm>
        </p:grpSpPr>
        <p:sp>
          <p:nvSpPr>
            <p:cNvPr id="13" name="文本框 12"/>
            <p:cNvSpPr txBox="1"/>
            <p:nvPr/>
          </p:nvSpPr>
          <p:spPr>
            <a:xfrm>
              <a:off x="2866757" y="2251134"/>
              <a:ext cx="4348365" cy="707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研究方法与思路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229671" y="2019402"/>
              <a:ext cx="13312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PART TWO</a:t>
              </a:r>
              <a:endParaRPr lang="zh-CN" altLang="en-US" sz="14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928879" y="1944350"/>
            <a:ext cx="1129689" cy="1129689"/>
            <a:chOff x="1928879" y="1944350"/>
            <a:chExt cx="1129689" cy="1129689"/>
          </a:xfrm>
          <a:solidFill>
            <a:schemeClr val="accent1"/>
          </a:solidFill>
        </p:grpSpPr>
        <p:sp>
          <p:nvSpPr>
            <p:cNvPr id="17" name="椭圆 16"/>
            <p:cNvSpPr/>
            <p:nvPr/>
          </p:nvSpPr>
          <p:spPr>
            <a:xfrm>
              <a:off x="1928879" y="1944350"/>
              <a:ext cx="1129689" cy="112968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6000">
                  <a:schemeClr val="bg1"/>
                </a:gs>
                <a:gs pos="100000">
                  <a:srgbClr val="C7C7C7"/>
                </a:gs>
              </a:gsLst>
              <a:lin ang="13500000" scaled="1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/>
          </p:nvSpPr>
          <p:spPr bwMode="auto">
            <a:xfrm>
              <a:off x="2108994" y="2226858"/>
              <a:ext cx="751325" cy="615695"/>
            </a:xfrm>
            <a:custGeom>
              <a:avLst/>
              <a:gdLst>
                <a:gd name="T0" fmla="*/ 310 w 563"/>
                <a:gd name="T1" fmla="*/ 372 h 461"/>
                <a:gd name="T2" fmla="*/ 321 w 563"/>
                <a:gd name="T3" fmla="*/ 370 h 461"/>
                <a:gd name="T4" fmla="*/ 552 w 563"/>
                <a:gd name="T5" fmla="*/ 248 h 461"/>
                <a:gd name="T6" fmla="*/ 559 w 563"/>
                <a:gd name="T7" fmla="*/ 226 h 461"/>
                <a:gd name="T8" fmla="*/ 537 w 563"/>
                <a:gd name="T9" fmla="*/ 220 h 461"/>
                <a:gd name="T10" fmla="*/ 311 w 563"/>
                <a:gd name="T11" fmla="*/ 339 h 461"/>
                <a:gd name="T12" fmla="*/ 59 w 563"/>
                <a:gd name="T13" fmla="*/ 285 h 461"/>
                <a:gd name="T14" fmla="*/ 38 w 563"/>
                <a:gd name="T15" fmla="*/ 253 h 461"/>
                <a:gd name="T16" fmla="*/ 71 w 563"/>
                <a:gd name="T17" fmla="*/ 232 h 461"/>
                <a:gd name="T18" fmla="*/ 313 w 563"/>
                <a:gd name="T19" fmla="*/ 283 h 461"/>
                <a:gd name="T20" fmla="*/ 321 w 563"/>
                <a:gd name="T21" fmla="*/ 281 h 461"/>
                <a:gd name="T22" fmla="*/ 552 w 563"/>
                <a:gd name="T23" fmla="*/ 159 h 461"/>
                <a:gd name="T24" fmla="*/ 559 w 563"/>
                <a:gd name="T25" fmla="*/ 138 h 461"/>
                <a:gd name="T26" fmla="*/ 537 w 563"/>
                <a:gd name="T27" fmla="*/ 131 h 461"/>
                <a:gd name="T28" fmla="*/ 310 w 563"/>
                <a:gd name="T29" fmla="*/ 251 h 461"/>
                <a:gd name="T30" fmla="*/ 59 w 563"/>
                <a:gd name="T31" fmla="*/ 197 h 461"/>
                <a:gd name="T32" fmla="*/ 38 w 563"/>
                <a:gd name="T33" fmla="*/ 164 h 461"/>
                <a:gd name="T34" fmla="*/ 71 w 563"/>
                <a:gd name="T35" fmla="*/ 143 h 461"/>
                <a:gd name="T36" fmla="*/ 298 w 563"/>
                <a:gd name="T37" fmla="*/ 191 h 461"/>
                <a:gd name="T38" fmla="*/ 306 w 563"/>
                <a:gd name="T39" fmla="*/ 189 h 461"/>
                <a:gd name="T40" fmla="*/ 538 w 563"/>
                <a:gd name="T41" fmla="*/ 69 h 461"/>
                <a:gd name="T42" fmla="*/ 535 w 563"/>
                <a:gd name="T43" fmla="*/ 48 h 461"/>
                <a:gd name="T44" fmla="*/ 310 w 563"/>
                <a:gd name="T45" fmla="*/ 4 h 461"/>
                <a:gd name="T46" fmla="*/ 249 w 563"/>
                <a:gd name="T47" fmla="*/ 12 h 461"/>
                <a:gd name="T48" fmla="*/ 41 w 563"/>
                <a:gd name="T49" fmla="*/ 114 h 461"/>
                <a:gd name="T50" fmla="*/ 33 w 563"/>
                <a:gd name="T51" fmla="*/ 119 h 461"/>
                <a:gd name="T52" fmla="*/ 7 w 563"/>
                <a:gd name="T53" fmla="*/ 157 h 461"/>
                <a:gd name="T54" fmla="*/ 25 w 563"/>
                <a:gd name="T55" fmla="*/ 214 h 461"/>
                <a:gd name="T56" fmla="*/ 7 w 563"/>
                <a:gd name="T57" fmla="*/ 246 h 461"/>
                <a:gd name="T58" fmla="*/ 25 w 563"/>
                <a:gd name="T59" fmla="*/ 303 h 461"/>
                <a:gd name="T60" fmla="*/ 7 w 563"/>
                <a:gd name="T61" fmla="*/ 335 h 461"/>
                <a:gd name="T62" fmla="*/ 52 w 563"/>
                <a:gd name="T63" fmla="*/ 405 h 461"/>
                <a:gd name="T64" fmla="*/ 311 w 563"/>
                <a:gd name="T65" fmla="*/ 460 h 461"/>
                <a:gd name="T66" fmla="*/ 321 w 563"/>
                <a:gd name="T67" fmla="*/ 459 h 461"/>
                <a:gd name="T68" fmla="*/ 552 w 563"/>
                <a:gd name="T69" fmla="*/ 337 h 461"/>
                <a:gd name="T70" fmla="*/ 559 w 563"/>
                <a:gd name="T71" fmla="*/ 315 h 461"/>
                <a:gd name="T72" fmla="*/ 537 w 563"/>
                <a:gd name="T73" fmla="*/ 308 h 461"/>
                <a:gd name="T74" fmla="*/ 310 w 563"/>
                <a:gd name="T75" fmla="*/ 428 h 461"/>
                <a:gd name="T76" fmla="*/ 59 w 563"/>
                <a:gd name="T77" fmla="*/ 374 h 461"/>
                <a:gd name="T78" fmla="*/ 38 w 563"/>
                <a:gd name="T79" fmla="*/ 341 h 461"/>
                <a:gd name="T80" fmla="*/ 71 w 563"/>
                <a:gd name="T81" fmla="*/ 320 h 461"/>
                <a:gd name="T82" fmla="*/ 310 w 563"/>
                <a:gd name="T83" fmla="*/ 372 h 461"/>
                <a:gd name="T84" fmla="*/ 296 w 563"/>
                <a:gd name="T85" fmla="*/ 57 h 461"/>
                <a:gd name="T86" fmla="*/ 404 w 563"/>
                <a:gd name="T87" fmla="*/ 78 h 461"/>
                <a:gd name="T88" fmla="*/ 357 w 563"/>
                <a:gd name="T89" fmla="*/ 101 h 461"/>
                <a:gd name="T90" fmla="*/ 249 w 563"/>
                <a:gd name="T91" fmla="*/ 79 h 461"/>
                <a:gd name="T92" fmla="*/ 296 w 563"/>
                <a:gd name="T93" fmla="*/ 5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3" h="461">
                  <a:moveTo>
                    <a:pt x="310" y="372"/>
                  </a:moveTo>
                  <a:cubicBezTo>
                    <a:pt x="314" y="372"/>
                    <a:pt x="318" y="371"/>
                    <a:pt x="321" y="370"/>
                  </a:cubicBezTo>
                  <a:cubicBezTo>
                    <a:pt x="552" y="248"/>
                    <a:pt x="552" y="248"/>
                    <a:pt x="552" y="248"/>
                  </a:cubicBezTo>
                  <a:cubicBezTo>
                    <a:pt x="560" y="244"/>
                    <a:pt x="563" y="234"/>
                    <a:pt x="559" y="226"/>
                  </a:cubicBezTo>
                  <a:cubicBezTo>
                    <a:pt x="555" y="218"/>
                    <a:pt x="545" y="215"/>
                    <a:pt x="537" y="220"/>
                  </a:cubicBezTo>
                  <a:cubicBezTo>
                    <a:pt x="311" y="339"/>
                    <a:pt x="311" y="339"/>
                    <a:pt x="311" y="339"/>
                  </a:cubicBezTo>
                  <a:cubicBezTo>
                    <a:pt x="59" y="285"/>
                    <a:pt x="59" y="285"/>
                    <a:pt x="59" y="285"/>
                  </a:cubicBezTo>
                  <a:cubicBezTo>
                    <a:pt x="44" y="282"/>
                    <a:pt x="35" y="268"/>
                    <a:pt x="38" y="253"/>
                  </a:cubicBezTo>
                  <a:cubicBezTo>
                    <a:pt x="41" y="238"/>
                    <a:pt x="56" y="228"/>
                    <a:pt x="71" y="232"/>
                  </a:cubicBezTo>
                  <a:cubicBezTo>
                    <a:pt x="71" y="232"/>
                    <a:pt x="313" y="283"/>
                    <a:pt x="313" y="283"/>
                  </a:cubicBezTo>
                  <a:cubicBezTo>
                    <a:pt x="316" y="283"/>
                    <a:pt x="318" y="283"/>
                    <a:pt x="321" y="281"/>
                  </a:cubicBezTo>
                  <a:cubicBezTo>
                    <a:pt x="552" y="159"/>
                    <a:pt x="552" y="159"/>
                    <a:pt x="552" y="159"/>
                  </a:cubicBezTo>
                  <a:cubicBezTo>
                    <a:pt x="560" y="155"/>
                    <a:pt x="563" y="146"/>
                    <a:pt x="559" y="138"/>
                  </a:cubicBezTo>
                  <a:cubicBezTo>
                    <a:pt x="555" y="130"/>
                    <a:pt x="545" y="127"/>
                    <a:pt x="537" y="131"/>
                  </a:cubicBezTo>
                  <a:cubicBezTo>
                    <a:pt x="310" y="251"/>
                    <a:pt x="310" y="251"/>
                    <a:pt x="310" y="251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44" y="194"/>
                    <a:pt x="35" y="179"/>
                    <a:pt x="38" y="164"/>
                  </a:cubicBezTo>
                  <a:cubicBezTo>
                    <a:pt x="41" y="149"/>
                    <a:pt x="56" y="140"/>
                    <a:pt x="71" y="143"/>
                  </a:cubicBezTo>
                  <a:cubicBezTo>
                    <a:pt x="71" y="143"/>
                    <a:pt x="297" y="191"/>
                    <a:pt x="298" y="191"/>
                  </a:cubicBezTo>
                  <a:cubicBezTo>
                    <a:pt x="301" y="191"/>
                    <a:pt x="303" y="191"/>
                    <a:pt x="306" y="189"/>
                  </a:cubicBezTo>
                  <a:cubicBezTo>
                    <a:pt x="306" y="189"/>
                    <a:pt x="538" y="69"/>
                    <a:pt x="538" y="69"/>
                  </a:cubicBezTo>
                  <a:cubicBezTo>
                    <a:pt x="554" y="61"/>
                    <a:pt x="553" y="51"/>
                    <a:pt x="535" y="48"/>
                  </a:cubicBezTo>
                  <a:cubicBezTo>
                    <a:pt x="310" y="4"/>
                    <a:pt x="310" y="4"/>
                    <a:pt x="310" y="4"/>
                  </a:cubicBezTo>
                  <a:cubicBezTo>
                    <a:pt x="292" y="0"/>
                    <a:pt x="265" y="4"/>
                    <a:pt x="249" y="12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38" y="116"/>
                    <a:pt x="35" y="118"/>
                    <a:pt x="33" y="119"/>
                  </a:cubicBezTo>
                  <a:cubicBezTo>
                    <a:pt x="20" y="128"/>
                    <a:pt x="10" y="141"/>
                    <a:pt x="7" y="157"/>
                  </a:cubicBezTo>
                  <a:cubicBezTo>
                    <a:pt x="2" y="179"/>
                    <a:pt x="10" y="200"/>
                    <a:pt x="25" y="214"/>
                  </a:cubicBezTo>
                  <a:cubicBezTo>
                    <a:pt x="16" y="222"/>
                    <a:pt x="9" y="233"/>
                    <a:pt x="7" y="246"/>
                  </a:cubicBezTo>
                  <a:cubicBezTo>
                    <a:pt x="2" y="268"/>
                    <a:pt x="10" y="289"/>
                    <a:pt x="25" y="303"/>
                  </a:cubicBezTo>
                  <a:cubicBezTo>
                    <a:pt x="16" y="311"/>
                    <a:pt x="9" y="322"/>
                    <a:pt x="7" y="335"/>
                  </a:cubicBezTo>
                  <a:cubicBezTo>
                    <a:pt x="0" y="367"/>
                    <a:pt x="20" y="399"/>
                    <a:pt x="52" y="405"/>
                  </a:cubicBezTo>
                  <a:cubicBezTo>
                    <a:pt x="52" y="405"/>
                    <a:pt x="310" y="461"/>
                    <a:pt x="311" y="460"/>
                  </a:cubicBezTo>
                  <a:cubicBezTo>
                    <a:pt x="314" y="460"/>
                    <a:pt x="318" y="460"/>
                    <a:pt x="321" y="459"/>
                  </a:cubicBezTo>
                  <a:cubicBezTo>
                    <a:pt x="552" y="337"/>
                    <a:pt x="552" y="337"/>
                    <a:pt x="552" y="337"/>
                  </a:cubicBezTo>
                  <a:cubicBezTo>
                    <a:pt x="560" y="332"/>
                    <a:pt x="563" y="323"/>
                    <a:pt x="559" y="315"/>
                  </a:cubicBezTo>
                  <a:cubicBezTo>
                    <a:pt x="555" y="307"/>
                    <a:pt x="545" y="304"/>
                    <a:pt x="537" y="308"/>
                  </a:cubicBezTo>
                  <a:cubicBezTo>
                    <a:pt x="310" y="428"/>
                    <a:pt x="310" y="428"/>
                    <a:pt x="310" y="428"/>
                  </a:cubicBezTo>
                  <a:cubicBezTo>
                    <a:pt x="59" y="374"/>
                    <a:pt x="59" y="374"/>
                    <a:pt x="59" y="374"/>
                  </a:cubicBezTo>
                  <a:cubicBezTo>
                    <a:pt x="44" y="371"/>
                    <a:pt x="35" y="356"/>
                    <a:pt x="38" y="341"/>
                  </a:cubicBezTo>
                  <a:cubicBezTo>
                    <a:pt x="41" y="327"/>
                    <a:pt x="56" y="317"/>
                    <a:pt x="71" y="320"/>
                  </a:cubicBezTo>
                  <a:cubicBezTo>
                    <a:pt x="71" y="320"/>
                    <a:pt x="309" y="372"/>
                    <a:pt x="310" y="372"/>
                  </a:cubicBezTo>
                  <a:close/>
                  <a:moveTo>
                    <a:pt x="296" y="57"/>
                  </a:moveTo>
                  <a:cubicBezTo>
                    <a:pt x="404" y="78"/>
                    <a:pt x="404" y="78"/>
                    <a:pt x="404" y="78"/>
                  </a:cubicBezTo>
                  <a:cubicBezTo>
                    <a:pt x="357" y="101"/>
                    <a:pt x="357" y="101"/>
                    <a:pt x="357" y="101"/>
                  </a:cubicBezTo>
                  <a:cubicBezTo>
                    <a:pt x="249" y="79"/>
                    <a:pt x="249" y="79"/>
                    <a:pt x="249" y="79"/>
                  </a:cubicBezTo>
                  <a:lnTo>
                    <a:pt x="296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0415985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Placeholder 7"/>
          <p:cNvSpPr txBox="1">
            <a:spLocks/>
          </p:cNvSpPr>
          <p:nvPr/>
        </p:nvSpPr>
        <p:spPr>
          <a:xfrm>
            <a:off x="5025622" y="1185981"/>
            <a:ext cx="1393467" cy="253769"/>
          </a:xfrm>
          <a:prstGeom prst="rect">
            <a:avLst/>
          </a:prstGeom>
        </p:spPr>
        <p:txBody>
          <a:bodyPr vert="horz" lIns="0" tIns="77913" rIns="0" bIns="77913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00" b="1" kern="120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500" b="0" dirty="0">
                <a:solidFill>
                  <a:schemeClr val="bg1"/>
                </a:solidFill>
                <a:latin typeface="+mn-ea"/>
              </a:rPr>
              <a:t>点击添加标题</a:t>
            </a:r>
            <a:endParaRPr lang="es-ES_tradnl" sz="1500" b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5025622" y="1565200"/>
            <a:ext cx="3942836" cy="10933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+mn-ea"/>
              </a:rPr>
              <a:t>点击输入简要文字内容，文字内容概括精炼，不用多余的文字修饰，言短意赅的说明该项内容。点击输入简要文字内容，文字内容概括精炼，不用多余的文字修饰，言短意赅的说明该项内容。点击输入简要文字内容。点击输入简要文字内容，文字内容概括精炼</a:t>
            </a:r>
            <a:endParaRPr lang="en-US" sz="1050" dirty="0">
              <a:solidFill>
                <a:schemeClr val="bg1"/>
              </a:solidFill>
              <a:latin typeface="+mn-ea"/>
            </a:endParaRPr>
          </a:p>
        </p:txBody>
      </p:sp>
      <p:graphicFrame>
        <p:nvGraphicFramePr>
          <p:cNvPr id="39" name="Chart 8"/>
          <p:cNvGraphicFramePr/>
          <p:nvPr>
            <p:extLst/>
          </p:nvPr>
        </p:nvGraphicFramePr>
        <p:xfrm>
          <a:off x="4759452" y="3022016"/>
          <a:ext cx="4274820" cy="1397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48" name="组合 47"/>
          <p:cNvGrpSpPr/>
          <p:nvPr/>
        </p:nvGrpSpPr>
        <p:grpSpPr>
          <a:xfrm>
            <a:off x="303604" y="1304703"/>
            <a:ext cx="3959182" cy="3295736"/>
            <a:chOff x="404805" y="1739603"/>
            <a:chExt cx="5278909" cy="4394315"/>
          </a:xfrm>
        </p:grpSpPr>
        <p:sp>
          <p:nvSpPr>
            <p:cNvPr id="3" name="Freeform 1066"/>
            <p:cNvSpPr>
              <a:spLocks/>
            </p:cNvSpPr>
            <p:nvPr/>
          </p:nvSpPr>
          <p:spPr bwMode="auto">
            <a:xfrm rot="356891">
              <a:off x="4237852" y="4887912"/>
              <a:ext cx="447552" cy="575379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4" name="Freeform 1067"/>
            <p:cNvSpPr>
              <a:spLocks/>
            </p:cNvSpPr>
            <p:nvPr/>
          </p:nvSpPr>
          <p:spPr bwMode="auto">
            <a:xfrm rot="356891">
              <a:off x="4013097" y="5598123"/>
              <a:ext cx="86490" cy="59049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5" name="Freeform 1068"/>
            <p:cNvSpPr>
              <a:spLocks/>
            </p:cNvSpPr>
            <p:nvPr/>
          </p:nvSpPr>
          <p:spPr bwMode="auto">
            <a:xfrm rot="356891">
              <a:off x="4706495" y="5216612"/>
              <a:ext cx="156505" cy="418832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6" name="Freeform 1069"/>
            <p:cNvSpPr>
              <a:spLocks/>
            </p:cNvSpPr>
            <p:nvPr/>
          </p:nvSpPr>
          <p:spPr bwMode="auto">
            <a:xfrm rot="356891">
              <a:off x="3566233" y="5239233"/>
              <a:ext cx="790768" cy="674252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7" name="Freeform 1070"/>
            <p:cNvSpPr>
              <a:spLocks/>
            </p:cNvSpPr>
            <p:nvPr/>
          </p:nvSpPr>
          <p:spPr bwMode="auto">
            <a:xfrm rot="356891">
              <a:off x="2984140" y="5112317"/>
              <a:ext cx="820969" cy="604215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8" name="Freeform 1071"/>
            <p:cNvSpPr>
              <a:spLocks/>
            </p:cNvSpPr>
            <p:nvPr/>
          </p:nvSpPr>
          <p:spPr bwMode="auto">
            <a:xfrm rot="356891">
              <a:off x="3417301" y="5889486"/>
              <a:ext cx="262216" cy="244432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9" name="Freeform 1072"/>
            <p:cNvSpPr>
              <a:spLocks/>
            </p:cNvSpPr>
            <p:nvPr/>
          </p:nvSpPr>
          <p:spPr bwMode="auto">
            <a:xfrm rot="356891">
              <a:off x="2249712" y="4722834"/>
              <a:ext cx="941782" cy="994210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10" name="Freeform 1073"/>
            <p:cNvSpPr>
              <a:spLocks/>
            </p:cNvSpPr>
            <p:nvPr/>
          </p:nvSpPr>
          <p:spPr bwMode="auto">
            <a:xfrm rot="356891">
              <a:off x="3979887" y="4681546"/>
              <a:ext cx="494229" cy="696222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11" name="Freeform 1074"/>
            <p:cNvSpPr>
              <a:spLocks/>
            </p:cNvSpPr>
            <p:nvPr/>
          </p:nvSpPr>
          <p:spPr bwMode="auto">
            <a:xfrm rot="356891">
              <a:off x="3479760" y="4699295"/>
              <a:ext cx="565617" cy="646787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12" name="Freeform 1075"/>
            <p:cNvSpPr>
              <a:spLocks/>
            </p:cNvSpPr>
            <p:nvPr/>
          </p:nvSpPr>
          <p:spPr bwMode="auto">
            <a:xfrm rot="356891">
              <a:off x="2926008" y="4770453"/>
              <a:ext cx="631515" cy="565766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13" name="Freeform 1076"/>
            <p:cNvSpPr>
              <a:spLocks/>
            </p:cNvSpPr>
            <p:nvPr/>
          </p:nvSpPr>
          <p:spPr bwMode="auto">
            <a:xfrm rot="356891">
              <a:off x="4440636" y="4529264"/>
              <a:ext cx="398129" cy="471015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14" name="Freeform 1077"/>
            <p:cNvSpPr>
              <a:spLocks/>
            </p:cNvSpPr>
            <p:nvPr/>
          </p:nvSpPr>
          <p:spPr bwMode="auto">
            <a:xfrm rot="356891">
              <a:off x="4096773" y="4150940"/>
              <a:ext cx="495602" cy="600097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15" name="Freeform 1078"/>
            <p:cNvSpPr>
              <a:spLocks/>
            </p:cNvSpPr>
            <p:nvPr/>
          </p:nvSpPr>
          <p:spPr bwMode="auto">
            <a:xfrm rot="356891">
              <a:off x="4724078" y="4480857"/>
              <a:ext cx="87863" cy="92006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16" name="Freeform 1079"/>
            <p:cNvSpPr>
              <a:spLocks/>
            </p:cNvSpPr>
            <p:nvPr/>
          </p:nvSpPr>
          <p:spPr bwMode="auto">
            <a:xfrm rot="356891">
              <a:off x="4229905" y="4077923"/>
              <a:ext cx="583464" cy="473760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17" name="Freeform 1080"/>
            <p:cNvSpPr>
              <a:spLocks/>
            </p:cNvSpPr>
            <p:nvPr/>
          </p:nvSpPr>
          <p:spPr bwMode="auto">
            <a:xfrm rot="356891">
              <a:off x="3460553" y="4323800"/>
              <a:ext cx="797630" cy="506717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47" name="任意多边形 46"/>
            <p:cNvSpPr>
              <a:spLocks/>
            </p:cNvSpPr>
            <p:nvPr/>
          </p:nvSpPr>
          <p:spPr bwMode="auto">
            <a:xfrm rot="356891">
              <a:off x="2337672" y="4156911"/>
              <a:ext cx="1272651" cy="984738"/>
            </a:xfrm>
            <a:custGeom>
              <a:avLst/>
              <a:gdLst>
                <a:gd name="connsiteX0" fmla="*/ 946200 w 1272651"/>
                <a:gd name="connsiteY0" fmla="*/ 668774 h 984738"/>
                <a:gd name="connsiteX1" fmla="*/ 944510 w 1272651"/>
                <a:gd name="connsiteY1" fmla="*/ 671300 h 984738"/>
                <a:gd name="connsiteX2" fmla="*/ 944342 w 1272651"/>
                <a:gd name="connsiteY2" fmla="*/ 671209 h 984738"/>
                <a:gd name="connsiteX3" fmla="*/ 1108015 w 1272651"/>
                <a:gd name="connsiteY3" fmla="*/ 602854 h 984738"/>
                <a:gd name="connsiteX4" fmla="*/ 1114006 w 1272651"/>
                <a:gd name="connsiteY4" fmla="*/ 604584 h 984738"/>
                <a:gd name="connsiteX5" fmla="*/ 1113315 w 1272651"/>
                <a:gd name="connsiteY5" fmla="*/ 627617 h 984738"/>
                <a:gd name="connsiteX6" fmla="*/ 1133041 w 1272651"/>
                <a:gd name="connsiteY6" fmla="*/ 657091 h 984738"/>
                <a:gd name="connsiteX7" fmla="*/ 1110256 w 1272651"/>
                <a:gd name="connsiteY7" fmla="*/ 624408 h 984738"/>
                <a:gd name="connsiteX8" fmla="*/ 1168988 w 1272651"/>
                <a:gd name="connsiteY8" fmla="*/ 536354 h 984738"/>
                <a:gd name="connsiteX9" fmla="*/ 1204098 w 1272651"/>
                <a:gd name="connsiteY9" fmla="*/ 579984 h 984738"/>
                <a:gd name="connsiteX10" fmla="*/ 1204152 w 1272651"/>
                <a:gd name="connsiteY10" fmla="*/ 582023 h 984738"/>
                <a:gd name="connsiteX11" fmla="*/ 1137913 w 1272651"/>
                <a:gd name="connsiteY11" fmla="*/ 510355 h 984738"/>
                <a:gd name="connsiteX12" fmla="*/ 1150474 w 1272651"/>
                <a:gd name="connsiteY12" fmla="*/ 513347 h 984738"/>
                <a:gd name="connsiteX13" fmla="*/ 1155304 w 1272651"/>
                <a:gd name="connsiteY13" fmla="*/ 519349 h 984738"/>
                <a:gd name="connsiteX14" fmla="*/ 1138054 w 1272651"/>
                <a:gd name="connsiteY14" fmla="*/ 511546 h 984738"/>
                <a:gd name="connsiteX15" fmla="*/ 1268329 w 1272651"/>
                <a:gd name="connsiteY15" fmla="*/ 369462 h 984738"/>
                <a:gd name="connsiteX16" fmla="*/ 1272651 w 1272651"/>
                <a:gd name="connsiteY16" fmla="*/ 371170 h 984738"/>
                <a:gd name="connsiteX17" fmla="*/ 1271127 w 1272651"/>
                <a:gd name="connsiteY17" fmla="*/ 375138 h 984738"/>
                <a:gd name="connsiteX18" fmla="*/ 1264485 w 1272651"/>
                <a:gd name="connsiteY18" fmla="*/ 372552 h 984738"/>
                <a:gd name="connsiteX19" fmla="*/ 1219941 w 1272651"/>
                <a:gd name="connsiteY19" fmla="*/ 255439 h 984738"/>
                <a:gd name="connsiteX20" fmla="*/ 1221445 w 1272651"/>
                <a:gd name="connsiteY20" fmla="*/ 255515 h 984738"/>
                <a:gd name="connsiteX21" fmla="*/ 1196537 w 1272651"/>
                <a:gd name="connsiteY21" fmla="*/ 261251 h 984738"/>
                <a:gd name="connsiteX22" fmla="*/ 1195934 w 1272651"/>
                <a:gd name="connsiteY22" fmla="*/ 260301 h 984738"/>
                <a:gd name="connsiteX23" fmla="*/ 544769 w 1272651"/>
                <a:gd name="connsiteY23" fmla="*/ 0 h 984738"/>
                <a:gd name="connsiteX24" fmla="*/ 559394 w 1272651"/>
                <a:gd name="connsiteY24" fmla="*/ 0 h 984738"/>
                <a:gd name="connsiteX25" fmla="*/ 570362 w 1272651"/>
                <a:gd name="connsiteY25" fmla="*/ 23446 h 984738"/>
                <a:gd name="connsiteX26" fmla="*/ 574018 w 1272651"/>
                <a:gd name="connsiteY26" fmla="*/ 56764 h 984738"/>
                <a:gd name="connsiteX27" fmla="*/ 605705 w 1272651"/>
                <a:gd name="connsiteY27" fmla="*/ 77742 h 984738"/>
                <a:gd name="connsiteX28" fmla="*/ 649579 w 1272651"/>
                <a:gd name="connsiteY28" fmla="*/ 122167 h 984738"/>
                <a:gd name="connsiteX29" fmla="*/ 672735 w 1272651"/>
                <a:gd name="connsiteY29" fmla="*/ 104891 h 984738"/>
                <a:gd name="connsiteX30" fmla="*/ 688578 w 1272651"/>
                <a:gd name="connsiteY30" fmla="*/ 122167 h 984738"/>
                <a:gd name="connsiteX31" fmla="*/ 693453 w 1272651"/>
                <a:gd name="connsiteY31" fmla="*/ 164123 h 984738"/>
                <a:gd name="connsiteX32" fmla="*/ 720265 w 1272651"/>
                <a:gd name="connsiteY32" fmla="*/ 183867 h 984738"/>
                <a:gd name="connsiteX33" fmla="*/ 789732 w 1272651"/>
                <a:gd name="connsiteY33" fmla="*/ 190037 h 984738"/>
                <a:gd name="connsiteX34" fmla="*/ 800701 w 1272651"/>
                <a:gd name="connsiteY34" fmla="*/ 175229 h 984738"/>
                <a:gd name="connsiteX35" fmla="*/ 798263 w 1272651"/>
                <a:gd name="connsiteY35" fmla="*/ 156719 h 984738"/>
                <a:gd name="connsiteX36" fmla="*/ 838481 w 1272651"/>
                <a:gd name="connsiteY36" fmla="*/ 145613 h 984738"/>
                <a:gd name="connsiteX37" fmla="*/ 859199 w 1272651"/>
                <a:gd name="connsiteY37" fmla="*/ 151783 h 984738"/>
                <a:gd name="connsiteX38" fmla="*/ 862855 w 1272651"/>
                <a:gd name="connsiteY38" fmla="*/ 175229 h 984738"/>
                <a:gd name="connsiteX39" fmla="*/ 879917 w 1272651"/>
                <a:gd name="connsiteY39" fmla="*/ 178931 h 984738"/>
                <a:gd name="connsiteX40" fmla="*/ 950603 w 1272651"/>
                <a:gd name="connsiteY40" fmla="*/ 164123 h 984738"/>
                <a:gd name="connsiteX41" fmla="*/ 964009 w 1272651"/>
                <a:gd name="connsiteY41" fmla="*/ 170293 h 984738"/>
                <a:gd name="connsiteX42" fmla="*/ 966447 w 1272651"/>
                <a:gd name="connsiteY42" fmla="*/ 190037 h 984738"/>
                <a:gd name="connsiteX43" fmla="*/ 995696 w 1272651"/>
                <a:gd name="connsiteY43" fmla="*/ 197441 h 984738"/>
                <a:gd name="connsiteX44" fmla="*/ 1057851 w 1272651"/>
                <a:gd name="connsiteY44" fmla="*/ 227057 h 984738"/>
                <a:gd name="connsiteX45" fmla="*/ 1091975 w 1272651"/>
                <a:gd name="connsiteY45" fmla="*/ 213483 h 984738"/>
                <a:gd name="connsiteX46" fmla="*/ 1104631 w 1272651"/>
                <a:gd name="connsiteY46" fmla="*/ 218105 h 984738"/>
                <a:gd name="connsiteX47" fmla="*/ 1101110 w 1272651"/>
                <a:gd name="connsiteY47" fmla="*/ 232299 h 984738"/>
                <a:gd name="connsiteX48" fmla="*/ 1091501 w 1272651"/>
                <a:gd name="connsiteY48" fmla="*/ 268857 h 984738"/>
                <a:gd name="connsiteX49" fmla="*/ 1068881 w 1272651"/>
                <a:gd name="connsiteY49" fmla="*/ 314286 h 984738"/>
                <a:gd name="connsiteX50" fmla="*/ 1067637 w 1272651"/>
                <a:gd name="connsiteY50" fmla="*/ 355775 h 984738"/>
                <a:gd name="connsiteX51" fmla="*/ 1024936 w 1272651"/>
                <a:gd name="connsiteY51" fmla="*/ 363706 h 984738"/>
                <a:gd name="connsiteX52" fmla="*/ 998503 w 1272651"/>
                <a:gd name="connsiteY52" fmla="*/ 395179 h 984738"/>
                <a:gd name="connsiteX53" fmla="*/ 964257 w 1272651"/>
                <a:gd name="connsiteY53" fmla="*/ 403364 h 984738"/>
                <a:gd name="connsiteX54" fmla="*/ 946882 w 1272651"/>
                <a:gd name="connsiteY54" fmla="*/ 416685 h 984738"/>
                <a:gd name="connsiteX55" fmla="*/ 907302 w 1272651"/>
                <a:gd name="connsiteY55" fmla="*/ 461605 h 984738"/>
                <a:gd name="connsiteX56" fmla="*/ 873193 w 1272651"/>
                <a:gd name="connsiteY56" fmla="*/ 465213 h 984738"/>
                <a:gd name="connsiteX57" fmla="*/ 864325 w 1272651"/>
                <a:gd name="connsiteY57" fmla="*/ 478740 h 984738"/>
                <a:gd name="connsiteX58" fmla="*/ 817622 w 1272651"/>
                <a:gd name="connsiteY58" fmla="*/ 477339 h 984738"/>
                <a:gd name="connsiteX59" fmla="*/ 779148 w 1272651"/>
                <a:gd name="connsiteY59" fmla="*/ 485396 h 984738"/>
                <a:gd name="connsiteX60" fmla="*/ 786548 w 1272651"/>
                <a:gd name="connsiteY60" fmla="*/ 522514 h 984738"/>
                <a:gd name="connsiteX61" fmla="*/ 793621 w 1272651"/>
                <a:gd name="connsiteY61" fmla="*/ 568834 h 984738"/>
                <a:gd name="connsiteX62" fmla="*/ 820971 w 1272651"/>
                <a:gd name="connsiteY62" fmla="*/ 601920 h 984738"/>
                <a:gd name="connsiteX63" fmla="*/ 844038 w 1272651"/>
                <a:gd name="connsiteY63" fmla="*/ 626151 h 984738"/>
                <a:gd name="connsiteX64" fmla="*/ 867549 w 1272651"/>
                <a:gd name="connsiteY64" fmla="*/ 649310 h 984738"/>
                <a:gd name="connsiteX65" fmla="*/ 838481 w 1272651"/>
                <a:gd name="connsiteY65" fmla="*/ 684874 h 984738"/>
                <a:gd name="connsiteX66" fmla="*/ 838481 w 1272651"/>
                <a:gd name="connsiteY66" fmla="*/ 700916 h 984738"/>
                <a:gd name="connsiteX67" fmla="*/ 896980 w 1272651"/>
                <a:gd name="connsiteY67" fmla="*/ 734234 h 984738"/>
                <a:gd name="connsiteX68" fmla="*/ 909167 w 1272651"/>
                <a:gd name="connsiteY68" fmla="*/ 757681 h 984738"/>
                <a:gd name="connsiteX69" fmla="*/ 867730 w 1272651"/>
                <a:gd name="connsiteY69" fmla="*/ 773723 h 984738"/>
                <a:gd name="connsiteX70" fmla="*/ 803138 w 1272651"/>
                <a:gd name="connsiteY70" fmla="*/ 772488 h 984738"/>
                <a:gd name="connsiteX71" fmla="*/ 795825 w 1272651"/>
                <a:gd name="connsiteY71" fmla="*/ 744106 h 984738"/>
                <a:gd name="connsiteX72" fmla="*/ 771451 w 1272651"/>
                <a:gd name="connsiteY72" fmla="*/ 736702 h 984738"/>
                <a:gd name="connsiteX73" fmla="*/ 731233 w 1272651"/>
                <a:gd name="connsiteY73" fmla="*/ 761383 h 984738"/>
                <a:gd name="connsiteX74" fmla="*/ 704421 w 1272651"/>
                <a:gd name="connsiteY74" fmla="*/ 746574 h 984738"/>
                <a:gd name="connsiteX75" fmla="*/ 701984 w 1272651"/>
                <a:gd name="connsiteY75" fmla="*/ 710788 h 984738"/>
                <a:gd name="connsiteX76" fmla="*/ 688578 w 1272651"/>
                <a:gd name="connsiteY76" fmla="*/ 695980 h 984738"/>
                <a:gd name="connsiteX77" fmla="*/ 688578 w 1272651"/>
                <a:gd name="connsiteY77" fmla="*/ 676236 h 984738"/>
                <a:gd name="connsiteX78" fmla="*/ 652016 w 1272651"/>
                <a:gd name="connsiteY78" fmla="*/ 668832 h 984738"/>
                <a:gd name="connsiteX79" fmla="*/ 641048 w 1272651"/>
                <a:gd name="connsiteY79" fmla="*/ 678704 h 984738"/>
                <a:gd name="connsiteX80" fmla="*/ 645923 w 1272651"/>
                <a:gd name="connsiteY80" fmla="*/ 707086 h 984738"/>
                <a:gd name="connsiteX81" fmla="*/ 616673 w 1272651"/>
                <a:gd name="connsiteY81" fmla="*/ 719426 h 984738"/>
                <a:gd name="connsiteX82" fmla="*/ 608142 w 1272651"/>
                <a:gd name="connsiteY82" fmla="*/ 739170 h 984738"/>
                <a:gd name="connsiteX83" fmla="*/ 616674 w 1272651"/>
                <a:gd name="connsiteY83" fmla="*/ 763851 h 984738"/>
                <a:gd name="connsiteX84" fmla="*/ 549644 w 1272651"/>
                <a:gd name="connsiteY84" fmla="*/ 841593 h 984738"/>
                <a:gd name="connsiteX85" fmla="*/ 559393 w 1272651"/>
                <a:gd name="connsiteY85" fmla="*/ 934144 h 984738"/>
                <a:gd name="connsiteX86" fmla="*/ 527707 w 1272651"/>
                <a:gd name="connsiteY86" fmla="*/ 962526 h 984738"/>
                <a:gd name="connsiteX87" fmla="*/ 511863 w 1272651"/>
                <a:gd name="connsiteY87" fmla="*/ 945250 h 984738"/>
                <a:gd name="connsiteX88" fmla="*/ 448490 w 1272651"/>
                <a:gd name="connsiteY88" fmla="*/ 984738 h 984738"/>
                <a:gd name="connsiteX89" fmla="*/ 424115 w 1272651"/>
                <a:gd name="connsiteY89" fmla="*/ 969930 h 984738"/>
                <a:gd name="connsiteX90" fmla="*/ 331492 w 1272651"/>
                <a:gd name="connsiteY90" fmla="*/ 788531 h 984738"/>
                <a:gd name="connsiteX91" fmla="*/ 293712 w 1272651"/>
                <a:gd name="connsiteY91" fmla="*/ 761383 h 984738"/>
                <a:gd name="connsiteX92" fmla="*/ 264463 w 1272651"/>
                <a:gd name="connsiteY92" fmla="*/ 752745 h 984738"/>
                <a:gd name="connsiteX93" fmla="*/ 249838 w 1272651"/>
                <a:gd name="connsiteY93" fmla="*/ 728064 h 984738"/>
                <a:gd name="connsiteX94" fmla="*/ 266900 w 1272651"/>
                <a:gd name="connsiteY94" fmla="*/ 700916 h 984738"/>
                <a:gd name="connsiteX95" fmla="*/ 240088 w 1272651"/>
                <a:gd name="connsiteY95" fmla="*/ 678704 h 984738"/>
                <a:gd name="connsiteX96" fmla="*/ 208401 w 1272651"/>
                <a:gd name="connsiteY96" fmla="*/ 707086 h 984738"/>
                <a:gd name="connsiteX97" fmla="*/ 176715 w 1272651"/>
                <a:gd name="connsiteY97" fmla="*/ 710788 h 984738"/>
                <a:gd name="connsiteX98" fmla="*/ 153559 w 1272651"/>
                <a:gd name="connsiteY98" fmla="*/ 613302 h 984738"/>
                <a:gd name="connsiteX99" fmla="*/ 148684 w 1272651"/>
                <a:gd name="connsiteY99" fmla="*/ 588621 h 984738"/>
                <a:gd name="connsiteX100" fmla="*/ 143809 w 1272651"/>
                <a:gd name="connsiteY100" fmla="*/ 431903 h 984738"/>
                <a:gd name="connsiteX101" fmla="*/ 113341 w 1272651"/>
                <a:gd name="connsiteY101" fmla="*/ 352926 h 984738"/>
                <a:gd name="connsiteX102" fmla="*/ 136497 w 1272651"/>
                <a:gd name="connsiteY102" fmla="*/ 335650 h 984738"/>
                <a:gd name="connsiteX103" fmla="*/ 74342 w 1272651"/>
                <a:gd name="connsiteY103" fmla="*/ 222121 h 984738"/>
                <a:gd name="connsiteX104" fmla="*/ 0 w 1272651"/>
                <a:gd name="connsiteY104" fmla="*/ 161655 h 984738"/>
                <a:gd name="connsiteX105" fmla="*/ 10969 w 1272651"/>
                <a:gd name="connsiteY105" fmla="*/ 127103 h 984738"/>
                <a:gd name="connsiteX106" fmla="*/ 19500 w 1272651"/>
                <a:gd name="connsiteY106" fmla="*/ 115997 h 984738"/>
                <a:gd name="connsiteX107" fmla="*/ 127966 w 1272651"/>
                <a:gd name="connsiteY107" fmla="*/ 98721 h 984738"/>
                <a:gd name="connsiteX108" fmla="*/ 199870 w 1272651"/>
                <a:gd name="connsiteY108" fmla="*/ 122167 h 984738"/>
                <a:gd name="connsiteX109" fmla="*/ 242526 w 1272651"/>
                <a:gd name="connsiteY109" fmla="*/ 107359 h 984738"/>
                <a:gd name="connsiteX110" fmla="*/ 258369 w 1272651"/>
                <a:gd name="connsiteY110" fmla="*/ 134507 h 984738"/>
                <a:gd name="connsiteX111" fmla="*/ 311993 w 1272651"/>
                <a:gd name="connsiteY111" fmla="*/ 190037 h 984738"/>
                <a:gd name="connsiteX112" fmla="*/ 354648 w 1272651"/>
                <a:gd name="connsiteY112" fmla="*/ 181399 h 984738"/>
                <a:gd name="connsiteX113" fmla="*/ 354648 w 1272651"/>
                <a:gd name="connsiteY113" fmla="*/ 148081 h 984738"/>
                <a:gd name="connsiteX114" fmla="*/ 365617 w 1272651"/>
                <a:gd name="connsiteY114" fmla="*/ 127103 h 984738"/>
                <a:gd name="connsiteX115" fmla="*/ 408272 w 1272651"/>
                <a:gd name="connsiteY115" fmla="*/ 109827 h 984738"/>
                <a:gd name="connsiteX116" fmla="*/ 424115 w 1272651"/>
                <a:gd name="connsiteY116" fmla="*/ 136975 h 984738"/>
                <a:gd name="connsiteX117" fmla="*/ 448490 w 1272651"/>
                <a:gd name="connsiteY117" fmla="*/ 118465 h 984738"/>
                <a:gd name="connsiteX118" fmla="*/ 482614 w 1272651"/>
                <a:gd name="connsiteY118" fmla="*/ 124635 h 984738"/>
                <a:gd name="connsiteX119" fmla="*/ 482614 w 1272651"/>
                <a:gd name="connsiteY119" fmla="*/ 122167 h 984738"/>
                <a:gd name="connsiteX120" fmla="*/ 498457 w 1272651"/>
                <a:gd name="connsiteY120" fmla="*/ 82678 h 984738"/>
                <a:gd name="connsiteX121" fmla="*/ 480176 w 1272651"/>
                <a:gd name="connsiteY121" fmla="*/ 61700 h 984738"/>
                <a:gd name="connsiteX122" fmla="*/ 477739 w 1272651"/>
                <a:gd name="connsiteY122" fmla="*/ 29616 h 984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1272651" h="984738">
                  <a:moveTo>
                    <a:pt x="946200" y="668774"/>
                  </a:moveTo>
                  <a:lnTo>
                    <a:pt x="944510" y="671300"/>
                  </a:lnTo>
                  <a:lnTo>
                    <a:pt x="944342" y="671209"/>
                  </a:lnTo>
                  <a:close/>
                  <a:moveTo>
                    <a:pt x="1108015" y="602854"/>
                  </a:moveTo>
                  <a:lnTo>
                    <a:pt x="1114006" y="604584"/>
                  </a:lnTo>
                  <a:lnTo>
                    <a:pt x="1113315" y="627617"/>
                  </a:lnTo>
                  <a:lnTo>
                    <a:pt x="1133041" y="657091"/>
                  </a:lnTo>
                  <a:lnTo>
                    <a:pt x="1110256" y="624408"/>
                  </a:lnTo>
                  <a:close/>
                  <a:moveTo>
                    <a:pt x="1168988" y="536354"/>
                  </a:moveTo>
                  <a:lnTo>
                    <a:pt x="1204098" y="579984"/>
                  </a:lnTo>
                  <a:lnTo>
                    <a:pt x="1204152" y="582023"/>
                  </a:lnTo>
                  <a:close/>
                  <a:moveTo>
                    <a:pt x="1137913" y="510355"/>
                  </a:moveTo>
                  <a:lnTo>
                    <a:pt x="1150474" y="513347"/>
                  </a:lnTo>
                  <a:lnTo>
                    <a:pt x="1155304" y="519349"/>
                  </a:lnTo>
                  <a:lnTo>
                    <a:pt x="1138054" y="511546"/>
                  </a:lnTo>
                  <a:close/>
                  <a:moveTo>
                    <a:pt x="1268329" y="369462"/>
                  </a:moveTo>
                  <a:lnTo>
                    <a:pt x="1272651" y="371170"/>
                  </a:lnTo>
                  <a:lnTo>
                    <a:pt x="1271127" y="375138"/>
                  </a:lnTo>
                  <a:lnTo>
                    <a:pt x="1264485" y="372552"/>
                  </a:lnTo>
                  <a:close/>
                  <a:moveTo>
                    <a:pt x="1219941" y="255439"/>
                  </a:moveTo>
                  <a:lnTo>
                    <a:pt x="1221445" y="255515"/>
                  </a:lnTo>
                  <a:lnTo>
                    <a:pt x="1196537" y="261251"/>
                  </a:lnTo>
                  <a:lnTo>
                    <a:pt x="1195934" y="260301"/>
                  </a:lnTo>
                  <a:close/>
                  <a:moveTo>
                    <a:pt x="544769" y="0"/>
                  </a:moveTo>
                  <a:lnTo>
                    <a:pt x="559394" y="0"/>
                  </a:lnTo>
                  <a:lnTo>
                    <a:pt x="570362" y="23446"/>
                  </a:lnTo>
                  <a:lnTo>
                    <a:pt x="574018" y="56764"/>
                  </a:lnTo>
                  <a:lnTo>
                    <a:pt x="605705" y="77742"/>
                  </a:lnTo>
                  <a:lnTo>
                    <a:pt x="649579" y="122167"/>
                  </a:lnTo>
                  <a:lnTo>
                    <a:pt x="672735" y="104891"/>
                  </a:lnTo>
                  <a:lnTo>
                    <a:pt x="688578" y="122167"/>
                  </a:lnTo>
                  <a:lnTo>
                    <a:pt x="693453" y="164123"/>
                  </a:lnTo>
                  <a:lnTo>
                    <a:pt x="720265" y="183867"/>
                  </a:lnTo>
                  <a:lnTo>
                    <a:pt x="789732" y="190037"/>
                  </a:lnTo>
                  <a:lnTo>
                    <a:pt x="800701" y="175229"/>
                  </a:lnTo>
                  <a:lnTo>
                    <a:pt x="798263" y="156719"/>
                  </a:lnTo>
                  <a:lnTo>
                    <a:pt x="838481" y="145613"/>
                  </a:lnTo>
                  <a:lnTo>
                    <a:pt x="859199" y="151783"/>
                  </a:lnTo>
                  <a:lnTo>
                    <a:pt x="862855" y="175229"/>
                  </a:lnTo>
                  <a:lnTo>
                    <a:pt x="879917" y="178931"/>
                  </a:lnTo>
                  <a:lnTo>
                    <a:pt x="950603" y="164123"/>
                  </a:lnTo>
                  <a:lnTo>
                    <a:pt x="964009" y="170293"/>
                  </a:lnTo>
                  <a:lnTo>
                    <a:pt x="966447" y="190037"/>
                  </a:lnTo>
                  <a:lnTo>
                    <a:pt x="995696" y="197441"/>
                  </a:lnTo>
                  <a:lnTo>
                    <a:pt x="1057851" y="227057"/>
                  </a:lnTo>
                  <a:lnTo>
                    <a:pt x="1091975" y="213483"/>
                  </a:lnTo>
                  <a:lnTo>
                    <a:pt x="1104631" y="218105"/>
                  </a:lnTo>
                  <a:lnTo>
                    <a:pt x="1101110" y="232299"/>
                  </a:lnTo>
                  <a:cubicBezTo>
                    <a:pt x="1097890" y="244500"/>
                    <a:pt x="1094722" y="256655"/>
                    <a:pt x="1091501" y="268857"/>
                  </a:cubicBezTo>
                  <a:lnTo>
                    <a:pt x="1068881" y="314286"/>
                  </a:lnTo>
                  <a:lnTo>
                    <a:pt x="1067637" y="355775"/>
                  </a:lnTo>
                  <a:lnTo>
                    <a:pt x="1024936" y="363706"/>
                  </a:lnTo>
                  <a:lnTo>
                    <a:pt x="998503" y="395179"/>
                  </a:lnTo>
                  <a:lnTo>
                    <a:pt x="964257" y="403364"/>
                  </a:lnTo>
                  <a:lnTo>
                    <a:pt x="946882" y="416685"/>
                  </a:lnTo>
                  <a:lnTo>
                    <a:pt x="907302" y="461605"/>
                  </a:lnTo>
                  <a:lnTo>
                    <a:pt x="873193" y="465213"/>
                  </a:lnTo>
                  <a:lnTo>
                    <a:pt x="864325" y="478740"/>
                  </a:lnTo>
                  <a:lnTo>
                    <a:pt x="817622" y="477339"/>
                  </a:lnTo>
                  <a:lnTo>
                    <a:pt x="779148" y="485396"/>
                  </a:lnTo>
                  <a:cubicBezTo>
                    <a:pt x="781631" y="497770"/>
                    <a:pt x="784064" y="510141"/>
                    <a:pt x="786548" y="522514"/>
                  </a:cubicBezTo>
                  <a:cubicBezTo>
                    <a:pt x="788888" y="537971"/>
                    <a:pt x="791280" y="553378"/>
                    <a:pt x="793621" y="568834"/>
                  </a:cubicBezTo>
                  <a:lnTo>
                    <a:pt x="820971" y="601920"/>
                  </a:lnTo>
                  <a:cubicBezTo>
                    <a:pt x="827142" y="608628"/>
                    <a:pt x="835543" y="617469"/>
                    <a:pt x="844038" y="626151"/>
                  </a:cubicBezTo>
                  <a:lnTo>
                    <a:pt x="867549" y="649310"/>
                  </a:lnTo>
                  <a:lnTo>
                    <a:pt x="838481" y="684874"/>
                  </a:lnTo>
                  <a:lnTo>
                    <a:pt x="838481" y="700916"/>
                  </a:lnTo>
                  <a:lnTo>
                    <a:pt x="896980" y="734234"/>
                  </a:lnTo>
                  <a:lnTo>
                    <a:pt x="909167" y="757681"/>
                  </a:lnTo>
                  <a:lnTo>
                    <a:pt x="867730" y="773723"/>
                  </a:lnTo>
                  <a:lnTo>
                    <a:pt x="803138" y="772488"/>
                  </a:lnTo>
                  <a:lnTo>
                    <a:pt x="795825" y="744106"/>
                  </a:lnTo>
                  <a:lnTo>
                    <a:pt x="771451" y="736702"/>
                  </a:lnTo>
                  <a:lnTo>
                    <a:pt x="731233" y="761383"/>
                  </a:lnTo>
                  <a:lnTo>
                    <a:pt x="704421" y="746574"/>
                  </a:lnTo>
                  <a:lnTo>
                    <a:pt x="701984" y="710788"/>
                  </a:lnTo>
                  <a:lnTo>
                    <a:pt x="688578" y="695980"/>
                  </a:lnTo>
                  <a:lnTo>
                    <a:pt x="688578" y="676236"/>
                  </a:lnTo>
                  <a:lnTo>
                    <a:pt x="652016" y="668832"/>
                  </a:lnTo>
                  <a:lnTo>
                    <a:pt x="641048" y="678704"/>
                  </a:lnTo>
                  <a:lnTo>
                    <a:pt x="645923" y="707086"/>
                  </a:lnTo>
                  <a:lnTo>
                    <a:pt x="616673" y="719426"/>
                  </a:lnTo>
                  <a:lnTo>
                    <a:pt x="608142" y="739170"/>
                  </a:lnTo>
                  <a:lnTo>
                    <a:pt x="616674" y="763851"/>
                  </a:lnTo>
                  <a:lnTo>
                    <a:pt x="549644" y="841593"/>
                  </a:lnTo>
                  <a:lnTo>
                    <a:pt x="559393" y="934144"/>
                  </a:lnTo>
                  <a:lnTo>
                    <a:pt x="527707" y="962526"/>
                  </a:lnTo>
                  <a:lnTo>
                    <a:pt x="511863" y="945250"/>
                  </a:lnTo>
                  <a:lnTo>
                    <a:pt x="448490" y="984738"/>
                  </a:lnTo>
                  <a:lnTo>
                    <a:pt x="424115" y="969930"/>
                  </a:lnTo>
                  <a:lnTo>
                    <a:pt x="331492" y="788531"/>
                  </a:lnTo>
                  <a:lnTo>
                    <a:pt x="293712" y="761383"/>
                  </a:lnTo>
                  <a:lnTo>
                    <a:pt x="264463" y="752745"/>
                  </a:lnTo>
                  <a:lnTo>
                    <a:pt x="249838" y="728064"/>
                  </a:lnTo>
                  <a:lnTo>
                    <a:pt x="266900" y="700916"/>
                  </a:lnTo>
                  <a:lnTo>
                    <a:pt x="240088" y="678704"/>
                  </a:lnTo>
                  <a:lnTo>
                    <a:pt x="208401" y="707086"/>
                  </a:lnTo>
                  <a:lnTo>
                    <a:pt x="176715" y="710788"/>
                  </a:lnTo>
                  <a:lnTo>
                    <a:pt x="153559" y="613302"/>
                  </a:lnTo>
                  <a:lnTo>
                    <a:pt x="148684" y="588621"/>
                  </a:lnTo>
                  <a:lnTo>
                    <a:pt x="143809" y="431903"/>
                  </a:lnTo>
                  <a:lnTo>
                    <a:pt x="113341" y="352926"/>
                  </a:lnTo>
                  <a:lnTo>
                    <a:pt x="136497" y="335650"/>
                  </a:lnTo>
                  <a:lnTo>
                    <a:pt x="74342" y="222121"/>
                  </a:lnTo>
                  <a:lnTo>
                    <a:pt x="0" y="161655"/>
                  </a:lnTo>
                  <a:lnTo>
                    <a:pt x="10969" y="127103"/>
                  </a:lnTo>
                  <a:lnTo>
                    <a:pt x="19500" y="115997"/>
                  </a:lnTo>
                  <a:lnTo>
                    <a:pt x="127966" y="98721"/>
                  </a:lnTo>
                  <a:lnTo>
                    <a:pt x="199870" y="122167"/>
                  </a:lnTo>
                  <a:lnTo>
                    <a:pt x="242526" y="107359"/>
                  </a:lnTo>
                  <a:lnTo>
                    <a:pt x="258369" y="134507"/>
                  </a:lnTo>
                  <a:lnTo>
                    <a:pt x="311993" y="190037"/>
                  </a:lnTo>
                  <a:lnTo>
                    <a:pt x="354648" y="181399"/>
                  </a:lnTo>
                  <a:lnTo>
                    <a:pt x="354648" y="148081"/>
                  </a:lnTo>
                  <a:lnTo>
                    <a:pt x="365617" y="127103"/>
                  </a:lnTo>
                  <a:lnTo>
                    <a:pt x="408272" y="109827"/>
                  </a:lnTo>
                  <a:lnTo>
                    <a:pt x="424115" y="136975"/>
                  </a:lnTo>
                  <a:lnTo>
                    <a:pt x="448490" y="118465"/>
                  </a:lnTo>
                  <a:lnTo>
                    <a:pt x="482614" y="124635"/>
                  </a:lnTo>
                  <a:lnTo>
                    <a:pt x="482614" y="122167"/>
                  </a:lnTo>
                  <a:lnTo>
                    <a:pt x="498457" y="82678"/>
                  </a:lnTo>
                  <a:lnTo>
                    <a:pt x="480176" y="61700"/>
                  </a:lnTo>
                  <a:lnTo>
                    <a:pt x="477739" y="2961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wrap="square">
              <a:noAutofit/>
            </a:bodyPr>
            <a:lstStyle/>
            <a:p>
              <a:endParaRPr lang="zh-CN" altLang="en-US" sz="525"/>
            </a:p>
          </p:txBody>
        </p:sp>
        <p:sp>
          <p:nvSpPr>
            <p:cNvPr id="19" name="Freeform 1082"/>
            <p:cNvSpPr>
              <a:spLocks/>
            </p:cNvSpPr>
            <p:nvPr/>
          </p:nvSpPr>
          <p:spPr bwMode="auto">
            <a:xfrm rot="356891">
              <a:off x="514834" y="3630416"/>
              <a:ext cx="2013983" cy="1112307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0" name="Freeform 1083"/>
            <p:cNvSpPr>
              <a:spLocks/>
            </p:cNvSpPr>
            <p:nvPr/>
          </p:nvSpPr>
          <p:spPr bwMode="auto">
            <a:xfrm rot="356891">
              <a:off x="1660285" y="3430404"/>
              <a:ext cx="1298724" cy="948894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1" name="Freeform 1084"/>
            <p:cNvSpPr>
              <a:spLocks/>
            </p:cNvSpPr>
            <p:nvPr/>
          </p:nvSpPr>
          <p:spPr bwMode="auto">
            <a:xfrm rot="356891">
              <a:off x="2130323" y="3101957"/>
              <a:ext cx="1407180" cy="1226284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2" name="Freeform 1085"/>
            <p:cNvSpPr>
              <a:spLocks/>
            </p:cNvSpPr>
            <p:nvPr/>
          </p:nvSpPr>
          <p:spPr bwMode="auto">
            <a:xfrm rot="356891">
              <a:off x="404805" y="2081470"/>
              <a:ext cx="2078508" cy="1609413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3" name="Freeform 1086"/>
            <p:cNvSpPr>
              <a:spLocks/>
            </p:cNvSpPr>
            <p:nvPr/>
          </p:nvSpPr>
          <p:spPr bwMode="auto">
            <a:xfrm rot="356891">
              <a:off x="3236758" y="3532937"/>
              <a:ext cx="512076" cy="937909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4" name="Freeform 1087"/>
            <p:cNvSpPr>
              <a:spLocks/>
            </p:cNvSpPr>
            <p:nvPr/>
          </p:nvSpPr>
          <p:spPr bwMode="auto">
            <a:xfrm rot="356891">
              <a:off x="3654697" y="3935813"/>
              <a:ext cx="617785" cy="567138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5" name="Freeform 1088"/>
            <p:cNvSpPr>
              <a:spLocks/>
            </p:cNvSpPr>
            <p:nvPr/>
          </p:nvSpPr>
          <p:spPr bwMode="auto">
            <a:xfrm rot="356891">
              <a:off x="3675447" y="3414035"/>
              <a:ext cx="356943" cy="748404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6" name="Freeform 1089"/>
            <p:cNvSpPr>
              <a:spLocks/>
            </p:cNvSpPr>
            <p:nvPr/>
          </p:nvSpPr>
          <p:spPr bwMode="auto">
            <a:xfrm rot="356891">
              <a:off x="4121421" y="3707993"/>
              <a:ext cx="669954" cy="465523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7" name="Freeform 1090"/>
            <p:cNvSpPr>
              <a:spLocks/>
            </p:cNvSpPr>
            <p:nvPr/>
          </p:nvSpPr>
          <p:spPr bwMode="auto">
            <a:xfrm rot="356891">
              <a:off x="3971394" y="3170850"/>
              <a:ext cx="553262" cy="810200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8" name="Freeform 1091"/>
            <p:cNvSpPr>
              <a:spLocks/>
            </p:cNvSpPr>
            <p:nvPr/>
          </p:nvSpPr>
          <p:spPr bwMode="auto">
            <a:xfrm rot="356891">
              <a:off x="4264490" y="3460972"/>
              <a:ext cx="108457" cy="197744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29" name="Freeform 1092"/>
            <p:cNvSpPr>
              <a:spLocks/>
            </p:cNvSpPr>
            <p:nvPr/>
          </p:nvSpPr>
          <p:spPr bwMode="auto">
            <a:xfrm rot="356891">
              <a:off x="4141698" y="3374197"/>
              <a:ext cx="172979" cy="188131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30" name="Freeform 1093"/>
            <p:cNvSpPr>
              <a:spLocks/>
            </p:cNvSpPr>
            <p:nvPr/>
          </p:nvSpPr>
          <p:spPr bwMode="auto">
            <a:xfrm rot="356891">
              <a:off x="3121338" y="3544973"/>
              <a:ext cx="281437" cy="494359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31" name="Freeform 1094"/>
            <p:cNvSpPr>
              <a:spLocks/>
            </p:cNvSpPr>
            <p:nvPr/>
          </p:nvSpPr>
          <p:spPr bwMode="auto">
            <a:xfrm rot="356891">
              <a:off x="2586782" y="1739603"/>
              <a:ext cx="2284435" cy="2096905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32" name="Freeform 1095"/>
            <p:cNvSpPr>
              <a:spLocks/>
            </p:cNvSpPr>
            <p:nvPr/>
          </p:nvSpPr>
          <p:spPr bwMode="auto">
            <a:xfrm rot="356891">
              <a:off x="4452888" y="3019751"/>
              <a:ext cx="597194" cy="589112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33" name="Freeform 1096"/>
            <p:cNvSpPr>
              <a:spLocks/>
            </p:cNvSpPr>
            <p:nvPr/>
          </p:nvSpPr>
          <p:spPr bwMode="auto">
            <a:xfrm rot="356891">
              <a:off x="4626545" y="2717567"/>
              <a:ext cx="862155" cy="602843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34" name="Freeform 1097"/>
            <p:cNvSpPr>
              <a:spLocks/>
            </p:cNvSpPr>
            <p:nvPr/>
          </p:nvSpPr>
          <p:spPr bwMode="auto">
            <a:xfrm rot="356891">
              <a:off x="4503055" y="1823818"/>
              <a:ext cx="1180659" cy="1094456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35" name="Freeform 1098"/>
            <p:cNvSpPr>
              <a:spLocks/>
            </p:cNvSpPr>
            <p:nvPr/>
          </p:nvSpPr>
          <p:spPr bwMode="auto">
            <a:xfrm rot="356891">
              <a:off x="4257191" y="3476252"/>
              <a:ext cx="52168" cy="65914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  <p:sp>
          <p:nvSpPr>
            <p:cNvPr id="46" name="未知"/>
            <p:cNvSpPr>
              <a:spLocks/>
            </p:cNvSpPr>
            <p:nvPr/>
          </p:nvSpPr>
          <p:spPr bwMode="auto">
            <a:xfrm rot="459960">
              <a:off x="3113339" y="4399860"/>
              <a:ext cx="509536" cy="497699"/>
            </a:xfrm>
            <a:custGeom>
              <a:avLst/>
              <a:gdLst>
                <a:gd name="T0" fmla="*/ 19050 w 360"/>
                <a:gd name="T1" fmla="*/ 393700 h 324"/>
                <a:gd name="T2" fmla="*/ 100013 w 360"/>
                <a:gd name="T3" fmla="*/ 455613 h 324"/>
                <a:gd name="T4" fmla="*/ 50800 w 360"/>
                <a:gd name="T5" fmla="*/ 417513 h 324"/>
                <a:gd name="T6" fmla="*/ 19050 w 360"/>
                <a:gd name="T7" fmla="*/ 384175 h 324"/>
                <a:gd name="T8" fmla="*/ 9525 w 360"/>
                <a:gd name="T9" fmla="*/ 336550 h 324"/>
                <a:gd name="T10" fmla="*/ 0 w 360"/>
                <a:gd name="T11" fmla="*/ 298450 h 324"/>
                <a:gd name="T12" fmla="*/ 42863 w 360"/>
                <a:gd name="T13" fmla="*/ 288925 h 324"/>
                <a:gd name="T14" fmla="*/ 95250 w 360"/>
                <a:gd name="T15" fmla="*/ 288925 h 324"/>
                <a:gd name="T16" fmla="*/ 104775 w 360"/>
                <a:gd name="T17" fmla="*/ 274638 h 324"/>
                <a:gd name="T18" fmla="*/ 142875 w 360"/>
                <a:gd name="T19" fmla="*/ 269875 h 324"/>
                <a:gd name="T20" fmla="*/ 185738 w 360"/>
                <a:gd name="T21" fmla="*/ 222250 h 324"/>
                <a:gd name="T22" fmla="*/ 204788 w 360"/>
                <a:gd name="T23" fmla="*/ 207963 h 324"/>
                <a:gd name="T24" fmla="*/ 242888 w 360"/>
                <a:gd name="T25" fmla="*/ 198438 h 324"/>
                <a:gd name="T26" fmla="*/ 271463 w 360"/>
                <a:gd name="T27" fmla="*/ 165100 h 324"/>
                <a:gd name="T28" fmla="*/ 319088 w 360"/>
                <a:gd name="T29" fmla="*/ 155575 h 324"/>
                <a:gd name="T30" fmla="*/ 319088 w 360"/>
                <a:gd name="T31" fmla="*/ 112713 h 324"/>
                <a:gd name="T32" fmla="*/ 342900 w 360"/>
                <a:gd name="T33" fmla="*/ 65088 h 324"/>
                <a:gd name="T34" fmla="*/ 352425 w 360"/>
                <a:gd name="T35" fmla="*/ 26988 h 324"/>
                <a:gd name="T36" fmla="*/ 358775 w 360"/>
                <a:gd name="T37" fmla="*/ 0 h 324"/>
                <a:gd name="T38" fmla="*/ 442913 w 360"/>
                <a:gd name="T39" fmla="*/ 30163 h 324"/>
                <a:gd name="T40" fmla="*/ 460375 w 360"/>
                <a:gd name="T41" fmla="*/ 53975 h 324"/>
                <a:gd name="T42" fmla="*/ 506413 w 360"/>
                <a:gd name="T43" fmla="*/ 42863 h 324"/>
                <a:gd name="T44" fmla="*/ 531813 w 360"/>
                <a:gd name="T45" fmla="*/ 49213 h 324"/>
                <a:gd name="T46" fmla="*/ 563563 w 360"/>
                <a:gd name="T47" fmla="*/ 79375 h 324"/>
                <a:gd name="T48" fmla="*/ 571500 w 360"/>
                <a:gd name="T49" fmla="*/ 144463 h 324"/>
                <a:gd name="T50" fmla="*/ 563563 w 360"/>
                <a:gd name="T51" fmla="*/ 169863 h 324"/>
                <a:gd name="T52" fmla="*/ 544513 w 360"/>
                <a:gd name="T53" fmla="*/ 163513 h 324"/>
                <a:gd name="T54" fmla="*/ 492125 w 360"/>
                <a:gd name="T55" fmla="*/ 204788 h 324"/>
                <a:gd name="T56" fmla="*/ 403225 w 360"/>
                <a:gd name="T57" fmla="*/ 219075 h 324"/>
                <a:gd name="T58" fmla="*/ 379413 w 360"/>
                <a:gd name="T59" fmla="*/ 242888 h 324"/>
                <a:gd name="T60" fmla="*/ 395288 w 360"/>
                <a:gd name="T61" fmla="*/ 265113 h 324"/>
                <a:gd name="T62" fmla="*/ 403225 w 360"/>
                <a:gd name="T63" fmla="*/ 314325 h 324"/>
                <a:gd name="T64" fmla="*/ 423863 w 360"/>
                <a:gd name="T65" fmla="*/ 322263 h 324"/>
                <a:gd name="T66" fmla="*/ 487363 w 360"/>
                <a:gd name="T67" fmla="*/ 393700 h 324"/>
                <a:gd name="T68" fmla="*/ 492125 w 360"/>
                <a:gd name="T69" fmla="*/ 490538 h 324"/>
                <a:gd name="T70" fmla="*/ 447675 w 360"/>
                <a:gd name="T71" fmla="*/ 514350 h 324"/>
                <a:gd name="T72" fmla="*/ 417513 w 360"/>
                <a:gd name="T73" fmla="*/ 484188 h 324"/>
                <a:gd name="T74" fmla="*/ 379413 w 360"/>
                <a:gd name="T75" fmla="*/ 434975 h 324"/>
                <a:gd name="T76" fmla="*/ 379413 w 360"/>
                <a:gd name="T77" fmla="*/ 411163 h 324"/>
                <a:gd name="T78" fmla="*/ 352425 w 360"/>
                <a:gd name="T79" fmla="*/ 404813 h 324"/>
                <a:gd name="T80" fmla="*/ 327025 w 360"/>
                <a:gd name="T81" fmla="*/ 417513 h 324"/>
                <a:gd name="T82" fmla="*/ 276225 w 360"/>
                <a:gd name="T83" fmla="*/ 393700 h 324"/>
                <a:gd name="T84" fmla="*/ 257175 w 360"/>
                <a:gd name="T85" fmla="*/ 442913 h 324"/>
                <a:gd name="T86" fmla="*/ 220663 w 360"/>
                <a:gd name="T87" fmla="*/ 447675 h 324"/>
                <a:gd name="T88" fmla="*/ 187325 w 360"/>
                <a:gd name="T89" fmla="*/ 490538 h 324"/>
                <a:gd name="T90" fmla="*/ 173038 w 360"/>
                <a:gd name="T91" fmla="*/ 477838 h 324"/>
                <a:gd name="T92" fmla="*/ 141288 w 360"/>
                <a:gd name="T93" fmla="*/ 490538 h 324"/>
                <a:gd name="T94" fmla="*/ 104775 w 360"/>
                <a:gd name="T95" fmla="*/ 465138 h 324"/>
                <a:gd name="T96" fmla="*/ 19050 w 360"/>
                <a:gd name="T97" fmla="*/ 393700 h 32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connsiteX0" fmla="*/ 1833 w 10000"/>
                <a:gd name="connsiteY0" fmla="*/ 9043 h 10000"/>
                <a:gd name="connsiteX1" fmla="*/ 1750 w 10000"/>
                <a:gd name="connsiteY1" fmla="*/ 8858 h 10000"/>
                <a:gd name="connsiteX2" fmla="*/ 889 w 10000"/>
                <a:gd name="connsiteY2" fmla="*/ 8117 h 10000"/>
                <a:gd name="connsiteX3" fmla="*/ 333 w 10000"/>
                <a:gd name="connsiteY3" fmla="*/ 7469 h 10000"/>
                <a:gd name="connsiteX4" fmla="*/ 167 w 10000"/>
                <a:gd name="connsiteY4" fmla="*/ 6543 h 10000"/>
                <a:gd name="connsiteX5" fmla="*/ 0 w 10000"/>
                <a:gd name="connsiteY5" fmla="*/ 5802 h 10000"/>
                <a:gd name="connsiteX6" fmla="*/ 750 w 10000"/>
                <a:gd name="connsiteY6" fmla="*/ 5617 h 10000"/>
                <a:gd name="connsiteX7" fmla="*/ 1667 w 10000"/>
                <a:gd name="connsiteY7" fmla="*/ 5617 h 10000"/>
                <a:gd name="connsiteX8" fmla="*/ 1833 w 10000"/>
                <a:gd name="connsiteY8" fmla="*/ 5340 h 10000"/>
                <a:gd name="connsiteX9" fmla="*/ 2500 w 10000"/>
                <a:gd name="connsiteY9" fmla="*/ 5247 h 10000"/>
                <a:gd name="connsiteX10" fmla="*/ 3250 w 10000"/>
                <a:gd name="connsiteY10" fmla="*/ 4321 h 10000"/>
                <a:gd name="connsiteX11" fmla="*/ 3583 w 10000"/>
                <a:gd name="connsiteY11" fmla="*/ 4043 h 10000"/>
                <a:gd name="connsiteX12" fmla="*/ 4250 w 10000"/>
                <a:gd name="connsiteY12" fmla="*/ 3858 h 10000"/>
                <a:gd name="connsiteX13" fmla="*/ 4750 w 10000"/>
                <a:gd name="connsiteY13" fmla="*/ 3210 h 10000"/>
                <a:gd name="connsiteX14" fmla="*/ 5583 w 10000"/>
                <a:gd name="connsiteY14" fmla="*/ 3025 h 10000"/>
                <a:gd name="connsiteX15" fmla="*/ 5583 w 10000"/>
                <a:gd name="connsiteY15" fmla="*/ 2191 h 10000"/>
                <a:gd name="connsiteX16" fmla="*/ 6000 w 10000"/>
                <a:gd name="connsiteY16" fmla="*/ 1265 h 10000"/>
                <a:gd name="connsiteX17" fmla="*/ 6167 w 10000"/>
                <a:gd name="connsiteY17" fmla="*/ 525 h 10000"/>
                <a:gd name="connsiteX18" fmla="*/ 6278 w 10000"/>
                <a:gd name="connsiteY18" fmla="*/ 0 h 10000"/>
                <a:gd name="connsiteX19" fmla="*/ 7750 w 10000"/>
                <a:gd name="connsiteY19" fmla="*/ 586 h 10000"/>
                <a:gd name="connsiteX20" fmla="*/ 8056 w 10000"/>
                <a:gd name="connsiteY20" fmla="*/ 1049 h 10000"/>
                <a:gd name="connsiteX21" fmla="*/ 8861 w 10000"/>
                <a:gd name="connsiteY21" fmla="*/ 833 h 10000"/>
                <a:gd name="connsiteX22" fmla="*/ 9306 w 10000"/>
                <a:gd name="connsiteY22" fmla="*/ 957 h 10000"/>
                <a:gd name="connsiteX23" fmla="*/ 9861 w 10000"/>
                <a:gd name="connsiteY23" fmla="*/ 1543 h 10000"/>
                <a:gd name="connsiteX24" fmla="*/ 10000 w 10000"/>
                <a:gd name="connsiteY24" fmla="*/ 2809 h 10000"/>
                <a:gd name="connsiteX25" fmla="*/ 9861 w 10000"/>
                <a:gd name="connsiteY25" fmla="*/ 3302 h 10000"/>
                <a:gd name="connsiteX26" fmla="*/ 9528 w 10000"/>
                <a:gd name="connsiteY26" fmla="*/ 3179 h 10000"/>
                <a:gd name="connsiteX27" fmla="*/ 8611 w 10000"/>
                <a:gd name="connsiteY27" fmla="*/ 3981 h 10000"/>
                <a:gd name="connsiteX28" fmla="*/ 7056 w 10000"/>
                <a:gd name="connsiteY28" fmla="*/ 4259 h 10000"/>
                <a:gd name="connsiteX29" fmla="*/ 6639 w 10000"/>
                <a:gd name="connsiteY29" fmla="*/ 4722 h 10000"/>
                <a:gd name="connsiteX30" fmla="*/ 6917 w 10000"/>
                <a:gd name="connsiteY30" fmla="*/ 5154 h 10000"/>
                <a:gd name="connsiteX31" fmla="*/ 7056 w 10000"/>
                <a:gd name="connsiteY31" fmla="*/ 6111 h 10000"/>
                <a:gd name="connsiteX32" fmla="*/ 7417 w 10000"/>
                <a:gd name="connsiteY32" fmla="*/ 6265 h 10000"/>
                <a:gd name="connsiteX33" fmla="*/ 8528 w 10000"/>
                <a:gd name="connsiteY33" fmla="*/ 7654 h 10000"/>
                <a:gd name="connsiteX34" fmla="*/ 8611 w 10000"/>
                <a:gd name="connsiteY34" fmla="*/ 9537 h 10000"/>
                <a:gd name="connsiteX35" fmla="*/ 7833 w 10000"/>
                <a:gd name="connsiteY35" fmla="*/ 10000 h 10000"/>
                <a:gd name="connsiteX36" fmla="*/ 7306 w 10000"/>
                <a:gd name="connsiteY36" fmla="*/ 9414 h 10000"/>
                <a:gd name="connsiteX37" fmla="*/ 6639 w 10000"/>
                <a:gd name="connsiteY37" fmla="*/ 8457 h 10000"/>
                <a:gd name="connsiteX38" fmla="*/ 6639 w 10000"/>
                <a:gd name="connsiteY38" fmla="*/ 7994 h 10000"/>
                <a:gd name="connsiteX39" fmla="*/ 6167 w 10000"/>
                <a:gd name="connsiteY39" fmla="*/ 7870 h 10000"/>
                <a:gd name="connsiteX40" fmla="*/ 5722 w 10000"/>
                <a:gd name="connsiteY40" fmla="*/ 8117 h 10000"/>
                <a:gd name="connsiteX41" fmla="*/ 4833 w 10000"/>
                <a:gd name="connsiteY41" fmla="*/ 7654 h 10000"/>
                <a:gd name="connsiteX42" fmla="*/ 4500 w 10000"/>
                <a:gd name="connsiteY42" fmla="*/ 8611 h 10000"/>
                <a:gd name="connsiteX43" fmla="*/ 3861 w 10000"/>
                <a:gd name="connsiteY43" fmla="*/ 8704 h 10000"/>
                <a:gd name="connsiteX44" fmla="*/ 3278 w 10000"/>
                <a:gd name="connsiteY44" fmla="*/ 9537 h 10000"/>
                <a:gd name="connsiteX45" fmla="*/ 3028 w 10000"/>
                <a:gd name="connsiteY45" fmla="*/ 9290 h 10000"/>
                <a:gd name="connsiteX46" fmla="*/ 2472 w 10000"/>
                <a:gd name="connsiteY46" fmla="*/ 9537 h 10000"/>
                <a:gd name="connsiteX47" fmla="*/ 1833 w 10000"/>
                <a:gd name="connsiteY47" fmla="*/ 9043 h 10000"/>
                <a:gd name="connsiteX0" fmla="*/ 1833 w 10000"/>
                <a:gd name="connsiteY0" fmla="*/ 9043 h 10000"/>
                <a:gd name="connsiteX1" fmla="*/ 889 w 10000"/>
                <a:gd name="connsiteY1" fmla="*/ 8117 h 10000"/>
                <a:gd name="connsiteX2" fmla="*/ 333 w 10000"/>
                <a:gd name="connsiteY2" fmla="*/ 7469 h 10000"/>
                <a:gd name="connsiteX3" fmla="*/ 167 w 10000"/>
                <a:gd name="connsiteY3" fmla="*/ 6543 h 10000"/>
                <a:gd name="connsiteX4" fmla="*/ 0 w 10000"/>
                <a:gd name="connsiteY4" fmla="*/ 5802 h 10000"/>
                <a:gd name="connsiteX5" fmla="*/ 750 w 10000"/>
                <a:gd name="connsiteY5" fmla="*/ 5617 h 10000"/>
                <a:gd name="connsiteX6" fmla="*/ 1667 w 10000"/>
                <a:gd name="connsiteY6" fmla="*/ 5617 h 10000"/>
                <a:gd name="connsiteX7" fmla="*/ 1833 w 10000"/>
                <a:gd name="connsiteY7" fmla="*/ 5340 h 10000"/>
                <a:gd name="connsiteX8" fmla="*/ 2500 w 10000"/>
                <a:gd name="connsiteY8" fmla="*/ 5247 h 10000"/>
                <a:gd name="connsiteX9" fmla="*/ 3250 w 10000"/>
                <a:gd name="connsiteY9" fmla="*/ 4321 h 10000"/>
                <a:gd name="connsiteX10" fmla="*/ 3583 w 10000"/>
                <a:gd name="connsiteY10" fmla="*/ 4043 h 10000"/>
                <a:gd name="connsiteX11" fmla="*/ 4250 w 10000"/>
                <a:gd name="connsiteY11" fmla="*/ 3858 h 10000"/>
                <a:gd name="connsiteX12" fmla="*/ 4750 w 10000"/>
                <a:gd name="connsiteY12" fmla="*/ 3210 h 10000"/>
                <a:gd name="connsiteX13" fmla="*/ 5583 w 10000"/>
                <a:gd name="connsiteY13" fmla="*/ 3025 h 10000"/>
                <a:gd name="connsiteX14" fmla="*/ 5583 w 10000"/>
                <a:gd name="connsiteY14" fmla="*/ 2191 h 10000"/>
                <a:gd name="connsiteX15" fmla="*/ 6000 w 10000"/>
                <a:gd name="connsiteY15" fmla="*/ 1265 h 10000"/>
                <a:gd name="connsiteX16" fmla="*/ 6167 w 10000"/>
                <a:gd name="connsiteY16" fmla="*/ 525 h 10000"/>
                <a:gd name="connsiteX17" fmla="*/ 6278 w 10000"/>
                <a:gd name="connsiteY17" fmla="*/ 0 h 10000"/>
                <a:gd name="connsiteX18" fmla="*/ 7750 w 10000"/>
                <a:gd name="connsiteY18" fmla="*/ 586 h 10000"/>
                <a:gd name="connsiteX19" fmla="*/ 8056 w 10000"/>
                <a:gd name="connsiteY19" fmla="*/ 1049 h 10000"/>
                <a:gd name="connsiteX20" fmla="*/ 8861 w 10000"/>
                <a:gd name="connsiteY20" fmla="*/ 833 h 10000"/>
                <a:gd name="connsiteX21" fmla="*/ 9306 w 10000"/>
                <a:gd name="connsiteY21" fmla="*/ 957 h 10000"/>
                <a:gd name="connsiteX22" fmla="*/ 9861 w 10000"/>
                <a:gd name="connsiteY22" fmla="*/ 1543 h 10000"/>
                <a:gd name="connsiteX23" fmla="*/ 10000 w 10000"/>
                <a:gd name="connsiteY23" fmla="*/ 2809 h 10000"/>
                <a:gd name="connsiteX24" fmla="*/ 9861 w 10000"/>
                <a:gd name="connsiteY24" fmla="*/ 3302 h 10000"/>
                <a:gd name="connsiteX25" fmla="*/ 9528 w 10000"/>
                <a:gd name="connsiteY25" fmla="*/ 3179 h 10000"/>
                <a:gd name="connsiteX26" fmla="*/ 8611 w 10000"/>
                <a:gd name="connsiteY26" fmla="*/ 3981 h 10000"/>
                <a:gd name="connsiteX27" fmla="*/ 7056 w 10000"/>
                <a:gd name="connsiteY27" fmla="*/ 4259 h 10000"/>
                <a:gd name="connsiteX28" fmla="*/ 6639 w 10000"/>
                <a:gd name="connsiteY28" fmla="*/ 4722 h 10000"/>
                <a:gd name="connsiteX29" fmla="*/ 6917 w 10000"/>
                <a:gd name="connsiteY29" fmla="*/ 5154 h 10000"/>
                <a:gd name="connsiteX30" fmla="*/ 7056 w 10000"/>
                <a:gd name="connsiteY30" fmla="*/ 6111 h 10000"/>
                <a:gd name="connsiteX31" fmla="*/ 7417 w 10000"/>
                <a:gd name="connsiteY31" fmla="*/ 6265 h 10000"/>
                <a:gd name="connsiteX32" fmla="*/ 8528 w 10000"/>
                <a:gd name="connsiteY32" fmla="*/ 7654 h 10000"/>
                <a:gd name="connsiteX33" fmla="*/ 8611 w 10000"/>
                <a:gd name="connsiteY33" fmla="*/ 9537 h 10000"/>
                <a:gd name="connsiteX34" fmla="*/ 7833 w 10000"/>
                <a:gd name="connsiteY34" fmla="*/ 10000 h 10000"/>
                <a:gd name="connsiteX35" fmla="*/ 7306 w 10000"/>
                <a:gd name="connsiteY35" fmla="*/ 9414 h 10000"/>
                <a:gd name="connsiteX36" fmla="*/ 6639 w 10000"/>
                <a:gd name="connsiteY36" fmla="*/ 8457 h 10000"/>
                <a:gd name="connsiteX37" fmla="*/ 6639 w 10000"/>
                <a:gd name="connsiteY37" fmla="*/ 7994 h 10000"/>
                <a:gd name="connsiteX38" fmla="*/ 6167 w 10000"/>
                <a:gd name="connsiteY38" fmla="*/ 7870 h 10000"/>
                <a:gd name="connsiteX39" fmla="*/ 5722 w 10000"/>
                <a:gd name="connsiteY39" fmla="*/ 8117 h 10000"/>
                <a:gd name="connsiteX40" fmla="*/ 4833 w 10000"/>
                <a:gd name="connsiteY40" fmla="*/ 7654 h 10000"/>
                <a:gd name="connsiteX41" fmla="*/ 4500 w 10000"/>
                <a:gd name="connsiteY41" fmla="*/ 8611 h 10000"/>
                <a:gd name="connsiteX42" fmla="*/ 3861 w 10000"/>
                <a:gd name="connsiteY42" fmla="*/ 8704 h 10000"/>
                <a:gd name="connsiteX43" fmla="*/ 3278 w 10000"/>
                <a:gd name="connsiteY43" fmla="*/ 9537 h 10000"/>
                <a:gd name="connsiteX44" fmla="*/ 3028 w 10000"/>
                <a:gd name="connsiteY44" fmla="*/ 9290 h 10000"/>
                <a:gd name="connsiteX45" fmla="*/ 2472 w 10000"/>
                <a:gd name="connsiteY45" fmla="*/ 9537 h 10000"/>
                <a:gd name="connsiteX46" fmla="*/ 1833 w 10000"/>
                <a:gd name="connsiteY46" fmla="*/ 904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000" h="10000">
                  <a:moveTo>
                    <a:pt x="1833" y="9043"/>
                  </a:moveTo>
                  <a:cubicBezTo>
                    <a:pt x="1569" y="8807"/>
                    <a:pt x="1139" y="8379"/>
                    <a:pt x="889" y="8117"/>
                  </a:cubicBezTo>
                  <a:lnTo>
                    <a:pt x="333" y="7469"/>
                  </a:lnTo>
                  <a:cubicBezTo>
                    <a:pt x="278" y="7160"/>
                    <a:pt x="222" y="6852"/>
                    <a:pt x="167" y="6543"/>
                  </a:cubicBezTo>
                  <a:cubicBezTo>
                    <a:pt x="111" y="6296"/>
                    <a:pt x="56" y="6049"/>
                    <a:pt x="0" y="5802"/>
                  </a:cubicBezTo>
                  <a:lnTo>
                    <a:pt x="750" y="5617"/>
                  </a:lnTo>
                  <a:lnTo>
                    <a:pt x="1667" y="5617"/>
                  </a:lnTo>
                  <a:lnTo>
                    <a:pt x="1833" y="5340"/>
                  </a:lnTo>
                  <a:lnTo>
                    <a:pt x="2500" y="5247"/>
                  </a:lnTo>
                  <a:lnTo>
                    <a:pt x="3250" y="4321"/>
                  </a:lnTo>
                  <a:lnTo>
                    <a:pt x="3583" y="4043"/>
                  </a:lnTo>
                  <a:lnTo>
                    <a:pt x="4250" y="3858"/>
                  </a:lnTo>
                  <a:lnTo>
                    <a:pt x="4750" y="3210"/>
                  </a:lnTo>
                  <a:lnTo>
                    <a:pt x="5583" y="3025"/>
                  </a:lnTo>
                  <a:lnTo>
                    <a:pt x="5583" y="2191"/>
                  </a:lnTo>
                  <a:lnTo>
                    <a:pt x="6000" y="1265"/>
                  </a:lnTo>
                  <a:cubicBezTo>
                    <a:pt x="6056" y="1018"/>
                    <a:pt x="6111" y="772"/>
                    <a:pt x="6167" y="525"/>
                  </a:cubicBezTo>
                  <a:lnTo>
                    <a:pt x="6278" y="0"/>
                  </a:lnTo>
                  <a:lnTo>
                    <a:pt x="7750" y="586"/>
                  </a:lnTo>
                  <a:lnTo>
                    <a:pt x="8056" y="1049"/>
                  </a:lnTo>
                  <a:lnTo>
                    <a:pt x="8861" y="833"/>
                  </a:lnTo>
                  <a:lnTo>
                    <a:pt x="9306" y="957"/>
                  </a:lnTo>
                  <a:lnTo>
                    <a:pt x="9861" y="1543"/>
                  </a:lnTo>
                  <a:cubicBezTo>
                    <a:pt x="9907" y="1965"/>
                    <a:pt x="9954" y="2387"/>
                    <a:pt x="10000" y="2809"/>
                  </a:cubicBezTo>
                  <a:cubicBezTo>
                    <a:pt x="9954" y="2973"/>
                    <a:pt x="9907" y="3138"/>
                    <a:pt x="9861" y="3302"/>
                  </a:cubicBezTo>
                  <a:lnTo>
                    <a:pt x="9528" y="3179"/>
                  </a:lnTo>
                  <a:lnTo>
                    <a:pt x="8611" y="3981"/>
                  </a:lnTo>
                  <a:lnTo>
                    <a:pt x="7056" y="4259"/>
                  </a:lnTo>
                  <a:lnTo>
                    <a:pt x="6639" y="4722"/>
                  </a:lnTo>
                  <a:lnTo>
                    <a:pt x="6917" y="5154"/>
                  </a:lnTo>
                  <a:cubicBezTo>
                    <a:pt x="6963" y="5473"/>
                    <a:pt x="7010" y="5792"/>
                    <a:pt x="7056" y="6111"/>
                  </a:cubicBezTo>
                  <a:lnTo>
                    <a:pt x="7417" y="6265"/>
                  </a:lnTo>
                  <a:lnTo>
                    <a:pt x="8528" y="7654"/>
                  </a:lnTo>
                  <a:cubicBezTo>
                    <a:pt x="8556" y="8282"/>
                    <a:pt x="8583" y="8909"/>
                    <a:pt x="8611" y="9537"/>
                  </a:cubicBezTo>
                  <a:lnTo>
                    <a:pt x="7833" y="10000"/>
                  </a:lnTo>
                  <a:lnTo>
                    <a:pt x="7306" y="9414"/>
                  </a:lnTo>
                  <a:lnTo>
                    <a:pt x="6639" y="8457"/>
                  </a:lnTo>
                  <a:lnTo>
                    <a:pt x="6639" y="7994"/>
                  </a:lnTo>
                  <a:lnTo>
                    <a:pt x="6167" y="7870"/>
                  </a:lnTo>
                  <a:lnTo>
                    <a:pt x="5722" y="8117"/>
                  </a:lnTo>
                  <a:lnTo>
                    <a:pt x="4833" y="7654"/>
                  </a:lnTo>
                  <a:lnTo>
                    <a:pt x="4500" y="8611"/>
                  </a:lnTo>
                  <a:lnTo>
                    <a:pt x="3861" y="8704"/>
                  </a:lnTo>
                  <a:lnTo>
                    <a:pt x="3278" y="9537"/>
                  </a:lnTo>
                  <a:lnTo>
                    <a:pt x="3028" y="9290"/>
                  </a:lnTo>
                  <a:lnTo>
                    <a:pt x="2472" y="9537"/>
                  </a:lnTo>
                  <a:lnTo>
                    <a:pt x="1833" y="9043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525"/>
            </a:p>
          </p:txBody>
        </p:sp>
      </p:grpSp>
      <p:sp>
        <p:nvSpPr>
          <p:cNvPr id="50" name="矩形 49"/>
          <p:cNvSpPr/>
          <p:nvPr/>
        </p:nvSpPr>
        <p:spPr>
          <a:xfrm>
            <a:off x="274574" y="176572"/>
            <a:ext cx="2117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2.1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国内研究综述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241154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693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Graphic spid="39" grpId="0">
        <p:bldAsOne/>
      </p:bldGraphic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98992" y="1279500"/>
            <a:ext cx="1502513" cy="3118354"/>
            <a:chOff x="7242184" y="2673668"/>
            <a:chExt cx="652463" cy="1354138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7" name="Freeform 59"/>
            <p:cNvSpPr>
              <a:spLocks/>
            </p:cNvSpPr>
            <p:nvPr/>
          </p:nvSpPr>
          <p:spPr bwMode="auto">
            <a:xfrm>
              <a:off x="7242184" y="2673668"/>
              <a:ext cx="652463" cy="1354138"/>
            </a:xfrm>
            <a:custGeom>
              <a:avLst/>
              <a:gdLst>
                <a:gd name="T0" fmla="*/ 411 w 411"/>
                <a:gd name="T1" fmla="*/ 811 h 853"/>
                <a:gd name="T2" fmla="*/ 370 w 411"/>
                <a:gd name="T3" fmla="*/ 853 h 853"/>
                <a:gd name="T4" fmla="*/ 42 w 411"/>
                <a:gd name="T5" fmla="*/ 853 h 853"/>
                <a:gd name="T6" fmla="*/ 0 w 411"/>
                <a:gd name="T7" fmla="*/ 811 h 853"/>
                <a:gd name="T8" fmla="*/ 0 w 411"/>
                <a:gd name="T9" fmla="*/ 42 h 853"/>
                <a:gd name="T10" fmla="*/ 42 w 411"/>
                <a:gd name="T11" fmla="*/ 0 h 853"/>
                <a:gd name="T12" fmla="*/ 370 w 411"/>
                <a:gd name="T13" fmla="*/ 0 h 853"/>
                <a:gd name="T14" fmla="*/ 411 w 411"/>
                <a:gd name="T15" fmla="*/ 42 h 853"/>
                <a:gd name="T16" fmla="*/ 411 w 411"/>
                <a:gd name="T17" fmla="*/ 811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1" h="853">
                  <a:moveTo>
                    <a:pt x="411" y="811"/>
                  </a:moveTo>
                  <a:cubicBezTo>
                    <a:pt x="411" y="834"/>
                    <a:pt x="392" y="853"/>
                    <a:pt x="370" y="853"/>
                  </a:cubicBezTo>
                  <a:cubicBezTo>
                    <a:pt x="42" y="853"/>
                    <a:pt x="42" y="853"/>
                    <a:pt x="42" y="853"/>
                  </a:cubicBezTo>
                  <a:cubicBezTo>
                    <a:pt x="19" y="853"/>
                    <a:pt x="0" y="834"/>
                    <a:pt x="0" y="8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370" y="0"/>
                    <a:pt x="370" y="0"/>
                    <a:pt x="370" y="0"/>
                  </a:cubicBezTo>
                  <a:cubicBezTo>
                    <a:pt x="392" y="0"/>
                    <a:pt x="411" y="19"/>
                    <a:pt x="411" y="42"/>
                  </a:cubicBezTo>
                  <a:lnTo>
                    <a:pt x="411" y="8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8" name="Freeform 60"/>
            <p:cNvSpPr>
              <a:spLocks/>
            </p:cNvSpPr>
            <p:nvPr/>
          </p:nvSpPr>
          <p:spPr bwMode="auto">
            <a:xfrm>
              <a:off x="7250122" y="2681606"/>
              <a:ext cx="636588" cy="1338263"/>
            </a:xfrm>
            <a:custGeom>
              <a:avLst/>
              <a:gdLst>
                <a:gd name="T0" fmla="*/ 37 w 401"/>
                <a:gd name="T1" fmla="*/ 843 h 843"/>
                <a:gd name="T2" fmla="*/ 0 w 401"/>
                <a:gd name="T3" fmla="*/ 806 h 843"/>
                <a:gd name="T4" fmla="*/ 0 w 401"/>
                <a:gd name="T5" fmla="*/ 37 h 843"/>
                <a:gd name="T6" fmla="*/ 37 w 401"/>
                <a:gd name="T7" fmla="*/ 0 h 843"/>
                <a:gd name="T8" fmla="*/ 365 w 401"/>
                <a:gd name="T9" fmla="*/ 0 h 843"/>
                <a:gd name="T10" fmla="*/ 401 w 401"/>
                <a:gd name="T11" fmla="*/ 37 h 843"/>
                <a:gd name="T12" fmla="*/ 401 w 401"/>
                <a:gd name="T13" fmla="*/ 806 h 843"/>
                <a:gd name="T14" fmla="*/ 365 w 401"/>
                <a:gd name="T15" fmla="*/ 843 h 843"/>
                <a:gd name="T16" fmla="*/ 37 w 401"/>
                <a:gd name="T17" fmla="*/ 843 h 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1" h="843">
                  <a:moveTo>
                    <a:pt x="37" y="843"/>
                  </a:moveTo>
                  <a:cubicBezTo>
                    <a:pt x="16" y="843"/>
                    <a:pt x="0" y="827"/>
                    <a:pt x="0" y="80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365" y="0"/>
                    <a:pt x="365" y="0"/>
                    <a:pt x="365" y="0"/>
                  </a:cubicBezTo>
                  <a:cubicBezTo>
                    <a:pt x="385" y="0"/>
                    <a:pt x="401" y="16"/>
                    <a:pt x="401" y="37"/>
                  </a:cubicBezTo>
                  <a:cubicBezTo>
                    <a:pt x="401" y="806"/>
                    <a:pt x="401" y="806"/>
                    <a:pt x="401" y="806"/>
                  </a:cubicBezTo>
                  <a:cubicBezTo>
                    <a:pt x="401" y="827"/>
                    <a:pt x="385" y="843"/>
                    <a:pt x="365" y="843"/>
                  </a:cubicBezTo>
                  <a:lnTo>
                    <a:pt x="37" y="843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9" name="Oval 61"/>
            <p:cNvSpPr>
              <a:spLocks noChangeArrowheads="1"/>
            </p:cNvSpPr>
            <p:nvPr/>
          </p:nvSpPr>
          <p:spPr bwMode="auto">
            <a:xfrm>
              <a:off x="7559684" y="2738756"/>
              <a:ext cx="19050" cy="19050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10" name="Oval 62"/>
            <p:cNvSpPr>
              <a:spLocks noChangeArrowheads="1"/>
            </p:cNvSpPr>
            <p:nvPr/>
          </p:nvSpPr>
          <p:spPr bwMode="auto">
            <a:xfrm>
              <a:off x="7566034" y="2745106"/>
              <a:ext cx="4763" cy="476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11" name="Oval 63"/>
            <p:cNvSpPr>
              <a:spLocks noChangeArrowheads="1"/>
            </p:cNvSpPr>
            <p:nvPr/>
          </p:nvSpPr>
          <p:spPr bwMode="auto">
            <a:xfrm>
              <a:off x="7559684" y="2737168"/>
              <a:ext cx="19050" cy="19050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12" name="Oval 64"/>
            <p:cNvSpPr>
              <a:spLocks noChangeArrowheads="1"/>
            </p:cNvSpPr>
            <p:nvPr/>
          </p:nvSpPr>
          <p:spPr bwMode="auto">
            <a:xfrm>
              <a:off x="7566034" y="2743518"/>
              <a:ext cx="4763" cy="4763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13" name="Oval 65"/>
            <p:cNvSpPr>
              <a:spLocks noChangeArrowheads="1"/>
            </p:cNvSpPr>
            <p:nvPr/>
          </p:nvSpPr>
          <p:spPr bwMode="auto">
            <a:xfrm>
              <a:off x="7562859" y="2740343"/>
              <a:ext cx="12700" cy="127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14" name="Oval 66"/>
            <p:cNvSpPr>
              <a:spLocks noChangeArrowheads="1"/>
            </p:cNvSpPr>
            <p:nvPr/>
          </p:nvSpPr>
          <p:spPr bwMode="auto">
            <a:xfrm>
              <a:off x="7562859" y="2740343"/>
              <a:ext cx="12700" cy="127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15" name="Oval 67"/>
            <p:cNvSpPr>
              <a:spLocks noChangeArrowheads="1"/>
            </p:cNvSpPr>
            <p:nvPr/>
          </p:nvSpPr>
          <p:spPr bwMode="auto">
            <a:xfrm>
              <a:off x="7566034" y="2743518"/>
              <a:ext cx="6350" cy="63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16" name="Oval 68"/>
            <p:cNvSpPr>
              <a:spLocks noChangeArrowheads="1"/>
            </p:cNvSpPr>
            <p:nvPr/>
          </p:nvSpPr>
          <p:spPr bwMode="auto">
            <a:xfrm>
              <a:off x="7566034" y="2743518"/>
              <a:ext cx="6350" cy="6350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17" name="Freeform 69"/>
            <p:cNvSpPr>
              <a:spLocks/>
            </p:cNvSpPr>
            <p:nvPr/>
          </p:nvSpPr>
          <p:spPr bwMode="auto">
            <a:xfrm>
              <a:off x="7567622" y="2745106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19" name="Freeform 70"/>
            <p:cNvSpPr>
              <a:spLocks/>
            </p:cNvSpPr>
            <p:nvPr/>
          </p:nvSpPr>
          <p:spPr bwMode="auto">
            <a:xfrm>
              <a:off x="7567622" y="2745106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20" name="Oval 71"/>
            <p:cNvSpPr>
              <a:spLocks noChangeArrowheads="1"/>
            </p:cNvSpPr>
            <p:nvPr/>
          </p:nvSpPr>
          <p:spPr bwMode="auto">
            <a:xfrm>
              <a:off x="7516822" y="3884931"/>
              <a:ext cx="103188" cy="10318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23" name="Freeform 72"/>
            <p:cNvSpPr>
              <a:spLocks/>
            </p:cNvSpPr>
            <p:nvPr/>
          </p:nvSpPr>
          <p:spPr bwMode="auto">
            <a:xfrm>
              <a:off x="7542222" y="3910331"/>
              <a:ext cx="52388" cy="52388"/>
            </a:xfrm>
            <a:custGeom>
              <a:avLst/>
              <a:gdLst>
                <a:gd name="T0" fmla="*/ 31 w 33"/>
                <a:gd name="T1" fmla="*/ 22 h 33"/>
                <a:gd name="T2" fmla="*/ 29 w 33"/>
                <a:gd name="T3" fmla="*/ 22 h 33"/>
                <a:gd name="T4" fmla="*/ 22 w 33"/>
                <a:gd name="T5" fmla="*/ 29 h 33"/>
                <a:gd name="T6" fmla="*/ 11 w 33"/>
                <a:gd name="T7" fmla="*/ 29 h 33"/>
                <a:gd name="T8" fmla="*/ 4 w 33"/>
                <a:gd name="T9" fmla="*/ 22 h 33"/>
                <a:gd name="T10" fmla="*/ 4 w 33"/>
                <a:gd name="T11" fmla="*/ 11 h 33"/>
                <a:gd name="T12" fmla="*/ 11 w 33"/>
                <a:gd name="T13" fmla="*/ 4 h 33"/>
                <a:gd name="T14" fmla="*/ 22 w 33"/>
                <a:gd name="T15" fmla="*/ 4 h 33"/>
                <a:gd name="T16" fmla="*/ 29 w 33"/>
                <a:gd name="T17" fmla="*/ 11 h 33"/>
                <a:gd name="T18" fmla="*/ 29 w 33"/>
                <a:gd name="T19" fmla="*/ 22 h 33"/>
                <a:gd name="T20" fmla="*/ 31 w 33"/>
                <a:gd name="T21" fmla="*/ 22 h 33"/>
                <a:gd name="T22" fmla="*/ 33 w 33"/>
                <a:gd name="T23" fmla="*/ 22 h 33"/>
                <a:gd name="T24" fmla="*/ 33 w 33"/>
                <a:gd name="T25" fmla="*/ 11 h 33"/>
                <a:gd name="T26" fmla="*/ 22 w 33"/>
                <a:gd name="T27" fmla="*/ 0 h 33"/>
                <a:gd name="T28" fmla="*/ 11 w 33"/>
                <a:gd name="T29" fmla="*/ 0 h 33"/>
                <a:gd name="T30" fmla="*/ 0 w 33"/>
                <a:gd name="T31" fmla="*/ 11 h 33"/>
                <a:gd name="T32" fmla="*/ 0 w 33"/>
                <a:gd name="T33" fmla="*/ 22 h 33"/>
                <a:gd name="T34" fmla="*/ 11 w 33"/>
                <a:gd name="T35" fmla="*/ 33 h 33"/>
                <a:gd name="T36" fmla="*/ 22 w 33"/>
                <a:gd name="T37" fmla="*/ 33 h 33"/>
                <a:gd name="T38" fmla="*/ 33 w 33"/>
                <a:gd name="T39" fmla="*/ 22 h 33"/>
                <a:gd name="T40" fmla="*/ 31 w 33"/>
                <a:gd name="T41" fmla="*/ 2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33">
                  <a:moveTo>
                    <a:pt x="31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9" y="26"/>
                    <a:pt x="26" y="29"/>
                    <a:pt x="22" y="29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7" y="29"/>
                    <a:pt x="4" y="26"/>
                    <a:pt x="4" y="22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7"/>
                    <a:pt x="7" y="4"/>
                    <a:pt x="11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6" y="4"/>
                    <a:pt x="29" y="7"/>
                    <a:pt x="29" y="1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5"/>
                    <a:pt x="28" y="0"/>
                    <a:pt x="2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5" y="33"/>
                    <a:pt x="1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8" y="33"/>
                    <a:pt x="33" y="28"/>
                    <a:pt x="33" y="22"/>
                  </a:cubicBezTo>
                  <a:lnTo>
                    <a:pt x="31" y="22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25" name="Rectangle 73"/>
            <p:cNvSpPr>
              <a:spLocks noChangeArrowheads="1"/>
            </p:cNvSpPr>
            <p:nvPr/>
          </p:nvSpPr>
          <p:spPr bwMode="auto">
            <a:xfrm>
              <a:off x="7289809" y="2873693"/>
              <a:ext cx="558800" cy="979488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26" name="Rectangle 74"/>
            <p:cNvSpPr>
              <a:spLocks noChangeArrowheads="1"/>
            </p:cNvSpPr>
            <p:nvPr/>
          </p:nvSpPr>
          <p:spPr bwMode="auto">
            <a:xfrm>
              <a:off x="7294572" y="2880043"/>
              <a:ext cx="547688" cy="966788"/>
            </a:xfrm>
            <a:prstGeom prst="rect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27" name="Freeform 75"/>
            <p:cNvSpPr>
              <a:spLocks/>
            </p:cNvSpPr>
            <p:nvPr/>
          </p:nvSpPr>
          <p:spPr bwMode="auto">
            <a:xfrm>
              <a:off x="7519997" y="2784793"/>
              <a:ext cx="115888" cy="26988"/>
            </a:xfrm>
            <a:custGeom>
              <a:avLst/>
              <a:gdLst>
                <a:gd name="T0" fmla="*/ 8 w 73"/>
                <a:gd name="T1" fmla="*/ 17 h 17"/>
                <a:gd name="T2" fmla="*/ 0 w 73"/>
                <a:gd name="T3" fmla="*/ 9 h 17"/>
                <a:gd name="T4" fmla="*/ 8 w 73"/>
                <a:gd name="T5" fmla="*/ 0 h 17"/>
                <a:gd name="T6" fmla="*/ 65 w 73"/>
                <a:gd name="T7" fmla="*/ 0 h 17"/>
                <a:gd name="T8" fmla="*/ 73 w 73"/>
                <a:gd name="T9" fmla="*/ 9 h 17"/>
                <a:gd name="T10" fmla="*/ 65 w 73"/>
                <a:gd name="T11" fmla="*/ 17 h 17"/>
                <a:gd name="T12" fmla="*/ 8 w 7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7">
                  <a:moveTo>
                    <a:pt x="8" y="17"/>
                  </a:moveTo>
                  <a:cubicBezTo>
                    <a:pt x="3" y="17"/>
                    <a:pt x="0" y="13"/>
                    <a:pt x="0" y="9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70" y="0"/>
                    <a:pt x="73" y="4"/>
                    <a:pt x="73" y="9"/>
                  </a:cubicBezTo>
                  <a:cubicBezTo>
                    <a:pt x="73" y="13"/>
                    <a:pt x="70" y="17"/>
                    <a:pt x="65" y="17"/>
                  </a:cubicBezTo>
                  <a:lnTo>
                    <a:pt x="8" y="17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28" name="Freeform 76"/>
            <p:cNvSpPr>
              <a:spLocks/>
            </p:cNvSpPr>
            <p:nvPr/>
          </p:nvSpPr>
          <p:spPr bwMode="auto">
            <a:xfrm>
              <a:off x="7526347" y="2792731"/>
              <a:ext cx="103188" cy="11113"/>
            </a:xfrm>
            <a:custGeom>
              <a:avLst/>
              <a:gdLst>
                <a:gd name="T0" fmla="*/ 65 w 65"/>
                <a:gd name="T1" fmla="*/ 4 h 7"/>
                <a:gd name="T2" fmla="*/ 61 w 65"/>
                <a:gd name="T3" fmla="*/ 7 h 7"/>
                <a:gd name="T4" fmla="*/ 4 w 65"/>
                <a:gd name="T5" fmla="*/ 7 h 7"/>
                <a:gd name="T6" fmla="*/ 0 w 65"/>
                <a:gd name="T7" fmla="*/ 4 h 7"/>
                <a:gd name="T8" fmla="*/ 4 w 65"/>
                <a:gd name="T9" fmla="*/ 0 h 7"/>
                <a:gd name="T10" fmla="*/ 61 w 65"/>
                <a:gd name="T11" fmla="*/ 0 h 7"/>
                <a:gd name="T12" fmla="*/ 65 w 6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7">
                  <a:moveTo>
                    <a:pt x="65" y="4"/>
                  </a:moveTo>
                  <a:cubicBezTo>
                    <a:pt x="65" y="6"/>
                    <a:pt x="63" y="7"/>
                    <a:pt x="61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63" y="0"/>
                    <a:pt x="65" y="2"/>
                    <a:pt x="65" y="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  <p:sp>
          <p:nvSpPr>
            <p:cNvPr id="29" name="Oval 77"/>
            <p:cNvSpPr>
              <a:spLocks noChangeArrowheads="1"/>
            </p:cNvSpPr>
            <p:nvPr/>
          </p:nvSpPr>
          <p:spPr bwMode="auto">
            <a:xfrm>
              <a:off x="7481897" y="2789556"/>
              <a:ext cx="17463" cy="174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013"/>
            </a:p>
          </p:txBody>
        </p:sp>
      </p:grpSp>
      <p:cxnSp>
        <p:nvCxnSpPr>
          <p:cNvPr id="43" name="Straight Connector 42"/>
          <p:cNvCxnSpPr/>
          <p:nvPr/>
        </p:nvCxnSpPr>
        <p:spPr>
          <a:xfrm>
            <a:off x="2822981" y="2660541"/>
            <a:ext cx="0" cy="164592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822981" y="2838677"/>
            <a:ext cx="20574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012445" y="2725989"/>
            <a:ext cx="314510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3" dirty="0">
                <a:solidFill>
                  <a:schemeClr val="bg1"/>
                </a:solidFill>
                <a:latin typeface="FontAwesome" pitchFamily="2" charset="0"/>
              </a:rPr>
              <a:t></a:t>
            </a:r>
            <a:endParaRPr lang="en-US" sz="1013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89010" y="2780156"/>
            <a:ext cx="780983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>
                <a:solidFill>
                  <a:schemeClr val="bg1"/>
                </a:solidFill>
                <a:latin typeface="+mn-ea"/>
              </a:rPr>
              <a:t>Free Support</a:t>
            </a:r>
          </a:p>
        </p:txBody>
      </p:sp>
      <p:sp>
        <p:nvSpPr>
          <p:cNvPr id="47" name="Rectangle 46"/>
          <p:cNvSpPr/>
          <p:nvPr/>
        </p:nvSpPr>
        <p:spPr>
          <a:xfrm>
            <a:off x="2987800" y="3037011"/>
            <a:ext cx="314510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3">
                <a:solidFill>
                  <a:schemeClr val="bg1"/>
                </a:solidFill>
                <a:latin typeface="FontAwesome" pitchFamily="2" charset="0"/>
              </a:rPr>
              <a:t></a:t>
            </a:r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289010" y="3088949"/>
            <a:ext cx="898003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>
                <a:solidFill>
                  <a:schemeClr val="bg1"/>
                </a:solidFill>
                <a:latin typeface="+mn-ea"/>
              </a:rPr>
              <a:t>Easy Customize</a:t>
            </a:r>
          </a:p>
        </p:txBody>
      </p:sp>
      <p:sp>
        <p:nvSpPr>
          <p:cNvPr id="49" name="Rectangle 48"/>
          <p:cNvSpPr/>
          <p:nvPr/>
        </p:nvSpPr>
        <p:spPr>
          <a:xfrm>
            <a:off x="2993811" y="3365157"/>
            <a:ext cx="314510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3">
                <a:solidFill>
                  <a:schemeClr val="bg1"/>
                </a:solidFill>
                <a:latin typeface="FontAwesome" pitchFamily="2" charset="0"/>
              </a:rPr>
              <a:t></a:t>
            </a:r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289009" y="3405025"/>
            <a:ext cx="1297150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>
                <a:solidFill>
                  <a:schemeClr val="bg1"/>
                </a:solidFill>
                <a:latin typeface="+mn-ea"/>
              </a:rPr>
              <a:t>Modern &amp; Clean Design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987800" y="3693303"/>
            <a:ext cx="314510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3">
                <a:solidFill>
                  <a:schemeClr val="bg1"/>
                </a:solidFill>
                <a:latin typeface="FontAwesome" pitchFamily="2" charset="0"/>
              </a:rPr>
              <a:t></a:t>
            </a:r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289009" y="3745241"/>
            <a:ext cx="1200970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>
                <a:solidFill>
                  <a:schemeClr val="bg1"/>
                </a:solidFill>
                <a:latin typeface="+mn-ea"/>
              </a:rPr>
              <a:t>Unique File Download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987800" y="4030800"/>
            <a:ext cx="314510" cy="2482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13">
                <a:solidFill>
                  <a:schemeClr val="bg1"/>
                </a:solidFill>
                <a:latin typeface="FontAwesome" pitchFamily="2" charset="0"/>
              </a:rPr>
              <a:t></a:t>
            </a:r>
            <a:endParaRPr lang="en-US" sz="1013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289010" y="4082402"/>
            <a:ext cx="100700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>
                <a:solidFill>
                  <a:schemeClr val="bg1"/>
                </a:solidFill>
                <a:latin typeface="+mn-ea"/>
              </a:rPr>
              <a:t>Consulting Forum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636633" y="1507564"/>
            <a:ext cx="4383609" cy="3013879"/>
            <a:chOff x="6182177" y="2010085"/>
            <a:chExt cx="5844812" cy="4018505"/>
          </a:xfrm>
        </p:grpSpPr>
        <p:sp>
          <p:nvSpPr>
            <p:cNvPr id="61" name="Freeform 53"/>
            <p:cNvSpPr>
              <a:spLocks noChangeAspect="1"/>
            </p:cNvSpPr>
            <p:nvPr/>
          </p:nvSpPr>
          <p:spPr bwMode="gray">
            <a:xfrm>
              <a:off x="11285517" y="5288099"/>
              <a:ext cx="59318" cy="70022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62" name="Freeform 54"/>
            <p:cNvSpPr>
              <a:spLocks noChangeAspect="1"/>
            </p:cNvSpPr>
            <p:nvPr/>
          </p:nvSpPr>
          <p:spPr bwMode="gray">
            <a:xfrm>
              <a:off x="10770935" y="4687210"/>
              <a:ext cx="658427" cy="565063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>
                <a:latin typeface="+mn-ea"/>
              </a:endParaRPr>
            </a:p>
          </p:txBody>
        </p:sp>
        <p:sp>
          <p:nvSpPr>
            <p:cNvPr id="63" name="Freeform 55"/>
            <p:cNvSpPr>
              <a:spLocks noChangeAspect="1"/>
            </p:cNvSpPr>
            <p:nvPr/>
          </p:nvSpPr>
          <p:spPr bwMode="gray">
            <a:xfrm>
              <a:off x="11638457" y="5286469"/>
              <a:ext cx="126050" cy="149815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64" name="Freeform 56"/>
            <p:cNvSpPr>
              <a:spLocks noChangeAspect="1"/>
            </p:cNvSpPr>
            <p:nvPr/>
          </p:nvSpPr>
          <p:spPr bwMode="gray">
            <a:xfrm>
              <a:off x="11739298" y="5148054"/>
              <a:ext cx="93426" cy="161214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65" name="Freeform 57"/>
            <p:cNvSpPr>
              <a:spLocks noChangeAspect="1"/>
            </p:cNvSpPr>
            <p:nvPr/>
          </p:nvSpPr>
          <p:spPr bwMode="gray">
            <a:xfrm>
              <a:off x="11596935" y="4863080"/>
              <a:ext cx="47454" cy="42339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66" name="Freeform 58"/>
            <p:cNvSpPr>
              <a:spLocks noChangeAspect="1"/>
            </p:cNvSpPr>
            <p:nvPr/>
          </p:nvSpPr>
          <p:spPr bwMode="gray">
            <a:xfrm>
              <a:off x="10057639" y="3641764"/>
              <a:ext cx="179436" cy="94449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67" name="Freeform 59"/>
            <p:cNvSpPr>
              <a:spLocks noChangeAspect="1"/>
            </p:cNvSpPr>
            <p:nvPr/>
          </p:nvSpPr>
          <p:spPr bwMode="gray">
            <a:xfrm>
              <a:off x="10027980" y="3693873"/>
              <a:ext cx="123085" cy="100962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68" name="Freeform 60"/>
            <p:cNvSpPr>
              <a:spLocks noChangeAspect="1"/>
            </p:cNvSpPr>
            <p:nvPr/>
          </p:nvSpPr>
          <p:spPr bwMode="gray">
            <a:xfrm>
              <a:off x="10085815" y="3715043"/>
              <a:ext cx="4449" cy="6514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69" name="Freeform 61"/>
            <p:cNvSpPr>
              <a:spLocks noChangeAspect="1"/>
            </p:cNvSpPr>
            <p:nvPr/>
          </p:nvSpPr>
          <p:spPr bwMode="gray">
            <a:xfrm>
              <a:off x="10096196" y="3718300"/>
              <a:ext cx="4449" cy="3257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70" name="Freeform 62"/>
            <p:cNvSpPr>
              <a:spLocks noChangeAspect="1"/>
            </p:cNvSpPr>
            <p:nvPr/>
          </p:nvSpPr>
          <p:spPr bwMode="gray">
            <a:xfrm>
              <a:off x="10078401" y="3721557"/>
              <a:ext cx="2966" cy="3257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71" name="Freeform 63"/>
            <p:cNvSpPr>
              <a:spLocks noChangeAspect="1"/>
            </p:cNvSpPr>
            <p:nvPr/>
          </p:nvSpPr>
          <p:spPr bwMode="gray">
            <a:xfrm>
              <a:off x="9915277" y="3754125"/>
              <a:ext cx="234305" cy="195411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72" name="Freeform 64"/>
            <p:cNvSpPr>
              <a:spLocks noChangeAspect="1"/>
            </p:cNvSpPr>
            <p:nvPr/>
          </p:nvSpPr>
          <p:spPr bwMode="gray">
            <a:xfrm>
              <a:off x="10481761" y="4395724"/>
              <a:ext cx="176471" cy="20518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73" name="Freeform 65"/>
            <p:cNvSpPr>
              <a:spLocks noChangeAspect="1"/>
            </p:cNvSpPr>
            <p:nvPr/>
          </p:nvSpPr>
          <p:spPr bwMode="gray">
            <a:xfrm>
              <a:off x="10644885" y="4600904"/>
              <a:ext cx="149778" cy="52109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74" name="Freeform 66"/>
            <p:cNvSpPr>
              <a:spLocks noChangeAspect="1"/>
            </p:cNvSpPr>
            <p:nvPr/>
          </p:nvSpPr>
          <p:spPr bwMode="gray">
            <a:xfrm>
              <a:off x="10704203" y="4418521"/>
              <a:ext cx="161642" cy="151444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75" name="Freeform 67"/>
            <p:cNvSpPr>
              <a:spLocks noChangeAspect="1"/>
            </p:cNvSpPr>
            <p:nvPr/>
          </p:nvSpPr>
          <p:spPr bwMode="gray">
            <a:xfrm>
              <a:off x="11346317" y="4569964"/>
              <a:ext cx="65249" cy="39082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76" name="Freeform 68"/>
            <p:cNvSpPr>
              <a:spLocks noChangeAspect="1"/>
            </p:cNvSpPr>
            <p:nvPr/>
          </p:nvSpPr>
          <p:spPr bwMode="gray">
            <a:xfrm>
              <a:off x="11226199" y="4542282"/>
              <a:ext cx="161642" cy="144930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77" name="Group 69"/>
            <p:cNvGrpSpPr>
              <a:grpSpLocks noChangeAspect="1"/>
            </p:cNvGrpSpPr>
            <p:nvPr/>
          </p:nvGrpSpPr>
          <p:grpSpPr bwMode="gray">
            <a:xfrm>
              <a:off x="10839150" y="4159602"/>
              <a:ext cx="151260" cy="237750"/>
              <a:chOff x="3802" y="2280"/>
              <a:chExt cx="102" cy="146"/>
            </a:xfrm>
            <a:solidFill>
              <a:schemeClr val="bg1">
                <a:alpha val="40000"/>
              </a:schemeClr>
            </a:solidFill>
          </p:grpSpPr>
          <p:sp>
            <p:nvSpPr>
              <p:cNvPr id="405" name="Freeform 70"/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06" name="Freeform 71"/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07" name="Freeform 72"/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08" name="Freeform 73"/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09" name="Freeform 74"/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10" name="Freeform 75"/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11" name="Freeform 76"/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12" name="Freeform 77"/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13" name="Freeform 78"/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14" name="Freeform 79"/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15" name="Freeform 80"/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sp>
          <p:nvSpPr>
            <p:cNvPr id="78" name="Freeform 81"/>
            <p:cNvSpPr>
              <a:spLocks noChangeAspect="1"/>
            </p:cNvSpPr>
            <p:nvPr/>
          </p:nvSpPr>
          <p:spPr bwMode="gray">
            <a:xfrm>
              <a:off x="10785764" y="4405494"/>
              <a:ext cx="22245" cy="19541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79" name="Freeform 82"/>
            <p:cNvSpPr>
              <a:spLocks noChangeAspect="1"/>
            </p:cNvSpPr>
            <p:nvPr/>
          </p:nvSpPr>
          <p:spPr bwMode="gray">
            <a:xfrm>
              <a:off x="10819873" y="4553680"/>
              <a:ext cx="4449" cy="14657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0" name="Freeform 83"/>
            <p:cNvSpPr>
              <a:spLocks noChangeAspect="1"/>
            </p:cNvSpPr>
            <p:nvPr/>
          </p:nvSpPr>
          <p:spPr bwMode="gray">
            <a:xfrm>
              <a:off x="10960752" y="4644871"/>
              <a:ext cx="40040" cy="19541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1" name="Freeform 84"/>
            <p:cNvSpPr>
              <a:spLocks noChangeAspect="1"/>
            </p:cNvSpPr>
            <p:nvPr/>
          </p:nvSpPr>
          <p:spPr bwMode="gray">
            <a:xfrm>
              <a:off x="10941473" y="4657899"/>
              <a:ext cx="25211" cy="22798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2" name="Freeform 85"/>
            <p:cNvSpPr>
              <a:spLocks noChangeAspect="1"/>
            </p:cNvSpPr>
            <p:nvPr/>
          </p:nvSpPr>
          <p:spPr bwMode="gray">
            <a:xfrm>
              <a:off x="11012655" y="4545538"/>
              <a:ext cx="47454" cy="19541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3" name="Freeform 86"/>
            <p:cNvSpPr>
              <a:spLocks noChangeAspect="1"/>
            </p:cNvSpPr>
            <p:nvPr/>
          </p:nvSpPr>
          <p:spPr bwMode="gray">
            <a:xfrm>
              <a:off x="10865843" y="4465745"/>
              <a:ext cx="102323" cy="131902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4" name="Freeform 87"/>
            <p:cNvSpPr>
              <a:spLocks noChangeAspect="1"/>
            </p:cNvSpPr>
            <p:nvPr/>
          </p:nvSpPr>
          <p:spPr bwMode="gray">
            <a:xfrm>
              <a:off x="11003757" y="4455975"/>
              <a:ext cx="23727" cy="5536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5" name="Freeform 88"/>
            <p:cNvSpPr>
              <a:spLocks noChangeAspect="1"/>
            </p:cNvSpPr>
            <p:nvPr/>
          </p:nvSpPr>
          <p:spPr bwMode="gray">
            <a:xfrm>
              <a:off x="11061592" y="4503199"/>
              <a:ext cx="169056" cy="156329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6" name="Freeform 89"/>
            <p:cNvSpPr>
              <a:spLocks noChangeAspect="1"/>
            </p:cNvSpPr>
            <p:nvPr/>
          </p:nvSpPr>
          <p:spPr bwMode="gray">
            <a:xfrm>
              <a:off x="11386358" y="4542282"/>
              <a:ext cx="38557" cy="39082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7" name="Freeform 90"/>
            <p:cNvSpPr>
              <a:spLocks noChangeAspect="1"/>
            </p:cNvSpPr>
            <p:nvPr/>
          </p:nvSpPr>
          <p:spPr bwMode="gray">
            <a:xfrm>
              <a:off x="10592982" y="4073296"/>
              <a:ext cx="117153" cy="270318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8" name="Freeform 91"/>
            <p:cNvSpPr>
              <a:spLocks noChangeAspect="1"/>
            </p:cNvSpPr>
            <p:nvPr/>
          </p:nvSpPr>
          <p:spPr bwMode="gray">
            <a:xfrm>
              <a:off x="10714583" y="4372926"/>
              <a:ext cx="157192" cy="107476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89" name="Freeform 92"/>
            <p:cNvSpPr>
              <a:spLocks noChangeAspect="1"/>
            </p:cNvSpPr>
            <p:nvPr/>
          </p:nvSpPr>
          <p:spPr bwMode="gray">
            <a:xfrm>
              <a:off x="10561841" y="4376182"/>
              <a:ext cx="66733" cy="96077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90" name="Freeform 93"/>
            <p:cNvSpPr>
              <a:spLocks noChangeAspect="1"/>
            </p:cNvSpPr>
            <p:nvPr/>
          </p:nvSpPr>
          <p:spPr bwMode="gray">
            <a:xfrm>
              <a:off x="10520318" y="4120519"/>
              <a:ext cx="127533" cy="275204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91" name="Freeform 94"/>
            <p:cNvSpPr>
              <a:spLocks noChangeAspect="1"/>
            </p:cNvSpPr>
            <p:nvPr/>
          </p:nvSpPr>
          <p:spPr bwMode="gray">
            <a:xfrm>
              <a:off x="10432824" y="3972334"/>
              <a:ext cx="143846" cy="341968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92" name="Freeform 95"/>
            <p:cNvSpPr>
              <a:spLocks noChangeAspect="1"/>
            </p:cNvSpPr>
            <p:nvPr/>
          </p:nvSpPr>
          <p:spPr bwMode="gray">
            <a:xfrm>
              <a:off x="10595947" y="4232881"/>
              <a:ext cx="86011" cy="76536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93" name="Freeform 96"/>
            <p:cNvSpPr>
              <a:spLocks noChangeAspect="1"/>
            </p:cNvSpPr>
            <p:nvPr/>
          </p:nvSpPr>
          <p:spPr bwMode="gray">
            <a:xfrm>
              <a:off x="10561841" y="4086323"/>
              <a:ext cx="117153" cy="159585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94" name="Group 97"/>
            <p:cNvGrpSpPr>
              <a:grpSpLocks noChangeAspect="1"/>
            </p:cNvGrpSpPr>
            <p:nvPr/>
          </p:nvGrpSpPr>
          <p:grpSpPr bwMode="gray">
            <a:xfrm>
              <a:off x="9921208" y="3788322"/>
              <a:ext cx="594661" cy="602516"/>
              <a:chOff x="3183" y="2052"/>
              <a:chExt cx="401" cy="370"/>
            </a:xfrm>
            <a:solidFill>
              <a:schemeClr val="bg1">
                <a:alpha val="40000"/>
              </a:schemeClr>
            </a:solidFill>
          </p:grpSpPr>
          <p:sp>
            <p:nvSpPr>
              <p:cNvPr id="398" name="Freeform 98"/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99" name="Freeform 99"/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00" name="Freeform 100"/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01" name="Freeform 101"/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02" name="Freeform 102"/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03" name="Freeform 103"/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404" name="Freeform 104"/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sp>
          <p:nvSpPr>
            <p:cNvPr id="95" name="Freeform 105"/>
            <p:cNvSpPr>
              <a:spLocks noChangeAspect="1"/>
            </p:cNvSpPr>
            <p:nvPr/>
          </p:nvSpPr>
          <p:spPr bwMode="gray">
            <a:xfrm>
              <a:off x="10885122" y="4032585"/>
              <a:ext cx="28176" cy="65137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96" name="Group 106"/>
            <p:cNvGrpSpPr>
              <a:grpSpLocks noChangeAspect="1"/>
            </p:cNvGrpSpPr>
            <p:nvPr/>
          </p:nvGrpSpPr>
          <p:grpSpPr bwMode="gray">
            <a:xfrm>
              <a:off x="11040830" y="3588026"/>
              <a:ext cx="263964" cy="328941"/>
              <a:chOff x="3938" y="1929"/>
              <a:chExt cx="178" cy="202"/>
            </a:xfrm>
            <a:solidFill>
              <a:schemeClr val="bg1">
                <a:alpha val="40000"/>
              </a:schemeClr>
            </a:solidFill>
          </p:grpSpPr>
          <p:sp>
            <p:nvSpPr>
              <p:cNvPr id="394" name="Freeform 107"/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95" name="Freeform 108"/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96" name="Freeform 109"/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97" name="Freeform 110"/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sp>
          <p:nvSpPr>
            <p:cNvPr id="97" name="Freeform 111"/>
            <p:cNvSpPr>
              <a:spLocks noChangeAspect="1"/>
            </p:cNvSpPr>
            <p:nvPr/>
          </p:nvSpPr>
          <p:spPr bwMode="gray">
            <a:xfrm>
              <a:off x="10982996" y="3754125"/>
              <a:ext cx="56352" cy="92820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98" name="Freeform 112"/>
            <p:cNvSpPr>
              <a:spLocks noChangeAspect="1"/>
            </p:cNvSpPr>
            <p:nvPr/>
          </p:nvSpPr>
          <p:spPr bwMode="gray">
            <a:xfrm>
              <a:off x="10360160" y="3405643"/>
              <a:ext cx="514582" cy="276832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chemeClr val="bg1"/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99" name="Freeform 113"/>
            <p:cNvSpPr>
              <a:spLocks noChangeAspect="1"/>
            </p:cNvSpPr>
            <p:nvPr/>
          </p:nvSpPr>
          <p:spPr bwMode="gray">
            <a:xfrm>
              <a:off x="10698272" y="4130290"/>
              <a:ext cx="38557" cy="37455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00" name="Freeform 114"/>
            <p:cNvSpPr>
              <a:spLocks noChangeAspect="1"/>
            </p:cNvSpPr>
            <p:nvPr/>
          </p:nvSpPr>
          <p:spPr bwMode="gray">
            <a:xfrm>
              <a:off x="10128821" y="3368189"/>
              <a:ext cx="996538" cy="760473"/>
            </a:xfrm>
            <a:custGeom>
              <a:avLst/>
              <a:gdLst/>
              <a:ahLst/>
              <a:cxnLst>
                <a:cxn ang="0">
                  <a:pos x="2191" y="2191"/>
                </a:cxn>
                <a:cxn ang="0">
                  <a:pos x="2134" y="2244"/>
                </a:cxn>
                <a:cxn ang="0">
                  <a:pos x="2015" y="2329"/>
                </a:cxn>
                <a:cxn ang="0">
                  <a:pos x="1898" y="2261"/>
                </a:cxn>
                <a:cxn ang="0">
                  <a:pos x="1746" y="2168"/>
                </a:cxn>
                <a:cxn ang="0">
                  <a:pos x="1585" y="2194"/>
                </a:cxn>
                <a:cxn ang="0">
                  <a:pos x="1509" y="2247"/>
                </a:cxn>
                <a:cxn ang="0">
                  <a:pos x="1333" y="2120"/>
                </a:cxn>
                <a:cxn ang="0">
                  <a:pos x="1352" y="1901"/>
                </a:cxn>
                <a:cxn ang="0">
                  <a:pos x="1237" y="1793"/>
                </a:cxn>
                <a:cxn ang="0">
                  <a:pos x="1036" y="1874"/>
                </a:cxn>
                <a:cxn ang="0">
                  <a:pos x="881" y="1862"/>
                </a:cxn>
                <a:cxn ang="0">
                  <a:pos x="793" y="1879"/>
                </a:cxn>
                <a:cxn ang="0">
                  <a:pos x="691" y="1881"/>
                </a:cxn>
                <a:cxn ang="0">
                  <a:pos x="603" y="1834"/>
                </a:cxn>
                <a:cxn ang="0">
                  <a:pos x="556" y="1803"/>
                </a:cxn>
                <a:cxn ang="0">
                  <a:pos x="423" y="1731"/>
                </a:cxn>
                <a:cxn ang="0">
                  <a:pos x="348" y="1701"/>
                </a:cxn>
                <a:cxn ang="0">
                  <a:pos x="291" y="1675"/>
                </a:cxn>
                <a:cxn ang="0">
                  <a:pos x="278" y="1580"/>
                </a:cxn>
                <a:cxn ang="0">
                  <a:pos x="322" y="1567"/>
                </a:cxn>
                <a:cxn ang="0">
                  <a:pos x="300" y="1492"/>
                </a:cxn>
                <a:cxn ang="0">
                  <a:pos x="360" y="1411"/>
                </a:cxn>
                <a:cxn ang="0">
                  <a:pos x="326" y="1368"/>
                </a:cxn>
                <a:cxn ang="0">
                  <a:pos x="230" y="1391"/>
                </a:cxn>
                <a:cxn ang="0">
                  <a:pos x="126" y="1355"/>
                </a:cxn>
                <a:cxn ang="0">
                  <a:pos x="88" y="1295"/>
                </a:cxn>
                <a:cxn ang="0">
                  <a:pos x="63" y="1212"/>
                </a:cxn>
                <a:cxn ang="0">
                  <a:pos x="105" y="1043"/>
                </a:cxn>
                <a:cxn ang="0">
                  <a:pos x="364" y="920"/>
                </a:cxn>
                <a:cxn ang="0">
                  <a:pos x="471" y="693"/>
                </a:cxn>
                <a:cxn ang="0">
                  <a:pos x="656" y="507"/>
                </a:cxn>
                <a:cxn ang="0">
                  <a:pos x="854" y="474"/>
                </a:cxn>
                <a:cxn ang="0">
                  <a:pos x="1031" y="711"/>
                </a:cxn>
                <a:cxn ang="0">
                  <a:pos x="1283" y="882"/>
                </a:cxn>
                <a:cxn ang="0">
                  <a:pos x="1719" y="963"/>
                </a:cxn>
                <a:cxn ang="0">
                  <a:pos x="2042" y="854"/>
                </a:cxn>
                <a:cxn ang="0">
                  <a:pos x="2284" y="666"/>
                </a:cxn>
                <a:cxn ang="0">
                  <a:pos x="2450" y="478"/>
                </a:cxn>
                <a:cxn ang="0">
                  <a:pos x="2342" y="311"/>
                </a:cxn>
                <a:cxn ang="0">
                  <a:pos x="2557" y="161"/>
                </a:cxn>
                <a:cxn ang="0">
                  <a:pos x="2738" y="0"/>
                </a:cxn>
                <a:cxn ang="0">
                  <a:pos x="2901" y="155"/>
                </a:cxn>
                <a:cxn ang="0">
                  <a:pos x="3109" y="394"/>
                </a:cxn>
                <a:cxn ang="0">
                  <a:pos x="3323" y="441"/>
                </a:cxn>
                <a:cxn ang="0">
                  <a:pos x="3195" y="693"/>
                </a:cxn>
                <a:cxn ang="0">
                  <a:pos x="2994" y="941"/>
                </a:cxn>
                <a:cxn ang="0">
                  <a:pos x="2729" y="1097"/>
                </a:cxn>
                <a:cxn ang="0">
                  <a:pos x="2616" y="1118"/>
                </a:cxn>
                <a:cxn ang="0">
                  <a:pos x="2542" y="1082"/>
                </a:cxn>
                <a:cxn ang="0">
                  <a:pos x="2444" y="1221"/>
                </a:cxn>
                <a:cxn ang="0">
                  <a:pos x="2611" y="1254"/>
                </a:cxn>
                <a:cxn ang="0">
                  <a:pos x="2643" y="1301"/>
                </a:cxn>
                <a:cxn ang="0">
                  <a:pos x="2521" y="1404"/>
                </a:cxn>
                <a:cxn ang="0">
                  <a:pos x="2646" y="1642"/>
                </a:cxn>
                <a:cxn ang="0">
                  <a:pos x="2640" y="1677"/>
                </a:cxn>
                <a:cxn ang="0">
                  <a:pos x="2624" y="1743"/>
                </a:cxn>
                <a:cxn ang="0">
                  <a:pos x="2628" y="1814"/>
                </a:cxn>
                <a:cxn ang="0">
                  <a:pos x="2555" y="1933"/>
                </a:cxn>
                <a:cxn ang="0">
                  <a:pos x="2512" y="2028"/>
                </a:cxn>
                <a:cxn ang="0">
                  <a:pos x="2435" y="2097"/>
                </a:cxn>
                <a:cxn ang="0">
                  <a:pos x="2344" y="2177"/>
                </a:cxn>
                <a:cxn ang="0">
                  <a:pos x="2245" y="2202"/>
                </a:cxn>
              </a:cxnLst>
              <a:rect l="0" t="0" r="r" b="b"/>
              <a:pathLst>
                <a:path w="3356" h="2335">
                  <a:moveTo>
                    <a:pt x="2243" y="2202"/>
                  </a:moveTo>
                  <a:lnTo>
                    <a:pt x="2240" y="2209"/>
                  </a:lnTo>
                  <a:lnTo>
                    <a:pt x="2239" y="2206"/>
                  </a:lnTo>
                  <a:lnTo>
                    <a:pt x="2239" y="2202"/>
                  </a:lnTo>
                  <a:lnTo>
                    <a:pt x="2235" y="2199"/>
                  </a:lnTo>
                  <a:lnTo>
                    <a:pt x="2226" y="2201"/>
                  </a:lnTo>
                  <a:lnTo>
                    <a:pt x="2225" y="2202"/>
                  </a:lnTo>
                  <a:lnTo>
                    <a:pt x="2224" y="2202"/>
                  </a:lnTo>
                  <a:lnTo>
                    <a:pt x="2224" y="2205"/>
                  </a:lnTo>
                  <a:lnTo>
                    <a:pt x="2229" y="2211"/>
                  </a:lnTo>
                  <a:lnTo>
                    <a:pt x="2224" y="2212"/>
                  </a:lnTo>
                  <a:lnTo>
                    <a:pt x="2211" y="2213"/>
                  </a:lnTo>
                  <a:lnTo>
                    <a:pt x="2210" y="2209"/>
                  </a:lnTo>
                  <a:lnTo>
                    <a:pt x="2211" y="2206"/>
                  </a:lnTo>
                  <a:lnTo>
                    <a:pt x="2209" y="2202"/>
                  </a:lnTo>
                  <a:lnTo>
                    <a:pt x="2199" y="2194"/>
                  </a:lnTo>
                  <a:lnTo>
                    <a:pt x="2191" y="2191"/>
                  </a:lnTo>
                  <a:lnTo>
                    <a:pt x="2188" y="2185"/>
                  </a:lnTo>
                  <a:lnTo>
                    <a:pt x="2186" y="2198"/>
                  </a:lnTo>
                  <a:lnTo>
                    <a:pt x="2186" y="2209"/>
                  </a:lnTo>
                  <a:lnTo>
                    <a:pt x="2187" y="2216"/>
                  </a:lnTo>
                  <a:lnTo>
                    <a:pt x="2187" y="2218"/>
                  </a:lnTo>
                  <a:lnTo>
                    <a:pt x="2183" y="2220"/>
                  </a:lnTo>
                  <a:lnTo>
                    <a:pt x="2180" y="2220"/>
                  </a:lnTo>
                  <a:lnTo>
                    <a:pt x="2171" y="2209"/>
                  </a:lnTo>
                  <a:lnTo>
                    <a:pt x="2164" y="2204"/>
                  </a:lnTo>
                  <a:lnTo>
                    <a:pt x="2161" y="2198"/>
                  </a:lnTo>
                  <a:lnTo>
                    <a:pt x="2155" y="2215"/>
                  </a:lnTo>
                  <a:lnTo>
                    <a:pt x="2155" y="2222"/>
                  </a:lnTo>
                  <a:lnTo>
                    <a:pt x="2156" y="2227"/>
                  </a:lnTo>
                  <a:lnTo>
                    <a:pt x="2156" y="2236"/>
                  </a:lnTo>
                  <a:lnTo>
                    <a:pt x="2153" y="2239"/>
                  </a:lnTo>
                  <a:lnTo>
                    <a:pt x="2149" y="2237"/>
                  </a:lnTo>
                  <a:lnTo>
                    <a:pt x="2134" y="2244"/>
                  </a:lnTo>
                  <a:lnTo>
                    <a:pt x="2123" y="2245"/>
                  </a:lnTo>
                  <a:lnTo>
                    <a:pt x="2116" y="2249"/>
                  </a:lnTo>
                  <a:lnTo>
                    <a:pt x="2107" y="2249"/>
                  </a:lnTo>
                  <a:lnTo>
                    <a:pt x="2105" y="2247"/>
                  </a:lnTo>
                  <a:lnTo>
                    <a:pt x="2094" y="2249"/>
                  </a:lnTo>
                  <a:lnTo>
                    <a:pt x="2084" y="2258"/>
                  </a:lnTo>
                  <a:lnTo>
                    <a:pt x="2073" y="2261"/>
                  </a:lnTo>
                  <a:lnTo>
                    <a:pt x="2059" y="2263"/>
                  </a:lnTo>
                  <a:lnTo>
                    <a:pt x="2051" y="2261"/>
                  </a:lnTo>
                  <a:lnTo>
                    <a:pt x="2048" y="2265"/>
                  </a:lnTo>
                  <a:lnTo>
                    <a:pt x="2038" y="2270"/>
                  </a:lnTo>
                  <a:lnTo>
                    <a:pt x="2024" y="2274"/>
                  </a:lnTo>
                  <a:lnTo>
                    <a:pt x="2015" y="2271"/>
                  </a:lnTo>
                  <a:lnTo>
                    <a:pt x="2004" y="2297"/>
                  </a:lnTo>
                  <a:lnTo>
                    <a:pt x="2011" y="2309"/>
                  </a:lnTo>
                  <a:lnTo>
                    <a:pt x="2015" y="2317"/>
                  </a:lnTo>
                  <a:lnTo>
                    <a:pt x="2015" y="2329"/>
                  </a:lnTo>
                  <a:lnTo>
                    <a:pt x="1999" y="2335"/>
                  </a:lnTo>
                  <a:lnTo>
                    <a:pt x="1988" y="2329"/>
                  </a:lnTo>
                  <a:lnTo>
                    <a:pt x="1973" y="2298"/>
                  </a:lnTo>
                  <a:lnTo>
                    <a:pt x="1971" y="2291"/>
                  </a:lnTo>
                  <a:lnTo>
                    <a:pt x="1972" y="2288"/>
                  </a:lnTo>
                  <a:lnTo>
                    <a:pt x="1978" y="2266"/>
                  </a:lnTo>
                  <a:lnTo>
                    <a:pt x="1974" y="2259"/>
                  </a:lnTo>
                  <a:lnTo>
                    <a:pt x="1968" y="2261"/>
                  </a:lnTo>
                  <a:lnTo>
                    <a:pt x="1958" y="2269"/>
                  </a:lnTo>
                  <a:lnTo>
                    <a:pt x="1947" y="2269"/>
                  </a:lnTo>
                  <a:lnTo>
                    <a:pt x="1942" y="2264"/>
                  </a:lnTo>
                  <a:lnTo>
                    <a:pt x="1941" y="2259"/>
                  </a:lnTo>
                  <a:lnTo>
                    <a:pt x="1923" y="2254"/>
                  </a:lnTo>
                  <a:lnTo>
                    <a:pt x="1915" y="2252"/>
                  </a:lnTo>
                  <a:lnTo>
                    <a:pt x="1911" y="2252"/>
                  </a:lnTo>
                  <a:lnTo>
                    <a:pt x="1907" y="2260"/>
                  </a:lnTo>
                  <a:lnTo>
                    <a:pt x="1898" y="2261"/>
                  </a:lnTo>
                  <a:lnTo>
                    <a:pt x="1898" y="2269"/>
                  </a:lnTo>
                  <a:lnTo>
                    <a:pt x="1895" y="2258"/>
                  </a:lnTo>
                  <a:lnTo>
                    <a:pt x="1890" y="2261"/>
                  </a:lnTo>
                  <a:lnTo>
                    <a:pt x="1881" y="2265"/>
                  </a:lnTo>
                  <a:lnTo>
                    <a:pt x="1874" y="2260"/>
                  </a:lnTo>
                  <a:lnTo>
                    <a:pt x="1855" y="2261"/>
                  </a:lnTo>
                  <a:lnTo>
                    <a:pt x="1845" y="2259"/>
                  </a:lnTo>
                  <a:lnTo>
                    <a:pt x="1840" y="2254"/>
                  </a:lnTo>
                  <a:lnTo>
                    <a:pt x="1817" y="2240"/>
                  </a:lnTo>
                  <a:lnTo>
                    <a:pt x="1810" y="2228"/>
                  </a:lnTo>
                  <a:lnTo>
                    <a:pt x="1805" y="2213"/>
                  </a:lnTo>
                  <a:lnTo>
                    <a:pt x="1810" y="2198"/>
                  </a:lnTo>
                  <a:lnTo>
                    <a:pt x="1806" y="2189"/>
                  </a:lnTo>
                  <a:lnTo>
                    <a:pt x="1786" y="2188"/>
                  </a:lnTo>
                  <a:lnTo>
                    <a:pt x="1773" y="2184"/>
                  </a:lnTo>
                  <a:lnTo>
                    <a:pt x="1758" y="2178"/>
                  </a:lnTo>
                  <a:lnTo>
                    <a:pt x="1746" y="2168"/>
                  </a:lnTo>
                  <a:lnTo>
                    <a:pt x="1731" y="2163"/>
                  </a:lnTo>
                  <a:lnTo>
                    <a:pt x="1724" y="2164"/>
                  </a:lnTo>
                  <a:lnTo>
                    <a:pt x="1714" y="2175"/>
                  </a:lnTo>
                  <a:lnTo>
                    <a:pt x="1704" y="2182"/>
                  </a:lnTo>
                  <a:lnTo>
                    <a:pt x="1689" y="2190"/>
                  </a:lnTo>
                  <a:lnTo>
                    <a:pt x="1683" y="2191"/>
                  </a:lnTo>
                  <a:lnTo>
                    <a:pt x="1675" y="2189"/>
                  </a:lnTo>
                  <a:lnTo>
                    <a:pt x="1666" y="2196"/>
                  </a:lnTo>
                  <a:lnTo>
                    <a:pt x="1656" y="2201"/>
                  </a:lnTo>
                  <a:lnTo>
                    <a:pt x="1653" y="2195"/>
                  </a:lnTo>
                  <a:lnTo>
                    <a:pt x="1639" y="2199"/>
                  </a:lnTo>
                  <a:lnTo>
                    <a:pt x="1633" y="2194"/>
                  </a:lnTo>
                  <a:lnTo>
                    <a:pt x="1627" y="2195"/>
                  </a:lnTo>
                  <a:lnTo>
                    <a:pt x="1612" y="2205"/>
                  </a:lnTo>
                  <a:lnTo>
                    <a:pt x="1606" y="2204"/>
                  </a:lnTo>
                  <a:lnTo>
                    <a:pt x="1598" y="2196"/>
                  </a:lnTo>
                  <a:lnTo>
                    <a:pt x="1585" y="2194"/>
                  </a:lnTo>
                  <a:lnTo>
                    <a:pt x="1583" y="2191"/>
                  </a:lnTo>
                  <a:lnTo>
                    <a:pt x="1579" y="2194"/>
                  </a:lnTo>
                  <a:lnTo>
                    <a:pt x="1575" y="2200"/>
                  </a:lnTo>
                  <a:lnTo>
                    <a:pt x="1569" y="2207"/>
                  </a:lnTo>
                  <a:lnTo>
                    <a:pt x="1569" y="2211"/>
                  </a:lnTo>
                  <a:lnTo>
                    <a:pt x="1562" y="2207"/>
                  </a:lnTo>
                  <a:lnTo>
                    <a:pt x="1562" y="2205"/>
                  </a:lnTo>
                  <a:lnTo>
                    <a:pt x="1542" y="2204"/>
                  </a:lnTo>
                  <a:lnTo>
                    <a:pt x="1533" y="2211"/>
                  </a:lnTo>
                  <a:lnTo>
                    <a:pt x="1532" y="2223"/>
                  </a:lnTo>
                  <a:lnTo>
                    <a:pt x="1535" y="2240"/>
                  </a:lnTo>
                  <a:lnTo>
                    <a:pt x="1541" y="2256"/>
                  </a:lnTo>
                  <a:lnTo>
                    <a:pt x="1540" y="2271"/>
                  </a:lnTo>
                  <a:lnTo>
                    <a:pt x="1536" y="2275"/>
                  </a:lnTo>
                  <a:lnTo>
                    <a:pt x="1515" y="2280"/>
                  </a:lnTo>
                  <a:lnTo>
                    <a:pt x="1510" y="2253"/>
                  </a:lnTo>
                  <a:lnTo>
                    <a:pt x="1509" y="2247"/>
                  </a:lnTo>
                  <a:lnTo>
                    <a:pt x="1497" y="2245"/>
                  </a:lnTo>
                  <a:lnTo>
                    <a:pt x="1482" y="2258"/>
                  </a:lnTo>
                  <a:lnTo>
                    <a:pt x="1462" y="2260"/>
                  </a:lnTo>
                  <a:lnTo>
                    <a:pt x="1444" y="2243"/>
                  </a:lnTo>
                  <a:lnTo>
                    <a:pt x="1441" y="2231"/>
                  </a:lnTo>
                  <a:lnTo>
                    <a:pt x="1423" y="2225"/>
                  </a:lnTo>
                  <a:lnTo>
                    <a:pt x="1408" y="2222"/>
                  </a:lnTo>
                  <a:lnTo>
                    <a:pt x="1412" y="2202"/>
                  </a:lnTo>
                  <a:lnTo>
                    <a:pt x="1418" y="2175"/>
                  </a:lnTo>
                  <a:lnTo>
                    <a:pt x="1402" y="2167"/>
                  </a:lnTo>
                  <a:lnTo>
                    <a:pt x="1388" y="2157"/>
                  </a:lnTo>
                  <a:lnTo>
                    <a:pt x="1387" y="2137"/>
                  </a:lnTo>
                  <a:lnTo>
                    <a:pt x="1382" y="2123"/>
                  </a:lnTo>
                  <a:lnTo>
                    <a:pt x="1382" y="2112"/>
                  </a:lnTo>
                  <a:lnTo>
                    <a:pt x="1363" y="2113"/>
                  </a:lnTo>
                  <a:lnTo>
                    <a:pt x="1344" y="2114"/>
                  </a:lnTo>
                  <a:lnTo>
                    <a:pt x="1333" y="2120"/>
                  </a:lnTo>
                  <a:lnTo>
                    <a:pt x="1320" y="2134"/>
                  </a:lnTo>
                  <a:lnTo>
                    <a:pt x="1315" y="2129"/>
                  </a:lnTo>
                  <a:lnTo>
                    <a:pt x="1325" y="2112"/>
                  </a:lnTo>
                  <a:lnTo>
                    <a:pt x="1326" y="2103"/>
                  </a:lnTo>
                  <a:lnTo>
                    <a:pt x="1322" y="2087"/>
                  </a:lnTo>
                  <a:lnTo>
                    <a:pt x="1328" y="2073"/>
                  </a:lnTo>
                  <a:lnTo>
                    <a:pt x="1332" y="2054"/>
                  </a:lnTo>
                  <a:lnTo>
                    <a:pt x="1343" y="2043"/>
                  </a:lnTo>
                  <a:lnTo>
                    <a:pt x="1347" y="2033"/>
                  </a:lnTo>
                  <a:lnTo>
                    <a:pt x="1354" y="2030"/>
                  </a:lnTo>
                  <a:lnTo>
                    <a:pt x="1363" y="2019"/>
                  </a:lnTo>
                  <a:lnTo>
                    <a:pt x="1372" y="1992"/>
                  </a:lnTo>
                  <a:lnTo>
                    <a:pt x="1372" y="1984"/>
                  </a:lnTo>
                  <a:lnTo>
                    <a:pt x="1376" y="1956"/>
                  </a:lnTo>
                  <a:lnTo>
                    <a:pt x="1375" y="1935"/>
                  </a:lnTo>
                  <a:lnTo>
                    <a:pt x="1368" y="1903"/>
                  </a:lnTo>
                  <a:lnTo>
                    <a:pt x="1352" y="1901"/>
                  </a:lnTo>
                  <a:lnTo>
                    <a:pt x="1347" y="1893"/>
                  </a:lnTo>
                  <a:lnTo>
                    <a:pt x="1343" y="1876"/>
                  </a:lnTo>
                  <a:lnTo>
                    <a:pt x="1331" y="1862"/>
                  </a:lnTo>
                  <a:lnTo>
                    <a:pt x="1318" y="1856"/>
                  </a:lnTo>
                  <a:lnTo>
                    <a:pt x="1315" y="1856"/>
                  </a:lnTo>
                  <a:lnTo>
                    <a:pt x="1311" y="1861"/>
                  </a:lnTo>
                  <a:lnTo>
                    <a:pt x="1302" y="1865"/>
                  </a:lnTo>
                  <a:lnTo>
                    <a:pt x="1298" y="1852"/>
                  </a:lnTo>
                  <a:lnTo>
                    <a:pt x="1288" y="1849"/>
                  </a:lnTo>
                  <a:lnTo>
                    <a:pt x="1274" y="1849"/>
                  </a:lnTo>
                  <a:lnTo>
                    <a:pt x="1264" y="1845"/>
                  </a:lnTo>
                  <a:lnTo>
                    <a:pt x="1246" y="1845"/>
                  </a:lnTo>
                  <a:lnTo>
                    <a:pt x="1248" y="1829"/>
                  </a:lnTo>
                  <a:lnTo>
                    <a:pt x="1250" y="1814"/>
                  </a:lnTo>
                  <a:lnTo>
                    <a:pt x="1237" y="1812"/>
                  </a:lnTo>
                  <a:lnTo>
                    <a:pt x="1235" y="1801"/>
                  </a:lnTo>
                  <a:lnTo>
                    <a:pt x="1237" y="1793"/>
                  </a:lnTo>
                  <a:lnTo>
                    <a:pt x="1226" y="1781"/>
                  </a:lnTo>
                  <a:lnTo>
                    <a:pt x="1214" y="1785"/>
                  </a:lnTo>
                  <a:lnTo>
                    <a:pt x="1199" y="1795"/>
                  </a:lnTo>
                  <a:lnTo>
                    <a:pt x="1186" y="1798"/>
                  </a:lnTo>
                  <a:lnTo>
                    <a:pt x="1166" y="1800"/>
                  </a:lnTo>
                  <a:lnTo>
                    <a:pt x="1157" y="1798"/>
                  </a:lnTo>
                  <a:lnTo>
                    <a:pt x="1151" y="1793"/>
                  </a:lnTo>
                  <a:lnTo>
                    <a:pt x="1146" y="1792"/>
                  </a:lnTo>
                  <a:lnTo>
                    <a:pt x="1137" y="1797"/>
                  </a:lnTo>
                  <a:lnTo>
                    <a:pt x="1128" y="1803"/>
                  </a:lnTo>
                  <a:lnTo>
                    <a:pt x="1122" y="1814"/>
                  </a:lnTo>
                  <a:lnTo>
                    <a:pt x="1102" y="1831"/>
                  </a:lnTo>
                  <a:lnTo>
                    <a:pt x="1087" y="1835"/>
                  </a:lnTo>
                  <a:lnTo>
                    <a:pt x="1073" y="1851"/>
                  </a:lnTo>
                  <a:lnTo>
                    <a:pt x="1063" y="1858"/>
                  </a:lnTo>
                  <a:lnTo>
                    <a:pt x="1048" y="1866"/>
                  </a:lnTo>
                  <a:lnTo>
                    <a:pt x="1036" y="1874"/>
                  </a:lnTo>
                  <a:lnTo>
                    <a:pt x="1008" y="1881"/>
                  </a:lnTo>
                  <a:lnTo>
                    <a:pt x="990" y="1886"/>
                  </a:lnTo>
                  <a:lnTo>
                    <a:pt x="992" y="1888"/>
                  </a:lnTo>
                  <a:lnTo>
                    <a:pt x="992" y="1886"/>
                  </a:lnTo>
                  <a:lnTo>
                    <a:pt x="978" y="1878"/>
                  </a:lnTo>
                  <a:lnTo>
                    <a:pt x="976" y="1874"/>
                  </a:lnTo>
                  <a:lnTo>
                    <a:pt x="973" y="1873"/>
                  </a:lnTo>
                  <a:lnTo>
                    <a:pt x="958" y="1877"/>
                  </a:lnTo>
                  <a:lnTo>
                    <a:pt x="954" y="1877"/>
                  </a:lnTo>
                  <a:lnTo>
                    <a:pt x="940" y="1872"/>
                  </a:lnTo>
                  <a:lnTo>
                    <a:pt x="924" y="1871"/>
                  </a:lnTo>
                  <a:lnTo>
                    <a:pt x="917" y="1866"/>
                  </a:lnTo>
                  <a:lnTo>
                    <a:pt x="917" y="1863"/>
                  </a:lnTo>
                  <a:lnTo>
                    <a:pt x="913" y="1857"/>
                  </a:lnTo>
                  <a:lnTo>
                    <a:pt x="907" y="1856"/>
                  </a:lnTo>
                  <a:lnTo>
                    <a:pt x="893" y="1857"/>
                  </a:lnTo>
                  <a:lnTo>
                    <a:pt x="881" y="1862"/>
                  </a:lnTo>
                  <a:lnTo>
                    <a:pt x="870" y="1873"/>
                  </a:lnTo>
                  <a:lnTo>
                    <a:pt x="860" y="1889"/>
                  </a:lnTo>
                  <a:lnTo>
                    <a:pt x="839" y="1909"/>
                  </a:lnTo>
                  <a:lnTo>
                    <a:pt x="838" y="1915"/>
                  </a:lnTo>
                  <a:lnTo>
                    <a:pt x="833" y="1915"/>
                  </a:lnTo>
                  <a:lnTo>
                    <a:pt x="829" y="1913"/>
                  </a:lnTo>
                  <a:lnTo>
                    <a:pt x="827" y="1910"/>
                  </a:lnTo>
                  <a:lnTo>
                    <a:pt x="827" y="1903"/>
                  </a:lnTo>
                  <a:lnTo>
                    <a:pt x="831" y="1890"/>
                  </a:lnTo>
                  <a:lnTo>
                    <a:pt x="831" y="1884"/>
                  </a:lnTo>
                  <a:lnTo>
                    <a:pt x="828" y="1874"/>
                  </a:lnTo>
                  <a:lnTo>
                    <a:pt x="827" y="1871"/>
                  </a:lnTo>
                  <a:lnTo>
                    <a:pt x="822" y="1868"/>
                  </a:lnTo>
                  <a:lnTo>
                    <a:pt x="817" y="1870"/>
                  </a:lnTo>
                  <a:lnTo>
                    <a:pt x="809" y="1876"/>
                  </a:lnTo>
                  <a:lnTo>
                    <a:pt x="801" y="1876"/>
                  </a:lnTo>
                  <a:lnTo>
                    <a:pt x="793" y="1879"/>
                  </a:lnTo>
                  <a:lnTo>
                    <a:pt x="791" y="1881"/>
                  </a:lnTo>
                  <a:lnTo>
                    <a:pt x="788" y="1879"/>
                  </a:lnTo>
                  <a:lnTo>
                    <a:pt x="780" y="1881"/>
                  </a:lnTo>
                  <a:lnTo>
                    <a:pt x="774" y="1889"/>
                  </a:lnTo>
                  <a:lnTo>
                    <a:pt x="771" y="1889"/>
                  </a:lnTo>
                  <a:lnTo>
                    <a:pt x="757" y="1886"/>
                  </a:lnTo>
                  <a:lnTo>
                    <a:pt x="750" y="1888"/>
                  </a:lnTo>
                  <a:lnTo>
                    <a:pt x="746" y="1887"/>
                  </a:lnTo>
                  <a:lnTo>
                    <a:pt x="739" y="1883"/>
                  </a:lnTo>
                  <a:lnTo>
                    <a:pt x="729" y="1881"/>
                  </a:lnTo>
                  <a:lnTo>
                    <a:pt x="723" y="1873"/>
                  </a:lnTo>
                  <a:lnTo>
                    <a:pt x="713" y="1873"/>
                  </a:lnTo>
                  <a:lnTo>
                    <a:pt x="708" y="1874"/>
                  </a:lnTo>
                  <a:lnTo>
                    <a:pt x="704" y="1881"/>
                  </a:lnTo>
                  <a:lnTo>
                    <a:pt x="702" y="1882"/>
                  </a:lnTo>
                  <a:lnTo>
                    <a:pt x="696" y="1879"/>
                  </a:lnTo>
                  <a:lnTo>
                    <a:pt x="691" y="1881"/>
                  </a:lnTo>
                  <a:lnTo>
                    <a:pt x="685" y="1877"/>
                  </a:lnTo>
                  <a:lnTo>
                    <a:pt x="681" y="1879"/>
                  </a:lnTo>
                  <a:lnTo>
                    <a:pt x="675" y="1881"/>
                  </a:lnTo>
                  <a:lnTo>
                    <a:pt x="671" y="1878"/>
                  </a:lnTo>
                  <a:lnTo>
                    <a:pt x="667" y="1872"/>
                  </a:lnTo>
                  <a:lnTo>
                    <a:pt x="666" y="1868"/>
                  </a:lnTo>
                  <a:lnTo>
                    <a:pt x="661" y="1862"/>
                  </a:lnTo>
                  <a:lnTo>
                    <a:pt x="653" y="1861"/>
                  </a:lnTo>
                  <a:lnTo>
                    <a:pt x="645" y="1863"/>
                  </a:lnTo>
                  <a:lnTo>
                    <a:pt x="630" y="1854"/>
                  </a:lnTo>
                  <a:lnTo>
                    <a:pt x="629" y="1847"/>
                  </a:lnTo>
                  <a:lnTo>
                    <a:pt x="632" y="1834"/>
                  </a:lnTo>
                  <a:lnTo>
                    <a:pt x="629" y="1833"/>
                  </a:lnTo>
                  <a:lnTo>
                    <a:pt x="624" y="1836"/>
                  </a:lnTo>
                  <a:lnTo>
                    <a:pt x="619" y="1838"/>
                  </a:lnTo>
                  <a:lnTo>
                    <a:pt x="611" y="1836"/>
                  </a:lnTo>
                  <a:lnTo>
                    <a:pt x="603" y="1834"/>
                  </a:lnTo>
                  <a:lnTo>
                    <a:pt x="599" y="1835"/>
                  </a:lnTo>
                  <a:lnTo>
                    <a:pt x="592" y="1831"/>
                  </a:lnTo>
                  <a:lnTo>
                    <a:pt x="589" y="1831"/>
                  </a:lnTo>
                  <a:lnTo>
                    <a:pt x="585" y="1828"/>
                  </a:lnTo>
                  <a:lnTo>
                    <a:pt x="583" y="1823"/>
                  </a:lnTo>
                  <a:lnTo>
                    <a:pt x="578" y="1825"/>
                  </a:lnTo>
                  <a:lnTo>
                    <a:pt x="576" y="1822"/>
                  </a:lnTo>
                  <a:lnTo>
                    <a:pt x="579" y="1809"/>
                  </a:lnTo>
                  <a:lnTo>
                    <a:pt x="578" y="1803"/>
                  </a:lnTo>
                  <a:lnTo>
                    <a:pt x="581" y="1797"/>
                  </a:lnTo>
                  <a:lnTo>
                    <a:pt x="579" y="1795"/>
                  </a:lnTo>
                  <a:lnTo>
                    <a:pt x="573" y="1793"/>
                  </a:lnTo>
                  <a:lnTo>
                    <a:pt x="567" y="1795"/>
                  </a:lnTo>
                  <a:lnTo>
                    <a:pt x="563" y="1793"/>
                  </a:lnTo>
                  <a:lnTo>
                    <a:pt x="560" y="1797"/>
                  </a:lnTo>
                  <a:lnTo>
                    <a:pt x="559" y="1800"/>
                  </a:lnTo>
                  <a:lnTo>
                    <a:pt x="556" y="1803"/>
                  </a:lnTo>
                  <a:lnTo>
                    <a:pt x="553" y="1804"/>
                  </a:lnTo>
                  <a:lnTo>
                    <a:pt x="548" y="1809"/>
                  </a:lnTo>
                  <a:lnTo>
                    <a:pt x="544" y="1808"/>
                  </a:lnTo>
                  <a:lnTo>
                    <a:pt x="538" y="1807"/>
                  </a:lnTo>
                  <a:lnTo>
                    <a:pt x="536" y="1802"/>
                  </a:lnTo>
                  <a:lnTo>
                    <a:pt x="533" y="1785"/>
                  </a:lnTo>
                  <a:lnTo>
                    <a:pt x="527" y="1776"/>
                  </a:lnTo>
                  <a:lnTo>
                    <a:pt x="515" y="1766"/>
                  </a:lnTo>
                  <a:lnTo>
                    <a:pt x="503" y="1763"/>
                  </a:lnTo>
                  <a:lnTo>
                    <a:pt x="493" y="1754"/>
                  </a:lnTo>
                  <a:lnTo>
                    <a:pt x="487" y="1745"/>
                  </a:lnTo>
                  <a:lnTo>
                    <a:pt x="482" y="1743"/>
                  </a:lnTo>
                  <a:lnTo>
                    <a:pt x="462" y="1737"/>
                  </a:lnTo>
                  <a:lnTo>
                    <a:pt x="444" y="1733"/>
                  </a:lnTo>
                  <a:lnTo>
                    <a:pt x="441" y="1732"/>
                  </a:lnTo>
                  <a:lnTo>
                    <a:pt x="425" y="1730"/>
                  </a:lnTo>
                  <a:lnTo>
                    <a:pt x="423" y="1731"/>
                  </a:lnTo>
                  <a:lnTo>
                    <a:pt x="423" y="1732"/>
                  </a:lnTo>
                  <a:lnTo>
                    <a:pt x="423" y="1737"/>
                  </a:lnTo>
                  <a:lnTo>
                    <a:pt x="419" y="1742"/>
                  </a:lnTo>
                  <a:lnTo>
                    <a:pt x="420" y="1744"/>
                  </a:lnTo>
                  <a:lnTo>
                    <a:pt x="419" y="1748"/>
                  </a:lnTo>
                  <a:lnTo>
                    <a:pt x="411" y="1741"/>
                  </a:lnTo>
                  <a:lnTo>
                    <a:pt x="408" y="1736"/>
                  </a:lnTo>
                  <a:lnTo>
                    <a:pt x="406" y="1734"/>
                  </a:lnTo>
                  <a:lnTo>
                    <a:pt x="403" y="1733"/>
                  </a:lnTo>
                  <a:lnTo>
                    <a:pt x="386" y="1728"/>
                  </a:lnTo>
                  <a:lnTo>
                    <a:pt x="384" y="1726"/>
                  </a:lnTo>
                  <a:lnTo>
                    <a:pt x="380" y="1720"/>
                  </a:lnTo>
                  <a:lnTo>
                    <a:pt x="375" y="1718"/>
                  </a:lnTo>
                  <a:lnTo>
                    <a:pt x="363" y="1709"/>
                  </a:lnTo>
                  <a:lnTo>
                    <a:pt x="357" y="1709"/>
                  </a:lnTo>
                  <a:lnTo>
                    <a:pt x="350" y="1705"/>
                  </a:lnTo>
                  <a:lnTo>
                    <a:pt x="348" y="1701"/>
                  </a:lnTo>
                  <a:lnTo>
                    <a:pt x="348" y="1698"/>
                  </a:lnTo>
                  <a:lnTo>
                    <a:pt x="345" y="1694"/>
                  </a:lnTo>
                  <a:lnTo>
                    <a:pt x="341" y="1694"/>
                  </a:lnTo>
                  <a:lnTo>
                    <a:pt x="339" y="1691"/>
                  </a:lnTo>
                  <a:lnTo>
                    <a:pt x="334" y="1689"/>
                  </a:lnTo>
                  <a:lnTo>
                    <a:pt x="326" y="1693"/>
                  </a:lnTo>
                  <a:lnTo>
                    <a:pt x="325" y="1691"/>
                  </a:lnTo>
                  <a:lnTo>
                    <a:pt x="323" y="1685"/>
                  </a:lnTo>
                  <a:lnTo>
                    <a:pt x="322" y="1684"/>
                  </a:lnTo>
                  <a:lnTo>
                    <a:pt x="318" y="1683"/>
                  </a:lnTo>
                  <a:lnTo>
                    <a:pt x="315" y="1684"/>
                  </a:lnTo>
                  <a:lnTo>
                    <a:pt x="306" y="1683"/>
                  </a:lnTo>
                  <a:lnTo>
                    <a:pt x="302" y="1684"/>
                  </a:lnTo>
                  <a:lnTo>
                    <a:pt x="296" y="1688"/>
                  </a:lnTo>
                  <a:lnTo>
                    <a:pt x="293" y="1688"/>
                  </a:lnTo>
                  <a:lnTo>
                    <a:pt x="290" y="1685"/>
                  </a:lnTo>
                  <a:lnTo>
                    <a:pt x="291" y="1675"/>
                  </a:lnTo>
                  <a:lnTo>
                    <a:pt x="287" y="1672"/>
                  </a:lnTo>
                  <a:lnTo>
                    <a:pt x="283" y="1666"/>
                  </a:lnTo>
                  <a:lnTo>
                    <a:pt x="283" y="1663"/>
                  </a:lnTo>
                  <a:lnTo>
                    <a:pt x="278" y="1658"/>
                  </a:lnTo>
                  <a:lnTo>
                    <a:pt x="278" y="1653"/>
                  </a:lnTo>
                  <a:lnTo>
                    <a:pt x="280" y="1646"/>
                  </a:lnTo>
                  <a:lnTo>
                    <a:pt x="277" y="1640"/>
                  </a:lnTo>
                  <a:lnTo>
                    <a:pt x="277" y="1636"/>
                  </a:lnTo>
                  <a:lnTo>
                    <a:pt x="278" y="1629"/>
                  </a:lnTo>
                  <a:lnTo>
                    <a:pt x="280" y="1623"/>
                  </a:lnTo>
                  <a:lnTo>
                    <a:pt x="273" y="1613"/>
                  </a:lnTo>
                  <a:lnTo>
                    <a:pt x="266" y="1605"/>
                  </a:lnTo>
                  <a:lnTo>
                    <a:pt x="266" y="1596"/>
                  </a:lnTo>
                  <a:lnTo>
                    <a:pt x="263" y="1588"/>
                  </a:lnTo>
                  <a:lnTo>
                    <a:pt x="264" y="1585"/>
                  </a:lnTo>
                  <a:lnTo>
                    <a:pt x="275" y="1583"/>
                  </a:lnTo>
                  <a:lnTo>
                    <a:pt x="278" y="1580"/>
                  </a:lnTo>
                  <a:lnTo>
                    <a:pt x="279" y="1581"/>
                  </a:lnTo>
                  <a:lnTo>
                    <a:pt x="280" y="1588"/>
                  </a:lnTo>
                  <a:lnTo>
                    <a:pt x="283" y="1593"/>
                  </a:lnTo>
                  <a:lnTo>
                    <a:pt x="285" y="1596"/>
                  </a:lnTo>
                  <a:lnTo>
                    <a:pt x="293" y="1598"/>
                  </a:lnTo>
                  <a:lnTo>
                    <a:pt x="295" y="1597"/>
                  </a:lnTo>
                  <a:lnTo>
                    <a:pt x="298" y="1596"/>
                  </a:lnTo>
                  <a:lnTo>
                    <a:pt x="301" y="1597"/>
                  </a:lnTo>
                  <a:lnTo>
                    <a:pt x="302" y="1591"/>
                  </a:lnTo>
                  <a:lnTo>
                    <a:pt x="306" y="1588"/>
                  </a:lnTo>
                  <a:lnTo>
                    <a:pt x="310" y="1582"/>
                  </a:lnTo>
                  <a:lnTo>
                    <a:pt x="311" y="1582"/>
                  </a:lnTo>
                  <a:lnTo>
                    <a:pt x="315" y="1587"/>
                  </a:lnTo>
                  <a:lnTo>
                    <a:pt x="317" y="1587"/>
                  </a:lnTo>
                  <a:lnTo>
                    <a:pt x="326" y="1576"/>
                  </a:lnTo>
                  <a:lnTo>
                    <a:pt x="326" y="1574"/>
                  </a:lnTo>
                  <a:lnTo>
                    <a:pt x="322" y="1567"/>
                  </a:lnTo>
                  <a:lnTo>
                    <a:pt x="316" y="1559"/>
                  </a:lnTo>
                  <a:lnTo>
                    <a:pt x="315" y="1554"/>
                  </a:lnTo>
                  <a:lnTo>
                    <a:pt x="316" y="1551"/>
                  </a:lnTo>
                  <a:lnTo>
                    <a:pt x="316" y="1548"/>
                  </a:lnTo>
                  <a:lnTo>
                    <a:pt x="306" y="1543"/>
                  </a:lnTo>
                  <a:lnTo>
                    <a:pt x="301" y="1544"/>
                  </a:lnTo>
                  <a:lnTo>
                    <a:pt x="300" y="1540"/>
                  </a:lnTo>
                  <a:lnTo>
                    <a:pt x="291" y="1533"/>
                  </a:lnTo>
                  <a:lnTo>
                    <a:pt x="291" y="1518"/>
                  </a:lnTo>
                  <a:lnTo>
                    <a:pt x="296" y="1517"/>
                  </a:lnTo>
                  <a:lnTo>
                    <a:pt x="294" y="1511"/>
                  </a:lnTo>
                  <a:lnTo>
                    <a:pt x="295" y="1508"/>
                  </a:lnTo>
                  <a:lnTo>
                    <a:pt x="296" y="1507"/>
                  </a:lnTo>
                  <a:lnTo>
                    <a:pt x="289" y="1500"/>
                  </a:lnTo>
                  <a:lnTo>
                    <a:pt x="290" y="1494"/>
                  </a:lnTo>
                  <a:lnTo>
                    <a:pt x="290" y="1492"/>
                  </a:lnTo>
                  <a:lnTo>
                    <a:pt x="300" y="1492"/>
                  </a:lnTo>
                  <a:lnTo>
                    <a:pt x="304" y="1489"/>
                  </a:lnTo>
                  <a:lnTo>
                    <a:pt x="315" y="1492"/>
                  </a:lnTo>
                  <a:lnTo>
                    <a:pt x="317" y="1490"/>
                  </a:lnTo>
                  <a:lnTo>
                    <a:pt x="322" y="1485"/>
                  </a:lnTo>
                  <a:lnTo>
                    <a:pt x="327" y="1475"/>
                  </a:lnTo>
                  <a:lnTo>
                    <a:pt x="327" y="1464"/>
                  </a:lnTo>
                  <a:lnTo>
                    <a:pt x="337" y="1463"/>
                  </a:lnTo>
                  <a:lnTo>
                    <a:pt x="338" y="1462"/>
                  </a:lnTo>
                  <a:lnTo>
                    <a:pt x="336" y="1459"/>
                  </a:lnTo>
                  <a:lnTo>
                    <a:pt x="337" y="1456"/>
                  </a:lnTo>
                  <a:lnTo>
                    <a:pt x="341" y="1453"/>
                  </a:lnTo>
                  <a:lnTo>
                    <a:pt x="342" y="1451"/>
                  </a:lnTo>
                  <a:lnTo>
                    <a:pt x="345" y="1447"/>
                  </a:lnTo>
                  <a:lnTo>
                    <a:pt x="352" y="1442"/>
                  </a:lnTo>
                  <a:lnTo>
                    <a:pt x="352" y="1436"/>
                  </a:lnTo>
                  <a:lnTo>
                    <a:pt x="358" y="1430"/>
                  </a:lnTo>
                  <a:lnTo>
                    <a:pt x="360" y="1411"/>
                  </a:lnTo>
                  <a:lnTo>
                    <a:pt x="363" y="1409"/>
                  </a:lnTo>
                  <a:lnTo>
                    <a:pt x="363" y="1402"/>
                  </a:lnTo>
                  <a:lnTo>
                    <a:pt x="369" y="1394"/>
                  </a:lnTo>
                  <a:lnTo>
                    <a:pt x="369" y="1391"/>
                  </a:lnTo>
                  <a:lnTo>
                    <a:pt x="365" y="1388"/>
                  </a:lnTo>
                  <a:lnTo>
                    <a:pt x="361" y="1388"/>
                  </a:lnTo>
                  <a:lnTo>
                    <a:pt x="354" y="1397"/>
                  </a:lnTo>
                  <a:lnTo>
                    <a:pt x="352" y="1397"/>
                  </a:lnTo>
                  <a:lnTo>
                    <a:pt x="349" y="1393"/>
                  </a:lnTo>
                  <a:lnTo>
                    <a:pt x="347" y="1382"/>
                  </a:lnTo>
                  <a:lnTo>
                    <a:pt x="342" y="1386"/>
                  </a:lnTo>
                  <a:lnTo>
                    <a:pt x="338" y="1386"/>
                  </a:lnTo>
                  <a:lnTo>
                    <a:pt x="336" y="1381"/>
                  </a:lnTo>
                  <a:lnTo>
                    <a:pt x="333" y="1381"/>
                  </a:lnTo>
                  <a:lnTo>
                    <a:pt x="331" y="1379"/>
                  </a:lnTo>
                  <a:lnTo>
                    <a:pt x="330" y="1370"/>
                  </a:lnTo>
                  <a:lnTo>
                    <a:pt x="326" y="1368"/>
                  </a:lnTo>
                  <a:lnTo>
                    <a:pt x="325" y="1366"/>
                  </a:lnTo>
                  <a:lnTo>
                    <a:pt x="322" y="1365"/>
                  </a:lnTo>
                  <a:lnTo>
                    <a:pt x="318" y="1365"/>
                  </a:lnTo>
                  <a:lnTo>
                    <a:pt x="315" y="1360"/>
                  </a:lnTo>
                  <a:lnTo>
                    <a:pt x="312" y="1359"/>
                  </a:lnTo>
                  <a:lnTo>
                    <a:pt x="309" y="1359"/>
                  </a:lnTo>
                  <a:lnTo>
                    <a:pt x="304" y="1361"/>
                  </a:lnTo>
                  <a:lnTo>
                    <a:pt x="298" y="1361"/>
                  </a:lnTo>
                  <a:lnTo>
                    <a:pt x="293" y="1365"/>
                  </a:lnTo>
                  <a:lnTo>
                    <a:pt x="279" y="1365"/>
                  </a:lnTo>
                  <a:lnTo>
                    <a:pt x="269" y="1372"/>
                  </a:lnTo>
                  <a:lnTo>
                    <a:pt x="258" y="1378"/>
                  </a:lnTo>
                  <a:lnTo>
                    <a:pt x="251" y="1383"/>
                  </a:lnTo>
                  <a:lnTo>
                    <a:pt x="246" y="1388"/>
                  </a:lnTo>
                  <a:lnTo>
                    <a:pt x="241" y="1389"/>
                  </a:lnTo>
                  <a:lnTo>
                    <a:pt x="237" y="1394"/>
                  </a:lnTo>
                  <a:lnTo>
                    <a:pt x="230" y="1391"/>
                  </a:lnTo>
                  <a:lnTo>
                    <a:pt x="225" y="1394"/>
                  </a:lnTo>
                  <a:lnTo>
                    <a:pt x="220" y="1394"/>
                  </a:lnTo>
                  <a:lnTo>
                    <a:pt x="209" y="1393"/>
                  </a:lnTo>
                  <a:lnTo>
                    <a:pt x="202" y="1388"/>
                  </a:lnTo>
                  <a:lnTo>
                    <a:pt x="196" y="1389"/>
                  </a:lnTo>
                  <a:lnTo>
                    <a:pt x="188" y="1384"/>
                  </a:lnTo>
                  <a:lnTo>
                    <a:pt x="171" y="1378"/>
                  </a:lnTo>
                  <a:lnTo>
                    <a:pt x="161" y="1372"/>
                  </a:lnTo>
                  <a:lnTo>
                    <a:pt x="161" y="1366"/>
                  </a:lnTo>
                  <a:lnTo>
                    <a:pt x="160" y="1362"/>
                  </a:lnTo>
                  <a:lnTo>
                    <a:pt x="156" y="1363"/>
                  </a:lnTo>
                  <a:lnTo>
                    <a:pt x="151" y="1367"/>
                  </a:lnTo>
                  <a:lnTo>
                    <a:pt x="148" y="1367"/>
                  </a:lnTo>
                  <a:lnTo>
                    <a:pt x="143" y="1368"/>
                  </a:lnTo>
                  <a:lnTo>
                    <a:pt x="139" y="1367"/>
                  </a:lnTo>
                  <a:lnTo>
                    <a:pt x="133" y="1356"/>
                  </a:lnTo>
                  <a:lnTo>
                    <a:pt x="126" y="1355"/>
                  </a:lnTo>
                  <a:lnTo>
                    <a:pt x="124" y="1351"/>
                  </a:lnTo>
                  <a:lnTo>
                    <a:pt x="124" y="1349"/>
                  </a:lnTo>
                  <a:lnTo>
                    <a:pt x="129" y="1348"/>
                  </a:lnTo>
                  <a:lnTo>
                    <a:pt x="131" y="1344"/>
                  </a:lnTo>
                  <a:lnTo>
                    <a:pt x="129" y="1339"/>
                  </a:lnTo>
                  <a:lnTo>
                    <a:pt x="127" y="1336"/>
                  </a:lnTo>
                  <a:lnTo>
                    <a:pt x="129" y="1330"/>
                  </a:lnTo>
                  <a:lnTo>
                    <a:pt x="129" y="1324"/>
                  </a:lnTo>
                  <a:lnTo>
                    <a:pt x="127" y="1318"/>
                  </a:lnTo>
                  <a:lnTo>
                    <a:pt x="121" y="1312"/>
                  </a:lnTo>
                  <a:lnTo>
                    <a:pt x="110" y="1305"/>
                  </a:lnTo>
                  <a:lnTo>
                    <a:pt x="105" y="1305"/>
                  </a:lnTo>
                  <a:lnTo>
                    <a:pt x="99" y="1309"/>
                  </a:lnTo>
                  <a:lnTo>
                    <a:pt x="97" y="1308"/>
                  </a:lnTo>
                  <a:lnTo>
                    <a:pt x="97" y="1296"/>
                  </a:lnTo>
                  <a:lnTo>
                    <a:pt x="95" y="1293"/>
                  </a:lnTo>
                  <a:lnTo>
                    <a:pt x="88" y="1295"/>
                  </a:lnTo>
                  <a:lnTo>
                    <a:pt x="83" y="1292"/>
                  </a:lnTo>
                  <a:lnTo>
                    <a:pt x="79" y="1291"/>
                  </a:lnTo>
                  <a:lnTo>
                    <a:pt x="65" y="1293"/>
                  </a:lnTo>
                  <a:lnTo>
                    <a:pt x="54" y="1290"/>
                  </a:lnTo>
                  <a:lnTo>
                    <a:pt x="56" y="1289"/>
                  </a:lnTo>
                  <a:lnTo>
                    <a:pt x="53" y="1284"/>
                  </a:lnTo>
                  <a:lnTo>
                    <a:pt x="47" y="1281"/>
                  </a:lnTo>
                  <a:lnTo>
                    <a:pt x="46" y="1278"/>
                  </a:lnTo>
                  <a:lnTo>
                    <a:pt x="53" y="1270"/>
                  </a:lnTo>
                  <a:lnTo>
                    <a:pt x="57" y="1269"/>
                  </a:lnTo>
                  <a:lnTo>
                    <a:pt x="62" y="1271"/>
                  </a:lnTo>
                  <a:lnTo>
                    <a:pt x="65" y="1271"/>
                  </a:lnTo>
                  <a:lnTo>
                    <a:pt x="62" y="1271"/>
                  </a:lnTo>
                  <a:lnTo>
                    <a:pt x="70" y="1274"/>
                  </a:lnTo>
                  <a:lnTo>
                    <a:pt x="73" y="1273"/>
                  </a:lnTo>
                  <a:lnTo>
                    <a:pt x="73" y="1237"/>
                  </a:lnTo>
                  <a:lnTo>
                    <a:pt x="63" y="1212"/>
                  </a:lnTo>
                  <a:lnTo>
                    <a:pt x="63" y="1193"/>
                  </a:lnTo>
                  <a:lnTo>
                    <a:pt x="56" y="1182"/>
                  </a:lnTo>
                  <a:lnTo>
                    <a:pt x="37" y="1180"/>
                  </a:lnTo>
                  <a:lnTo>
                    <a:pt x="17" y="1187"/>
                  </a:lnTo>
                  <a:lnTo>
                    <a:pt x="6" y="1179"/>
                  </a:lnTo>
                  <a:lnTo>
                    <a:pt x="2" y="1162"/>
                  </a:lnTo>
                  <a:lnTo>
                    <a:pt x="0" y="1142"/>
                  </a:lnTo>
                  <a:lnTo>
                    <a:pt x="11" y="1108"/>
                  </a:lnTo>
                  <a:lnTo>
                    <a:pt x="10" y="1097"/>
                  </a:lnTo>
                  <a:lnTo>
                    <a:pt x="19" y="1079"/>
                  </a:lnTo>
                  <a:lnTo>
                    <a:pt x="51" y="1064"/>
                  </a:lnTo>
                  <a:lnTo>
                    <a:pt x="56" y="1059"/>
                  </a:lnTo>
                  <a:lnTo>
                    <a:pt x="63" y="1059"/>
                  </a:lnTo>
                  <a:lnTo>
                    <a:pt x="69" y="1044"/>
                  </a:lnTo>
                  <a:lnTo>
                    <a:pt x="79" y="1048"/>
                  </a:lnTo>
                  <a:lnTo>
                    <a:pt x="94" y="1042"/>
                  </a:lnTo>
                  <a:lnTo>
                    <a:pt x="105" y="1043"/>
                  </a:lnTo>
                  <a:lnTo>
                    <a:pt x="111" y="1056"/>
                  </a:lnTo>
                  <a:lnTo>
                    <a:pt x="122" y="1058"/>
                  </a:lnTo>
                  <a:lnTo>
                    <a:pt x="138" y="1054"/>
                  </a:lnTo>
                  <a:lnTo>
                    <a:pt x="148" y="1055"/>
                  </a:lnTo>
                  <a:lnTo>
                    <a:pt x="161" y="1045"/>
                  </a:lnTo>
                  <a:lnTo>
                    <a:pt x="167" y="1027"/>
                  </a:lnTo>
                  <a:lnTo>
                    <a:pt x="176" y="1016"/>
                  </a:lnTo>
                  <a:lnTo>
                    <a:pt x="193" y="1011"/>
                  </a:lnTo>
                  <a:lnTo>
                    <a:pt x="212" y="1010"/>
                  </a:lnTo>
                  <a:lnTo>
                    <a:pt x="239" y="1005"/>
                  </a:lnTo>
                  <a:lnTo>
                    <a:pt x="251" y="1000"/>
                  </a:lnTo>
                  <a:lnTo>
                    <a:pt x="259" y="986"/>
                  </a:lnTo>
                  <a:lnTo>
                    <a:pt x="274" y="973"/>
                  </a:lnTo>
                  <a:lnTo>
                    <a:pt x="310" y="953"/>
                  </a:lnTo>
                  <a:lnTo>
                    <a:pt x="348" y="941"/>
                  </a:lnTo>
                  <a:lnTo>
                    <a:pt x="358" y="934"/>
                  </a:lnTo>
                  <a:lnTo>
                    <a:pt x="364" y="920"/>
                  </a:lnTo>
                  <a:lnTo>
                    <a:pt x="364" y="892"/>
                  </a:lnTo>
                  <a:lnTo>
                    <a:pt x="366" y="881"/>
                  </a:lnTo>
                  <a:lnTo>
                    <a:pt x="374" y="871"/>
                  </a:lnTo>
                  <a:lnTo>
                    <a:pt x="373" y="859"/>
                  </a:lnTo>
                  <a:lnTo>
                    <a:pt x="386" y="849"/>
                  </a:lnTo>
                  <a:lnTo>
                    <a:pt x="386" y="834"/>
                  </a:lnTo>
                  <a:lnTo>
                    <a:pt x="377" y="807"/>
                  </a:lnTo>
                  <a:lnTo>
                    <a:pt x="370" y="795"/>
                  </a:lnTo>
                  <a:lnTo>
                    <a:pt x="366" y="780"/>
                  </a:lnTo>
                  <a:lnTo>
                    <a:pt x="361" y="742"/>
                  </a:lnTo>
                  <a:lnTo>
                    <a:pt x="354" y="727"/>
                  </a:lnTo>
                  <a:lnTo>
                    <a:pt x="347" y="720"/>
                  </a:lnTo>
                  <a:lnTo>
                    <a:pt x="355" y="712"/>
                  </a:lnTo>
                  <a:lnTo>
                    <a:pt x="375" y="705"/>
                  </a:lnTo>
                  <a:lnTo>
                    <a:pt x="393" y="703"/>
                  </a:lnTo>
                  <a:lnTo>
                    <a:pt x="416" y="695"/>
                  </a:lnTo>
                  <a:lnTo>
                    <a:pt x="471" y="693"/>
                  </a:lnTo>
                  <a:lnTo>
                    <a:pt x="478" y="688"/>
                  </a:lnTo>
                  <a:lnTo>
                    <a:pt x="472" y="670"/>
                  </a:lnTo>
                  <a:lnTo>
                    <a:pt x="470" y="655"/>
                  </a:lnTo>
                  <a:lnTo>
                    <a:pt x="473" y="635"/>
                  </a:lnTo>
                  <a:lnTo>
                    <a:pt x="479" y="611"/>
                  </a:lnTo>
                  <a:lnTo>
                    <a:pt x="492" y="584"/>
                  </a:lnTo>
                  <a:lnTo>
                    <a:pt x="500" y="558"/>
                  </a:lnTo>
                  <a:lnTo>
                    <a:pt x="511" y="537"/>
                  </a:lnTo>
                  <a:lnTo>
                    <a:pt x="535" y="537"/>
                  </a:lnTo>
                  <a:lnTo>
                    <a:pt x="544" y="544"/>
                  </a:lnTo>
                  <a:lnTo>
                    <a:pt x="563" y="550"/>
                  </a:lnTo>
                  <a:lnTo>
                    <a:pt x="597" y="547"/>
                  </a:lnTo>
                  <a:lnTo>
                    <a:pt x="606" y="556"/>
                  </a:lnTo>
                  <a:lnTo>
                    <a:pt x="616" y="563"/>
                  </a:lnTo>
                  <a:lnTo>
                    <a:pt x="630" y="552"/>
                  </a:lnTo>
                  <a:lnTo>
                    <a:pt x="653" y="544"/>
                  </a:lnTo>
                  <a:lnTo>
                    <a:pt x="656" y="507"/>
                  </a:lnTo>
                  <a:lnTo>
                    <a:pt x="654" y="484"/>
                  </a:lnTo>
                  <a:lnTo>
                    <a:pt x="659" y="459"/>
                  </a:lnTo>
                  <a:lnTo>
                    <a:pt x="670" y="439"/>
                  </a:lnTo>
                  <a:lnTo>
                    <a:pt x="686" y="440"/>
                  </a:lnTo>
                  <a:lnTo>
                    <a:pt x="705" y="434"/>
                  </a:lnTo>
                  <a:lnTo>
                    <a:pt x="721" y="418"/>
                  </a:lnTo>
                  <a:lnTo>
                    <a:pt x="731" y="398"/>
                  </a:lnTo>
                  <a:lnTo>
                    <a:pt x="756" y="405"/>
                  </a:lnTo>
                  <a:lnTo>
                    <a:pt x="772" y="389"/>
                  </a:lnTo>
                  <a:lnTo>
                    <a:pt x="777" y="389"/>
                  </a:lnTo>
                  <a:lnTo>
                    <a:pt x="777" y="393"/>
                  </a:lnTo>
                  <a:lnTo>
                    <a:pt x="780" y="404"/>
                  </a:lnTo>
                  <a:lnTo>
                    <a:pt x="791" y="430"/>
                  </a:lnTo>
                  <a:lnTo>
                    <a:pt x="821" y="453"/>
                  </a:lnTo>
                  <a:lnTo>
                    <a:pt x="832" y="474"/>
                  </a:lnTo>
                  <a:lnTo>
                    <a:pt x="847" y="485"/>
                  </a:lnTo>
                  <a:lnTo>
                    <a:pt x="854" y="474"/>
                  </a:lnTo>
                  <a:lnTo>
                    <a:pt x="870" y="477"/>
                  </a:lnTo>
                  <a:lnTo>
                    <a:pt x="885" y="485"/>
                  </a:lnTo>
                  <a:lnTo>
                    <a:pt x="901" y="488"/>
                  </a:lnTo>
                  <a:lnTo>
                    <a:pt x="911" y="504"/>
                  </a:lnTo>
                  <a:lnTo>
                    <a:pt x="918" y="526"/>
                  </a:lnTo>
                  <a:lnTo>
                    <a:pt x="928" y="543"/>
                  </a:lnTo>
                  <a:lnTo>
                    <a:pt x="940" y="586"/>
                  </a:lnTo>
                  <a:lnTo>
                    <a:pt x="940" y="614"/>
                  </a:lnTo>
                  <a:lnTo>
                    <a:pt x="944" y="633"/>
                  </a:lnTo>
                  <a:lnTo>
                    <a:pt x="943" y="652"/>
                  </a:lnTo>
                  <a:lnTo>
                    <a:pt x="935" y="668"/>
                  </a:lnTo>
                  <a:lnTo>
                    <a:pt x="934" y="683"/>
                  </a:lnTo>
                  <a:lnTo>
                    <a:pt x="941" y="690"/>
                  </a:lnTo>
                  <a:lnTo>
                    <a:pt x="957" y="697"/>
                  </a:lnTo>
                  <a:lnTo>
                    <a:pt x="988" y="700"/>
                  </a:lnTo>
                  <a:lnTo>
                    <a:pt x="1022" y="711"/>
                  </a:lnTo>
                  <a:lnTo>
                    <a:pt x="1031" y="711"/>
                  </a:lnTo>
                  <a:lnTo>
                    <a:pt x="1044" y="706"/>
                  </a:lnTo>
                  <a:lnTo>
                    <a:pt x="1057" y="706"/>
                  </a:lnTo>
                  <a:lnTo>
                    <a:pt x="1069" y="712"/>
                  </a:lnTo>
                  <a:lnTo>
                    <a:pt x="1099" y="722"/>
                  </a:lnTo>
                  <a:lnTo>
                    <a:pt x="1114" y="732"/>
                  </a:lnTo>
                  <a:lnTo>
                    <a:pt x="1130" y="741"/>
                  </a:lnTo>
                  <a:lnTo>
                    <a:pt x="1162" y="749"/>
                  </a:lnTo>
                  <a:lnTo>
                    <a:pt x="1175" y="759"/>
                  </a:lnTo>
                  <a:lnTo>
                    <a:pt x="1187" y="760"/>
                  </a:lnTo>
                  <a:lnTo>
                    <a:pt x="1198" y="775"/>
                  </a:lnTo>
                  <a:lnTo>
                    <a:pt x="1209" y="792"/>
                  </a:lnTo>
                  <a:lnTo>
                    <a:pt x="1216" y="812"/>
                  </a:lnTo>
                  <a:lnTo>
                    <a:pt x="1228" y="832"/>
                  </a:lnTo>
                  <a:lnTo>
                    <a:pt x="1240" y="846"/>
                  </a:lnTo>
                  <a:lnTo>
                    <a:pt x="1253" y="862"/>
                  </a:lnTo>
                  <a:lnTo>
                    <a:pt x="1269" y="876"/>
                  </a:lnTo>
                  <a:lnTo>
                    <a:pt x="1283" y="882"/>
                  </a:lnTo>
                  <a:lnTo>
                    <a:pt x="1304" y="882"/>
                  </a:lnTo>
                  <a:lnTo>
                    <a:pt x="1452" y="872"/>
                  </a:lnTo>
                  <a:lnTo>
                    <a:pt x="1470" y="870"/>
                  </a:lnTo>
                  <a:lnTo>
                    <a:pt x="1487" y="872"/>
                  </a:lnTo>
                  <a:lnTo>
                    <a:pt x="1521" y="883"/>
                  </a:lnTo>
                  <a:lnTo>
                    <a:pt x="1531" y="887"/>
                  </a:lnTo>
                  <a:lnTo>
                    <a:pt x="1540" y="898"/>
                  </a:lnTo>
                  <a:lnTo>
                    <a:pt x="1555" y="911"/>
                  </a:lnTo>
                  <a:lnTo>
                    <a:pt x="1578" y="921"/>
                  </a:lnTo>
                  <a:lnTo>
                    <a:pt x="1611" y="931"/>
                  </a:lnTo>
                  <a:lnTo>
                    <a:pt x="1629" y="941"/>
                  </a:lnTo>
                  <a:lnTo>
                    <a:pt x="1651" y="948"/>
                  </a:lnTo>
                  <a:lnTo>
                    <a:pt x="1680" y="950"/>
                  </a:lnTo>
                  <a:lnTo>
                    <a:pt x="1686" y="952"/>
                  </a:lnTo>
                  <a:lnTo>
                    <a:pt x="1697" y="961"/>
                  </a:lnTo>
                  <a:lnTo>
                    <a:pt x="1709" y="964"/>
                  </a:lnTo>
                  <a:lnTo>
                    <a:pt x="1719" y="963"/>
                  </a:lnTo>
                  <a:lnTo>
                    <a:pt x="1737" y="948"/>
                  </a:lnTo>
                  <a:lnTo>
                    <a:pt x="1767" y="937"/>
                  </a:lnTo>
                  <a:lnTo>
                    <a:pt x="1780" y="935"/>
                  </a:lnTo>
                  <a:lnTo>
                    <a:pt x="1791" y="931"/>
                  </a:lnTo>
                  <a:lnTo>
                    <a:pt x="1799" y="921"/>
                  </a:lnTo>
                  <a:lnTo>
                    <a:pt x="1810" y="918"/>
                  </a:lnTo>
                  <a:lnTo>
                    <a:pt x="1847" y="911"/>
                  </a:lnTo>
                  <a:lnTo>
                    <a:pt x="1865" y="904"/>
                  </a:lnTo>
                  <a:lnTo>
                    <a:pt x="1891" y="905"/>
                  </a:lnTo>
                  <a:lnTo>
                    <a:pt x="1907" y="899"/>
                  </a:lnTo>
                  <a:lnTo>
                    <a:pt x="1935" y="908"/>
                  </a:lnTo>
                  <a:lnTo>
                    <a:pt x="1940" y="905"/>
                  </a:lnTo>
                  <a:lnTo>
                    <a:pt x="1968" y="903"/>
                  </a:lnTo>
                  <a:lnTo>
                    <a:pt x="1998" y="892"/>
                  </a:lnTo>
                  <a:lnTo>
                    <a:pt x="2012" y="883"/>
                  </a:lnTo>
                  <a:lnTo>
                    <a:pt x="2032" y="868"/>
                  </a:lnTo>
                  <a:lnTo>
                    <a:pt x="2042" y="854"/>
                  </a:lnTo>
                  <a:lnTo>
                    <a:pt x="2100" y="805"/>
                  </a:lnTo>
                  <a:lnTo>
                    <a:pt x="2097" y="791"/>
                  </a:lnTo>
                  <a:lnTo>
                    <a:pt x="2075" y="762"/>
                  </a:lnTo>
                  <a:lnTo>
                    <a:pt x="2078" y="747"/>
                  </a:lnTo>
                  <a:lnTo>
                    <a:pt x="2091" y="727"/>
                  </a:lnTo>
                  <a:lnTo>
                    <a:pt x="2100" y="710"/>
                  </a:lnTo>
                  <a:lnTo>
                    <a:pt x="2121" y="704"/>
                  </a:lnTo>
                  <a:lnTo>
                    <a:pt x="2137" y="709"/>
                  </a:lnTo>
                  <a:lnTo>
                    <a:pt x="2149" y="722"/>
                  </a:lnTo>
                  <a:lnTo>
                    <a:pt x="2170" y="727"/>
                  </a:lnTo>
                  <a:lnTo>
                    <a:pt x="2188" y="727"/>
                  </a:lnTo>
                  <a:lnTo>
                    <a:pt x="2215" y="710"/>
                  </a:lnTo>
                  <a:lnTo>
                    <a:pt x="2234" y="689"/>
                  </a:lnTo>
                  <a:lnTo>
                    <a:pt x="2254" y="667"/>
                  </a:lnTo>
                  <a:lnTo>
                    <a:pt x="2266" y="667"/>
                  </a:lnTo>
                  <a:lnTo>
                    <a:pt x="2277" y="668"/>
                  </a:lnTo>
                  <a:lnTo>
                    <a:pt x="2284" y="666"/>
                  </a:lnTo>
                  <a:lnTo>
                    <a:pt x="2302" y="654"/>
                  </a:lnTo>
                  <a:lnTo>
                    <a:pt x="2353" y="598"/>
                  </a:lnTo>
                  <a:lnTo>
                    <a:pt x="2369" y="584"/>
                  </a:lnTo>
                  <a:lnTo>
                    <a:pt x="2390" y="580"/>
                  </a:lnTo>
                  <a:lnTo>
                    <a:pt x="2415" y="581"/>
                  </a:lnTo>
                  <a:lnTo>
                    <a:pt x="2440" y="577"/>
                  </a:lnTo>
                  <a:lnTo>
                    <a:pt x="2465" y="572"/>
                  </a:lnTo>
                  <a:lnTo>
                    <a:pt x="2484" y="577"/>
                  </a:lnTo>
                  <a:lnTo>
                    <a:pt x="2501" y="580"/>
                  </a:lnTo>
                  <a:lnTo>
                    <a:pt x="2511" y="574"/>
                  </a:lnTo>
                  <a:lnTo>
                    <a:pt x="2510" y="561"/>
                  </a:lnTo>
                  <a:lnTo>
                    <a:pt x="2496" y="553"/>
                  </a:lnTo>
                  <a:lnTo>
                    <a:pt x="2496" y="544"/>
                  </a:lnTo>
                  <a:lnTo>
                    <a:pt x="2498" y="531"/>
                  </a:lnTo>
                  <a:lnTo>
                    <a:pt x="2492" y="517"/>
                  </a:lnTo>
                  <a:lnTo>
                    <a:pt x="2463" y="493"/>
                  </a:lnTo>
                  <a:lnTo>
                    <a:pt x="2450" y="478"/>
                  </a:lnTo>
                  <a:lnTo>
                    <a:pt x="2444" y="464"/>
                  </a:lnTo>
                  <a:lnTo>
                    <a:pt x="2415" y="485"/>
                  </a:lnTo>
                  <a:lnTo>
                    <a:pt x="2397" y="498"/>
                  </a:lnTo>
                  <a:lnTo>
                    <a:pt x="2372" y="505"/>
                  </a:lnTo>
                  <a:lnTo>
                    <a:pt x="2347" y="507"/>
                  </a:lnTo>
                  <a:lnTo>
                    <a:pt x="2306" y="498"/>
                  </a:lnTo>
                  <a:lnTo>
                    <a:pt x="2297" y="483"/>
                  </a:lnTo>
                  <a:lnTo>
                    <a:pt x="2294" y="463"/>
                  </a:lnTo>
                  <a:lnTo>
                    <a:pt x="2294" y="441"/>
                  </a:lnTo>
                  <a:lnTo>
                    <a:pt x="2302" y="424"/>
                  </a:lnTo>
                  <a:lnTo>
                    <a:pt x="2305" y="404"/>
                  </a:lnTo>
                  <a:lnTo>
                    <a:pt x="2302" y="387"/>
                  </a:lnTo>
                  <a:lnTo>
                    <a:pt x="2302" y="371"/>
                  </a:lnTo>
                  <a:lnTo>
                    <a:pt x="2306" y="362"/>
                  </a:lnTo>
                  <a:lnTo>
                    <a:pt x="2317" y="348"/>
                  </a:lnTo>
                  <a:lnTo>
                    <a:pt x="2333" y="319"/>
                  </a:lnTo>
                  <a:lnTo>
                    <a:pt x="2342" y="311"/>
                  </a:lnTo>
                  <a:lnTo>
                    <a:pt x="2342" y="306"/>
                  </a:lnTo>
                  <a:lnTo>
                    <a:pt x="2353" y="308"/>
                  </a:lnTo>
                  <a:lnTo>
                    <a:pt x="2366" y="318"/>
                  </a:lnTo>
                  <a:lnTo>
                    <a:pt x="2398" y="328"/>
                  </a:lnTo>
                  <a:lnTo>
                    <a:pt x="2423" y="340"/>
                  </a:lnTo>
                  <a:lnTo>
                    <a:pt x="2434" y="338"/>
                  </a:lnTo>
                  <a:lnTo>
                    <a:pt x="2449" y="327"/>
                  </a:lnTo>
                  <a:lnTo>
                    <a:pt x="2499" y="296"/>
                  </a:lnTo>
                  <a:lnTo>
                    <a:pt x="2500" y="289"/>
                  </a:lnTo>
                  <a:lnTo>
                    <a:pt x="2498" y="276"/>
                  </a:lnTo>
                  <a:lnTo>
                    <a:pt x="2501" y="264"/>
                  </a:lnTo>
                  <a:lnTo>
                    <a:pt x="2512" y="251"/>
                  </a:lnTo>
                  <a:lnTo>
                    <a:pt x="2519" y="240"/>
                  </a:lnTo>
                  <a:lnTo>
                    <a:pt x="2526" y="210"/>
                  </a:lnTo>
                  <a:lnTo>
                    <a:pt x="2531" y="188"/>
                  </a:lnTo>
                  <a:lnTo>
                    <a:pt x="2538" y="171"/>
                  </a:lnTo>
                  <a:lnTo>
                    <a:pt x="2557" y="161"/>
                  </a:lnTo>
                  <a:lnTo>
                    <a:pt x="2581" y="134"/>
                  </a:lnTo>
                  <a:lnTo>
                    <a:pt x="2581" y="129"/>
                  </a:lnTo>
                  <a:lnTo>
                    <a:pt x="2576" y="118"/>
                  </a:lnTo>
                  <a:lnTo>
                    <a:pt x="2578" y="91"/>
                  </a:lnTo>
                  <a:lnTo>
                    <a:pt x="2571" y="87"/>
                  </a:lnTo>
                  <a:lnTo>
                    <a:pt x="2560" y="87"/>
                  </a:lnTo>
                  <a:lnTo>
                    <a:pt x="2542" y="92"/>
                  </a:lnTo>
                  <a:lnTo>
                    <a:pt x="2538" y="87"/>
                  </a:lnTo>
                  <a:lnTo>
                    <a:pt x="2543" y="74"/>
                  </a:lnTo>
                  <a:lnTo>
                    <a:pt x="2567" y="50"/>
                  </a:lnTo>
                  <a:lnTo>
                    <a:pt x="2575" y="38"/>
                  </a:lnTo>
                  <a:lnTo>
                    <a:pt x="2591" y="26"/>
                  </a:lnTo>
                  <a:lnTo>
                    <a:pt x="2625" y="20"/>
                  </a:lnTo>
                  <a:lnTo>
                    <a:pt x="2666" y="5"/>
                  </a:lnTo>
                  <a:lnTo>
                    <a:pt x="2691" y="6"/>
                  </a:lnTo>
                  <a:lnTo>
                    <a:pt x="2726" y="0"/>
                  </a:lnTo>
                  <a:lnTo>
                    <a:pt x="2738" y="0"/>
                  </a:lnTo>
                  <a:lnTo>
                    <a:pt x="2757" y="9"/>
                  </a:lnTo>
                  <a:lnTo>
                    <a:pt x="2774" y="21"/>
                  </a:lnTo>
                  <a:lnTo>
                    <a:pt x="2785" y="33"/>
                  </a:lnTo>
                  <a:lnTo>
                    <a:pt x="2801" y="37"/>
                  </a:lnTo>
                  <a:lnTo>
                    <a:pt x="2820" y="34"/>
                  </a:lnTo>
                  <a:lnTo>
                    <a:pt x="2836" y="38"/>
                  </a:lnTo>
                  <a:lnTo>
                    <a:pt x="2850" y="44"/>
                  </a:lnTo>
                  <a:lnTo>
                    <a:pt x="2858" y="58"/>
                  </a:lnTo>
                  <a:lnTo>
                    <a:pt x="2870" y="76"/>
                  </a:lnTo>
                  <a:lnTo>
                    <a:pt x="2871" y="89"/>
                  </a:lnTo>
                  <a:lnTo>
                    <a:pt x="2879" y="96"/>
                  </a:lnTo>
                  <a:lnTo>
                    <a:pt x="2888" y="102"/>
                  </a:lnTo>
                  <a:lnTo>
                    <a:pt x="2890" y="111"/>
                  </a:lnTo>
                  <a:lnTo>
                    <a:pt x="2891" y="106"/>
                  </a:lnTo>
                  <a:lnTo>
                    <a:pt x="2893" y="119"/>
                  </a:lnTo>
                  <a:lnTo>
                    <a:pt x="2898" y="134"/>
                  </a:lnTo>
                  <a:lnTo>
                    <a:pt x="2901" y="155"/>
                  </a:lnTo>
                  <a:lnTo>
                    <a:pt x="2909" y="172"/>
                  </a:lnTo>
                  <a:lnTo>
                    <a:pt x="2914" y="189"/>
                  </a:lnTo>
                  <a:lnTo>
                    <a:pt x="2935" y="229"/>
                  </a:lnTo>
                  <a:lnTo>
                    <a:pt x="2941" y="270"/>
                  </a:lnTo>
                  <a:lnTo>
                    <a:pt x="2950" y="289"/>
                  </a:lnTo>
                  <a:lnTo>
                    <a:pt x="2949" y="294"/>
                  </a:lnTo>
                  <a:lnTo>
                    <a:pt x="2950" y="295"/>
                  </a:lnTo>
                  <a:lnTo>
                    <a:pt x="2952" y="313"/>
                  </a:lnTo>
                  <a:lnTo>
                    <a:pt x="2952" y="334"/>
                  </a:lnTo>
                  <a:lnTo>
                    <a:pt x="2965" y="345"/>
                  </a:lnTo>
                  <a:lnTo>
                    <a:pt x="2988" y="348"/>
                  </a:lnTo>
                  <a:lnTo>
                    <a:pt x="3009" y="340"/>
                  </a:lnTo>
                  <a:lnTo>
                    <a:pt x="3025" y="348"/>
                  </a:lnTo>
                  <a:lnTo>
                    <a:pt x="3044" y="350"/>
                  </a:lnTo>
                  <a:lnTo>
                    <a:pt x="3062" y="359"/>
                  </a:lnTo>
                  <a:lnTo>
                    <a:pt x="3094" y="387"/>
                  </a:lnTo>
                  <a:lnTo>
                    <a:pt x="3109" y="394"/>
                  </a:lnTo>
                  <a:lnTo>
                    <a:pt x="3121" y="396"/>
                  </a:lnTo>
                  <a:lnTo>
                    <a:pt x="3125" y="403"/>
                  </a:lnTo>
                  <a:lnTo>
                    <a:pt x="3125" y="408"/>
                  </a:lnTo>
                  <a:lnTo>
                    <a:pt x="3127" y="407"/>
                  </a:lnTo>
                  <a:lnTo>
                    <a:pt x="3128" y="423"/>
                  </a:lnTo>
                  <a:lnTo>
                    <a:pt x="3135" y="432"/>
                  </a:lnTo>
                  <a:lnTo>
                    <a:pt x="3134" y="448"/>
                  </a:lnTo>
                  <a:lnTo>
                    <a:pt x="3135" y="466"/>
                  </a:lnTo>
                  <a:lnTo>
                    <a:pt x="3145" y="482"/>
                  </a:lnTo>
                  <a:lnTo>
                    <a:pt x="3151" y="495"/>
                  </a:lnTo>
                  <a:lnTo>
                    <a:pt x="3170" y="494"/>
                  </a:lnTo>
                  <a:lnTo>
                    <a:pt x="3189" y="500"/>
                  </a:lnTo>
                  <a:lnTo>
                    <a:pt x="3207" y="498"/>
                  </a:lnTo>
                  <a:lnTo>
                    <a:pt x="3238" y="483"/>
                  </a:lnTo>
                  <a:lnTo>
                    <a:pt x="3272" y="461"/>
                  </a:lnTo>
                  <a:lnTo>
                    <a:pt x="3290" y="459"/>
                  </a:lnTo>
                  <a:lnTo>
                    <a:pt x="3323" y="441"/>
                  </a:lnTo>
                  <a:lnTo>
                    <a:pt x="3355" y="432"/>
                  </a:lnTo>
                  <a:lnTo>
                    <a:pt x="3356" y="435"/>
                  </a:lnTo>
                  <a:lnTo>
                    <a:pt x="3348" y="448"/>
                  </a:lnTo>
                  <a:lnTo>
                    <a:pt x="3348" y="468"/>
                  </a:lnTo>
                  <a:lnTo>
                    <a:pt x="3353" y="484"/>
                  </a:lnTo>
                  <a:lnTo>
                    <a:pt x="3350" y="504"/>
                  </a:lnTo>
                  <a:lnTo>
                    <a:pt x="3338" y="514"/>
                  </a:lnTo>
                  <a:lnTo>
                    <a:pt x="3324" y="527"/>
                  </a:lnTo>
                  <a:lnTo>
                    <a:pt x="3322" y="548"/>
                  </a:lnTo>
                  <a:lnTo>
                    <a:pt x="3308" y="581"/>
                  </a:lnTo>
                  <a:lnTo>
                    <a:pt x="3300" y="623"/>
                  </a:lnTo>
                  <a:lnTo>
                    <a:pt x="3281" y="661"/>
                  </a:lnTo>
                  <a:lnTo>
                    <a:pt x="3268" y="679"/>
                  </a:lnTo>
                  <a:lnTo>
                    <a:pt x="3263" y="699"/>
                  </a:lnTo>
                  <a:lnTo>
                    <a:pt x="3251" y="709"/>
                  </a:lnTo>
                  <a:lnTo>
                    <a:pt x="3246" y="705"/>
                  </a:lnTo>
                  <a:lnTo>
                    <a:pt x="3195" y="693"/>
                  </a:lnTo>
                  <a:lnTo>
                    <a:pt x="3182" y="700"/>
                  </a:lnTo>
                  <a:lnTo>
                    <a:pt x="3146" y="735"/>
                  </a:lnTo>
                  <a:lnTo>
                    <a:pt x="3154" y="748"/>
                  </a:lnTo>
                  <a:lnTo>
                    <a:pt x="3160" y="775"/>
                  </a:lnTo>
                  <a:lnTo>
                    <a:pt x="3160" y="834"/>
                  </a:lnTo>
                  <a:lnTo>
                    <a:pt x="3144" y="859"/>
                  </a:lnTo>
                  <a:lnTo>
                    <a:pt x="3124" y="876"/>
                  </a:lnTo>
                  <a:lnTo>
                    <a:pt x="3124" y="894"/>
                  </a:lnTo>
                  <a:lnTo>
                    <a:pt x="3116" y="893"/>
                  </a:lnTo>
                  <a:lnTo>
                    <a:pt x="3108" y="878"/>
                  </a:lnTo>
                  <a:lnTo>
                    <a:pt x="3097" y="867"/>
                  </a:lnTo>
                  <a:lnTo>
                    <a:pt x="3086" y="876"/>
                  </a:lnTo>
                  <a:lnTo>
                    <a:pt x="3079" y="896"/>
                  </a:lnTo>
                  <a:lnTo>
                    <a:pt x="3069" y="911"/>
                  </a:lnTo>
                  <a:lnTo>
                    <a:pt x="3038" y="935"/>
                  </a:lnTo>
                  <a:lnTo>
                    <a:pt x="3014" y="941"/>
                  </a:lnTo>
                  <a:lnTo>
                    <a:pt x="2994" y="941"/>
                  </a:lnTo>
                  <a:lnTo>
                    <a:pt x="2989" y="950"/>
                  </a:lnTo>
                  <a:lnTo>
                    <a:pt x="2995" y="981"/>
                  </a:lnTo>
                  <a:lnTo>
                    <a:pt x="2953" y="985"/>
                  </a:lnTo>
                  <a:lnTo>
                    <a:pt x="2939" y="975"/>
                  </a:lnTo>
                  <a:lnTo>
                    <a:pt x="2920" y="970"/>
                  </a:lnTo>
                  <a:lnTo>
                    <a:pt x="2908" y="980"/>
                  </a:lnTo>
                  <a:lnTo>
                    <a:pt x="2883" y="1009"/>
                  </a:lnTo>
                  <a:lnTo>
                    <a:pt x="2865" y="1024"/>
                  </a:lnTo>
                  <a:lnTo>
                    <a:pt x="2826" y="1045"/>
                  </a:lnTo>
                  <a:lnTo>
                    <a:pt x="2811" y="1052"/>
                  </a:lnTo>
                  <a:lnTo>
                    <a:pt x="2783" y="1087"/>
                  </a:lnTo>
                  <a:lnTo>
                    <a:pt x="2781" y="1091"/>
                  </a:lnTo>
                  <a:lnTo>
                    <a:pt x="2774" y="1094"/>
                  </a:lnTo>
                  <a:lnTo>
                    <a:pt x="2767" y="1097"/>
                  </a:lnTo>
                  <a:lnTo>
                    <a:pt x="2756" y="1097"/>
                  </a:lnTo>
                  <a:lnTo>
                    <a:pt x="2734" y="1104"/>
                  </a:lnTo>
                  <a:lnTo>
                    <a:pt x="2729" y="1097"/>
                  </a:lnTo>
                  <a:lnTo>
                    <a:pt x="2724" y="1102"/>
                  </a:lnTo>
                  <a:lnTo>
                    <a:pt x="2709" y="1113"/>
                  </a:lnTo>
                  <a:lnTo>
                    <a:pt x="2673" y="1128"/>
                  </a:lnTo>
                  <a:lnTo>
                    <a:pt x="2665" y="1136"/>
                  </a:lnTo>
                  <a:lnTo>
                    <a:pt x="2657" y="1149"/>
                  </a:lnTo>
                  <a:lnTo>
                    <a:pt x="2646" y="1157"/>
                  </a:lnTo>
                  <a:lnTo>
                    <a:pt x="2638" y="1157"/>
                  </a:lnTo>
                  <a:lnTo>
                    <a:pt x="2632" y="1163"/>
                  </a:lnTo>
                  <a:lnTo>
                    <a:pt x="2613" y="1172"/>
                  </a:lnTo>
                  <a:lnTo>
                    <a:pt x="2607" y="1168"/>
                  </a:lnTo>
                  <a:lnTo>
                    <a:pt x="2616" y="1156"/>
                  </a:lnTo>
                  <a:lnTo>
                    <a:pt x="2630" y="1151"/>
                  </a:lnTo>
                  <a:lnTo>
                    <a:pt x="2635" y="1140"/>
                  </a:lnTo>
                  <a:lnTo>
                    <a:pt x="2638" y="1129"/>
                  </a:lnTo>
                  <a:lnTo>
                    <a:pt x="2630" y="1126"/>
                  </a:lnTo>
                  <a:lnTo>
                    <a:pt x="2622" y="1119"/>
                  </a:lnTo>
                  <a:lnTo>
                    <a:pt x="2616" y="1118"/>
                  </a:lnTo>
                  <a:lnTo>
                    <a:pt x="2625" y="1112"/>
                  </a:lnTo>
                  <a:lnTo>
                    <a:pt x="2627" y="1101"/>
                  </a:lnTo>
                  <a:lnTo>
                    <a:pt x="2638" y="1093"/>
                  </a:lnTo>
                  <a:lnTo>
                    <a:pt x="2660" y="1063"/>
                  </a:lnTo>
                  <a:lnTo>
                    <a:pt x="2667" y="1050"/>
                  </a:lnTo>
                  <a:lnTo>
                    <a:pt x="2665" y="1042"/>
                  </a:lnTo>
                  <a:lnTo>
                    <a:pt x="2652" y="1028"/>
                  </a:lnTo>
                  <a:lnTo>
                    <a:pt x="2649" y="1016"/>
                  </a:lnTo>
                  <a:lnTo>
                    <a:pt x="2644" y="1010"/>
                  </a:lnTo>
                  <a:lnTo>
                    <a:pt x="2639" y="1016"/>
                  </a:lnTo>
                  <a:lnTo>
                    <a:pt x="2616" y="1017"/>
                  </a:lnTo>
                  <a:lnTo>
                    <a:pt x="2606" y="1021"/>
                  </a:lnTo>
                  <a:lnTo>
                    <a:pt x="2590" y="1038"/>
                  </a:lnTo>
                  <a:lnTo>
                    <a:pt x="2578" y="1053"/>
                  </a:lnTo>
                  <a:lnTo>
                    <a:pt x="2571" y="1065"/>
                  </a:lnTo>
                  <a:lnTo>
                    <a:pt x="2568" y="1070"/>
                  </a:lnTo>
                  <a:lnTo>
                    <a:pt x="2542" y="1082"/>
                  </a:lnTo>
                  <a:lnTo>
                    <a:pt x="2524" y="1096"/>
                  </a:lnTo>
                  <a:lnTo>
                    <a:pt x="2516" y="1098"/>
                  </a:lnTo>
                  <a:lnTo>
                    <a:pt x="2509" y="1112"/>
                  </a:lnTo>
                  <a:lnTo>
                    <a:pt x="2506" y="1126"/>
                  </a:lnTo>
                  <a:lnTo>
                    <a:pt x="2498" y="1135"/>
                  </a:lnTo>
                  <a:lnTo>
                    <a:pt x="2488" y="1141"/>
                  </a:lnTo>
                  <a:lnTo>
                    <a:pt x="2473" y="1144"/>
                  </a:lnTo>
                  <a:lnTo>
                    <a:pt x="2462" y="1147"/>
                  </a:lnTo>
                  <a:lnTo>
                    <a:pt x="2451" y="1147"/>
                  </a:lnTo>
                  <a:lnTo>
                    <a:pt x="2445" y="1144"/>
                  </a:lnTo>
                  <a:lnTo>
                    <a:pt x="2433" y="1142"/>
                  </a:lnTo>
                  <a:lnTo>
                    <a:pt x="2423" y="1152"/>
                  </a:lnTo>
                  <a:lnTo>
                    <a:pt x="2417" y="1172"/>
                  </a:lnTo>
                  <a:lnTo>
                    <a:pt x="2414" y="1189"/>
                  </a:lnTo>
                  <a:lnTo>
                    <a:pt x="2431" y="1207"/>
                  </a:lnTo>
                  <a:lnTo>
                    <a:pt x="2435" y="1216"/>
                  </a:lnTo>
                  <a:lnTo>
                    <a:pt x="2444" y="1221"/>
                  </a:lnTo>
                  <a:lnTo>
                    <a:pt x="2451" y="1221"/>
                  </a:lnTo>
                  <a:lnTo>
                    <a:pt x="2456" y="1228"/>
                  </a:lnTo>
                  <a:lnTo>
                    <a:pt x="2465" y="1228"/>
                  </a:lnTo>
                  <a:lnTo>
                    <a:pt x="2469" y="1239"/>
                  </a:lnTo>
                  <a:lnTo>
                    <a:pt x="2479" y="1247"/>
                  </a:lnTo>
                  <a:lnTo>
                    <a:pt x="2482" y="1255"/>
                  </a:lnTo>
                  <a:lnTo>
                    <a:pt x="2482" y="1265"/>
                  </a:lnTo>
                  <a:lnTo>
                    <a:pt x="2490" y="1276"/>
                  </a:lnTo>
                  <a:lnTo>
                    <a:pt x="2517" y="1286"/>
                  </a:lnTo>
                  <a:lnTo>
                    <a:pt x="2531" y="1285"/>
                  </a:lnTo>
                  <a:lnTo>
                    <a:pt x="2543" y="1269"/>
                  </a:lnTo>
                  <a:lnTo>
                    <a:pt x="2554" y="1260"/>
                  </a:lnTo>
                  <a:lnTo>
                    <a:pt x="2562" y="1249"/>
                  </a:lnTo>
                  <a:lnTo>
                    <a:pt x="2584" y="1239"/>
                  </a:lnTo>
                  <a:lnTo>
                    <a:pt x="2591" y="1238"/>
                  </a:lnTo>
                  <a:lnTo>
                    <a:pt x="2602" y="1249"/>
                  </a:lnTo>
                  <a:lnTo>
                    <a:pt x="2611" y="1254"/>
                  </a:lnTo>
                  <a:lnTo>
                    <a:pt x="2622" y="1255"/>
                  </a:lnTo>
                  <a:lnTo>
                    <a:pt x="2629" y="1264"/>
                  </a:lnTo>
                  <a:lnTo>
                    <a:pt x="2637" y="1265"/>
                  </a:lnTo>
                  <a:lnTo>
                    <a:pt x="2649" y="1263"/>
                  </a:lnTo>
                  <a:lnTo>
                    <a:pt x="2657" y="1258"/>
                  </a:lnTo>
                  <a:lnTo>
                    <a:pt x="2671" y="1264"/>
                  </a:lnTo>
                  <a:lnTo>
                    <a:pt x="2683" y="1266"/>
                  </a:lnTo>
                  <a:lnTo>
                    <a:pt x="2687" y="1268"/>
                  </a:lnTo>
                  <a:lnTo>
                    <a:pt x="2684" y="1281"/>
                  </a:lnTo>
                  <a:lnTo>
                    <a:pt x="2680" y="1290"/>
                  </a:lnTo>
                  <a:lnTo>
                    <a:pt x="2680" y="1295"/>
                  </a:lnTo>
                  <a:lnTo>
                    <a:pt x="2670" y="1307"/>
                  </a:lnTo>
                  <a:lnTo>
                    <a:pt x="2666" y="1303"/>
                  </a:lnTo>
                  <a:lnTo>
                    <a:pt x="2662" y="1293"/>
                  </a:lnTo>
                  <a:lnTo>
                    <a:pt x="2656" y="1297"/>
                  </a:lnTo>
                  <a:lnTo>
                    <a:pt x="2650" y="1295"/>
                  </a:lnTo>
                  <a:lnTo>
                    <a:pt x="2643" y="1301"/>
                  </a:lnTo>
                  <a:lnTo>
                    <a:pt x="2637" y="1311"/>
                  </a:lnTo>
                  <a:lnTo>
                    <a:pt x="2614" y="1313"/>
                  </a:lnTo>
                  <a:lnTo>
                    <a:pt x="2602" y="1319"/>
                  </a:lnTo>
                  <a:lnTo>
                    <a:pt x="2591" y="1319"/>
                  </a:lnTo>
                  <a:lnTo>
                    <a:pt x="2594" y="1333"/>
                  </a:lnTo>
                  <a:lnTo>
                    <a:pt x="2590" y="1333"/>
                  </a:lnTo>
                  <a:lnTo>
                    <a:pt x="2585" y="1338"/>
                  </a:lnTo>
                  <a:lnTo>
                    <a:pt x="2578" y="1355"/>
                  </a:lnTo>
                  <a:lnTo>
                    <a:pt x="2568" y="1356"/>
                  </a:lnTo>
                  <a:lnTo>
                    <a:pt x="2564" y="1345"/>
                  </a:lnTo>
                  <a:lnTo>
                    <a:pt x="2555" y="1345"/>
                  </a:lnTo>
                  <a:lnTo>
                    <a:pt x="2548" y="1354"/>
                  </a:lnTo>
                  <a:lnTo>
                    <a:pt x="2555" y="1362"/>
                  </a:lnTo>
                  <a:lnTo>
                    <a:pt x="2552" y="1371"/>
                  </a:lnTo>
                  <a:lnTo>
                    <a:pt x="2544" y="1381"/>
                  </a:lnTo>
                  <a:lnTo>
                    <a:pt x="2526" y="1391"/>
                  </a:lnTo>
                  <a:lnTo>
                    <a:pt x="2521" y="1404"/>
                  </a:lnTo>
                  <a:lnTo>
                    <a:pt x="2509" y="1421"/>
                  </a:lnTo>
                  <a:lnTo>
                    <a:pt x="2500" y="1437"/>
                  </a:lnTo>
                  <a:lnTo>
                    <a:pt x="2503" y="1446"/>
                  </a:lnTo>
                  <a:lnTo>
                    <a:pt x="2514" y="1448"/>
                  </a:lnTo>
                  <a:lnTo>
                    <a:pt x="2522" y="1456"/>
                  </a:lnTo>
                  <a:lnTo>
                    <a:pt x="2555" y="1473"/>
                  </a:lnTo>
                  <a:lnTo>
                    <a:pt x="2562" y="1483"/>
                  </a:lnTo>
                  <a:lnTo>
                    <a:pt x="2567" y="1499"/>
                  </a:lnTo>
                  <a:lnTo>
                    <a:pt x="2574" y="1508"/>
                  </a:lnTo>
                  <a:lnTo>
                    <a:pt x="2584" y="1548"/>
                  </a:lnTo>
                  <a:lnTo>
                    <a:pt x="2590" y="1561"/>
                  </a:lnTo>
                  <a:lnTo>
                    <a:pt x="2594" y="1578"/>
                  </a:lnTo>
                  <a:lnTo>
                    <a:pt x="2603" y="1592"/>
                  </a:lnTo>
                  <a:lnTo>
                    <a:pt x="2617" y="1598"/>
                  </a:lnTo>
                  <a:lnTo>
                    <a:pt x="2618" y="1608"/>
                  </a:lnTo>
                  <a:lnTo>
                    <a:pt x="2635" y="1625"/>
                  </a:lnTo>
                  <a:lnTo>
                    <a:pt x="2646" y="1642"/>
                  </a:lnTo>
                  <a:lnTo>
                    <a:pt x="2646" y="1646"/>
                  </a:lnTo>
                  <a:lnTo>
                    <a:pt x="2628" y="1637"/>
                  </a:lnTo>
                  <a:lnTo>
                    <a:pt x="2613" y="1632"/>
                  </a:lnTo>
                  <a:lnTo>
                    <a:pt x="2602" y="1632"/>
                  </a:lnTo>
                  <a:lnTo>
                    <a:pt x="2590" y="1624"/>
                  </a:lnTo>
                  <a:lnTo>
                    <a:pt x="2576" y="1620"/>
                  </a:lnTo>
                  <a:lnTo>
                    <a:pt x="2551" y="1625"/>
                  </a:lnTo>
                  <a:lnTo>
                    <a:pt x="2551" y="1631"/>
                  </a:lnTo>
                  <a:lnTo>
                    <a:pt x="2576" y="1626"/>
                  </a:lnTo>
                  <a:lnTo>
                    <a:pt x="2581" y="1630"/>
                  </a:lnTo>
                  <a:lnTo>
                    <a:pt x="2584" y="1637"/>
                  </a:lnTo>
                  <a:lnTo>
                    <a:pt x="2595" y="1639"/>
                  </a:lnTo>
                  <a:lnTo>
                    <a:pt x="2607" y="1647"/>
                  </a:lnTo>
                  <a:lnTo>
                    <a:pt x="2618" y="1660"/>
                  </a:lnTo>
                  <a:lnTo>
                    <a:pt x="2627" y="1664"/>
                  </a:lnTo>
                  <a:lnTo>
                    <a:pt x="2632" y="1667"/>
                  </a:lnTo>
                  <a:lnTo>
                    <a:pt x="2640" y="1677"/>
                  </a:lnTo>
                  <a:lnTo>
                    <a:pt x="2648" y="1690"/>
                  </a:lnTo>
                  <a:lnTo>
                    <a:pt x="2646" y="1695"/>
                  </a:lnTo>
                  <a:lnTo>
                    <a:pt x="2633" y="1696"/>
                  </a:lnTo>
                  <a:lnTo>
                    <a:pt x="2622" y="1706"/>
                  </a:lnTo>
                  <a:lnTo>
                    <a:pt x="2611" y="1710"/>
                  </a:lnTo>
                  <a:lnTo>
                    <a:pt x="2603" y="1715"/>
                  </a:lnTo>
                  <a:lnTo>
                    <a:pt x="2600" y="1720"/>
                  </a:lnTo>
                  <a:lnTo>
                    <a:pt x="2589" y="1727"/>
                  </a:lnTo>
                  <a:lnTo>
                    <a:pt x="2573" y="1727"/>
                  </a:lnTo>
                  <a:lnTo>
                    <a:pt x="2562" y="1730"/>
                  </a:lnTo>
                  <a:lnTo>
                    <a:pt x="2551" y="1734"/>
                  </a:lnTo>
                  <a:lnTo>
                    <a:pt x="2563" y="1733"/>
                  </a:lnTo>
                  <a:lnTo>
                    <a:pt x="2575" y="1737"/>
                  </a:lnTo>
                  <a:lnTo>
                    <a:pt x="2586" y="1742"/>
                  </a:lnTo>
                  <a:lnTo>
                    <a:pt x="2607" y="1733"/>
                  </a:lnTo>
                  <a:lnTo>
                    <a:pt x="2616" y="1736"/>
                  </a:lnTo>
                  <a:lnTo>
                    <a:pt x="2624" y="1743"/>
                  </a:lnTo>
                  <a:lnTo>
                    <a:pt x="2628" y="1749"/>
                  </a:lnTo>
                  <a:lnTo>
                    <a:pt x="2633" y="1753"/>
                  </a:lnTo>
                  <a:lnTo>
                    <a:pt x="2640" y="1755"/>
                  </a:lnTo>
                  <a:lnTo>
                    <a:pt x="2648" y="1755"/>
                  </a:lnTo>
                  <a:lnTo>
                    <a:pt x="2652" y="1758"/>
                  </a:lnTo>
                  <a:lnTo>
                    <a:pt x="2646" y="1761"/>
                  </a:lnTo>
                  <a:lnTo>
                    <a:pt x="2633" y="1776"/>
                  </a:lnTo>
                  <a:lnTo>
                    <a:pt x="2623" y="1781"/>
                  </a:lnTo>
                  <a:lnTo>
                    <a:pt x="2627" y="1782"/>
                  </a:lnTo>
                  <a:lnTo>
                    <a:pt x="2643" y="1775"/>
                  </a:lnTo>
                  <a:lnTo>
                    <a:pt x="2643" y="1788"/>
                  </a:lnTo>
                  <a:lnTo>
                    <a:pt x="2641" y="1798"/>
                  </a:lnTo>
                  <a:lnTo>
                    <a:pt x="2640" y="1795"/>
                  </a:lnTo>
                  <a:lnTo>
                    <a:pt x="2635" y="1798"/>
                  </a:lnTo>
                  <a:lnTo>
                    <a:pt x="2623" y="1802"/>
                  </a:lnTo>
                  <a:lnTo>
                    <a:pt x="2623" y="1804"/>
                  </a:lnTo>
                  <a:lnTo>
                    <a:pt x="2628" y="1814"/>
                  </a:lnTo>
                  <a:lnTo>
                    <a:pt x="2625" y="1829"/>
                  </a:lnTo>
                  <a:lnTo>
                    <a:pt x="2622" y="1833"/>
                  </a:lnTo>
                  <a:lnTo>
                    <a:pt x="2622" y="1850"/>
                  </a:lnTo>
                  <a:lnTo>
                    <a:pt x="2616" y="1865"/>
                  </a:lnTo>
                  <a:lnTo>
                    <a:pt x="2611" y="1862"/>
                  </a:lnTo>
                  <a:lnTo>
                    <a:pt x="2606" y="1856"/>
                  </a:lnTo>
                  <a:lnTo>
                    <a:pt x="2601" y="1860"/>
                  </a:lnTo>
                  <a:lnTo>
                    <a:pt x="2594" y="1871"/>
                  </a:lnTo>
                  <a:lnTo>
                    <a:pt x="2587" y="1879"/>
                  </a:lnTo>
                  <a:lnTo>
                    <a:pt x="2582" y="1887"/>
                  </a:lnTo>
                  <a:lnTo>
                    <a:pt x="2578" y="1890"/>
                  </a:lnTo>
                  <a:lnTo>
                    <a:pt x="2574" y="1897"/>
                  </a:lnTo>
                  <a:lnTo>
                    <a:pt x="2571" y="1904"/>
                  </a:lnTo>
                  <a:lnTo>
                    <a:pt x="2571" y="1911"/>
                  </a:lnTo>
                  <a:lnTo>
                    <a:pt x="2567" y="1921"/>
                  </a:lnTo>
                  <a:lnTo>
                    <a:pt x="2560" y="1930"/>
                  </a:lnTo>
                  <a:lnTo>
                    <a:pt x="2555" y="1933"/>
                  </a:lnTo>
                  <a:lnTo>
                    <a:pt x="2546" y="1943"/>
                  </a:lnTo>
                  <a:lnTo>
                    <a:pt x="2543" y="1957"/>
                  </a:lnTo>
                  <a:lnTo>
                    <a:pt x="2537" y="1964"/>
                  </a:lnTo>
                  <a:lnTo>
                    <a:pt x="2535" y="1962"/>
                  </a:lnTo>
                  <a:lnTo>
                    <a:pt x="2533" y="1948"/>
                  </a:lnTo>
                  <a:lnTo>
                    <a:pt x="2525" y="1949"/>
                  </a:lnTo>
                  <a:lnTo>
                    <a:pt x="2517" y="1956"/>
                  </a:lnTo>
                  <a:lnTo>
                    <a:pt x="2526" y="1973"/>
                  </a:lnTo>
                  <a:lnTo>
                    <a:pt x="2526" y="1976"/>
                  </a:lnTo>
                  <a:lnTo>
                    <a:pt x="2521" y="1992"/>
                  </a:lnTo>
                  <a:lnTo>
                    <a:pt x="2521" y="1997"/>
                  </a:lnTo>
                  <a:lnTo>
                    <a:pt x="2520" y="2003"/>
                  </a:lnTo>
                  <a:lnTo>
                    <a:pt x="2517" y="2010"/>
                  </a:lnTo>
                  <a:lnTo>
                    <a:pt x="2515" y="2013"/>
                  </a:lnTo>
                  <a:lnTo>
                    <a:pt x="2511" y="2014"/>
                  </a:lnTo>
                  <a:lnTo>
                    <a:pt x="2511" y="2021"/>
                  </a:lnTo>
                  <a:lnTo>
                    <a:pt x="2512" y="2028"/>
                  </a:lnTo>
                  <a:lnTo>
                    <a:pt x="2511" y="2030"/>
                  </a:lnTo>
                  <a:lnTo>
                    <a:pt x="2506" y="2028"/>
                  </a:lnTo>
                  <a:lnTo>
                    <a:pt x="2500" y="2028"/>
                  </a:lnTo>
                  <a:lnTo>
                    <a:pt x="2495" y="2033"/>
                  </a:lnTo>
                  <a:lnTo>
                    <a:pt x="2498" y="2040"/>
                  </a:lnTo>
                  <a:lnTo>
                    <a:pt x="2494" y="2046"/>
                  </a:lnTo>
                  <a:lnTo>
                    <a:pt x="2490" y="2044"/>
                  </a:lnTo>
                  <a:lnTo>
                    <a:pt x="2484" y="2045"/>
                  </a:lnTo>
                  <a:lnTo>
                    <a:pt x="2478" y="2060"/>
                  </a:lnTo>
                  <a:lnTo>
                    <a:pt x="2471" y="2065"/>
                  </a:lnTo>
                  <a:lnTo>
                    <a:pt x="2469" y="2075"/>
                  </a:lnTo>
                  <a:lnTo>
                    <a:pt x="2465" y="2081"/>
                  </a:lnTo>
                  <a:lnTo>
                    <a:pt x="2447" y="2083"/>
                  </a:lnTo>
                  <a:lnTo>
                    <a:pt x="2440" y="2081"/>
                  </a:lnTo>
                  <a:lnTo>
                    <a:pt x="2431" y="2088"/>
                  </a:lnTo>
                  <a:lnTo>
                    <a:pt x="2433" y="2091"/>
                  </a:lnTo>
                  <a:lnTo>
                    <a:pt x="2435" y="2097"/>
                  </a:lnTo>
                  <a:lnTo>
                    <a:pt x="2433" y="2105"/>
                  </a:lnTo>
                  <a:lnTo>
                    <a:pt x="2418" y="2119"/>
                  </a:lnTo>
                  <a:lnTo>
                    <a:pt x="2413" y="2119"/>
                  </a:lnTo>
                  <a:lnTo>
                    <a:pt x="2410" y="2131"/>
                  </a:lnTo>
                  <a:lnTo>
                    <a:pt x="2408" y="2123"/>
                  </a:lnTo>
                  <a:lnTo>
                    <a:pt x="2402" y="2127"/>
                  </a:lnTo>
                  <a:lnTo>
                    <a:pt x="2401" y="2135"/>
                  </a:lnTo>
                  <a:lnTo>
                    <a:pt x="2398" y="2134"/>
                  </a:lnTo>
                  <a:lnTo>
                    <a:pt x="2395" y="2134"/>
                  </a:lnTo>
                  <a:lnTo>
                    <a:pt x="2385" y="2141"/>
                  </a:lnTo>
                  <a:lnTo>
                    <a:pt x="2380" y="2140"/>
                  </a:lnTo>
                  <a:lnTo>
                    <a:pt x="2372" y="2141"/>
                  </a:lnTo>
                  <a:lnTo>
                    <a:pt x="2365" y="2152"/>
                  </a:lnTo>
                  <a:lnTo>
                    <a:pt x="2361" y="2159"/>
                  </a:lnTo>
                  <a:lnTo>
                    <a:pt x="2356" y="2164"/>
                  </a:lnTo>
                  <a:lnTo>
                    <a:pt x="2354" y="2170"/>
                  </a:lnTo>
                  <a:lnTo>
                    <a:pt x="2344" y="2177"/>
                  </a:lnTo>
                  <a:lnTo>
                    <a:pt x="2328" y="2183"/>
                  </a:lnTo>
                  <a:lnTo>
                    <a:pt x="2316" y="2189"/>
                  </a:lnTo>
                  <a:lnTo>
                    <a:pt x="2309" y="2186"/>
                  </a:lnTo>
                  <a:lnTo>
                    <a:pt x="2302" y="2184"/>
                  </a:lnTo>
                  <a:lnTo>
                    <a:pt x="2299" y="2189"/>
                  </a:lnTo>
                  <a:lnTo>
                    <a:pt x="2297" y="2193"/>
                  </a:lnTo>
                  <a:lnTo>
                    <a:pt x="2291" y="2195"/>
                  </a:lnTo>
                  <a:lnTo>
                    <a:pt x="2285" y="2193"/>
                  </a:lnTo>
                  <a:lnTo>
                    <a:pt x="2285" y="2188"/>
                  </a:lnTo>
                  <a:lnTo>
                    <a:pt x="2277" y="2184"/>
                  </a:lnTo>
                  <a:lnTo>
                    <a:pt x="2268" y="2190"/>
                  </a:lnTo>
                  <a:lnTo>
                    <a:pt x="2263" y="2199"/>
                  </a:lnTo>
                  <a:lnTo>
                    <a:pt x="2256" y="2199"/>
                  </a:lnTo>
                  <a:lnTo>
                    <a:pt x="2253" y="2193"/>
                  </a:lnTo>
                  <a:lnTo>
                    <a:pt x="2253" y="2189"/>
                  </a:lnTo>
                  <a:lnTo>
                    <a:pt x="2245" y="2191"/>
                  </a:lnTo>
                  <a:lnTo>
                    <a:pt x="2245" y="2202"/>
                  </a:lnTo>
                  <a:lnTo>
                    <a:pt x="2243" y="2202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01" name="Freeform 115"/>
            <p:cNvSpPr>
              <a:spLocks noChangeAspect="1"/>
            </p:cNvSpPr>
            <p:nvPr/>
          </p:nvSpPr>
          <p:spPr bwMode="gray">
            <a:xfrm>
              <a:off x="10954820" y="3649906"/>
              <a:ext cx="102323" cy="123760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102" name="Group 116"/>
            <p:cNvGrpSpPr>
              <a:grpSpLocks noChangeAspect="1"/>
            </p:cNvGrpSpPr>
            <p:nvPr/>
          </p:nvGrpSpPr>
          <p:grpSpPr bwMode="gray">
            <a:xfrm>
              <a:off x="9249434" y="2010086"/>
              <a:ext cx="2777555" cy="1680531"/>
              <a:chOff x="2730" y="960"/>
              <a:chExt cx="1873" cy="1032"/>
            </a:xfrm>
            <a:solidFill>
              <a:schemeClr val="bg1">
                <a:alpha val="40000"/>
              </a:schemeClr>
            </a:solidFill>
          </p:grpSpPr>
          <p:grpSp>
            <p:nvGrpSpPr>
              <p:cNvPr id="377" name="Group 117"/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381" name="Freeform 118"/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82" name="Freeform 119"/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83" name="Freeform 120"/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84" name="Freeform 121"/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85" name="Freeform 122"/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86" name="Freeform 123"/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87" name="Freeform 124"/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88" name="Freeform 125"/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89" name="Freeform 126"/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90" name="Freeform 127"/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91" name="Freeform 128"/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92" name="Freeform 129"/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93" name="Freeform 130"/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sp>
            <p:nvSpPr>
              <p:cNvPr id="378" name="Freeform 131"/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79" name="Freeform 132"/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80" name="Freeform 133"/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grpSp>
          <p:nvGrpSpPr>
            <p:cNvPr id="103" name="Group 135"/>
            <p:cNvGrpSpPr>
              <a:grpSpLocks noChangeAspect="1"/>
            </p:cNvGrpSpPr>
            <p:nvPr/>
          </p:nvGrpSpPr>
          <p:grpSpPr bwMode="gray">
            <a:xfrm>
              <a:off x="9356206" y="3669447"/>
              <a:ext cx="605041" cy="600888"/>
              <a:chOff x="2802" y="1979"/>
              <a:chExt cx="408" cy="369"/>
            </a:xfrm>
            <a:solidFill>
              <a:schemeClr val="bg1">
                <a:alpha val="40000"/>
              </a:schemeClr>
            </a:solidFill>
          </p:grpSpPr>
          <p:sp>
            <p:nvSpPr>
              <p:cNvPr id="348" name="Freeform 136"/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349" name="Group 137"/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374" name="Freeform 138"/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75" name="Freeform 139"/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76" name="Freeform 140"/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sp>
            <p:nvSpPr>
              <p:cNvPr id="350" name="Freeform 141"/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351" name="Group 142"/>
              <p:cNvGrpSpPr>
                <a:grpSpLocks noChangeAspect="1"/>
              </p:cNvGrpSpPr>
              <p:nvPr/>
            </p:nvGrpSpPr>
            <p:grpSpPr bwMode="gray">
              <a:xfrm>
                <a:off x="2896" y="2116"/>
                <a:ext cx="231" cy="189"/>
                <a:chOff x="2896" y="2116"/>
                <a:chExt cx="231" cy="189"/>
              </a:xfrm>
              <a:grpFill/>
            </p:grpSpPr>
            <p:sp>
              <p:nvSpPr>
                <p:cNvPr id="372" name="Freeform 143"/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73" name="Freeform 144"/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grpSp>
            <p:nvGrpSpPr>
              <p:cNvPr id="352" name="Group 145"/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370" name="Freeform 146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71" name="Freeform 147"/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sp>
            <p:nvSpPr>
              <p:cNvPr id="353" name="Freeform 148"/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354" name="Group 149"/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368" name="Freeform 150"/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69" name="Freeform 151"/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sp>
            <p:nvSpPr>
              <p:cNvPr id="355" name="Freeform 152"/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356" name="Group 153"/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366" name="Freeform 154"/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67" name="Freeform 155"/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sp>
            <p:nvSpPr>
              <p:cNvPr id="357" name="Freeform 156"/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58" name="Freeform 157"/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59" name="Freeform 158"/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360" name="Group 159"/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364" name="Freeform 160"/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65" name="Freeform 161"/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sp>
            <p:nvSpPr>
              <p:cNvPr id="361" name="Freeform 162"/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62" name="Freeform 163"/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63" name="Freeform 164"/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sp>
          <p:nvSpPr>
            <p:cNvPr id="104" name="Freeform 165"/>
            <p:cNvSpPr>
              <a:spLocks noChangeAspect="1"/>
            </p:cNvSpPr>
            <p:nvPr/>
          </p:nvSpPr>
          <p:spPr bwMode="gray">
            <a:xfrm>
              <a:off x="9637966" y="3687360"/>
              <a:ext cx="50420" cy="56995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05" name="Freeform 166"/>
            <p:cNvSpPr>
              <a:spLocks noChangeAspect="1"/>
            </p:cNvSpPr>
            <p:nvPr/>
          </p:nvSpPr>
          <p:spPr bwMode="gray">
            <a:xfrm>
              <a:off x="9688386" y="3306308"/>
              <a:ext cx="661393" cy="387565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06" name="Freeform 167"/>
            <p:cNvSpPr>
              <a:spLocks noChangeAspect="1"/>
            </p:cNvSpPr>
            <p:nvPr/>
          </p:nvSpPr>
          <p:spPr bwMode="gray">
            <a:xfrm>
              <a:off x="9580131" y="3633622"/>
              <a:ext cx="109738" cy="58623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07" name="Freeform 168"/>
            <p:cNvSpPr>
              <a:spLocks noChangeAspect="1"/>
            </p:cNvSpPr>
            <p:nvPr/>
          </p:nvSpPr>
          <p:spPr bwMode="gray">
            <a:xfrm>
              <a:off x="9842612" y="3583140"/>
              <a:ext cx="278793" cy="198667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08" name="Freeform 169"/>
            <p:cNvSpPr>
              <a:spLocks noChangeAspect="1"/>
            </p:cNvSpPr>
            <p:nvPr/>
          </p:nvSpPr>
          <p:spPr bwMode="gray">
            <a:xfrm>
              <a:off x="9784777" y="3651534"/>
              <a:ext cx="231339" cy="175869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109" name="Group 170"/>
            <p:cNvGrpSpPr>
              <a:grpSpLocks noChangeAspect="1"/>
            </p:cNvGrpSpPr>
            <p:nvPr/>
          </p:nvGrpSpPr>
          <p:grpSpPr bwMode="gray">
            <a:xfrm>
              <a:off x="9660210" y="3674332"/>
              <a:ext cx="90460" cy="79793"/>
              <a:chOff x="3007" y="1982"/>
              <a:chExt cx="61" cy="49"/>
            </a:xfrm>
            <a:solidFill>
              <a:schemeClr val="bg1">
                <a:alpha val="40000"/>
              </a:schemeClr>
            </a:solidFill>
          </p:grpSpPr>
          <p:sp>
            <p:nvSpPr>
              <p:cNvPr id="346" name="Freeform 171"/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47" name="Freeform 172"/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sp>
          <p:nvSpPr>
            <p:cNvPr id="110" name="Freeform 173"/>
            <p:cNvSpPr>
              <a:spLocks noChangeAspect="1"/>
            </p:cNvSpPr>
            <p:nvPr/>
          </p:nvSpPr>
          <p:spPr bwMode="gray">
            <a:xfrm>
              <a:off x="8533174" y="2894318"/>
              <a:ext cx="177953" cy="133531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111" name="Group 222"/>
            <p:cNvGrpSpPr>
              <a:grpSpLocks noChangeAspect="1"/>
            </p:cNvGrpSpPr>
            <p:nvPr/>
          </p:nvGrpSpPr>
          <p:grpSpPr bwMode="gray">
            <a:xfrm>
              <a:off x="9105590" y="2010085"/>
              <a:ext cx="268413" cy="304516"/>
              <a:chOff x="3202" y="1036"/>
              <a:chExt cx="181" cy="187"/>
            </a:xfrm>
            <a:solidFill>
              <a:schemeClr val="bg1">
                <a:alpha val="40000"/>
              </a:schemeClr>
            </a:solidFill>
          </p:grpSpPr>
          <p:sp>
            <p:nvSpPr>
              <p:cNvPr id="340" name="Freeform 223"/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41" name="Freeform 224"/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42" name="Freeform 225"/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43" name="Freeform 226"/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44" name="Freeform 227"/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45" name="Freeform 228"/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sp>
          <p:nvSpPr>
            <p:cNvPr id="112" name="Freeform 229"/>
            <p:cNvSpPr>
              <a:spLocks noChangeAspect="1"/>
            </p:cNvSpPr>
            <p:nvPr/>
          </p:nvSpPr>
          <p:spPr bwMode="gray">
            <a:xfrm>
              <a:off x="8215824" y="3156494"/>
              <a:ext cx="5932" cy="6514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13" name="Freeform 230"/>
            <p:cNvSpPr>
              <a:spLocks noChangeAspect="1"/>
            </p:cNvSpPr>
            <p:nvPr/>
          </p:nvSpPr>
          <p:spPr bwMode="gray">
            <a:xfrm>
              <a:off x="8531690" y="2565377"/>
              <a:ext cx="43006" cy="45596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14" name="Freeform 231"/>
            <p:cNvSpPr>
              <a:spLocks noChangeAspect="1"/>
            </p:cNvSpPr>
            <p:nvPr/>
          </p:nvSpPr>
          <p:spPr bwMode="gray">
            <a:xfrm>
              <a:off x="8475338" y="2671224"/>
              <a:ext cx="43006" cy="32569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15" name="Freeform 232"/>
            <p:cNvSpPr>
              <a:spLocks noChangeAspect="1"/>
            </p:cNvSpPr>
            <p:nvPr/>
          </p:nvSpPr>
          <p:spPr bwMode="gray">
            <a:xfrm>
              <a:off x="8217306" y="3151609"/>
              <a:ext cx="13347" cy="4886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16" name="Freeform 233"/>
            <p:cNvSpPr>
              <a:spLocks noChangeAspect="1"/>
            </p:cNvSpPr>
            <p:nvPr/>
          </p:nvSpPr>
          <p:spPr bwMode="gray">
            <a:xfrm>
              <a:off x="7745730" y="2010085"/>
              <a:ext cx="900148" cy="1143152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17" name="Freeform 234"/>
            <p:cNvSpPr>
              <a:spLocks noChangeAspect="1"/>
            </p:cNvSpPr>
            <p:nvPr/>
          </p:nvSpPr>
          <p:spPr bwMode="gray">
            <a:xfrm>
              <a:off x="8039353" y="2710307"/>
              <a:ext cx="48938" cy="53738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18" name="Freeform 235"/>
            <p:cNvSpPr>
              <a:spLocks noChangeAspect="1"/>
            </p:cNvSpPr>
            <p:nvPr/>
          </p:nvSpPr>
          <p:spPr bwMode="gray">
            <a:xfrm>
              <a:off x="7810979" y="2247835"/>
              <a:ext cx="48938" cy="1954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119" name="Group 236"/>
            <p:cNvGrpSpPr>
              <a:grpSpLocks noChangeAspect="1"/>
            </p:cNvGrpSpPr>
            <p:nvPr/>
          </p:nvGrpSpPr>
          <p:grpSpPr bwMode="gray">
            <a:xfrm>
              <a:off x="7609299" y="4273591"/>
              <a:ext cx="754819" cy="1400443"/>
              <a:chOff x="1624" y="2350"/>
              <a:chExt cx="509" cy="860"/>
            </a:xfrm>
            <a:solidFill>
              <a:schemeClr val="bg1">
                <a:alpha val="40000"/>
              </a:schemeClr>
            </a:solidFill>
          </p:grpSpPr>
          <p:sp>
            <p:nvSpPr>
              <p:cNvPr id="315" name="Freeform 237"/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16" name="Freeform 238"/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17" name="Freeform 239"/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18" name="Freeform 240"/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19" name="Freeform 241"/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0" name="Freeform 242"/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1" name="Freeform 243"/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2" name="Freeform 244"/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3" name="Freeform 245"/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4" name="Freeform 246"/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5" name="Freeform 247"/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6" name="Freeform 248"/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7" name="Freeform 249"/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solidFill>
                <a:schemeClr val="bg1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8" name="Freeform 250"/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29" name="Freeform 251"/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0" name="Freeform 252"/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1" name="Freeform 253"/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2" name="Freeform 254"/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3" name="Freeform 255"/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4" name="Freeform 256"/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5" name="Freeform 257"/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6" name="Freeform 258"/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7" name="Freeform 259"/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8" name="Freeform 260"/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39" name="Freeform 261"/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sp>
          <p:nvSpPr>
            <p:cNvPr id="120" name="Freeform 262"/>
            <p:cNvSpPr>
              <a:spLocks noChangeAspect="1"/>
            </p:cNvSpPr>
            <p:nvPr/>
          </p:nvSpPr>
          <p:spPr bwMode="gray">
            <a:xfrm>
              <a:off x="7506976" y="4226368"/>
              <a:ext cx="69699" cy="76536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21" name="Freeform 263"/>
            <p:cNvSpPr>
              <a:spLocks noChangeAspect="1"/>
            </p:cNvSpPr>
            <p:nvPr/>
          </p:nvSpPr>
          <p:spPr bwMode="gray">
            <a:xfrm>
              <a:off x="7581123" y="4324073"/>
              <a:ext cx="94908" cy="43968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22" name="Freeform 264"/>
            <p:cNvSpPr>
              <a:spLocks noChangeAspect="1"/>
            </p:cNvSpPr>
            <p:nvPr/>
          </p:nvSpPr>
          <p:spPr bwMode="gray">
            <a:xfrm>
              <a:off x="7431346" y="4174258"/>
              <a:ext cx="63768" cy="76536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23" name="Freeform 265"/>
            <p:cNvSpPr>
              <a:spLocks noChangeAspect="1"/>
            </p:cNvSpPr>
            <p:nvPr/>
          </p:nvSpPr>
          <p:spPr bwMode="gray">
            <a:xfrm>
              <a:off x="7480284" y="4162859"/>
              <a:ext cx="17796" cy="47224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24" name="Freeform 266"/>
            <p:cNvSpPr>
              <a:spLocks noChangeAspect="1"/>
            </p:cNvSpPr>
            <p:nvPr/>
          </p:nvSpPr>
          <p:spPr bwMode="gray">
            <a:xfrm>
              <a:off x="7466937" y="4237766"/>
              <a:ext cx="37074" cy="22798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25" name="Freeform 267"/>
            <p:cNvSpPr>
              <a:spLocks noChangeAspect="1"/>
            </p:cNvSpPr>
            <p:nvPr/>
          </p:nvSpPr>
          <p:spPr bwMode="gray">
            <a:xfrm>
              <a:off x="7535152" y="4296389"/>
              <a:ext cx="53386" cy="52109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26" name="Freeform 268"/>
            <p:cNvSpPr>
              <a:spLocks noChangeAspect="1"/>
            </p:cNvSpPr>
            <p:nvPr/>
          </p:nvSpPr>
          <p:spPr bwMode="gray">
            <a:xfrm>
              <a:off x="7477317" y="4208455"/>
              <a:ext cx="99358" cy="55367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27" name="Freeform 269"/>
            <p:cNvSpPr>
              <a:spLocks noChangeAspect="1"/>
            </p:cNvSpPr>
            <p:nvPr/>
          </p:nvSpPr>
          <p:spPr bwMode="gray">
            <a:xfrm>
              <a:off x="7027985" y="3882770"/>
              <a:ext cx="490855" cy="351739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128" name="Group 270"/>
            <p:cNvGrpSpPr>
              <a:grpSpLocks noChangeAspect="1"/>
            </p:cNvGrpSpPr>
            <p:nvPr/>
          </p:nvGrpSpPr>
          <p:grpSpPr bwMode="gray">
            <a:xfrm>
              <a:off x="6207917" y="2654940"/>
              <a:ext cx="1638653" cy="1380901"/>
              <a:chOff x="679" y="1356"/>
              <a:chExt cx="1105" cy="848"/>
            </a:xfrm>
            <a:solidFill>
              <a:schemeClr val="bg1">
                <a:alpha val="40000"/>
              </a:schemeClr>
            </a:solidFill>
          </p:grpSpPr>
          <p:grpSp>
            <p:nvGrpSpPr>
              <p:cNvPr id="303" name="Group 271"/>
              <p:cNvGrpSpPr>
                <a:grpSpLocks noChangeAspect="1"/>
              </p:cNvGrpSpPr>
              <p:nvPr/>
            </p:nvGrpSpPr>
            <p:grpSpPr bwMode="gray">
              <a:xfrm>
                <a:off x="679" y="1356"/>
                <a:ext cx="411" cy="413"/>
                <a:chOff x="679" y="1356"/>
                <a:chExt cx="411" cy="413"/>
              </a:xfrm>
              <a:grpFill/>
            </p:grpSpPr>
            <p:sp>
              <p:nvSpPr>
                <p:cNvPr id="310" name="Freeform 272"/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11" name="Freeform 273"/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12" name="Freeform 274"/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13" name="Freeform 275"/>
                <p:cNvSpPr>
                  <a:spLocks noChangeAspect="1"/>
                </p:cNvSpPr>
                <p:nvPr/>
              </p:nvSpPr>
              <p:spPr bwMode="gray">
                <a:xfrm>
                  <a:off x="679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14" name="Freeform 276"/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grpSp>
            <p:nvGrpSpPr>
              <p:cNvPr id="304" name="Group 277"/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305" name="Freeform 278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06" name="Freeform 279"/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07" name="Freeform 280"/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08" name="Freeform 281"/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309" name="Freeform 282"/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</p:grpSp>
        <p:grpSp>
          <p:nvGrpSpPr>
            <p:cNvPr id="129" name="Group 283"/>
            <p:cNvGrpSpPr>
              <a:grpSpLocks noChangeAspect="1"/>
            </p:cNvGrpSpPr>
            <p:nvPr/>
          </p:nvGrpSpPr>
          <p:grpSpPr bwMode="gray">
            <a:xfrm>
              <a:off x="6637971" y="2010085"/>
              <a:ext cx="1436973" cy="1664247"/>
              <a:chOff x="969" y="960"/>
              <a:chExt cx="969" cy="1022"/>
            </a:xfrm>
            <a:solidFill>
              <a:schemeClr val="bg1">
                <a:alpha val="40000"/>
              </a:schemeClr>
            </a:solidFill>
          </p:grpSpPr>
          <p:sp>
            <p:nvSpPr>
              <p:cNvPr id="274" name="Freeform 284"/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75" name="Freeform 285"/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76" name="Freeform 286"/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77" name="Freeform 287"/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78" name="Freeform 288"/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79" name="Freeform 289"/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0" name="Freeform 290"/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1" name="Freeform 291"/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2" name="Freeform 292"/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3" name="Freeform 293"/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4" name="Freeform 294"/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5" name="Freeform 295"/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6" name="Freeform 296"/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7" name="Freeform 297"/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8" name="Freeform 298"/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89" name="Freeform 299"/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0" name="Freeform 300"/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1" name="Freeform 301"/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2" name="Freeform 302"/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3" name="Freeform 303"/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4" name="Freeform 304"/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solidFill>
                <a:schemeClr val="bg1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5" name="Freeform 305"/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6" name="Freeform 306"/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7" name="Freeform 307"/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8" name="Freeform 308"/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99" name="Freeform 309"/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00" name="Freeform 310"/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01" name="Freeform 311"/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302" name="Freeform 312"/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sp>
          <p:nvSpPr>
            <p:cNvPr id="130" name="Freeform 313"/>
            <p:cNvSpPr>
              <a:spLocks noChangeAspect="1"/>
            </p:cNvSpPr>
            <p:nvPr/>
          </p:nvSpPr>
          <p:spPr bwMode="gray">
            <a:xfrm rot="21085610">
              <a:off x="7661203" y="3977219"/>
              <a:ext cx="11863" cy="6514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31" name="Freeform 314"/>
            <p:cNvSpPr>
              <a:spLocks noChangeAspect="1"/>
            </p:cNvSpPr>
            <p:nvPr/>
          </p:nvSpPr>
          <p:spPr bwMode="gray">
            <a:xfrm rot="21085610">
              <a:off x="7680480" y="3978847"/>
              <a:ext cx="1484" cy="16284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32" name="Freeform 315"/>
            <p:cNvSpPr>
              <a:spLocks noChangeAspect="1"/>
            </p:cNvSpPr>
            <p:nvPr/>
          </p:nvSpPr>
          <p:spPr bwMode="gray">
            <a:xfrm rot="21085610">
              <a:off x="7680480" y="4016301"/>
              <a:ext cx="2966" cy="1629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33" name="Freeform 316"/>
            <p:cNvSpPr>
              <a:spLocks noChangeAspect="1"/>
            </p:cNvSpPr>
            <p:nvPr/>
          </p:nvSpPr>
          <p:spPr bwMode="gray">
            <a:xfrm rot="21085610">
              <a:off x="7673066" y="4014673"/>
              <a:ext cx="5932" cy="19541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34" name="Freeform 317"/>
            <p:cNvSpPr>
              <a:spLocks noChangeAspect="1"/>
            </p:cNvSpPr>
            <p:nvPr/>
          </p:nvSpPr>
          <p:spPr bwMode="gray">
            <a:xfrm rot="21085610">
              <a:off x="7680480" y="4037471"/>
              <a:ext cx="1484" cy="9771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35" name="Freeform 318"/>
            <p:cNvSpPr>
              <a:spLocks noChangeAspect="1"/>
            </p:cNvSpPr>
            <p:nvPr/>
          </p:nvSpPr>
          <p:spPr bwMode="gray">
            <a:xfrm rot="21085610">
              <a:off x="7693828" y="4009787"/>
              <a:ext cx="1484" cy="13027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36" name="Freeform 319"/>
            <p:cNvSpPr>
              <a:spLocks noChangeAspect="1"/>
            </p:cNvSpPr>
            <p:nvPr/>
          </p:nvSpPr>
          <p:spPr bwMode="gray">
            <a:xfrm rot="21085610">
              <a:off x="7701242" y="4021187"/>
              <a:ext cx="4449" cy="14657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37" name="Freeform 320"/>
            <p:cNvSpPr>
              <a:spLocks noChangeAspect="1"/>
            </p:cNvSpPr>
            <p:nvPr/>
          </p:nvSpPr>
          <p:spPr bwMode="gray">
            <a:xfrm rot="21085610">
              <a:off x="7714589" y="4032585"/>
              <a:ext cx="2966" cy="325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38" name="Freeform 321"/>
            <p:cNvSpPr>
              <a:spLocks noChangeAspect="1"/>
            </p:cNvSpPr>
            <p:nvPr/>
          </p:nvSpPr>
          <p:spPr bwMode="gray">
            <a:xfrm rot="21085610">
              <a:off x="7708657" y="4047241"/>
              <a:ext cx="4449" cy="162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39" name="Freeform 322"/>
            <p:cNvSpPr>
              <a:spLocks noChangeAspect="1"/>
            </p:cNvSpPr>
            <p:nvPr/>
          </p:nvSpPr>
          <p:spPr bwMode="gray">
            <a:xfrm rot="21085610">
              <a:off x="7722003" y="4061897"/>
              <a:ext cx="4449" cy="14657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0" name="Freeform 323"/>
            <p:cNvSpPr>
              <a:spLocks noChangeAspect="1"/>
            </p:cNvSpPr>
            <p:nvPr/>
          </p:nvSpPr>
          <p:spPr bwMode="gray">
            <a:xfrm rot="21085610">
              <a:off x="7733866" y="4071667"/>
              <a:ext cx="4449" cy="1629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1" name="Freeform 324"/>
            <p:cNvSpPr>
              <a:spLocks noChangeAspect="1"/>
            </p:cNvSpPr>
            <p:nvPr/>
          </p:nvSpPr>
          <p:spPr bwMode="gray">
            <a:xfrm rot="21085610">
              <a:off x="7744248" y="4078181"/>
              <a:ext cx="8898" cy="6514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2" name="Freeform 325"/>
            <p:cNvSpPr>
              <a:spLocks noChangeAspect="1"/>
            </p:cNvSpPr>
            <p:nvPr/>
          </p:nvSpPr>
          <p:spPr bwMode="gray">
            <a:xfrm rot="21085610">
              <a:off x="7732384" y="4096094"/>
              <a:ext cx="5932" cy="9771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3" name="Freeform 326"/>
            <p:cNvSpPr>
              <a:spLocks noChangeAspect="1"/>
            </p:cNvSpPr>
            <p:nvPr/>
          </p:nvSpPr>
          <p:spPr bwMode="gray">
            <a:xfrm rot="21085610">
              <a:off x="7678998" y="4035841"/>
              <a:ext cx="2966" cy="4886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4" name="Freeform 327"/>
            <p:cNvSpPr>
              <a:spLocks noChangeAspect="1"/>
            </p:cNvSpPr>
            <p:nvPr/>
          </p:nvSpPr>
          <p:spPr bwMode="gray">
            <a:xfrm rot="21085610">
              <a:off x="7649339" y="4019557"/>
              <a:ext cx="1484" cy="6514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5" name="Freeform 328"/>
            <p:cNvSpPr>
              <a:spLocks noChangeAspect="1"/>
            </p:cNvSpPr>
            <p:nvPr/>
          </p:nvSpPr>
          <p:spPr bwMode="gray">
            <a:xfrm rot="21085610">
              <a:off x="7646373" y="4027700"/>
              <a:ext cx="2966" cy="325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6" name="Freeform 329"/>
            <p:cNvSpPr>
              <a:spLocks noChangeAspect="1"/>
            </p:cNvSpPr>
            <p:nvPr/>
          </p:nvSpPr>
          <p:spPr bwMode="gray">
            <a:xfrm rot="21085610">
              <a:off x="7637475" y="4030957"/>
              <a:ext cx="5932" cy="6514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7" name="Freeform 330"/>
            <p:cNvSpPr>
              <a:spLocks noChangeAspect="1"/>
            </p:cNvSpPr>
            <p:nvPr/>
          </p:nvSpPr>
          <p:spPr bwMode="gray">
            <a:xfrm rot="20552049">
              <a:off x="7677515" y="4171001"/>
              <a:ext cx="22245" cy="17913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8" name="Freeform 331"/>
            <p:cNvSpPr>
              <a:spLocks noChangeAspect="1"/>
            </p:cNvSpPr>
            <p:nvPr/>
          </p:nvSpPr>
          <p:spPr bwMode="gray">
            <a:xfrm rot="20552049">
              <a:off x="7738316" y="4112378"/>
              <a:ext cx="35590" cy="53738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49" name="Freeform 332"/>
            <p:cNvSpPr>
              <a:spLocks noChangeAspect="1"/>
            </p:cNvSpPr>
            <p:nvPr/>
          </p:nvSpPr>
          <p:spPr bwMode="gray">
            <a:xfrm rot="20552049">
              <a:off x="7845088" y="4144947"/>
              <a:ext cx="1484" cy="162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50" name="Freeform 333"/>
            <p:cNvSpPr>
              <a:spLocks noChangeAspect="1"/>
            </p:cNvSpPr>
            <p:nvPr/>
          </p:nvSpPr>
          <p:spPr bwMode="gray">
            <a:xfrm rot="20552049">
              <a:off x="7865849" y="4188913"/>
              <a:ext cx="2966" cy="11399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51" name="Freeform 334"/>
            <p:cNvSpPr>
              <a:spLocks noChangeAspect="1"/>
            </p:cNvSpPr>
            <p:nvPr/>
          </p:nvSpPr>
          <p:spPr bwMode="gray">
            <a:xfrm rot="20552049">
              <a:off x="7888093" y="4268706"/>
              <a:ext cx="2966" cy="4886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52" name="Freeform 335"/>
            <p:cNvSpPr>
              <a:spLocks noChangeAspect="1"/>
            </p:cNvSpPr>
            <p:nvPr/>
          </p:nvSpPr>
          <p:spPr bwMode="gray">
            <a:xfrm rot="20552049">
              <a:off x="7882161" y="4283362"/>
              <a:ext cx="8898" cy="16284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53" name="Freeform 336"/>
            <p:cNvSpPr>
              <a:spLocks noChangeAspect="1"/>
            </p:cNvSpPr>
            <p:nvPr/>
          </p:nvSpPr>
          <p:spPr bwMode="gray">
            <a:xfrm rot="20552049">
              <a:off x="7720520" y="4118892"/>
              <a:ext cx="1484" cy="3257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154" name="Group 337"/>
            <p:cNvGrpSpPr>
              <a:grpSpLocks noChangeAspect="1"/>
            </p:cNvGrpSpPr>
            <p:nvPr/>
          </p:nvGrpSpPr>
          <p:grpSpPr bwMode="gray">
            <a:xfrm>
              <a:off x="7713105" y="4122149"/>
              <a:ext cx="26693" cy="45596"/>
              <a:chOff x="1694" y="2257"/>
              <a:chExt cx="18" cy="28"/>
            </a:xfrm>
            <a:solidFill>
              <a:schemeClr val="bg1">
                <a:alpha val="40000"/>
              </a:schemeClr>
            </a:solidFill>
          </p:grpSpPr>
          <p:sp>
            <p:nvSpPr>
              <p:cNvPr id="272" name="Freeform 338"/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73" name="Freeform 339"/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</p:grpSp>
        <p:sp>
          <p:nvSpPr>
            <p:cNvPr id="155" name="Freeform 340"/>
            <p:cNvSpPr>
              <a:spLocks noChangeAspect="1"/>
            </p:cNvSpPr>
            <p:nvPr/>
          </p:nvSpPr>
          <p:spPr bwMode="gray">
            <a:xfrm rot="20552049">
              <a:off x="7785769" y="4131919"/>
              <a:ext cx="14829" cy="13027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56" name="Freeform 341"/>
            <p:cNvSpPr>
              <a:spLocks noChangeAspect="1"/>
            </p:cNvSpPr>
            <p:nvPr/>
          </p:nvSpPr>
          <p:spPr bwMode="gray">
            <a:xfrm rot="20552049">
              <a:off x="7876229" y="4226368"/>
              <a:ext cx="0" cy="4886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57" name="Freeform 342"/>
            <p:cNvSpPr>
              <a:spLocks noChangeAspect="1"/>
            </p:cNvSpPr>
            <p:nvPr/>
          </p:nvSpPr>
          <p:spPr bwMode="gray">
            <a:xfrm rot="20552049">
              <a:off x="7851020" y="4157974"/>
              <a:ext cx="4449" cy="11399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58" name="Freeform 343"/>
            <p:cNvSpPr>
              <a:spLocks noChangeAspect="1"/>
            </p:cNvSpPr>
            <p:nvPr/>
          </p:nvSpPr>
          <p:spPr bwMode="gray">
            <a:xfrm rot="20552049">
              <a:off x="7808014" y="4128663"/>
              <a:ext cx="0" cy="1629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59" name="Freeform 344"/>
            <p:cNvSpPr>
              <a:spLocks noChangeAspect="1"/>
            </p:cNvSpPr>
            <p:nvPr/>
          </p:nvSpPr>
          <p:spPr bwMode="gray">
            <a:xfrm rot="20552049">
              <a:off x="7810979" y="4141690"/>
              <a:ext cx="1484" cy="3257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60" name="Freeform 345"/>
            <p:cNvSpPr>
              <a:spLocks noChangeAspect="1"/>
            </p:cNvSpPr>
            <p:nvPr/>
          </p:nvSpPr>
          <p:spPr bwMode="gray">
            <a:xfrm rot="20552049">
              <a:off x="7858434" y="4175886"/>
              <a:ext cx="2966" cy="814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61" name="Freeform 346"/>
            <p:cNvSpPr>
              <a:spLocks noChangeAspect="1"/>
            </p:cNvSpPr>
            <p:nvPr/>
          </p:nvSpPr>
          <p:spPr bwMode="gray">
            <a:xfrm rot="20552049">
              <a:off x="7876229" y="4252423"/>
              <a:ext cx="1484" cy="4886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62" name="Freeform 347"/>
            <p:cNvSpPr>
              <a:spLocks noChangeAspect="1"/>
            </p:cNvSpPr>
            <p:nvPr/>
          </p:nvSpPr>
          <p:spPr bwMode="gray">
            <a:xfrm rot="20552049">
              <a:off x="7591504" y="4073296"/>
              <a:ext cx="109738" cy="79793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63" name="Freeform 348"/>
            <p:cNvSpPr>
              <a:spLocks noChangeAspect="1"/>
            </p:cNvSpPr>
            <p:nvPr/>
          </p:nvSpPr>
          <p:spPr bwMode="gray">
            <a:xfrm rot="20552049">
              <a:off x="7609299" y="4115635"/>
              <a:ext cx="4449" cy="9771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64" name="Freeform 349"/>
            <p:cNvSpPr>
              <a:spLocks noChangeAspect="1"/>
            </p:cNvSpPr>
            <p:nvPr/>
          </p:nvSpPr>
          <p:spPr bwMode="gray">
            <a:xfrm rot="20552049">
              <a:off x="7649339" y="4083067"/>
              <a:ext cx="10381" cy="14657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65" name="Freeform 350"/>
            <p:cNvSpPr>
              <a:spLocks noChangeAspect="1"/>
            </p:cNvSpPr>
            <p:nvPr/>
          </p:nvSpPr>
          <p:spPr bwMode="gray">
            <a:xfrm rot="20552049">
              <a:off x="7834707" y="4141690"/>
              <a:ext cx="0" cy="4886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sp>
          <p:nvSpPr>
            <p:cNvPr id="166" name="Freeform 351"/>
            <p:cNvSpPr>
              <a:spLocks noChangeAspect="1"/>
            </p:cNvSpPr>
            <p:nvPr/>
          </p:nvSpPr>
          <p:spPr bwMode="gray">
            <a:xfrm rot="20552049">
              <a:off x="7873263" y="4210083"/>
              <a:ext cx="1484" cy="6514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6350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1013" dirty="0"/>
            </a:p>
          </p:txBody>
        </p:sp>
        <p:grpSp>
          <p:nvGrpSpPr>
            <p:cNvPr id="167" name="Group 362"/>
            <p:cNvGrpSpPr/>
            <p:nvPr/>
          </p:nvGrpSpPr>
          <p:grpSpPr bwMode="gray">
            <a:xfrm>
              <a:off x="8764513" y="2669597"/>
              <a:ext cx="821552" cy="1138267"/>
              <a:chOff x="4580731" y="1911697"/>
              <a:chExt cx="879476" cy="1109663"/>
            </a:xfrm>
            <a:solidFill>
              <a:schemeClr val="bg1">
                <a:alpha val="40000"/>
              </a:schemeClr>
            </a:solidFill>
          </p:grpSpPr>
          <p:sp>
            <p:nvSpPr>
              <p:cNvPr id="223" name="Freeform 175"/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24" name="Freeform 176"/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25" name="Freeform 177"/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226" name="Group 178"/>
              <p:cNvGrpSpPr>
                <a:grpSpLocks noChangeAspect="1"/>
              </p:cNvGrpSpPr>
              <p:nvPr/>
            </p:nvGrpSpPr>
            <p:grpSpPr bwMode="gray">
              <a:xfrm>
                <a:off x="4876006" y="2765772"/>
                <a:ext cx="204788" cy="242888"/>
                <a:chOff x="2589" y="1903"/>
                <a:chExt cx="129" cy="153"/>
              </a:xfrm>
              <a:grpFill/>
            </p:grpSpPr>
            <p:sp>
              <p:nvSpPr>
                <p:cNvPr id="269" name="Freeform 179"/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70" name="Freeform 180"/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71" name="Freeform 181"/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sp>
            <p:nvSpPr>
              <p:cNvPr id="227" name="Freeform 226"/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28" name="Freeform 227"/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29" name="Freeform 228"/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30" name="Freeform 229"/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31" name="Freeform 230"/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32" name="Freeform 231"/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33" name="Freeform 232"/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234" name="Group 233"/>
              <p:cNvGrpSpPr>
                <a:grpSpLocks noChangeAspect="1"/>
              </p:cNvGrpSpPr>
              <p:nvPr/>
            </p:nvGrpSpPr>
            <p:grpSpPr bwMode="gray">
              <a:xfrm>
                <a:off x="4679156" y="2659410"/>
                <a:ext cx="247650" cy="244475"/>
                <a:chOff x="2465" y="1836"/>
                <a:chExt cx="156" cy="154"/>
              </a:xfrm>
              <a:grpFill/>
            </p:grpSpPr>
            <p:sp>
              <p:nvSpPr>
                <p:cNvPr id="267" name="Freeform 190"/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68" name="Freeform 191"/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grpSp>
            <p:nvGrpSpPr>
              <p:cNvPr id="235" name="Group 192"/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265" name="Freeform 193"/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66" name="Freeform 194"/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sp>
            <p:nvSpPr>
              <p:cNvPr id="236" name="Freeform 195"/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37" name="Freeform 196"/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38" name="Freeform 197"/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39" name="Freeform 198"/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240" name="Group 199"/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263" name="Freeform 200"/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64" name="Freeform 201"/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  <p:sp>
            <p:nvSpPr>
              <p:cNvPr id="241" name="Freeform 202"/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42" name="Freeform 203"/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43" name="Freeform 204"/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44" name="Freeform 205"/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45" name="Freeform 206"/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46" name="Freeform 207"/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47" name="Freeform 208"/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48" name="Freeform 209"/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49" name="Freeform 210"/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0" name="Freeform 211"/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1" name="Freeform 213"/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2" name="Freeform 214"/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3" name="Freeform 215"/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4" name="Freeform 216"/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5" name="Freeform 217"/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6" name="Freeform 218"/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7" name="Freeform 219"/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8" name="Freeform 220"/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259" name="Freeform 221"/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260" name="Group 359"/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261" name="Freeform 45"/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62" name="Freeform 46"/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</p:grpSp>
        </p:grpSp>
        <p:grpSp>
          <p:nvGrpSpPr>
            <p:cNvPr id="168" name="Group 368"/>
            <p:cNvGrpSpPr/>
            <p:nvPr/>
          </p:nvGrpSpPr>
          <p:grpSpPr bwMode="gray">
            <a:xfrm>
              <a:off x="8647360" y="3780180"/>
              <a:ext cx="1118139" cy="1374388"/>
              <a:chOff x="4455318" y="2994372"/>
              <a:chExt cx="1196974" cy="1339850"/>
            </a:xfrm>
            <a:solidFill>
              <a:schemeClr val="bg1">
                <a:alpha val="40000"/>
              </a:schemeClr>
            </a:solidFill>
          </p:grpSpPr>
          <p:sp>
            <p:nvSpPr>
              <p:cNvPr id="169" name="Freeform 168"/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sp>
            <p:nvSpPr>
              <p:cNvPr id="170" name="Freeform 169"/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1013" dirty="0"/>
              </a:p>
            </p:txBody>
          </p:sp>
          <p:grpSp>
            <p:nvGrpSpPr>
              <p:cNvPr id="171" name="Group 367"/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172" name="Freeform 171"/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73" name="Freeform 172"/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74" name="Freeform 173"/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75" name="Freeform 174"/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76" name="Freeform 175"/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77" name="Freeform 176"/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78" name="Freeform 177"/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79" name="Freeform 178"/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0" name="Freeform 179"/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1" name="Freeform 180"/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2" name="Freeform 181"/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3" name="Freeform 182"/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4" name="Freeform 183"/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5" name="Freeform 184"/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6" name="Freeform 18"/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7" name="Freeform 186"/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8" name="Freeform 187"/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89" name="Freeform 188"/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90" name="Freeform 189"/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grpSp>
              <p:nvGrpSpPr>
                <p:cNvPr id="191" name="Group 25"/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221" name="Freeform 26"/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sz="1013" dirty="0"/>
                  </a:p>
                </p:txBody>
              </p:sp>
              <p:sp>
                <p:nvSpPr>
                  <p:cNvPr id="222" name="Freeform 27"/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US" sz="1013" dirty="0"/>
                  </a:p>
                </p:txBody>
              </p:sp>
            </p:grpSp>
            <p:sp>
              <p:nvSpPr>
                <p:cNvPr id="192" name="Freeform 28"/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93" name="Freeform 29"/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94" name="Freeform 30"/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95" name="Freeform 31"/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96" name="Freeform 32"/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97" name="Freeform 33"/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98" name="Freeform 34"/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199" name="Freeform 35"/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0" name="Freeform 36"/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1" name="Freeform 37"/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2" name="Freeform 38"/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3" name="Freeform 39"/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4" name="Freeform 40"/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5" name="Freeform 41"/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6" name="Freeform 42"/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7" name="Freeform 43"/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8" name="Freeform 44"/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09" name="Freeform 45"/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10" name="Freeform 46"/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11" name="Freeform 47"/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12" name="Freeform 48"/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13" name="Freeform 49"/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14" name="Freeform 50"/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15" name="Freeform 51"/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16" name="Freeform 52"/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sp>
              <p:nvSpPr>
                <p:cNvPr id="217" name="Freeform 134"/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en-US" sz="1013" dirty="0"/>
                </a:p>
              </p:txBody>
            </p:sp>
            <p:grpSp>
              <p:nvGrpSpPr>
                <p:cNvPr id="218" name="Group 364"/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0"/>
                  <a:chOff x="3548063" y="12700"/>
                  <a:chExt cx="5667375" cy="6838950"/>
                </a:xfrm>
                <a:grpFill/>
              </p:grpSpPr>
              <p:sp>
                <p:nvSpPr>
                  <p:cNvPr id="219" name="Freeform 6"/>
                  <p:cNvSpPr>
                    <a:spLocks/>
                  </p:cNvSpPr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sz="1013" dirty="0"/>
                  </a:p>
                </p:txBody>
              </p:sp>
              <p:sp>
                <p:nvSpPr>
                  <p:cNvPr id="220" name="Freeform 9"/>
                  <p:cNvSpPr>
                    <a:spLocks/>
                  </p:cNvSpPr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/>
                  <a:lstStyle/>
                  <a:p>
                    <a:endParaRPr lang="en-GB" sz="1013" dirty="0"/>
                  </a:p>
                </p:txBody>
              </p:sp>
            </p:grpSp>
          </p:grpSp>
        </p:grpSp>
        <p:sp>
          <p:nvSpPr>
            <p:cNvPr id="416" name="Oval 415"/>
            <p:cNvSpPr/>
            <p:nvPr/>
          </p:nvSpPr>
          <p:spPr>
            <a:xfrm>
              <a:off x="9732133" y="4799572"/>
              <a:ext cx="946861" cy="946861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17" name="Oval 416"/>
            <p:cNvSpPr/>
            <p:nvPr/>
          </p:nvSpPr>
          <p:spPr>
            <a:xfrm>
              <a:off x="9764758" y="4832197"/>
              <a:ext cx="881611" cy="881611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+mn-ea"/>
                </a:rPr>
                <a:t>95%</a:t>
              </a:r>
            </a:p>
          </p:txBody>
        </p:sp>
        <p:sp>
          <p:nvSpPr>
            <p:cNvPr id="418" name="Oval 417"/>
            <p:cNvSpPr/>
            <p:nvPr/>
          </p:nvSpPr>
          <p:spPr>
            <a:xfrm>
              <a:off x="6182177" y="3863355"/>
              <a:ext cx="946861" cy="946861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19" name="Oval 418"/>
            <p:cNvSpPr/>
            <p:nvPr/>
          </p:nvSpPr>
          <p:spPr>
            <a:xfrm>
              <a:off x="6214802" y="3895980"/>
              <a:ext cx="881611" cy="881611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+mn-ea"/>
                </a:rPr>
                <a:t>60%</a:t>
              </a:r>
            </a:p>
          </p:txBody>
        </p:sp>
        <p:sp>
          <p:nvSpPr>
            <p:cNvPr id="420" name="Oval 419"/>
            <p:cNvSpPr/>
            <p:nvPr/>
          </p:nvSpPr>
          <p:spPr>
            <a:xfrm>
              <a:off x="7977810" y="5081729"/>
              <a:ext cx="946861" cy="946861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sp>
          <p:nvSpPr>
            <p:cNvPr id="421" name="Oval 420"/>
            <p:cNvSpPr/>
            <p:nvPr/>
          </p:nvSpPr>
          <p:spPr>
            <a:xfrm>
              <a:off x="8010435" y="5114354"/>
              <a:ext cx="881611" cy="881611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>
                  <a:solidFill>
                    <a:schemeClr val="bg1"/>
                  </a:solidFill>
                  <a:latin typeface="+mn-ea"/>
                </a:rPr>
                <a:t>75%</a:t>
              </a:r>
            </a:p>
          </p:txBody>
        </p:sp>
        <p:sp>
          <p:nvSpPr>
            <p:cNvPr id="422" name="Oval 421"/>
            <p:cNvSpPr/>
            <p:nvPr/>
          </p:nvSpPr>
          <p:spPr>
            <a:xfrm>
              <a:off x="9394762" y="2525229"/>
              <a:ext cx="946861" cy="946861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423" name="Oval 422"/>
            <p:cNvSpPr/>
            <p:nvPr/>
          </p:nvSpPr>
          <p:spPr>
            <a:xfrm>
              <a:off x="9427387" y="2557854"/>
              <a:ext cx="881611" cy="881611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  <a:latin typeface="+mn-ea"/>
                </a:rPr>
                <a:t>45%</a:t>
              </a:r>
            </a:p>
          </p:txBody>
        </p:sp>
      </p:grpSp>
      <p:sp>
        <p:nvSpPr>
          <p:cNvPr id="427" name="Rectangle 164"/>
          <p:cNvSpPr/>
          <p:nvPr/>
        </p:nvSpPr>
        <p:spPr>
          <a:xfrm>
            <a:off x="2710942" y="1328121"/>
            <a:ext cx="1660727" cy="10964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05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825" dirty="0">
                <a:solidFill>
                  <a:schemeClr val="bg1"/>
                </a:solidFill>
                <a:latin typeface="+mn-ea"/>
                <a:sym typeface="Gill Sans" charset="0"/>
              </a:rPr>
              <a:t>Office2010</a:t>
            </a: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及以上版本，单击选中图片，右键，设置图片格式，填充，图片或纹理填充，文件</a:t>
            </a:r>
            <a:r>
              <a:rPr lang="en-US" altLang="zh-CN" sz="825" dirty="0">
                <a:solidFill>
                  <a:schemeClr val="bg1"/>
                </a:solidFill>
                <a:latin typeface="+mn-ea"/>
                <a:sym typeface="Gill Sans" charset="0"/>
              </a:rPr>
              <a:t>,</a:t>
            </a:r>
            <a:r>
              <a:rPr lang="zh-CN" altLang="en-US" sz="825" dirty="0">
                <a:solidFill>
                  <a:schemeClr val="bg1"/>
                </a:solidFill>
                <a:latin typeface="+mn-ea"/>
                <a:sym typeface="Gill Sans" charset="0"/>
              </a:rPr>
              <a:t>选择您需要的图片即可</a:t>
            </a:r>
            <a:endParaRPr lang="en-US" altLang="zh-CN" sz="825" dirty="0">
              <a:solidFill>
                <a:schemeClr val="bg1"/>
              </a:solidFill>
              <a:latin typeface="+mn-ea"/>
              <a:cs typeface="Lato Light" charset="0"/>
              <a:sym typeface="Lato Light" charset="0"/>
            </a:endParaRPr>
          </a:p>
        </p:txBody>
      </p:sp>
      <p:sp>
        <p:nvSpPr>
          <p:cNvPr id="431" name="矩形 430"/>
          <p:cNvSpPr/>
          <p:nvPr/>
        </p:nvSpPr>
        <p:spPr>
          <a:xfrm>
            <a:off x="274574" y="176572"/>
            <a:ext cx="21175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2.2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国外研究综述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391078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250"/>
                            </p:stCondLst>
                            <p:childTnLst>
                              <p:par>
                                <p:cTn id="6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427" grpId="0"/>
      <p:bldP spid="4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Freeform 154"/>
          <p:cNvSpPr>
            <a:spLocks/>
          </p:cNvSpPr>
          <p:nvPr/>
        </p:nvSpPr>
        <p:spPr bwMode="auto">
          <a:xfrm>
            <a:off x="1787100" y="2514886"/>
            <a:ext cx="574062" cy="841904"/>
          </a:xfrm>
          <a:custGeom>
            <a:avLst/>
            <a:gdLst>
              <a:gd name="T0" fmla="*/ 293 w 433"/>
              <a:gd name="T1" fmla="*/ 94 h 635"/>
              <a:gd name="T2" fmla="*/ 334 w 433"/>
              <a:gd name="T3" fmla="*/ 80 h 635"/>
              <a:gd name="T4" fmla="*/ 401 w 433"/>
              <a:gd name="T5" fmla="*/ 118 h 635"/>
              <a:gd name="T6" fmla="*/ 433 w 433"/>
              <a:gd name="T7" fmla="*/ 118 h 635"/>
              <a:gd name="T8" fmla="*/ 433 w 433"/>
              <a:gd name="T9" fmla="*/ 0 h 635"/>
              <a:gd name="T10" fmla="*/ 0 w 433"/>
              <a:gd name="T11" fmla="*/ 0 h 635"/>
              <a:gd name="T12" fmla="*/ 0 w 433"/>
              <a:gd name="T13" fmla="*/ 463 h 635"/>
              <a:gd name="T14" fmla="*/ 158 w 433"/>
              <a:gd name="T15" fmla="*/ 463 h 635"/>
              <a:gd name="T16" fmla="*/ 169 w 433"/>
              <a:gd name="T17" fmla="*/ 474 h 635"/>
              <a:gd name="T18" fmla="*/ 169 w 433"/>
              <a:gd name="T19" fmla="*/ 528 h 635"/>
              <a:gd name="T20" fmla="*/ 165 w 433"/>
              <a:gd name="T21" fmla="*/ 537 h 635"/>
              <a:gd name="T22" fmla="*/ 129 w 433"/>
              <a:gd name="T23" fmla="*/ 586 h 635"/>
              <a:gd name="T24" fmla="*/ 141 w 433"/>
              <a:gd name="T25" fmla="*/ 619 h 635"/>
              <a:gd name="T26" fmla="*/ 183 w 433"/>
              <a:gd name="T27" fmla="*/ 635 h 635"/>
              <a:gd name="T28" fmla="*/ 250 w 433"/>
              <a:gd name="T29" fmla="*/ 594 h 635"/>
              <a:gd name="T30" fmla="*/ 210 w 433"/>
              <a:gd name="T31" fmla="*/ 533 h 635"/>
              <a:gd name="T32" fmla="*/ 204 w 433"/>
              <a:gd name="T33" fmla="*/ 524 h 635"/>
              <a:gd name="T34" fmla="*/ 204 w 433"/>
              <a:gd name="T35" fmla="*/ 471 h 635"/>
              <a:gd name="T36" fmla="*/ 215 w 433"/>
              <a:gd name="T37" fmla="*/ 460 h 635"/>
              <a:gd name="T38" fmla="*/ 433 w 433"/>
              <a:gd name="T39" fmla="*/ 460 h 635"/>
              <a:gd name="T40" fmla="*/ 433 w 433"/>
              <a:gd name="T41" fmla="*/ 199 h 635"/>
              <a:gd name="T42" fmla="*/ 410 w 433"/>
              <a:gd name="T43" fmla="*/ 199 h 635"/>
              <a:gd name="T44" fmla="*/ 338 w 433"/>
              <a:gd name="T45" fmla="*/ 243 h 635"/>
              <a:gd name="T46" fmla="*/ 270 w 433"/>
              <a:gd name="T47" fmla="*/ 161 h 635"/>
              <a:gd name="T48" fmla="*/ 293 w 433"/>
              <a:gd name="T49" fmla="*/ 94 h 6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3" h="635">
                <a:moveTo>
                  <a:pt x="293" y="94"/>
                </a:moveTo>
                <a:cubicBezTo>
                  <a:pt x="304" y="84"/>
                  <a:pt x="318" y="79"/>
                  <a:pt x="334" y="80"/>
                </a:cubicBezTo>
                <a:cubicBezTo>
                  <a:pt x="360" y="81"/>
                  <a:pt x="391" y="108"/>
                  <a:pt x="401" y="118"/>
                </a:cubicBezTo>
                <a:cubicBezTo>
                  <a:pt x="433" y="118"/>
                  <a:pt x="433" y="118"/>
                  <a:pt x="433" y="118"/>
                </a:cubicBezTo>
                <a:cubicBezTo>
                  <a:pt x="433" y="0"/>
                  <a:pt x="433" y="0"/>
                  <a:pt x="43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3"/>
                  <a:pt x="0" y="463"/>
                  <a:pt x="0" y="463"/>
                </a:cubicBezTo>
                <a:cubicBezTo>
                  <a:pt x="158" y="463"/>
                  <a:pt x="158" y="463"/>
                  <a:pt x="158" y="463"/>
                </a:cubicBezTo>
                <a:cubicBezTo>
                  <a:pt x="164" y="463"/>
                  <a:pt x="169" y="468"/>
                  <a:pt x="169" y="474"/>
                </a:cubicBezTo>
                <a:cubicBezTo>
                  <a:pt x="169" y="528"/>
                  <a:pt x="169" y="528"/>
                  <a:pt x="169" y="528"/>
                </a:cubicBezTo>
                <a:cubicBezTo>
                  <a:pt x="169" y="532"/>
                  <a:pt x="168" y="535"/>
                  <a:pt x="165" y="537"/>
                </a:cubicBezTo>
                <a:cubicBezTo>
                  <a:pt x="156" y="544"/>
                  <a:pt x="130" y="568"/>
                  <a:pt x="129" y="586"/>
                </a:cubicBezTo>
                <a:cubicBezTo>
                  <a:pt x="129" y="598"/>
                  <a:pt x="133" y="611"/>
                  <a:pt x="141" y="619"/>
                </a:cubicBezTo>
                <a:cubicBezTo>
                  <a:pt x="151" y="630"/>
                  <a:pt x="166" y="635"/>
                  <a:pt x="183" y="635"/>
                </a:cubicBezTo>
                <a:cubicBezTo>
                  <a:pt x="207" y="635"/>
                  <a:pt x="248" y="630"/>
                  <a:pt x="250" y="594"/>
                </a:cubicBezTo>
                <a:cubicBezTo>
                  <a:pt x="253" y="560"/>
                  <a:pt x="210" y="533"/>
                  <a:pt x="210" y="533"/>
                </a:cubicBezTo>
                <a:cubicBezTo>
                  <a:pt x="206" y="531"/>
                  <a:pt x="204" y="527"/>
                  <a:pt x="204" y="524"/>
                </a:cubicBezTo>
                <a:cubicBezTo>
                  <a:pt x="204" y="471"/>
                  <a:pt x="204" y="471"/>
                  <a:pt x="204" y="471"/>
                </a:cubicBezTo>
                <a:cubicBezTo>
                  <a:pt x="204" y="465"/>
                  <a:pt x="209" y="460"/>
                  <a:pt x="215" y="460"/>
                </a:cubicBezTo>
                <a:cubicBezTo>
                  <a:pt x="433" y="460"/>
                  <a:pt x="433" y="460"/>
                  <a:pt x="433" y="460"/>
                </a:cubicBezTo>
                <a:cubicBezTo>
                  <a:pt x="433" y="199"/>
                  <a:pt x="433" y="199"/>
                  <a:pt x="433" y="199"/>
                </a:cubicBezTo>
                <a:cubicBezTo>
                  <a:pt x="410" y="199"/>
                  <a:pt x="410" y="199"/>
                  <a:pt x="410" y="199"/>
                </a:cubicBezTo>
                <a:cubicBezTo>
                  <a:pt x="399" y="211"/>
                  <a:pt x="368" y="243"/>
                  <a:pt x="338" y="243"/>
                </a:cubicBezTo>
                <a:cubicBezTo>
                  <a:pt x="305" y="243"/>
                  <a:pt x="270" y="222"/>
                  <a:pt x="270" y="161"/>
                </a:cubicBezTo>
                <a:cubicBezTo>
                  <a:pt x="270" y="124"/>
                  <a:pt x="282" y="104"/>
                  <a:pt x="293" y="94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56" name="Freeform 155"/>
          <p:cNvSpPr>
            <a:spLocks/>
          </p:cNvSpPr>
          <p:nvPr/>
        </p:nvSpPr>
        <p:spPr bwMode="auto">
          <a:xfrm>
            <a:off x="1180374" y="2514886"/>
            <a:ext cx="577329" cy="613259"/>
          </a:xfrm>
          <a:custGeom>
            <a:avLst/>
            <a:gdLst>
              <a:gd name="T0" fmla="*/ 435 w 435"/>
              <a:gd name="T1" fmla="*/ 0 h 463"/>
              <a:gd name="T2" fmla="*/ 2 w 435"/>
              <a:gd name="T3" fmla="*/ 0 h 463"/>
              <a:gd name="T4" fmla="*/ 2 w 435"/>
              <a:gd name="T5" fmla="*/ 113 h 463"/>
              <a:gd name="T6" fmla="*/ 32 w 435"/>
              <a:gd name="T7" fmla="*/ 113 h 463"/>
              <a:gd name="T8" fmla="*/ 104 w 435"/>
              <a:gd name="T9" fmla="*/ 70 h 463"/>
              <a:gd name="T10" fmla="*/ 166 w 435"/>
              <a:gd name="T11" fmla="*/ 154 h 463"/>
              <a:gd name="T12" fmla="*/ 145 w 435"/>
              <a:gd name="T13" fmla="*/ 219 h 463"/>
              <a:gd name="T14" fmla="*/ 100 w 435"/>
              <a:gd name="T15" fmla="*/ 234 h 463"/>
              <a:gd name="T16" fmla="*/ 34 w 435"/>
              <a:gd name="T17" fmla="*/ 192 h 463"/>
              <a:gd name="T18" fmla="*/ 0 w 435"/>
              <a:gd name="T19" fmla="*/ 192 h 463"/>
              <a:gd name="T20" fmla="*/ 0 w 435"/>
              <a:gd name="T21" fmla="*/ 442 h 463"/>
              <a:gd name="T22" fmla="*/ 9 w 435"/>
              <a:gd name="T23" fmla="*/ 463 h 463"/>
              <a:gd name="T24" fmla="*/ 435 w 435"/>
              <a:gd name="T25" fmla="*/ 463 h 463"/>
              <a:gd name="T26" fmla="*/ 435 w 435"/>
              <a:gd name="T27" fmla="*/ 0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5" h="463">
                <a:moveTo>
                  <a:pt x="435" y="0"/>
                </a:moveTo>
                <a:cubicBezTo>
                  <a:pt x="2" y="0"/>
                  <a:pt x="2" y="0"/>
                  <a:pt x="2" y="0"/>
                </a:cubicBezTo>
                <a:cubicBezTo>
                  <a:pt x="2" y="113"/>
                  <a:pt x="2" y="113"/>
                  <a:pt x="2" y="113"/>
                </a:cubicBezTo>
                <a:cubicBezTo>
                  <a:pt x="32" y="113"/>
                  <a:pt x="32" y="113"/>
                  <a:pt x="32" y="113"/>
                </a:cubicBezTo>
                <a:cubicBezTo>
                  <a:pt x="40" y="99"/>
                  <a:pt x="61" y="69"/>
                  <a:pt x="104" y="70"/>
                </a:cubicBezTo>
                <a:cubicBezTo>
                  <a:pt x="166" y="72"/>
                  <a:pt x="166" y="134"/>
                  <a:pt x="166" y="154"/>
                </a:cubicBezTo>
                <a:cubicBezTo>
                  <a:pt x="166" y="184"/>
                  <a:pt x="159" y="205"/>
                  <a:pt x="145" y="219"/>
                </a:cubicBezTo>
                <a:cubicBezTo>
                  <a:pt x="134" y="229"/>
                  <a:pt x="119" y="234"/>
                  <a:pt x="100" y="234"/>
                </a:cubicBezTo>
                <a:cubicBezTo>
                  <a:pt x="63" y="233"/>
                  <a:pt x="42" y="209"/>
                  <a:pt x="34" y="192"/>
                </a:cubicBezTo>
                <a:cubicBezTo>
                  <a:pt x="0" y="192"/>
                  <a:pt x="0" y="192"/>
                  <a:pt x="0" y="192"/>
                </a:cubicBezTo>
                <a:cubicBezTo>
                  <a:pt x="0" y="442"/>
                  <a:pt x="0" y="442"/>
                  <a:pt x="0" y="442"/>
                </a:cubicBezTo>
                <a:cubicBezTo>
                  <a:pt x="4" y="449"/>
                  <a:pt x="7" y="456"/>
                  <a:pt x="9" y="463"/>
                </a:cubicBezTo>
                <a:cubicBezTo>
                  <a:pt x="435" y="463"/>
                  <a:pt x="435" y="463"/>
                  <a:pt x="435" y="463"/>
                </a:cubicBezTo>
                <a:lnTo>
                  <a:pt x="435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57" name="Freeform 156"/>
          <p:cNvSpPr>
            <a:spLocks/>
          </p:cNvSpPr>
          <p:nvPr/>
        </p:nvSpPr>
        <p:spPr bwMode="auto">
          <a:xfrm>
            <a:off x="1182824" y="1249990"/>
            <a:ext cx="1478027" cy="816590"/>
          </a:xfrm>
          <a:custGeom>
            <a:avLst/>
            <a:gdLst>
              <a:gd name="T0" fmla="*/ 0 w 1114"/>
              <a:gd name="T1" fmla="*/ 445 h 616"/>
              <a:gd name="T2" fmla="*/ 186 w 1114"/>
              <a:gd name="T3" fmla="*/ 445 h 616"/>
              <a:gd name="T4" fmla="*/ 197 w 1114"/>
              <a:gd name="T5" fmla="*/ 456 h 616"/>
              <a:gd name="T6" fmla="*/ 197 w 1114"/>
              <a:gd name="T7" fmla="*/ 511 h 616"/>
              <a:gd name="T8" fmla="*/ 192 w 1114"/>
              <a:gd name="T9" fmla="*/ 521 h 616"/>
              <a:gd name="T10" fmla="*/ 161 w 1114"/>
              <a:gd name="T11" fmla="*/ 565 h 616"/>
              <a:gd name="T12" fmla="*/ 213 w 1114"/>
              <a:gd name="T13" fmla="*/ 616 h 616"/>
              <a:gd name="T14" fmla="*/ 279 w 1114"/>
              <a:gd name="T15" fmla="*/ 571 h 616"/>
              <a:gd name="T16" fmla="*/ 240 w 1114"/>
              <a:gd name="T17" fmla="*/ 519 h 616"/>
              <a:gd name="T18" fmla="*/ 233 w 1114"/>
              <a:gd name="T19" fmla="*/ 508 h 616"/>
              <a:gd name="T20" fmla="*/ 234 w 1114"/>
              <a:gd name="T21" fmla="*/ 458 h 616"/>
              <a:gd name="T22" fmla="*/ 245 w 1114"/>
              <a:gd name="T23" fmla="*/ 448 h 616"/>
              <a:gd name="T24" fmla="*/ 647 w 1114"/>
              <a:gd name="T25" fmla="*/ 448 h 616"/>
              <a:gd name="T26" fmla="*/ 647 w 1114"/>
              <a:gd name="T27" fmla="*/ 412 h 616"/>
              <a:gd name="T28" fmla="*/ 605 w 1114"/>
              <a:gd name="T29" fmla="*/ 339 h 616"/>
              <a:gd name="T30" fmla="*/ 683 w 1114"/>
              <a:gd name="T31" fmla="*/ 279 h 616"/>
              <a:gd name="T32" fmla="*/ 767 w 1114"/>
              <a:gd name="T33" fmla="*/ 338 h 616"/>
              <a:gd name="T34" fmla="*/ 728 w 1114"/>
              <a:gd name="T35" fmla="*/ 413 h 616"/>
              <a:gd name="T36" fmla="*/ 728 w 1114"/>
              <a:gd name="T37" fmla="*/ 446 h 616"/>
              <a:gd name="T38" fmla="*/ 1114 w 1114"/>
              <a:gd name="T39" fmla="*/ 446 h 616"/>
              <a:gd name="T40" fmla="*/ 952 w 1114"/>
              <a:gd name="T41" fmla="*/ 204 h 616"/>
              <a:gd name="T42" fmla="*/ 460 w 1114"/>
              <a:gd name="T43" fmla="*/ 2 h 616"/>
              <a:gd name="T44" fmla="*/ 0 w 1114"/>
              <a:gd name="T45" fmla="*/ 148 h 616"/>
              <a:gd name="T46" fmla="*/ 0 w 1114"/>
              <a:gd name="T47" fmla="*/ 445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4" h="616">
                <a:moveTo>
                  <a:pt x="0" y="445"/>
                </a:moveTo>
                <a:cubicBezTo>
                  <a:pt x="186" y="445"/>
                  <a:pt x="186" y="445"/>
                  <a:pt x="186" y="445"/>
                </a:cubicBezTo>
                <a:cubicBezTo>
                  <a:pt x="192" y="445"/>
                  <a:pt x="197" y="449"/>
                  <a:pt x="197" y="456"/>
                </a:cubicBezTo>
                <a:cubicBezTo>
                  <a:pt x="197" y="511"/>
                  <a:pt x="197" y="511"/>
                  <a:pt x="197" y="511"/>
                </a:cubicBezTo>
                <a:cubicBezTo>
                  <a:pt x="197" y="515"/>
                  <a:pt x="196" y="519"/>
                  <a:pt x="192" y="521"/>
                </a:cubicBezTo>
                <a:cubicBezTo>
                  <a:pt x="184" y="526"/>
                  <a:pt x="161" y="546"/>
                  <a:pt x="161" y="565"/>
                </a:cubicBezTo>
                <a:cubicBezTo>
                  <a:pt x="161" y="591"/>
                  <a:pt x="179" y="616"/>
                  <a:pt x="213" y="616"/>
                </a:cubicBezTo>
                <a:cubicBezTo>
                  <a:pt x="249" y="616"/>
                  <a:pt x="278" y="597"/>
                  <a:pt x="279" y="571"/>
                </a:cubicBezTo>
                <a:cubicBezTo>
                  <a:pt x="280" y="534"/>
                  <a:pt x="240" y="519"/>
                  <a:pt x="240" y="519"/>
                </a:cubicBezTo>
                <a:cubicBezTo>
                  <a:pt x="235" y="517"/>
                  <a:pt x="232" y="513"/>
                  <a:pt x="233" y="508"/>
                </a:cubicBezTo>
                <a:cubicBezTo>
                  <a:pt x="234" y="458"/>
                  <a:pt x="234" y="458"/>
                  <a:pt x="234" y="458"/>
                </a:cubicBezTo>
                <a:cubicBezTo>
                  <a:pt x="234" y="452"/>
                  <a:pt x="239" y="448"/>
                  <a:pt x="245" y="448"/>
                </a:cubicBezTo>
                <a:cubicBezTo>
                  <a:pt x="647" y="448"/>
                  <a:pt x="647" y="448"/>
                  <a:pt x="647" y="448"/>
                </a:cubicBezTo>
                <a:cubicBezTo>
                  <a:pt x="647" y="412"/>
                  <a:pt x="647" y="412"/>
                  <a:pt x="647" y="412"/>
                </a:cubicBezTo>
                <a:cubicBezTo>
                  <a:pt x="634" y="404"/>
                  <a:pt x="605" y="380"/>
                  <a:pt x="605" y="339"/>
                </a:cubicBezTo>
                <a:cubicBezTo>
                  <a:pt x="605" y="298"/>
                  <a:pt x="646" y="279"/>
                  <a:pt x="683" y="279"/>
                </a:cubicBezTo>
                <a:cubicBezTo>
                  <a:pt x="722" y="279"/>
                  <a:pt x="767" y="294"/>
                  <a:pt x="767" y="338"/>
                </a:cubicBezTo>
                <a:cubicBezTo>
                  <a:pt x="767" y="378"/>
                  <a:pt x="739" y="404"/>
                  <a:pt x="728" y="413"/>
                </a:cubicBezTo>
                <a:cubicBezTo>
                  <a:pt x="728" y="446"/>
                  <a:pt x="728" y="446"/>
                  <a:pt x="728" y="446"/>
                </a:cubicBezTo>
                <a:cubicBezTo>
                  <a:pt x="1114" y="446"/>
                  <a:pt x="1114" y="446"/>
                  <a:pt x="1114" y="446"/>
                </a:cubicBezTo>
                <a:cubicBezTo>
                  <a:pt x="1078" y="356"/>
                  <a:pt x="1025" y="265"/>
                  <a:pt x="952" y="204"/>
                </a:cubicBezTo>
                <a:cubicBezTo>
                  <a:pt x="809" y="83"/>
                  <a:pt x="677" y="5"/>
                  <a:pt x="460" y="2"/>
                </a:cubicBezTo>
                <a:cubicBezTo>
                  <a:pt x="326" y="0"/>
                  <a:pt x="149" y="37"/>
                  <a:pt x="0" y="148"/>
                </a:cubicBezTo>
                <a:lnTo>
                  <a:pt x="0" y="445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58" name="Freeform 157"/>
          <p:cNvSpPr>
            <a:spLocks/>
          </p:cNvSpPr>
          <p:nvPr/>
        </p:nvSpPr>
        <p:spPr bwMode="auto">
          <a:xfrm>
            <a:off x="1787100" y="1648485"/>
            <a:ext cx="792092" cy="837004"/>
          </a:xfrm>
          <a:custGeom>
            <a:avLst/>
            <a:gdLst>
              <a:gd name="T0" fmla="*/ 433 w 597"/>
              <a:gd name="T1" fmla="*/ 422 h 631"/>
              <a:gd name="T2" fmla="*/ 445 w 597"/>
              <a:gd name="T3" fmla="*/ 411 h 631"/>
              <a:gd name="T4" fmla="*/ 492 w 597"/>
              <a:gd name="T5" fmla="*/ 411 h 631"/>
              <a:gd name="T6" fmla="*/ 501 w 597"/>
              <a:gd name="T7" fmla="*/ 415 h 631"/>
              <a:gd name="T8" fmla="*/ 556 w 597"/>
              <a:gd name="T9" fmla="*/ 451 h 631"/>
              <a:gd name="T10" fmla="*/ 597 w 597"/>
              <a:gd name="T11" fmla="*/ 389 h 631"/>
              <a:gd name="T12" fmla="*/ 557 w 597"/>
              <a:gd name="T13" fmla="*/ 334 h 631"/>
              <a:gd name="T14" fmla="*/ 499 w 597"/>
              <a:gd name="T15" fmla="*/ 374 h 631"/>
              <a:gd name="T16" fmla="*/ 491 w 597"/>
              <a:gd name="T17" fmla="*/ 377 h 631"/>
              <a:gd name="T18" fmla="*/ 441 w 597"/>
              <a:gd name="T19" fmla="*/ 377 h 631"/>
              <a:gd name="T20" fmla="*/ 430 w 597"/>
              <a:gd name="T21" fmla="*/ 366 h 631"/>
              <a:gd name="T22" fmla="*/ 430 w 597"/>
              <a:gd name="T23" fmla="*/ 167 h 631"/>
              <a:gd name="T24" fmla="*/ 261 w 597"/>
              <a:gd name="T25" fmla="*/ 167 h 631"/>
              <a:gd name="T26" fmla="*/ 250 w 597"/>
              <a:gd name="T27" fmla="*/ 156 h 631"/>
              <a:gd name="T28" fmla="*/ 250 w 597"/>
              <a:gd name="T29" fmla="*/ 107 h 631"/>
              <a:gd name="T30" fmla="*/ 256 w 597"/>
              <a:gd name="T31" fmla="*/ 98 h 631"/>
              <a:gd name="T32" fmla="*/ 290 w 597"/>
              <a:gd name="T33" fmla="*/ 37 h 631"/>
              <a:gd name="T34" fmla="*/ 228 w 597"/>
              <a:gd name="T35" fmla="*/ 0 h 631"/>
              <a:gd name="T36" fmla="*/ 172 w 597"/>
              <a:gd name="T37" fmla="*/ 38 h 631"/>
              <a:gd name="T38" fmla="*/ 208 w 597"/>
              <a:gd name="T39" fmla="*/ 96 h 631"/>
              <a:gd name="T40" fmla="*/ 214 w 597"/>
              <a:gd name="T41" fmla="*/ 105 h 631"/>
              <a:gd name="T42" fmla="*/ 214 w 597"/>
              <a:gd name="T43" fmla="*/ 158 h 631"/>
              <a:gd name="T44" fmla="*/ 203 w 597"/>
              <a:gd name="T45" fmla="*/ 169 h 631"/>
              <a:gd name="T46" fmla="*/ 0 w 597"/>
              <a:gd name="T47" fmla="*/ 169 h 631"/>
              <a:gd name="T48" fmla="*/ 0 w 597"/>
              <a:gd name="T49" fmla="*/ 631 h 631"/>
              <a:gd name="T50" fmla="*/ 433 w 597"/>
              <a:gd name="T51" fmla="*/ 631 h 631"/>
              <a:gd name="T52" fmla="*/ 433 w 597"/>
              <a:gd name="T53" fmla="*/ 422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97" h="631">
                <a:moveTo>
                  <a:pt x="433" y="422"/>
                </a:moveTo>
                <a:cubicBezTo>
                  <a:pt x="433" y="416"/>
                  <a:pt x="438" y="411"/>
                  <a:pt x="445" y="411"/>
                </a:cubicBezTo>
                <a:cubicBezTo>
                  <a:pt x="492" y="411"/>
                  <a:pt x="492" y="411"/>
                  <a:pt x="492" y="411"/>
                </a:cubicBezTo>
                <a:cubicBezTo>
                  <a:pt x="496" y="411"/>
                  <a:pt x="499" y="413"/>
                  <a:pt x="501" y="415"/>
                </a:cubicBezTo>
                <a:cubicBezTo>
                  <a:pt x="509" y="425"/>
                  <a:pt x="533" y="451"/>
                  <a:pt x="556" y="451"/>
                </a:cubicBezTo>
                <a:cubicBezTo>
                  <a:pt x="587" y="451"/>
                  <a:pt x="597" y="419"/>
                  <a:pt x="597" y="389"/>
                </a:cubicBezTo>
                <a:cubicBezTo>
                  <a:pt x="597" y="356"/>
                  <a:pt x="583" y="336"/>
                  <a:pt x="557" y="334"/>
                </a:cubicBezTo>
                <a:cubicBezTo>
                  <a:pt x="540" y="333"/>
                  <a:pt x="513" y="358"/>
                  <a:pt x="499" y="374"/>
                </a:cubicBezTo>
                <a:cubicBezTo>
                  <a:pt x="497" y="376"/>
                  <a:pt x="494" y="377"/>
                  <a:pt x="491" y="377"/>
                </a:cubicBezTo>
                <a:cubicBezTo>
                  <a:pt x="441" y="377"/>
                  <a:pt x="441" y="377"/>
                  <a:pt x="441" y="377"/>
                </a:cubicBezTo>
                <a:cubicBezTo>
                  <a:pt x="435" y="377"/>
                  <a:pt x="430" y="372"/>
                  <a:pt x="430" y="366"/>
                </a:cubicBezTo>
                <a:cubicBezTo>
                  <a:pt x="430" y="167"/>
                  <a:pt x="430" y="167"/>
                  <a:pt x="430" y="167"/>
                </a:cubicBezTo>
                <a:cubicBezTo>
                  <a:pt x="261" y="167"/>
                  <a:pt x="261" y="167"/>
                  <a:pt x="261" y="167"/>
                </a:cubicBezTo>
                <a:cubicBezTo>
                  <a:pt x="255" y="167"/>
                  <a:pt x="250" y="162"/>
                  <a:pt x="250" y="156"/>
                </a:cubicBezTo>
                <a:cubicBezTo>
                  <a:pt x="250" y="107"/>
                  <a:pt x="250" y="107"/>
                  <a:pt x="250" y="107"/>
                </a:cubicBezTo>
                <a:cubicBezTo>
                  <a:pt x="250" y="103"/>
                  <a:pt x="252" y="100"/>
                  <a:pt x="256" y="98"/>
                </a:cubicBezTo>
                <a:cubicBezTo>
                  <a:pt x="256" y="97"/>
                  <a:pt x="290" y="75"/>
                  <a:pt x="290" y="37"/>
                </a:cubicBezTo>
                <a:cubicBezTo>
                  <a:pt x="290" y="2"/>
                  <a:pt x="238" y="0"/>
                  <a:pt x="228" y="0"/>
                </a:cubicBezTo>
                <a:cubicBezTo>
                  <a:pt x="207" y="0"/>
                  <a:pt x="172" y="8"/>
                  <a:pt x="172" y="38"/>
                </a:cubicBezTo>
                <a:cubicBezTo>
                  <a:pt x="172" y="76"/>
                  <a:pt x="206" y="95"/>
                  <a:pt x="208" y="96"/>
                </a:cubicBezTo>
                <a:cubicBezTo>
                  <a:pt x="211" y="97"/>
                  <a:pt x="214" y="101"/>
                  <a:pt x="214" y="105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64"/>
                  <a:pt x="209" y="169"/>
                  <a:pt x="203" y="169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631"/>
                  <a:pt x="0" y="631"/>
                  <a:pt x="0" y="631"/>
                </a:cubicBezTo>
                <a:cubicBezTo>
                  <a:pt x="433" y="631"/>
                  <a:pt x="433" y="631"/>
                  <a:pt x="433" y="631"/>
                </a:cubicBezTo>
                <a:lnTo>
                  <a:pt x="433" y="422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59" name="Freeform 158"/>
          <p:cNvSpPr>
            <a:spLocks/>
          </p:cNvSpPr>
          <p:nvPr/>
        </p:nvSpPr>
        <p:spPr bwMode="auto">
          <a:xfrm>
            <a:off x="2174163" y="1873047"/>
            <a:ext cx="554465" cy="1201203"/>
          </a:xfrm>
          <a:custGeom>
            <a:avLst/>
            <a:gdLst>
              <a:gd name="T0" fmla="*/ 160 w 418"/>
              <a:gd name="T1" fmla="*/ 0 h 906"/>
              <a:gd name="T2" fmla="*/ 160 w 418"/>
              <a:gd name="T3" fmla="*/ 186 h 906"/>
              <a:gd name="T4" fmla="*/ 194 w 418"/>
              <a:gd name="T5" fmla="*/ 186 h 906"/>
              <a:gd name="T6" fmla="*/ 266 w 418"/>
              <a:gd name="T7" fmla="*/ 143 h 906"/>
              <a:gd name="T8" fmla="*/ 328 w 418"/>
              <a:gd name="T9" fmla="*/ 220 h 906"/>
              <a:gd name="T10" fmla="*/ 264 w 418"/>
              <a:gd name="T11" fmla="*/ 304 h 906"/>
              <a:gd name="T12" fmla="*/ 195 w 418"/>
              <a:gd name="T13" fmla="*/ 264 h 906"/>
              <a:gd name="T14" fmla="*/ 164 w 418"/>
              <a:gd name="T15" fmla="*/ 264 h 906"/>
              <a:gd name="T16" fmla="*/ 164 w 418"/>
              <a:gd name="T17" fmla="*/ 613 h 906"/>
              <a:gd name="T18" fmla="*/ 153 w 418"/>
              <a:gd name="T19" fmla="*/ 624 h 906"/>
              <a:gd name="T20" fmla="*/ 105 w 418"/>
              <a:gd name="T21" fmla="*/ 624 h 906"/>
              <a:gd name="T22" fmla="*/ 97 w 418"/>
              <a:gd name="T23" fmla="*/ 621 h 906"/>
              <a:gd name="T24" fmla="*/ 40 w 418"/>
              <a:gd name="T25" fmla="*/ 586 h 906"/>
              <a:gd name="T26" fmla="*/ 16 w 418"/>
              <a:gd name="T27" fmla="*/ 594 h 906"/>
              <a:gd name="T28" fmla="*/ 0 w 418"/>
              <a:gd name="T29" fmla="*/ 645 h 906"/>
              <a:gd name="T30" fmla="*/ 46 w 418"/>
              <a:gd name="T31" fmla="*/ 705 h 906"/>
              <a:gd name="T32" fmla="*/ 104 w 418"/>
              <a:gd name="T33" fmla="*/ 665 h 906"/>
              <a:gd name="T34" fmla="*/ 113 w 418"/>
              <a:gd name="T35" fmla="*/ 661 h 906"/>
              <a:gd name="T36" fmla="*/ 153 w 418"/>
              <a:gd name="T37" fmla="*/ 661 h 906"/>
              <a:gd name="T38" fmla="*/ 164 w 418"/>
              <a:gd name="T39" fmla="*/ 672 h 906"/>
              <a:gd name="T40" fmla="*/ 164 w 418"/>
              <a:gd name="T41" fmla="*/ 906 h 906"/>
              <a:gd name="T42" fmla="*/ 318 w 418"/>
              <a:gd name="T43" fmla="*/ 573 h 906"/>
              <a:gd name="T44" fmla="*/ 418 w 418"/>
              <a:gd name="T45" fmla="*/ 210 h 906"/>
              <a:gd name="T46" fmla="*/ 376 w 418"/>
              <a:gd name="T47" fmla="*/ 0 h 906"/>
              <a:gd name="T48" fmla="*/ 160 w 418"/>
              <a:gd name="T49" fmla="*/ 0 h 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18" h="906">
                <a:moveTo>
                  <a:pt x="160" y="0"/>
                </a:moveTo>
                <a:cubicBezTo>
                  <a:pt x="160" y="186"/>
                  <a:pt x="160" y="186"/>
                  <a:pt x="160" y="186"/>
                </a:cubicBezTo>
                <a:cubicBezTo>
                  <a:pt x="194" y="186"/>
                  <a:pt x="194" y="186"/>
                  <a:pt x="194" y="186"/>
                </a:cubicBezTo>
                <a:cubicBezTo>
                  <a:pt x="205" y="174"/>
                  <a:pt x="238" y="142"/>
                  <a:pt x="266" y="143"/>
                </a:cubicBezTo>
                <a:cubicBezTo>
                  <a:pt x="296" y="145"/>
                  <a:pt x="328" y="166"/>
                  <a:pt x="328" y="220"/>
                </a:cubicBezTo>
                <a:cubicBezTo>
                  <a:pt x="328" y="271"/>
                  <a:pt x="303" y="304"/>
                  <a:pt x="264" y="304"/>
                </a:cubicBezTo>
                <a:cubicBezTo>
                  <a:pt x="232" y="304"/>
                  <a:pt x="205" y="275"/>
                  <a:pt x="195" y="264"/>
                </a:cubicBezTo>
                <a:cubicBezTo>
                  <a:pt x="164" y="264"/>
                  <a:pt x="164" y="264"/>
                  <a:pt x="164" y="264"/>
                </a:cubicBezTo>
                <a:cubicBezTo>
                  <a:pt x="164" y="613"/>
                  <a:pt x="164" y="613"/>
                  <a:pt x="164" y="613"/>
                </a:cubicBezTo>
                <a:cubicBezTo>
                  <a:pt x="164" y="619"/>
                  <a:pt x="159" y="624"/>
                  <a:pt x="153" y="624"/>
                </a:cubicBezTo>
                <a:cubicBezTo>
                  <a:pt x="105" y="624"/>
                  <a:pt x="105" y="624"/>
                  <a:pt x="105" y="624"/>
                </a:cubicBezTo>
                <a:cubicBezTo>
                  <a:pt x="102" y="624"/>
                  <a:pt x="99" y="623"/>
                  <a:pt x="97" y="621"/>
                </a:cubicBezTo>
                <a:cubicBezTo>
                  <a:pt x="88" y="611"/>
                  <a:pt x="59" y="587"/>
                  <a:pt x="40" y="586"/>
                </a:cubicBezTo>
                <a:cubicBezTo>
                  <a:pt x="31" y="585"/>
                  <a:pt x="22" y="588"/>
                  <a:pt x="16" y="594"/>
                </a:cubicBezTo>
                <a:cubicBezTo>
                  <a:pt x="5" y="604"/>
                  <a:pt x="0" y="622"/>
                  <a:pt x="0" y="645"/>
                </a:cubicBezTo>
                <a:cubicBezTo>
                  <a:pt x="0" y="683"/>
                  <a:pt x="16" y="705"/>
                  <a:pt x="46" y="705"/>
                </a:cubicBezTo>
                <a:cubicBezTo>
                  <a:pt x="66" y="705"/>
                  <a:pt x="96" y="675"/>
                  <a:pt x="104" y="665"/>
                </a:cubicBezTo>
                <a:cubicBezTo>
                  <a:pt x="106" y="662"/>
                  <a:pt x="109" y="661"/>
                  <a:pt x="113" y="661"/>
                </a:cubicBezTo>
                <a:cubicBezTo>
                  <a:pt x="153" y="661"/>
                  <a:pt x="153" y="661"/>
                  <a:pt x="153" y="661"/>
                </a:cubicBezTo>
                <a:cubicBezTo>
                  <a:pt x="159" y="661"/>
                  <a:pt x="164" y="666"/>
                  <a:pt x="164" y="672"/>
                </a:cubicBezTo>
                <a:cubicBezTo>
                  <a:pt x="164" y="906"/>
                  <a:pt x="164" y="906"/>
                  <a:pt x="164" y="906"/>
                </a:cubicBezTo>
                <a:cubicBezTo>
                  <a:pt x="207" y="808"/>
                  <a:pt x="270" y="669"/>
                  <a:pt x="318" y="573"/>
                </a:cubicBezTo>
                <a:cubicBezTo>
                  <a:pt x="393" y="422"/>
                  <a:pt x="418" y="329"/>
                  <a:pt x="418" y="210"/>
                </a:cubicBezTo>
                <a:cubicBezTo>
                  <a:pt x="418" y="156"/>
                  <a:pt x="404" y="79"/>
                  <a:pt x="376" y="0"/>
                </a:cubicBezTo>
                <a:lnTo>
                  <a:pt x="160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60" name="Freeform 159"/>
          <p:cNvSpPr>
            <a:spLocks/>
          </p:cNvSpPr>
          <p:nvPr/>
        </p:nvSpPr>
        <p:spPr bwMode="auto">
          <a:xfrm>
            <a:off x="1204056" y="3153459"/>
            <a:ext cx="1152208" cy="474438"/>
          </a:xfrm>
          <a:custGeom>
            <a:avLst/>
            <a:gdLst>
              <a:gd name="T0" fmla="*/ 665 w 868"/>
              <a:gd name="T1" fmla="*/ 0 h 358"/>
              <a:gd name="T2" fmla="*/ 665 w 868"/>
              <a:gd name="T3" fmla="*/ 36 h 358"/>
              <a:gd name="T4" fmla="*/ 712 w 868"/>
              <a:gd name="T5" fmla="*/ 114 h 358"/>
              <a:gd name="T6" fmla="*/ 622 w 868"/>
              <a:gd name="T7" fmla="*/ 175 h 358"/>
              <a:gd name="T8" fmla="*/ 564 w 868"/>
              <a:gd name="T9" fmla="*/ 153 h 358"/>
              <a:gd name="T10" fmla="*/ 546 w 868"/>
              <a:gd name="T11" fmla="*/ 103 h 358"/>
              <a:gd name="T12" fmla="*/ 586 w 868"/>
              <a:gd name="T13" fmla="*/ 41 h 358"/>
              <a:gd name="T14" fmla="*/ 586 w 868"/>
              <a:gd name="T15" fmla="*/ 3 h 358"/>
              <a:gd name="T16" fmla="*/ 0 w 868"/>
              <a:gd name="T17" fmla="*/ 3 h 358"/>
              <a:gd name="T18" fmla="*/ 26 w 868"/>
              <a:gd name="T19" fmla="*/ 104 h 358"/>
              <a:gd name="T20" fmla="*/ 167 w 868"/>
              <a:gd name="T21" fmla="*/ 358 h 358"/>
              <a:gd name="T22" fmla="*/ 700 w 868"/>
              <a:gd name="T23" fmla="*/ 358 h 358"/>
              <a:gd name="T24" fmla="*/ 821 w 868"/>
              <a:gd name="T25" fmla="*/ 241 h 358"/>
              <a:gd name="T26" fmla="*/ 845 w 868"/>
              <a:gd name="T27" fmla="*/ 51 h 358"/>
              <a:gd name="T28" fmla="*/ 868 w 868"/>
              <a:gd name="T29" fmla="*/ 0 h 358"/>
              <a:gd name="T30" fmla="*/ 665 w 868"/>
              <a:gd name="T31" fmla="*/ 0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8" h="358">
                <a:moveTo>
                  <a:pt x="665" y="0"/>
                </a:moveTo>
                <a:cubicBezTo>
                  <a:pt x="665" y="36"/>
                  <a:pt x="665" y="36"/>
                  <a:pt x="665" y="36"/>
                </a:cubicBezTo>
                <a:cubicBezTo>
                  <a:pt x="679" y="46"/>
                  <a:pt x="715" y="75"/>
                  <a:pt x="712" y="114"/>
                </a:cubicBezTo>
                <a:cubicBezTo>
                  <a:pt x="709" y="152"/>
                  <a:pt x="675" y="175"/>
                  <a:pt x="622" y="175"/>
                </a:cubicBezTo>
                <a:cubicBezTo>
                  <a:pt x="592" y="175"/>
                  <a:pt x="574" y="163"/>
                  <a:pt x="564" y="153"/>
                </a:cubicBezTo>
                <a:cubicBezTo>
                  <a:pt x="552" y="139"/>
                  <a:pt x="545" y="121"/>
                  <a:pt x="546" y="103"/>
                </a:cubicBezTo>
                <a:cubicBezTo>
                  <a:pt x="548" y="77"/>
                  <a:pt x="575" y="51"/>
                  <a:pt x="586" y="41"/>
                </a:cubicBezTo>
                <a:cubicBezTo>
                  <a:pt x="586" y="3"/>
                  <a:pt x="586" y="3"/>
                  <a:pt x="586" y="3"/>
                </a:cubicBezTo>
                <a:cubicBezTo>
                  <a:pt x="0" y="3"/>
                  <a:pt x="0" y="3"/>
                  <a:pt x="0" y="3"/>
                </a:cubicBezTo>
                <a:cubicBezTo>
                  <a:pt x="16" y="45"/>
                  <a:pt x="26" y="81"/>
                  <a:pt x="26" y="104"/>
                </a:cubicBezTo>
                <a:cubicBezTo>
                  <a:pt x="18" y="303"/>
                  <a:pt x="126" y="358"/>
                  <a:pt x="167" y="358"/>
                </a:cubicBezTo>
                <a:cubicBezTo>
                  <a:pt x="315" y="358"/>
                  <a:pt x="651" y="358"/>
                  <a:pt x="700" y="358"/>
                </a:cubicBezTo>
                <a:cubicBezTo>
                  <a:pt x="750" y="358"/>
                  <a:pt x="799" y="291"/>
                  <a:pt x="821" y="241"/>
                </a:cubicBezTo>
                <a:cubicBezTo>
                  <a:pt x="844" y="190"/>
                  <a:pt x="829" y="88"/>
                  <a:pt x="845" y="51"/>
                </a:cubicBezTo>
                <a:cubicBezTo>
                  <a:pt x="849" y="43"/>
                  <a:pt x="857" y="25"/>
                  <a:pt x="868" y="0"/>
                </a:cubicBezTo>
                <a:lnTo>
                  <a:pt x="665" y="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61" name="Freeform 160"/>
          <p:cNvSpPr>
            <a:spLocks/>
          </p:cNvSpPr>
          <p:nvPr/>
        </p:nvSpPr>
        <p:spPr bwMode="auto">
          <a:xfrm>
            <a:off x="708385" y="1468836"/>
            <a:ext cx="663071" cy="1567035"/>
          </a:xfrm>
          <a:custGeom>
            <a:avLst/>
            <a:gdLst>
              <a:gd name="T0" fmla="*/ 334 w 500"/>
              <a:gd name="T1" fmla="*/ 970 h 1182"/>
              <a:gd name="T2" fmla="*/ 345 w 500"/>
              <a:gd name="T3" fmla="*/ 959 h 1182"/>
              <a:gd name="T4" fmla="*/ 398 w 500"/>
              <a:gd name="T5" fmla="*/ 959 h 1182"/>
              <a:gd name="T6" fmla="*/ 409 w 500"/>
              <a:gd name="T7" fmla="*/ 967 h 1182"/>
              <a:gd name="T8" fmla="*/ 457 w 500"/>
              <a:gd name="T9" fmla="*/ 1001 h 1182"/>
              <a:gd name="T10" fmla="*/ 486 w 500"/>
              <a:gd name="T11" fmla="*/ 992 h 1182"/>
              <a:gd name="T12" fmla="*/ 500 w 500"/>
              <a:gd name="T13" fmla="*/ 943 h 1182"/>
              <a:gd name="T14" fmla="*/ 460 w 500"/>
              <a:gd name="T15" fmla="*/ 881 h 1182"/>
              <a:gd name="T16" fmla="*/ 405 w 500"/>
              <a:gd name="T17" fmla="*/ 917 h 1182"/>
              <a:gd name="T18" fmla="*/ 395 w 500"/>
              <a:gd name="T19" fmla="*/ 924 h 1182"/>
              <a:gd name="T20" fmla="*/ 347 w 500"/>
              <a:gd name="T21" fmla="*/ 924 h 1182"/>
              <a:gd name="T22" fmla="*/ 336 w 500"/>
              <a:gd name="T23" fmla="*/ 913 h 1182"/>
              <a:gd name="T24" fmla="*/ 336 w 500"/>
              <a:gd name="T25" fmla="*/ 783 h 1182"/>
              <a:gd name="T26" fmla="*/ 334 w 500"/>
              <a:gd name="T27" fmla="*/ 778 h 1182"/>
              <a:gd name="T28" fmla="*/ 336 w 500"/>
              <a:gd name="T29" fmla="*/ 772 h 1182"/>
              <a:gd name="T30" fmla="*/ 336 w 500"/>
              <a:gd name="T31" fmla="*/ 0 h 1182"/>
              <a:gd name="T32" fmla="*/ 134 w 500"/>
              <a:gd name="T33" fmla="*/ 281 h 1182"/>
              <a:gd name="T34" fmla="*/ 221 w 500"/>
              <a:gd name="T35" fmla="*/ 959 h 1182"/>
              <a:gd name="T36" fmla="*/ 334 w 500"/>
              <a:gd name="T37" fmla="*/ 1182 h 1182"/>
              <a:gd name="T38" fmla="*/ 334 w 500"/>
              <a:gd name="T39" fmla="*/ 970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0" h="1182">
                <a:moveTo>
                  <a:pt x="334" y="970"/>
                </a:moveTo>
                <a:cubicBezTo>
                  <a:pt x="334" y="964"/>
                  <a:pt x="339" y="959"/>
                  <a:pt x="345" y="959"/>
                </a:cubicBezTo>
                <a:cubicBezTo>
                  <a:pt x="398" y="959"/>
                  <a:pt x="398" y="959"/>
                  <a:pt x="398" y="959"/>
                </a:cubicBezTo>
                <a:cubicBezTo>
                  <a:pt x="403" y="959"/>
                  <a:pt x="407" y="963"/>
                  <a:pt x="409" y="967"/>
                </a:cubicBezTo>
                <a:cubicBezTo>
                  <a:pt x="409" y="969"/>
                  <a:pt x="418" y="999"/>
                  <a:pt x="457" y="1001"/>
                </a:cubicBezTo>
                <a:cubicBezTo>
                  <a:pt x="470" y="1001"/>
                  <a:pt x="479" y="998"/>
                  <a:pt x="486" y="992"/>
                </a:cubicBezTo>
                <a:cubicBezTo>
                  <a:pt x="495" y="983"/>
                  <a:pt x="500" y="966"/>
                  <a:pt x="500" y="943"/>
                </a:cubicBezTo>
                <a:cubicBezTo>
                  <a:pt x="500" y="907"/>
                  <a:pt x="493" y="882"/>
                  <a:pt x="460" y="881"/>
                </a:cubicBezTo>
                <a:cubicBezTo>
                  <a:pt x="420" y="880"/>
                  <a:pt x="406" y="916"/>
                  <a:pt x="405" y="917"/>
                </a:cubicBezTo>
                <a:cubicBezTo>
                  <a:pt x="403" y="921"/>
                  <a:pt x="399" y="924"/>
                  <a:pt x="395" y="924"/>
                </a:cubicBezTo>
                <a:cubicBezTo>
                  <a:pt x="347" y="924"/>
                  <a:pt x="347" y="924"/>
                  <a:pt x="347" y="924"/>
                </a:cubicBezTo>
                <a:cubicBezTo>
                  <a:pt x="341" y="924"/>
                  <a:pt x="336" y="919"/>
                  <a:pt x="336" y="913"/>
                </a:cubicBezTo>
                <a:cubicBezTo>
                  <a:pt x="336" y="783"/>
                  <a:pt x="336" y="783"/>
                  <a:pt x="336" y="783"/>
                </a:cubicBezTo>
                <a:cubicBezTo>
                  <a:pt x="335" y="782"/>
                  <a:pt x="334" y="780"/>
                  <a:pt x="334" y="778"/>
                </a:cubicBezTo>
                <a:cubicBezTo>
                  <a:pt x="334" y="776"/>
                  <a:pt x="335" y="774"/>
                  <a:pt x="336" y="772"/>
                </a:cubicBezTo>
                <a:cubicBezTo>
                  <a:pt x="336" y="0"/>
                  <a:pt x="336" y="0"/>
                  <a:pt x="336" y="0"/>
                </a:cubicBezTo>
                <a:cubicBezTo>
                  <a:pt x="254" y="67"/>
                  <a:pt x="182" y="159"/>
                  <a:pt x="134" y="281"/>
                </a:cubicBezTo>
                <a:cubicBezTo>
                  <a:pt x="0" y="619"/>
                  <a:pt x="191" y="899"/>
                  <a:pt x="221" y="959"/>
                </a:cubicBezTo>
                <a:cubicBezTo>
                  <a:pt x="238" y="992"/>
                  <a:pt x="290" y="1088"/>
                  <a:pt x="334" y="1182"/>
                </a:cubicBezTo>
                <a:lnTo>
                  <a:pt x="334" y="970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sp>
        <p:nvSpPr>
          <p:cNvPr id="162" name="Freeform 161"/>
          <p:cNvSpPr>
            <a:spLocks/>
          </p:cNvSpPr>
          <p:nvPr/>
        </p:nvSpPr>
        <p:spPr bwMode="auto">
          <a:xfrm>
            <a:off x="1182825" y="1868965"/>
            <a:ext cx="574879" cy="616525"/>
          </a:xfrm>
          <a:custGeom>
            <a:avLst/>
            <a:gdLst>
              <a:gd name="T0" fmla="*/ 433 w 433"/>
              <a:gd name="T1" fmla="*/ 3 h 465"/>
              <a:gd name="T2" fmla="*/ 256 w 433"/>
              <a:gd name="T3" fmla="*/ 3 h 465"/>
              <a:gd name="T4" fmla="*/ 255 w 433"/>
              <a:gd name="T5" fmla="*/ 34 h 465"/>
              <a:gd name="T6" fmla="*/ 301 w 433"/>
              <a:gd name="T7" fmla="*/ 105 h 465"/>
              <a:gd name="T8" fmla="*/ 213 w 433"/>
              <a:gd name="T9" fmla="*/ 172 h 465"/>
              <a:gd name="T10" fmla="*/ 139 w 433"/>
              <a:gd name="T11" fmla="*/ 98 h 465"/>
              <a:gd name="T12" fmla="*/ 175 w 433"/>
              <a:gd name="T13" fmla="*/ 39 h 465"/>
              <a:gd name="T14" fmla="*/ 175 w 433"/>
              <a:gd name="T15" fmla="*/ 0 h 465"/>
              <a:gd name="T16" fmla="*/ 0 w 433"/>
              <a:gd name="T17" fmla="*/ 0 h 465"/>
              <a:gd name="T18" fmla="*/ 0 w 433"/>
              <a:gd name="T19" fmla="*/ 465 h 465"/>
              <a:gd name="T20" fmla="*/ 433 w 433"/>
              <a:gd name="T21" fmla="*/ 465 h 465"/>
              <a:gd name="T22" fmla="*/ 433 w 433"/>
              <a:gd name="T23" fmla="*/ 3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3" h="465">
                <a:moveTo>
                  <a:pt x="433" y="3"/>
                </a:moveTo>
                <a:cubicBezTo>
                  <a:pt x="256" y="3"/>
                  <a:pt x="256" y="3"/>
                  <a:pt x="256" y="3"/>
                </a:cubicBezTo>
                <a:cubicBezTo>
                  <a:pt x="255" y="34"/>
                  <a:pt x="255" y="34"/>
                  <a:pt x="255" y="34"/>
                </a:cubicBezTo>
                <a:cubicBezTo>
                  <a:pt x="270" y="42"/>
                  <a:pt x="302" y="63"/>
                  <a:pt x="301" y="105"/>
                </a:cubicBezTo>
                <a:cubicBezTo>
                  <a:pt x="300" y="142"/>
                  <a:pt x="261" y="172"/>
                  <a:pt x="213" y="172"/>
                </a:cubicBezTo>
                <a:cubicBezTo>
                  <a:pt x="165" y="172"/>
                  <a:pt x="139" y="134"/>
                  <a:pt x="139" y="98"/>
                </a:cubicBezTo>
                <a:cubicBezTo>
                  <a:pt x="139" y="70"/>
                  <a:pt x="164" y="47"/>
                  <a:pt x="175" y="39"/>
                </a:cubicBezTo>
                <a:cubicBezTo>
                  <a:pt x="175" y="0"/>
                  <a:pt x="175" y="0"/>
                  <a:pt x="17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65"/>
                  <a:pt x="0" y="465"/>
                  <a:pt x="0" y="465"/>
                </a:cubicBezTo>
                <a:cubicBezTo>
                  <a:pt x="433" y="465"/>
                  <a:pt x="433" y="465"/>
                  <a:pt x="433" y="465"/>
                </a:cubicBezTo>
                <a:lnTo>
                  <a:pt x="433" y="3"/>
                </a:ln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/>
          </a:p>
        </p:txBody>
      </p:sp>
      <p:grpSp>
        <p:nvGrpSpPr>
          <p:cNvPr id="2" name="组合 1"/>
          <p:cNvGrpSpPr/>
          <p:nvPr/>
        </p:nvGrpSpPr>
        <p:grpSpPr>
          <a:xfrm>
            <a:off x="1347775" y="3627898"/>
            <a:ext cx="851703" cy="852519"/>
            <a:chOff x="1797033" y="4837197"/>
            <a:chExt cx="1135604" cy="1136692"/>
          </a:xfr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</p:grpSpPr>
        <p:sp>
          <p:nvSpPr>
            <p:cNvPr id="163" name="Freeform 162"/>
            <p:cNvSpPr>
              <a:spLocks/>
            </p:cNvSpPr>
            <p:nvPr/>
          </p:nvSpPr>
          <p:spPr bwMode="auto">
            <a:xfrm>
              <a:off x="1797033" y="4837197"/>
              <a:ext cx="1135604" cy="1041968"/>
            </a:xfrm>
            <a:custGeom>
              <a:avLst/>
              <a:gdLst>
                <a:gd name="T0" fmla="*/ 7 w 642"/>
                <a:gd name="T1" fmla="*/ 0 h 589"/>
                <a:gd name="T2" fmla="*/ 627 w 642"/>
                <a:gd name="T3" fmla="*/ 0 h 589"/>
                <a:gd name="T4" fmla="*/ 627 w 642"/>
                <a:gd name="T5" fmla="*/ 51 h 589"/>
                <a:gd name="T6" fmla="*/ 642 w 642"/>
                <a:gd name="T7" fmla="*/ 82 h 589"/>
                <a:gd name="T8" fmla="*/ 612 w 642"/>
                <a:gd name="T9" fmla="*/ 129 h 589"/>
                <a:gd name="T10" fmla="*/ 637 w 642"/>
                <a:gd name="T11" fmla="*/ 171 h 589"/>
                <a:gd name="T12" fmla="*/ 612 w 642"/>
                <a:gd name="T13" fmla="*/ 225 h 589"/>
                <a:gd name="T14" fmla="*/ 635 w 642"/>
                <a:gd name="T15" fmla="*/ 261 h 589"/>
                <a:gd name="T16" fmla="*/ 612 w 642"/>
                <a:gd name="T17" fmla="*/ 306 h 589"/>
                <a:gd name="T18" fmla="*/ 635 w 642"/>
                <a:gd name="T19" fmla="*/ 347 h 589"/>
                <a:gd name="T20" fmla="*/ 610 w 642"/>
                <a:gd name="T21" fmla="*/ 394 h 589"/>
                <a:gd name="T22" fmla="*/ 626 w 642"/>
                <a:gd name="T23" fmla="*/ 424 h 589"/>
                <a:gd name="T24" fmla="*/ 575 w 642"/>
                <a:gd name="T25" fmla="*/ 495 h 589"/>
                <a:gd name="T26" fmla="*/ 467 w 642"/>
                <a:gd name="T27" fmla="*/ 589 h 589"/>
                <a:gd name="T28" fmla="*/ 174 w 642"/>
                <a:gd name="T29" fmla="*/ 589 h 589"/>
                <a:gd name="T30" fmla="*/ 39 w 642"/>
                <a:gd name="T31" fmla="*/ 476 h 589"/>
                <a:gd name="T32" fmla="*/ 32 w 642"/>
                <a:gd name="T33" fmla="*/ 429 h 589"/>
                <a:gd name="T34" fmla="*/ 2 w 642"/>
                <a:gd name="T35" fmla="*/ 389 h 589"/>
                <a:gd name="T36" fmla="*/ 26 w 642"/>
                <a:gd name="T37" fmla="*/ 355 h 589"/>
                <a:gd name="T38" fmla="*/ 2 w 642"/>
                <a:gd name="T39" fmla="*/ 295 h 589"/>
                <a:gd name="T40" fmla="*/ 23 w 642"/>
                <a:gd name="T41" fmla="*/ 258 h 589"/>
                <a:gd name="T42" fmla="*/ 5 w 642"/>
                <a:gd name="T43" fmla="*/ 214 h 589"/>
                <a:gd name="T44" fmla="*/ 24 w 642"/>
                <a:gd name="T45" fmla="*/ 168 h 589"/>
                <a:gd name="T46" fmla="*/ 2 w 642"/>
                <a:gd name="T47" fmla="*/ 120 h 589"/>
                <a:gd name="T48" fmla="*/ 7 w 642"/>
                <a:gd name="T49" fmla="*/ 0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42" h="589">
                  <a:moveTo>
                    <a:pt x="7" y="0"/>
                  </a:moveTo>
                  <a:cubicBezTo>
                    <a:pt x="627" y="0"/>
                    <a:pt x="627" y="0"/>
                    <a:pt x="627" y="0"/>
                  </a:cubicBezTo>
                  <a:cubicBezTo>
                    <a:pt x="627" y="51"/>
                    <a:pt x="627" y="51"/>
                    <a:pt x="627" y="51"/>
                  </a:cubicBezTo>
                  <a:cubicBezTo>
                    <a:pt x="627" y="51"/>
                    <a:pt x="642" y="62"/>
                    <a:pt x="642" y="82"/>
                  </a:cubicBezTo>
                  <a:cubicBezTo>
                    <a:pt x="642" y="101"/>
                    <a:pt x="612" y="115"/>
                    <a:pt x="612" y="129"/>
                  </a:cubicBezTo>
                  <a:cubicBezTo>
                    <a:pt x="612" y="144"/>
                    <a:pt x="637" y="152"/>
                    <a:pt x="637" y="171"/>
                  </a:cubicBezTo>
                  <a:cubicBezTo>
                    <a:pt x="637" y="190"/>
                    <a:pt x="610" y="206"/>
                    <a:pt x="612" y="225"/>
                  </a:cubicBezTo>
                  <a:cubicBezTo>
                    <a:pt x="613" y="244"/>
                    <a:pt x="637" y="246"/>
                    <a:pt x="635" y="261"/>
                  </a:cubicBezTo>
                  <a:cubicBezTo>
                    <a:pt x="634" y="277"/>
                    <a:pt x="612" y="292"/>
                    <a:pt x="612" y="306"/>
                  </a:cubicBezTo>
                  <a:cubicBezTo>
                    <a:pt x="612" y="320"/>
                    <a:pt x="635" y="331"/>
                    <a:pt x="635" y="347"/>
                  </a:cubicBezTo>
                  <a:cubicBezTo>
                    <a:pt x="635" y="363"/>
                    <a:pt x="612" y="378"/>
                    <a:pt x="610" y="394"/>
                  </a:cubicBezTo>
                  <a:cubicBezTo>
                    <a:pt x="608" y="409"/>
                    <a:pt x="626" y="413"/>
                    <a:pt x="626" y="424"/>
                  </a:cubicBezTo>
                  <a:cubicBezTo>
                    <a:pt x="626" y="435"/>
                    <a:pt x="618" y="459"/>
                    <a:pt x="575" y="495"/>
                  </a:cubicBezTo>
                  <a:cubicBezTo>
                    <a:pt x="532" y="532"/>
                    <a:pt x="467" y="589"/>
                    <a:pt x="467" y="589"/>
                  </a:cubicBezTo>
                  <a:cubicBezTo>
                    <a:pt x="174" y="589"/>
                    <a:pt x="174" y="589"/>
                    <a:pt x="174" y="589"/>
                  </a:cubicBezTo>
                  <a:cubicBezTo>
                    <a:pt x="39" y="476"/>
                    <a:pt x="39" y="476"/>
                    <a:pt x="39" y="476"/>
                  </a:cubicBezTo>
                  <a:cubicBezTo>
                    <a:pt x="35" y="462"/>
                    <a:pt x="35" y="438"/>
                    <a:pt x="32" y="429"/>
                  </a:cubicBezTo>
                  <a:cubicBezTo>
                    <a:pt x="29" y="419"/>
                    <a:pt x="2" y="405"/>
                    <a:pt x="2" y="389"/>
                  </a:cubicBezTo>
                  <a:cubicBezTo>
                    <a:pt x="2" y="373"/>
                    <a:pt x="26" y="366"/>
                    <a:pt x="26" y="355"/>
                  </a:cubicBezTo>
                  <a:cubicBezTo>
                    <a:pt x="26" y="344"/>
                    <a:pt x="0" y="316"/>
                    <a:pt x="2" y="295"/>
                  </a:cubicBezTo>
                  <a:cubicBezTo>
                    <a:pt x="3" y="274"/>
                    <a:pt x="21" y="269"/>
                    <a:pt x="23" y="258"/>
                  </a:cubicBezTo>
                  <a:cubicBezTo>
                    <a:pt x="24" y="247"/>
                    <a:pt x="5" y="230"/>
                    <a:pt x="5" y="214"/>
                  </a:cubicBezTo>
                  <a:cubicBezTo>
                    <a:pt x="5" y="198"/>
                    <a:pt x="24" y="182"/>
                    <a:pt x="24" y="168"/>
                  </a:cubicBezTo>
                  <a:cubicBezTo>
                    <a:pt x="24" y="153"/>
                    <a:pt x="3" y="144"/>
                    <a:pt x="2" y="120"/>
                  </a:cubicBezTo>
                  <a:cubicBezTo>
                    <a:pt x="0" y="96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  <p:sp>
          <p:nvSpPr>
            <p:cNvPr id="164" name="Freeform 163"/>
            <p:cNvSpPr>
              <a:spLocks/>
            </p:cNvSpPr>
            <p:nvPr/>
          </p:nvSpPr>
          <p:spPr bwMode="auto">
            <a:xfrm>
              <a:off x="2114959" y="5910739"/>
              <a:ext cx="470355" cy="63150"/>
            </a:xfrm>
            <a:custGeom>
              <a:avLst/>
              <a:gdLst>
                <a:gd name="T0" fmla="*/ 0 w 266"/>
                <a:gd name="T1" fmla="*/ 0 h 36"/>
                <a:gd name="T2" fmla="*/ 266 w 266"/>
                <a:gd name="T3" fmla="*/ 0 h 36"/>
                <a:gd name="T4" fmla="*/ 223 w 266"/>
                <a:gd name="T5" fmla="*/ 36 h 36"/>
                <a:gd name="T6" fmla="*/ 50 w 266"/>
                <a:gd name="T7" fmla="*/ 36 h 36"/>
                <a:gd name="T8" fmla="*/ 0 w 266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6" h="36">
                  <a:moveTo>
                    <a:pt x="0" y="0"/>
                  </a:moveTo>
                  <a:cubicBezTo>
                    <a:pt x="266" y="0"/>
                    <a:pt x="266" y="0"/>
                    <a:pt x="266" y="0"/>
                  </a:cubicBezTo>
                  <a:cubicBezTo>
                    <a:pt x="266" y="0"/>
                    <a:pt x="237" y="36"/>
                    <a:pt x="223" y="36"/>
                  </a:cubicBezTo>
                  <a:cubicBezTo>
                    <a:pt x="209" y="36"/>
                    <a:pt x="62" y="36"/>
                    <a:pt x="50" y="36"/>
                  </a:cubicBezTo>
                  <a:cubicBezTo>
                    <a:pt x="37" y="36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013"/>
            </a:p>
          </p:txBody>
        </p:sp>
      </p:grpSp>
      <p:sp>
        <p:nvSpPr>
          <p:cNvPr id="165" name="Rectangle 164"/>
          <p:cNvSpPr/>
          <p:nvPr/>
        </p:nvSpPr>
        <p:spPr>
          <a:xfrm>
            <a:off x="3351915" y="1648485"/>
            <a:ext cx="4880342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点击添加标题</a:t>
            </a:r>
            <a:endParaRPr lang="en-US" sz="12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/>
                </a:solidFill>
                <a:latin typeface="+mn-ea"/>
                <a:sym typeface="Gill Sans" charset="0"/>
              </a:rPr>
              <a:t>此处添加详细文本描述，建议与标题相关并符合整体语言风格，语言描述尽量简洁生动，此处添加详细文本描述，建议与标题相关并符合整体语言风格，语言描述尽量简洁生动，</a:t>
            </a:r>
            <a:endParaRPr lang="en-US" sz="975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66" name="Rounded Rectangle 165"/>
          <p:cNvSpPr/>
          <p:nvPr/>
        </p:nvSpPr>
        <p:spPr>
          <a:xfrm>
            <a:off x="3436974" y="2759267"/>
            <a:ext cx="729659" cy="729659"/>
          </a:xfrm>
          <a:prstGeom prst="roundRect">
            <a:avLst>
              <a:gd name="adj" fmla="val 4645"/>
            </a:avLst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chemeClr val="accent1"/>
                </a:solidFill>
                <a:latin typeface="FontAwesome" pitchFamily="2" charset="0"/>
              </a:rPr>
              <a:t></a:t>
            </a:r>
          </a:p>
        </p:txBody>
      </p:sp>
      <p:sp>
        <p:nvSpPr>
          <p:cNvPr id="168" name="Rounded Rectangle 167"/>
          <p:cNvSpPr/>
          <p:nvPr/>
        </p:nvSpPr>
        <p:spPr>
          <a:xfrm>
            <a:off x="4792182" y="2759267"/>
            <a:ext cx="729659" cy="729659"/>
          </a:xfrm>
          <a:prstGeom prst="roundRect">
            <a:avLst>
              <a:gd name="adj" fmla="val 4645"/>
            </a:avLst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chemeClr val="accent1"/>
                </a:solidFill>
                <a:latin typeface="FontAwesome" pitchFamily="2" charset="0"/>
              </a:rPr>
              <a:t></a:t>
            </a:r>
          </a:p>
        </p:txBody>
      </p:sp>
      <p:sp>
        <p:nvSpPr>
          <p:cNvPr id="170" name="Rounded Rectangle 169"/>
          <p:cNvSpPr/>
          <p:nvPr/>
        </p:nvSpPr>
        <p:spPr>
          <a:xfrm>
            <a:off x="7502598" y="2759267"/>
            <a:ext cx="729659" cy="729659"/>
          </a:xfrm>
          <a:prstGeom prst="roundRect">
            <a:avLst>
              <a:gd name="adj" fmla="val 4645"/>
            </a:avLst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chemeClr val="accent1"/>
                </a:solidFill>
                <a:latin typeface="FontAwesome" pitchFamily="2" charset="0"/>
              </a:rPr>
              <a:t></a:t>
            </a:r>
          </a:p>
        </p:txBody>
      </p:sp>
      <p:sp>
        <p:nvSpPr>
          <p:cNvPr id="171" name="Rounded Rectangle 170"/>
          <p:cNvSpPr/>
          <p:nvPr/>
        </p:nvSpPr>
        <p:spPr>
          <a:xfrm>
            <a:off x="6147390" y="2759267"/>
            <a:ext cx="729659" cy="729659"/>
          </a:xfrm>
          <a:prstGeom prst="roundRect">
            <a:avLst>
              <a:gd name="adj" fmla="val 4645"/>
            </a:avLst>
          </a:prstGeom>
          <a:gradFill>
            <a:gsLst>
              <a:gs pos="0">
                <a:schemeClr val="bg1"/>
              </a:gs>
              <a:gs pos="36000">
                <a:schemeClr val="bg1"/>
              </a:gs>
              <a:gs pos="100000">
                <a:srgbClr val="C7C7C7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>
                <a:solidFill>
                  <a:schemeClr val="accent1"/>
                </a:solidFill>
                <a:latin typeface="FontAwesome" pitchFamily="2" charset="0"/>
              </a:rPr>
              <a:t>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3001639" y="3621039"/>
            <a:ext cx="1510925" cy="814376"/>
            <a:chOff x="771063" y="1549062"/>
            <a:chExt cx="2014567" cy="1085834"/>
          </a:xfrm>
        </p:grpSpPr>
        <p:sp>
          <p:nvSpPr>
            <p:cNvPr id="25" name="TextBox 145"/>
            <p:cNvSpPr txBox="1"/>
            <p:nvPr/>
          </p:nvSpPr>
          <p:spPr>
            <a:xfrm>
              <a:off x="771063" y="1743133"/>
              <a:ext cx="2014567" cy="891763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88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</a:t>
              </a:r>
              <a:endParaRPr lang="en-US" altLang="zh-CN" sz="788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26" name="TextBox 148"/>
            <p:cNvSpPr txBox="1"/>
            <p:nvPr/>
          </p:nvSpPr>
          <p:spPr>
            <a:xfrm>
              <a:off x="995031" y="1549062"/>
              <a:ext cx="1685835" cy="276998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42744" y="3619500"/>
            <a:ext cx="1510925" cy="814376"/>
            <a:chOff x="771063" y="1549062"/>
            <a:chExt cx="2014567" cy="1085834"/>
          </a:xfrm>
        </p:grpSpPr>
        <p:sp>
          <p:nvSpPr>
            <p:cNvPr id="43" name="TextBox 145"/>
            <p:cNvSpPr txBox="1"/>
            <p:nvPr/>
          </p:nvSpPr>
          <p:spPr>
            <a:xfrm>
              <a:off x="771063" y="1743133"/>
              <a:ext cx="2014567" cy="891763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88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</a:t>
              </a:r>
              <a:endParaRPr lang="en-US" altLang="zh-CN" sz="788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44" name="TextBox 148"/>
            <p:cNvSpPr txBox="1"/>
            <p:nvPr/>
          </p:nvSpPr>
          <p:spPr>
            <a:xfrm>
              <a:off x="995031" y="1549062"/>
              <a:ext cx="1685835" cy="276998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685112" y="3619500"/>
            <a:ext cx="1510925" cy="814376"/>
            <a:chOff x="771063" y="1549062"/>
            <a:chExt cx="2014567" cy="1085834"/>
          </a:xfrm>
        </p:grpSpPr>
        <p:sp>
          <p:nvSpPr>
            <p:cNvPr id="46" name="TextBox 145"/>
            <p:cNvSpPr txBox="1"/>
            <p:nvPr/>
          </p:nvSpPr>
          <p:spPr>
            <a:xfrm>
              <a:off x="771063" y="1743133"/>
              <a:ext cx="2014567" cy="891763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88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</a:t>
              </a:r>
              <a:endParaRPr lang="en-US" altLang="zh-CN" sz="788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47" name="TextBox 148"/>
            <p:cNvSpPr txBox="1"/>
            <p:nvPr/>
          </p:nvSpPr>
          <p:spPr>
            <a:xfrm>
              <a:off x="995031" y="1549062"/>
              <a:ext cx="1685835" cy="276998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027480" y="3619500"/>
            <a:ext cx="1510925" cy="814376"/>
            <a:chOff x="771063" y="1549062"/>
            <a:chExt cx="2014567" cy="1085834"/>
          </a:xfrm>
        </p:grpSpPr>
        <p:sp>
          <p:nvSpPr>
            <p:cNvPr id="49" name="TextBox 145"/>
            <p:cNvSpPr txBox="1"/>
            <p:nvPr/>
          </p:nvSpPr>
          <p:spPr>
            <a:xfrm>
              <a:off x="771063" y="1743133"/>
              <a:ext cx="2014567" cy="891763"/>
            </a:xfrm>
            <a:prstGeom prst="rect">
              <a:avLst/>
            </a:prstGeom>
            <a:noFill/>
          </p:spPr>
          <p:txBody>
            <a:bodyPr wrap="square" lIns="121908" tIns="60953" rIns="121908" bIns="60953" rtlCol="0">
              <a:spAutoFit/>
            </a:bodyPr>
            <a:lstStyle/>
            <a:p>
              <a:pPr algn="ctr"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788" dirty="0">
                  <a:solidFill>
                    <a:schemeClr val="bg1"/>
                  </a:solidFill>
                  <a:latin typeface="+mn-ea"/>
                  <a:sym typeface="Gill Sans" charset="0"/>
                </a:rPr>
                <a:t>此处添加详细文本描述，建议与标题相关并符合整体语言风格，语言描述尽量</a:t>
              </a:r>
              <a:endParaRPr lang="en-US" altLang="zh-CN" sz="788" dirty="0">
                <a:solidFill>
                  <a:schemeClr val="bg1"/>
                </a:solidFill>
                <a:latin typeface="+mn-ea"/>
                <a:cs typeface="Lato Light" charset="0"/>
                <a:sym typeface="Lato Light" charset="0"/>
              </a:endParaRPr>
            </a:p>
          </p:txBody>
        </p:sp>
        <p:sp>
          <p:nvSpPr>
            <p:cNvPr id="50" name="TextBox 148"/>
            <p:cNvSpPr txBox="1"/>
            <p:nvPr/>
          </p:nvSpPr>
          <p:spPr>
            <a:xfrm>
              <a:off x="995031" y="1549062"/>
              <a:ext cx="1685835" cy="276998"/>
            </a:xfrm>
            <a:prstGeom prst="rect">
              <a:avLst/>
            </a:prstGeom>
            <a:noFill/>
          </p:spPr>
          <p:txBody>
            <a:bodyPr wrap="square" lIns="121908" tIns="0" rIns="121908" bIns="0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  <a:cs typeface="华文黑体" pitchFamily="2" charset="-122"/>
                </a:rPr>
                <a:t>点击添加标题</a:t>
              </a:r>
            </a:p>
          </p:txBody>
        </p:sp>
      </p:grpSp>
      <p:sp>
        <p:nvSpPr>
          <p:cNvPr id="37" name="矩形 36"/>
          <p:cNvSpPr/>
          <p:nvPr/>
        </p:nvSpPr>
        <p:spPr>
          <a:xfrm>
            <a:off x="274574" y="176572"/>
            <a:ext cx="2304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2.3  </a:t>
            </a:r>
            <a:r>
              <a:rPr lang="zh-CN" altLang="en-US" sz="1800" kern="100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主要贡献与创新</a:t>
            </a:r>
            <a:endParaRPr lang="en-US" altLang="zh-CN" sz="1800" kern="100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9892432"/>
      </p:ext>
    </p:extLst>
  </p:cSld>
  <p:clrMapOvr>
    <a:masterClrMapping/>
  </p:clrMapOvr>
  <p:transition spd="med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950"/>
                            </p:stCondLst>
                            <p:childTnLst>
                              <p:par>
                                <p:cTn id="5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450"/>
                            </p:stCondLst>
                            <p:childTnLst>
                              <p:par>
                                <p:cTn id="7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5" grpId="0"/>
      <p:bldP spid="166" grpId="0" animBg="1"/>
      <p:bldP spid="168" grpId="0" animBg="1"/>
      <p:bldP spid="170" grpId="0" animBg="1"/>
      <p:bldP spid="171" grpId="0" animBg="1"/>
      <p:bldP spid="3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4637</Words>
  <Application>Microsoft Office PowerPoint</Application>
  <PresentationFormat>全屏显示(16:9)</PresentationFormat>
  <Paragraphs>318</Paragraphs>
  <Slides>28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毕业答辩</dc:title>
  <dc:creator>第一PPT</dc:creator>
  <cp:keywords>www.1ppt.com</cp:keywords>
  <cp:lastModifiedBy>Windows User</cp:lastModifiedBy>
  <cp:revision>11</cp:revision>
  <dcterms:created xsi:type="dcterms:W3CDTF">2016-12-25T02:27:54Z</dcterms:created>
  <dcterms:modified xsi:type="dcterms:W3CDTF">2019-02-18T15:06:41Z</dcterms:modified>
</cp:coreProperties>
</file>