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2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9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0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21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8"/>
  </p:notesMasterIdLst>
  <p:sldIdLst>
    <p:sldId id="289" r:id="rId3"/>
    <p:sldId id="257" r:id="rId4"/>
    <p:sldId id="259" r:id="rId5"/>
    <p:sldId id="262" r:id="rId6"/>
    <p:sldId id="260" r:id="rId7"/>
    <p:sldId id="261" r:id="rId8"/>
    <p:sldId id="278" r:id="rId9"/>
    <p:sldId id="282" r:id="rId10"/>
    <p:sldId id="283" r:id="rId11"/>
    <p:sldId id="263" r:id="rId12"/>
    <p:sldId id="265" r:id="rId13"/>
    <p:sldId id="266" r:id="rId14"/>
    <p:sldId id="285" r:id="rId15"/>
    <p:sldId id="281" r:id="rId16"/>
    <p:sldId id="268" r:id="rId17"/>
    <p:sldId id="269" r:id="rId18"/>
    <p:sldId id="271" r:id="rId19"/>
    <p:sldId id="270" r:id="rId20"/>
    <p:sldId id="286" r:id="rId21"/>
    <p:sldId id="272" r:id="rId22"/>
    <p:sldId id="274" r:id="rId23"/>
    <p:sldId id="275" r:id="rId24"/>
    <p:sldId id="277" r:id="rId25"/>
    <p:sldId id="290" r:id="rId26"/>
    <p:sldId id="29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929B"/>
    <a:srgbClr val="FD8891"/>
    <a:srgbClr val="DB5770"/>
    <a:srgbClr val="FFB6BC"/>
    <a:srgbClr val="DE657C"/>
    <a:srgbClr val="D40848"/>
    <a:srgbClr val="F4B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6318" autoAdjust="0"/>
  </p:normalViewPr>
  <p:slideViewPr>
    <p:cSldViewPr snapToGrid="0" showGuides="1">
      <p:cViewPr varScale="1">
        <p:scale>
          <a:sx n="61" d="100"/>
          <a:sy n="61" d="100"/>
        </p:scale>
        <p:origin x="-78" y="-136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CE031-BC4C-4130-A730-4049C619527C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A4E38-BA10-49F6-AE3E-FABCF7A7F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27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3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19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3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71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03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27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64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72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879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933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3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370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164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96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04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8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02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98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85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00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59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45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5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涂豆思 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10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42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118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56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83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62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32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606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53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2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59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74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2" y="0"/>
            <a:ext cx="12138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2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7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jpeg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notesSlide" Target="../notesSlides/notesSlide1.xml"/><Relationship Id="rId19" Type="http://schemas.openxmlformats.org/officeDocument/2006/relationships/image" Target="../media/image10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53.jpe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52.jpeg"/><Relationship Id="rId2" Type="http://schemas.openxmlformats.org/officeDocument/2006/relationships/tags" Target="../tags/tag53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61.xml"/><Relationship Id="rId19" Type="http://schemas.openxmlformats.org/officeDocument/2006/relationships/image" Target="../media/image54.jpeg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58.jpeg"/><Relationship Id="rId3" Type="http://schemas.openxmlformats.org/officeDocument/2006/relationships/tags" Target="../tags/tag68.xml"/><Relationship Id="rId21" Type="http://schemas.openxmlformats.org/officeDocument/2006/relationships/image" Target="../media/image61.jpeg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image" Target="../media/image57.jpeg"/><Relationship Id="rId2" Type="http://schemas.openxmlformats.org/officeDocument/2006/relationships/tags" Target="../tags/tag67.xml"/><Relationship Id="rId16" Type="http://schemas.openxmlformats.org/officeDocument/2006/relationships/image" Target="../media/image56.jpeg"/><Relationship Id="rId20" Type="http://schemas.openxmlformats.org/officeDocument/2006/relationships/image" Target="../media/image60.jpeg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24" Type="http://schemas.openxmlformats.org/officeDocument/2006/relationships/image" Target="../media/image64.jpeg"/><Relationship Id="rId5" Type="http://schemas.openxmlformats.org/officeDocument/2006/relationships/tags" Target="../tags/tag70.xml"/><Relationship Id="rId15" Type="http://schemas.openxmlformats.org/officeDocument/2006/relationships/image" Target="../media/image55.png"/><Relationship Id="rId23" Type="http://schemas.openxmlformats.org/officeDocument/2006/relationships/image" Target="../media/image63.jpeg"/><Relationship Id="rId10" Type="http://schemas.openxmlformats.org/officeDocument/2006/relationships/tags" Target="../tags/tag75.xml"/><Relationship Id="rId19" Type="http://schemas.openxmlformats.org/officeDocument/2006/relationships/image" Target="../media/image59.jpeg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notesSlide" Target="../notesSlides/notesSlide11.xml"/><Relationship Id="rId22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jpeg"/><Relationship Id="rId3" Type="http://schemas.openxmlformats.org/officeDocument/2006/relationships/tags" Target="../tags/tag80.xml"/><Relationship Id="rId7" Type="http://schemas.openxmlformats.org/officeDocument/2006/relationships/notesSlide" Target="../notesSlides/notesSlide12.xml"/><Relationship Id="rId12" Type="http://schemas.openxmlformats.org/officeDocument/2006/relationships/image" Target="../media/image69.jpeg"/><Relationship Id="rId2" Type="http://schemas.openxmlformats.org/officeDocument/2006/relationships/tags" Target="../tags/tag79.xml"/><Relationship Id="rId16" Type="http://schemas.openxmlformats.org/officeDocument/2006/relationships/image" Target="../media/image73.png"/><Relationship Id="rId1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8.jpeg"/><Relationship Id="rId5" Type="http://schemas.openxmlformats.org/officeDocument/2006/relationships/tags" Target="../tags/tag82.xml"/><Relationship Id="rId15" Type="http://schemas.openxmlformats.org/officeDocument/2006/relationships/image" Target="../media/image72.png"/><Relationship Id="rId10" Type="http://schemas.openxmlformats.org/officeDocument/2006/relationships/image" Target="../media/image67.jpeg"/><Relationship Id="rId4" Type="http://schemas.openxmlformats.org/officeDocument/2006/relationships/tags" Target="../tags/tag81.xml"/><Relationship Id="rId9" Type="http://schemas.openxmlformats.org/officeDocument/2006/relationships/image" Target="../media/image66.jpg"/><Relationship Id="rId1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85.xml"/><Relationship Id="rId7" Type="http://schemas.openxmlformats.org/officeDocument/2006/relationships/image" Target="../media/image74.png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4" Type="http://schemas.openxmlformats.org/officeDocument/2006/relationships/tags" Target="../tags/tag86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26" Type="http://schemas.openxmlformats.org/officeDocument/2006/relationships/image" Target="../media/image79.jpeg"/><Relationship Id="rId3" Type="http://schemas.openxmlformats.org/officeDocument/2006/relationships/tags" Target="../tags/tag89.xml"/><Relationship Id="rId21" Type="http://schemas.openxmlformats.org/officeDocument/2006/relationships/tags" Target="../tags/tag107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5" Type="http://schemas.openxmlformats.org/officeDocument/2006/relationships/notesSlide" Target="../notesSlides/notesSlide15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tags" Target="../tags/tag106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23" Type="http://schemas.openxmlformats.org/officeDocument/2006/relationships/tags" Target="../tags/tag109.xml"/><Relationship Id="rId10" Type="http://schemas.openxmlformats.org/officeDocument/2006/relationships/tags" Target="../tags/tag96.xml"/><Relationship Id="rId19" Type="http://schemas.openxmlformats.org/officeDocument/2006/relationships/tags" Target="../tags/tag105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Relationship Id="rId22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11" Type="http://schemas.openxmlformats.org/officeDocument/2006/relationships/image" Target="../media/image87.jpeg"/><Relationship Id="rId5" Type="http://schemas.openxmlformats.org/officeDocument/2006/relationships/image" Target="../media/image82.png"/><Relationship Id="rId10" Type="http://schemas.openxmlformats.org/officeDocument/2006/relationships/image" Target="../media/image8.png"/><Relationship Id="rId4" Type="http://schemas.openxmlformats.org/officeDocument/2006/relationships/image" Target="../media/image81.jpeg"/><Relationship Id="rId9" Type="http://schemas.openxmlformats.org/officeDocument/2006/relationships/image" Target="../media/image8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12.xml"/><Relationship Id="rId7" Type="http://schemas.openxmlformats.org/officeDocument/2006/relationships/image" Target="../media/image95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4" Type="http://schemas.openxmlformats.org/officeDocument/2006/relationships/tags" Target="../tags/tag113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12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tags" Target="../tags/tag131.xml"/><Relationship Id="rId26" Type="http://schemas.openxmlformats.org/officeDocument/2006/relationships/image" Target="../media/image101.png"/><Relationship Id="rId3" Type="http://schemas.openxmlformats.org/officeDocument/2006/relationships/tags" Target="../tags/tag116.xml"/><Relationship Id="rId21" Type="http://schemas.openxmlformats.org/officeDocument/2006/relationships/image" Target="../media/image96.jpeg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tags" Target="../tags/tag130.xml"/><Relationship Id="rId25" Type="http://schemas.openxmlformats.org/officeDocument/2006/relationships/image" Target="../media/image100.jpeg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notesSlide" Target="../notesSlides/notesSlide20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image" Target="../media/image99.jpeg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23" Type="http://schemas.openxmlformats.org/officeDocument/2006/relationships/image" Target="../media/image98.jpeg"/><Relationship Id="rId10" Type="http://schemas.openxmlformats.org/officeDocument/2006/relationships/tags" Target="../tags/tag12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image" Target="../media/image9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5" Type="http://schemas.openxmlformats.org/officeDocument/2006/relationships/image" Target="../media/image103.jpeg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10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g"/><Relationship Id="rId3" Type="http://schemas.openxmlformats.org/officeDocument/2006/relationships/tags" Target="../tags/tag14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9" Type="http://schemas.openxmlformats.org/officeDocument/2006/relationships/image" Target="../media/image10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openxmlformats.org/officeDocument/2006/relationships/tags" Target="../tags/tag149.xml"/><Relationship Id="rId16" Type="http://schemas.openxmlformats.org/officeDocument/2006/relationships/image" Target="../media/image7.png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2.jpeg"/><Relationship Id="rId5" Type="http://schemas.openxmlformats.org/officeDocument/2006/relationships/tags" Target="../tags/tag152.xml"/><Relationship Id="rId15" Type="http://schemas.openxmlformats.org/officeDocument/2006/relationships/image" Target="../media/image6.png"/><Relationship Id="rId10" Type="http://schemas.openxmlformats.org/officeDocument/2006/relationships/notesSlide" Target="../notesSlides/notesSlide24.xml"/><Relationship Id="rId19" Type="http://schemas.openxmlformats.org/officeDocument/2006/relationships/image" Target="../media/image10.png"/><Relationship Id="rId4" Type="http://schemas.openxmlformats.org/officeDocument/2006/relationships/tags" Target="../tags/tag151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1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1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14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13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23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39.png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38.jpeg"/><Relationship Id="rId5" Type="http://schemas.openxmlformats.org/officeDocument/2006/relationships/tags" Target="../tags/tag34.xml"/><Relationship Id="rId10" Type="http://schemas.openxmlformats.org/officeDocument/2006/relationships/image" Target="../media/image37.jpeg"/><Relationship Id="rId4" Type="http://schemas.openxmlformats.org/officeDocument/2006/relationships/tags" Target="../tags/tag33.xml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png"/><Relationship Id="rId3" Type="http://schemas.openxmlformats.org/officeDocument/2006/relationships/tags" Target="../tags/tag38.xml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44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3.png"/><Relationship Id="rId5" Type="http://schemas.openxmlformats.org/officeDocument/2006/relationships/tags" Target="../tags/tag40.xml"/><Relationship Id="rId10" Type="http://schemas.openxmlformats.org/officeDocument/2006/relationships/image" Target="../media/image42.jpeg"/><Relationship Id="rId4" Type="http://schemas.openxmlformats.org/officeDocument/2006/relationships/tags" Target="../tags/tag39.xml"/><Relationship Id="rId9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49.jpeg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image" Target="../media/image48.jpe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47.jpeg"/><Relationship Id="rId5" Type="http://schemas.openxmlformats.org/officeDocument/2006/relationships/tags" Target="../tags/tag45.xml"/><Relationship Id="rId10" Type="http://schemas.openxmlformats.org/officeDocument/2006/relationships/image" Target="../media/image46.png"/><Relationship Id="rId4" Type="http://schemas.openxmlformats.org/officeDocument/2006/relationships/tags" Target="../tags/tag44.xml"/><Relationship Id="rId9" Type="http://schemas.openxmlformats.org/officeDocument/2006/relationships/notesSlide" Target="../notesSlides/notesSlide8.xml"/><Relationship Id="rId1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50.xml"/><Relationship Id="rId7" Type="http://schemas.openxmlformats.org/officeDocument/2006/relationships/image" Target="../media/image51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4" Type="http://schemas.openxmlformats.org/officeDocument/2006/relationships/tags" Target="../tags/tag51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CCEBE351-A35F-41F0-B7ED-B3957B3D7F2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5755491" y="-2"/>
            <a:ext cx="6436510" cy="68574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35BA327-99CB-4CA4-BDC0-1D13D5B92D4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543"/>
            <a:ext cx="626669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D96F75B-AE0C-49FB-941B-316D3AAAD28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5220" y="4716433"/>
            <a:ext cx="4245798" cy="2363876"/>
          </a:xfrm>
          <a:prstGeom prst="rect">
            <a:avLst/>
          </a:prstGeom>
        </p:spPr>
      </p:pic>
      <p:sp>
        <p:nvSpPr>
          <p:cNvPr id="24" name="PA_圆角矩形 18">
            <a:extLst>
              <a:ext uri="{FF2B5EF4-FFF2-40B4-BE49-F238E27FC236}">
                <a16:creationId xmlns="" xmlns:a16="http://schemas.microsoft.com/office/drawing/2014/main" id="{9BBEC2BE-61DA-4789-9CE3-CE5FE17DA4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77420" y="2250831"/>
            <a:ext cx="8128049" cy="1814732"/>
          </a:xfrm>
          <a:prstGeom prst="roundRect">
            <a:avLst/>
          </a:prstGeom>
          <a:solidFill>
            <a:srgbClr val="FD889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="" xmlns:a16="http://schemas.microsoft.com/office/drawing/2014/main" id="{F4AAF5C6-C676-4A67-990F-547FBC6F40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20270" y="2696532"/>
            <a:ext cx="824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粉红色浪漫情人节</a:t>
            </a:r>
            <a:r>
              <a:rPr lang="en-US" altLang="zh-CN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模板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7" name="PA_图片 20">
            <a:extLst>
              <a:ext uri="{FF2B5EF4-FFF2-40B4-BE49-F238E27FC236}">
                <a16:creationId xmlns="" xmlns:a16="http://schemas.microsoft.com/office/drawing/2014/main" id="{E6994258-4B6E-4998-83F2-7C691A5BAA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7273" y="1561990"/>
            <a:ext cx="2137947" cy="1377681"/>
          </a:xfrm>
          <a:prstGeom prst="rect">
            <a:avLst/>
          </a:prstGeom>
        </p:spPr>
      </p:pic>
      <p:pic>
        <p:nvPicPr>
          <p:cNvPr id="31" name="PA_图片 21">
            <a:extLst>
              <a:ext uri="{FF2B5EF4-FFF2-40B4-BE49-F238E27FC236}">
                <a16:creationId xmlns="" xmlns:a16="http://schemas.microsoft.com/office/drawing/2014/main" id="{A6A5C706-ED3C-4EC6-AA26-9B3F63A3057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327" y="3473598"/>
            <a:ext cx="1442209" cy="929351"/>
          </a:xfrm>
          <a:prstGeom prst="rect">
            <a:avLst/>
          </a:prstGeom>
        </p:spPr>
      </p:pic>
      <p:pic>
        <p:nvPicPr>
          <p:cNvPr id="32" name="PA_图片 37">
            <a:extLst>
              <a:ext uri="{FF2B5EF4-FFF2-40B4-BE49-F238E27FC236}">
                <a16:creationId xmlns="" xmlns:a16="http://schemas.microsoft.com/office/drawing/2014/main" id="{8BEE7A8A-20F5-45C2-B3B7-A4EE218416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018" y="2068041"/>
            <a:ext cx="630937" cy="414529"/>
          </a:xfrm>
          <a:prstGeom prst="rect">
            <a:avLst/>
          </a:prstGeom>
        </p:spPr>
      </p:pic>
      <p:sp>
        <p:nvSpPr>
          <p:cNvPr id="34" name="PA_文本框 22">
            <a:extLst>
              <a:ext uri="{FF2B5EF4-FFF2-40B4-BE49-F238E27FC236}">
                <a16:creationId xmlns="" xmlns:a16="http://schemas.microsoft.com/office/drawing/2014/main" id="{ABBC4C45-C2C0-47F3-89D2-58D4536A71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12571" y="4206479"/>
            <a:ext cx="6903911" cy="550962"/>
          </a:xfrm>
          <a:prstGeom prst="snip2Diag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汇报人：涂豆思    时间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EF929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A_图片 38">
            <a:extLst>
              <a:ext uri="{FF2B5EF4-FFF2-40B4-BE49-F238E27FC236}">
                <a16:creationId xmlns="" xmlns:a16="http://schemas.microsoft.com/office/drawing/2014/main" id="{C1053A43-C9DA-46AC-B822-2CCBB0B2FB6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3140" y="3728390"/>
            <a:ext cx="522330" cy="343172"/>
          </a:xfrm>
          <a:prstGeom prst="rect">
            <a:avLst/>
          </a:prstGeom>
        </p:spPr>
      </p:pic>
      <p:cxnSp>
        <p:nvCxnSpPr>
          <p:cNvPr id="36" name="PA_直接连接符 23">
            <a:extLst>
              <a:ext uri="{FF2B5EF4-FFF2-40B4-BE49-F238E27FC236}">
                <a16:creationId xmlns="" xmlns:a16="http://schemas.microsoft.com/office/drawing/2014/main" id="{8B3B7311-4565-4CFE-8F14-EC4A036469A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2666246" y="4989566"/>
            <a:ext cx="6850236" cy="0"/>
          </a:xfrm>
          <a:prstGeom prst="line">
            <a:avLst/>
          </a:prstGeom>
          <a:ln w="57150"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51B9913C-2C6C-45EF-B16E-1660CCFBF18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44" y="1463180"/>
            <a:ext cx="12192000" cy="3690072"/>
          </a:xfrm>
          <a:custGeom>
            <a:avLst/>
            <a:gdLst>
              <a:gd name="connsiteX0" fmla="*/ 2334437 w 12192000"/>
              <a:gd name="connsiteY0" fmla="*/ 790692 h 3690072"/>
              <a:gd name="connsiteX1" fmla="*/ 2031976 w 12192000"/>
              <a:gd name="connsiteY1" fmla="*/ 1093153 h 3690072"/>
              <a:gd name="connsiteX2" fmla="*/ 2031976 w 12192000"/>
              <a:gd name="connsiteY2" fmla="*/ 2302963 h 3690072"/>
              <a:gd name="connsiteX3" fmla="*/ 2334437 w 12192000"/>
              <a:gd name="connsiteY3" fmla="*/ 2605424 h 3690072"/>
              <a:gd name="connsiteX4" fmla="*/ 9857564 w 12192000"/>
              <a:gd name="connsiteY4" fmla="*/ 2605424 h 3690072"/>
              <a:gd name="connsiteX5" fmla="*/ 10160025 w 12192000"/>
              <a:gd name="connsiteY5" fmla="*/ 2302963 h 3690072"/>
              <a:gd name="connsiteX6" fmla="*/ 10160025 w 12192000"/>
              <a:gd name="connsiteY6" fmla="*/ 1093153 h 3690072"/>
              <a:gd name="connsiteX7" fmla="*/ 9857564 w 12192000"/>
              <a:gd name="connsiteY7" fmla="*/ 790692 h 3690072"/>
              <a:gd name="connsiteX8" fmla="*/ 0 w 12192000"/>
              <a:gd name="connsiteY8" fmla="*/ 0 h 3690072"/>
              <a:gd name="connsiteX9" fmla="*/ 12192000 w 12192000"/>
              <a:gd name="connsiteY9" fmla="*/ 0 h 3690072"/>
              <a:gd name="connsiteX10" fmla="*/ 12192000 w 12192000"/>
              <a:gd name="connsiteY10" fmla="*/ 3690072 h 3690072"/>
              <a:gd name="connsiteX11" fmla="*/ 0 w 12192000"/>
              <a:gd name="connsiteY11" fmla="*/ 3690072 h 36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690072">
                <a:moveTo>
                  <a:pt x="2334437" y="790692"/>
                </a:moveTo>
                <a:cubicBezTo>
                  <a:pt x="2167392" y="790692"/>
                  <a:pt x="2031976" y="926108"/>
                  <a:pt x="2031976" y="1093153"/>
                </a:cubicBezTo>
                <a:lnTo>
                  <a:pt x="2031976" y="2302963"/>
                </a:lnTo>
                <a:cubicBezTo>
                  <a:pt x="2031976" y="2470008"/>
                  <a:pt x="2167392" y="2605424"/>
                  <a:pt x="2334437" y="2605424"/>
                </a:cubicBezTo>
                <a:lnTo>
                  <a:pt x="9857564" y="2605424"/>
                </a:lnTo>
                <a:cubicBezTo>
                  <a:pt x="10024609" y="2605424"/>
                  <a:pt x="10160025" y="2470008"/>
                  <a:pt x="10160025" y="2302963"/>
                </a:cubicBezTo>
                <a:lnTo>
                  <a:pt x="10160025" y="1093153"/>
                </a:lnTo>
                <a:cubicBezTo>
                  <a:pt x="10160025" y="926108"/>
                  <a:pt x="10024609" y="790692"/>
                  <a:pt x="9857564" y="79069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90072"/>
                </a:lnTo>
                <a:lnTo>
                  <a:pt x="0" y="36900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35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A_图片 124">
            <a:extLst>
              <a:ext uri="{FF2B5EF4-FFF2-40B4-BE49-F238E27FC236}">
                <a16:creationId xmlns="" xmlns:a16="http://schemas.microsoft.com/office/drawing/2014/main" id="{5D0EA1F0-D5F3-4924-9E11-0F01BE0AA6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008" y="4566044"/>
            <a:ext cx="3519646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7" name="PA_图片 126">
            <a:extLst>
              <a:ext uri="{FF2B5EF4-FFF2-40B4-BE49-F238E27FC236}">
                <a16:creationId xmlns="" xmlns:a16="http://schemas.microsoft.com/office/drawing/2014/main" id="{45C48818-5B69-4FC8-AA6F-0A96A215F62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942" y="4566044"/>
            <a:ext cx="3681654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" name="PA_图片 120">
            <a:extLst>
              <a:ext uri="{FF2B5EF4-FFF2-40B4-BE49-F238E27FC236}">
                <a16:creationId xmlns="" xmlns:a16="http://schemas.microsoft.com/office/drawing/2014/main" id="{1ADCC2EC-DAD4-4B2C-9C95-BE6710239B9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62" y="4566044"/>
            <a:ext cx="3352746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4" name="PA_矩形 103">
            <a:extLst>
              <a:ext uri="{FF2B5EF4-FFF2-40B4-BE49-F238E27FC236}">
                <a16:creationId xmlns="" xmlns:a16="http://schemas.microsoft.com/office/drawing/2014/main" id="{AE1887F2-4E8D-45C6-AE63-B88025BEEE3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5306" y="4288024"/>
            <a:ext cx="2496694" cy="80777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PA_椭圆 19">
            <a:extLst>
              <a:ext uri="{FF2B5EF4-FFF2-40B4-BE49-F238E27FC236}">
                <a16:creationId xmlns="" xmlns:a16="http://schemas.microsoft.com/office/drawing/2014/main" id="{BBD520F1-C326-4B15-9F4D-5FBDD51310A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326089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09" name="PA_椭圆 18">
            <a:extLst>
              <a:ext uri="{FF2B5EF4-FFF2-40B4-BE49-F238E27FC236}">
                <a16:creationId xmlns="" xmlns:a16="http://schemas.microsoft.com/office/drawing/2014/main" id="{51BFB018-995F-4408-A4AC-FFFCA6C3E4B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57755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12" name="PA_椭圆 17">
            <a:extLst>
              <a:ext uri="{FF2B5EF4-FFF2-40B4-BE49-F238E27FC236}">
                <a16:creationId xmlns="" xmlns:a16="http://schemas.microsoft.com/office/drawing/2014/main" id="{A73B8244-CDED-4A47-9BCF-FCFFF9C0EF7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189421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15" name="PA_椭圆 16">
            <a:extLst>
              <a:ext uri="{FF2B5EF4-FFF2-40B4-BE49-F238E27FC236}">
                <a16:creationId xmlns="" xmlns:a16="http://schemas.microsoft.com/office/drawing/2014/main" id="{383832CD-28AD-4C9B-A286-043A6DD5FDF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21087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sz="24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="" xmlns:a16="http://schemas.microsoft.com/office/drawing/2014/main" id="{02170F62-909F-4E72-81EE-0E5F61C5B45D}"/>
              </a:ext>
            </a:extLst>
          </p:cNvPr>
          <p:cNvSpPr/>
          <p:nvPr/>
        </p:nvSpPr>
        <p:spPr>
          <a:xfrm>
            <a:off x="0" y="227612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134" name="PA_矩形 133">
            <a:extLst>
              <a:ext uri="{FF2B5EF4-FFF2-40B4-BE49-F238E27FC236}">
                <a16:creationId xmlns="" xmlns:a16="http://schemas.microsoft.com/office/drawing/2014/main" id="{5C96E7D9-D0A8-4656-9016-2DECAA847E5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509830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PA_矩形 134">
            <a:extLst>
              <a:ext uri="{FF2B5EF4-FFF2-40B4-BE49-F238E27FC236}">
                <a16:creationId xmlns="" xmlns:a16="http://schemas.microsoft.com/office/drawing/2014/main" id="{E6BD2836-BE57-4031-AA09-D68D9E3E5EE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570205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PA_矩形 135">
            <a:extLst>
              <a:ext uri="{FF2B5EF4-FFF2-40B4-BE49-F238E27FC236}">
                <a16:creationId xmlns="" xmlns:a16="http://schemas.microsoft.com/office/drawing/2014/main" id="{2E7D0061-0805-40C1-AD4A-24026CCE9E9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666555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PA_矩形 137">
            <a:extLst>
              <a:ext uri="{FF2B5EF4-FFF2-40B4-BE49-F238E27FC236}">
                <a16:creationId xmlns="" xmlns:a16="http://schemas.microsoft.com/office/drawing/2014/main" id="{2445C15F-134C-4CF8-BDB8-C0015E82A3F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6288" y="4216017"/>
            <a:ext cx="2108988" cy="116494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PA_矩形 140">
            <a:extLst>
              <a:ext uri="{FF2B5EF4-FFF2-40B4-BE49-F238E27FC236}">
                <a16:creationId xmlns="" xmlns:a16="http://schemas.microsoft.com/office/drawing/2014/main" id="{E3F6281F-8951-4AFF-8C0B-2D8B81E8D08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13717" y="1040349"/>
            <a:ext cx="6096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           在此处添加文本，在此处添加文本，</a:t>
            </a:r>
          </a:p>
        </p:txBody>
      </p:sp>
      <p:sp>
        <p:nvSpPr>
          <p:cNvPr id="142" name="PA_矩形 141">
            <a:extLst>
              <a:ext uri="{FF2B5EF4-FFF2-40B4-BE49-F238E27FC236}">
                <a16:creationId xmlns="" xmlns:a16="http://schemas.microsoft.com/office/drawing/2014/main" id="{5CEA487E-1B47-4576-835E-F6721D77728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05794" y="887288"/>
            <a:ext cx="6096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           在此处添加文本，在此处添加文本，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245910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6" grpId="0" animBg="1"/>
      <p:bldP spid="109" grpId="0" animBg="1"/>
      <p:bldP spid="112" grpId="0" animBg="1"/>
      <p:bldP spid="115" grpId="0" animBg="1"/>
      <p:bldP spid="134" grpId="0" animBg="1"/>
      <p:bldP spid="135" grpId="0" animBg="1"/>
      <p:bldP spid="136" grpId="0" animBg="1"/>
      <p:bldP spid="138" grpId="0" animBg="1"/>
      <p:bldP spid="141" grpId="0"/>
      <p:bldP spid="1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图片 8">
            <a:extLst>
              <a:ext uri="{FF2B5EF4-FFF2-40B4-BE49-F238E27FC236}">
                <a16:creationId xmlns="" xmlns:a16="http://schemas.microsoft.com/office/drawing/2014/main" id="{857E2A42-CDE6-4E01-9F82-D2F1005456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4181" y="3280663"/>
            <a:ext cx="4353218" cy="3392918"/>
          </a:xfrm>
          <a:prstGeom prst="rect">
            <a:avLst/>
          </a:prstGeom>
        </p:spPr>
      </p:pic>
      <p:sp>
        <p:nvSpPr>
          <p:cNvPr id="169" name="PA_矩形 168">
            <a:extLst>
              <a:ext uri="{FF2B5EF4-FFF2-40B4-BE49-F238E27FC236}">
                <a16:creationId xmlns="" xmlns:a16="http://schemas.microsoft.com/office/drawing/2014/main" id="{6C194E83-8337-40D0-9115-6ADEAD253ED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234285" y="1526337"/>
            <a:ext cx="3883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  <a:endParaRPr lang="en-US" altLang="zh-CN" dirty="0">
              <a:solidFill>
                <a:srgbClr val="FD889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</p:txBody>
      </p:sp>
      <p:sp>
        <p:nvSpPr>
          <p:cNvPr id="170" name="PA_矩形 169">
            <a:extLst>
              <a:ext uri="{FF2B5EF4-FFF2-40B4-BE49-F238E27FC236}">
                <a16:creationId xmlns="" xmlns:a16="http://schemas.microsoft.com/office/drawing/2014/main" id="{CBE1E851-9B70-4A3F-8578-2966B44D1A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79665" y="620534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pic>
        <p:nvPicPr>
          <p:cNvPr id="15" name="PA_图片 14">
            <a:extLst>
              <a:ext uri="{FF2B5EF4-FFF2-40B4-BE49-F238E27FC236}">
                <a16:creationId xmlns="" xmlns:a16="http://schemas.microsoft.com/office/drawing/2014/main" id="{3AF16FDC-6AB0-43B2-BDF8-BB3591244BC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783" y="1405393"/>
            <a:ext cx="1571104" cy="1047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A_图片 16">
            <a:extLst>
              <a:ext uri="{FF2B5EF4-FFF2-40B4-BE49-F238E27FC236}">
                <a16:creationId xmlns="" xmlns:a16="http://schemas.microsoft.com/office/drawing/2014/main" id="{85BA6010-0E30-4FF5-A264-B71105B3064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21" y="2772959"/>
            <a:ext cx="2169462" cy="1446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PA_图片 18">
            <a:extLst>
              <a:ext uri="{FF2B5EF4-FFF2-40B4-BE49-F238E27FC236}">
                <a16:creationId xmlns="" xmlns:a16="http://schemas.microsoft.com/office/drawing/2014/main" id="{619E8574-D02A-4251-A1F2-02D18DDA07B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299" y="1225907"/>
            <a:ext cx="2040298" cy="15470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PA_图片 20">
            <a:extLst>
              <a:ext uri="{FF2B5EF4-FFF2-40B4-BE49-F238E27FC236}">
                <a16:creationId xmlns="" xmlns:a16="http://schemas.microsoft.com/office/drawing/2014/main" id="{1FB2392D-9FEB-4DE0-BF85-D0A8A67E504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6698" y="3301792"/>
            <a:ext cx="1421900" cy="1019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" name="PA_图片 22">
            <a:extLst>
              <a:ext uri="{FF2B5EF4-FFF2-40B4-BE49-F238E27FC236}">
                <a16:creationId xmlns="" xmlns:a16="http://schemas.microsoft.com/office/drawing/2014/main" id="{8ADE6739-FBB4-4C66-901B-B4CAB3E440A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497" y="2772959"/>
            <a:ext cx="2283898" cy="1526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" name="PA_图片 24">
            <a:extLst>
              <a:ext uri="{FF2B5EF4-FFF2-40B4-BE49-F238E27FC236}">
                <a16:creationId xmlns="" xmlns:a16="http://schemas.microsoft.com/office/drawing/2014/main" id="{C02C862D-0C8C-4987-9B78-36C59C63D63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775" y="4800173"/>
            <a:ext cx="1775222" cy="10536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" name="PA_图片 29">
            <a:extLst>
              <a:ext uri="{FF2B5EF4-FFF2-40B4-BE49-F238E27FC236}">
                <a16:creationId xmlns="" xmlns:a16="http://schemas.microsoft.com/office/drawing/2014/main" id="{DAE95DB8-E91F-4019-AB88-DF3B50520DE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207" y="4719997"/>
            <a:ext cx="1435250" cy="1133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8" name="PA_图片 127">
            <a:extLst>
              <a:ext uri="{FF2B5EF4-FFF2-40B4-BE49-F238E27FC236}">
                <a16:creationId xmlns="" xmlns:a16="http://schemas.microsoft.com/office/drawing/2014/main" id="{169B20A8-E2DC-47F0-8D29-6E463DE1DD2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21" y="4536002"/>
            <a:ext cx="2061828" cy="1374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0" name="PA_图片 129">
            <a:extLst>
              <a:ext uri="{FF2B5EF4-FFF2-40B4-BE49-F238E27FC236}">
                <a16:creationId xmlns="" xmlns:a16="http://schemas.microsoft.com/office/drawing/2014/main" id="{F769F28D-BCAA-463A-AC52-42EC0F3EF87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197" y="1405393"/>
            <a:ext cx="1513266" cy="10088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3276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4642CDF-97CC-4C58-A7E2-84343AF25B1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56" y="2993719"/>
            <a:ext cx="3274554" cy="3764072"/>
          </a:xfrm>
          <a:prstGeom prst="rect">
            <a:avLst/>
          </a:prstGeom>
        </p:spPr>
      </p:pic>
      <p:sp>
        <p:nvSpPr>
          <p:cNvPr id="19" name="心形 18">
            <a:extLst>
              <a:ext uri="{FF2B5EF4-FFF2-40B4-BE49-F238E27FC236}">
                <a16:creationId xmlns="" xmlns:a16="http://schemas.microsoft.com/office/drawing/2014/main" id="{94F1612B-09AB-445B-A1E8-D1E685C0E938}"/>
              </a:ext>
            </a:extLst>
          </p:cNvPr>
          <p:cNvSpPr/>
          <p:nvPr/>
        </p:nvSpPr>
        <p:spPr>
          <a:xfrm>
            <a:off x="8241376" y="3213710"/>
            <a:ext cx="4385966" cy="3825044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D10344F-B8EA-44B9-A440-325DB1E22A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9251" y="3689263"/>
            <a:ext cx="3770218" cy="3187178"/>
          </a:xfrm>
          <a:prstGeom prst="heart">
            <a:avLst/>
          </a:prstGeom>
        </p:spPr>
      </p:pic>
      <p:sp>
        <p:nvSpPr>
          <p:cNvPr id="22" name="心形 21">
            <a:extLst>
              <a:ext uri="{FF2B5EF4-FFF2-40B4-BE49-F238E27FC236}">
                <a16:creationId xmlns="" xmlns:a16="http://schemas.microsoft.com/office/drawing/2014/main" id="{517CD5C2-0571-4DA9-9A72-AFA99A86607D}"/>
              </a:ext>
            </a:extLst>
          </p:cNvPr>
          <p:cNvSpPr/>
          <p:nvPr/>
        </p:nvSpPr>
        <p:spPr>
          <a:xfrm rot="20166538">
            <a:off x="897329" y="872657"/>
            <a:ext cx="2074604" cy="1579182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08F5F6E-2F30-4D1E-9B8B-03A74DC4D09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48814">
            <a:off x="1090123" y="1023764"/>
            <a:ext cx="1789224" cy="1276968"/>
          </a:xfrm>
          <a:prstGeom prst="heart">
            <a:avLst/>
          </a:prstGeom>
        </p:spPr>
      </p:pic>
      <p:sp>
        <p:nvSpPr>
          <p:cNvPr id="25" name="心形 24">
            <a:extLst>
              <a:ext uri="{FF2B5EF4-FFF2-40B4-BE49-F238E27FC236}">
                <a16:creationId xmlns="" xmlns:a16="http://schemas.microsoft.com/office/drawing/2014/main" id="{65618168-20EF-4B8E-8710-A5D222F887CB}"/>
              </a:ext>
            </a:extLst>
          </p:cNvPr>
          <p:cNvSpPr/>
          <p:nvPr/>
        </p:nvSpPr>
        <p:spPr>
          <a:xfrm rot="1024308">
            <a:off x="3880134" y="4060006"/>
            <a:ext cx="3211712" cy="2808946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B05FE02-FC98-4DA8-9C36-E614F50ADF8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2698">
            <a:off x="4095203" y="4342657"/>
            <a:ext cx="2781574" cy="2243644"/>
          </a:xfrm>
          <a:prstGeom prst="heart">
            <a:avLst/>
          </a:prstGeom>
        </p:spPr>
      </p:pic>
      <p:sp>
        <p:nvSpPr>
          <p:cNvPr id="28" name="心形 27">
            <a:extLst>
              <a:ext uri="{FF2B5EF4-FFF2-40B4-BE49-F238E27FC236}">
                <a16:creationId xmlns="" xmlns:a16="http://schemas.microsoft.com/office/drawing/2014/main" id="{7F737BBA-070D-47DB-A3C6-B4946D633E3D}"/>
              </a:ext>
            </a:extLst>
          </p:cNvPr>
          <p:cNvSpPr/>
          <p:nvPr/>
        </p:nvSpPr>
        <p:spPr>
          <a:xfrm rot="20339018">
            <a:off x="4418018" y="1809017"/>
            <a:ext cx="2509294" cy="1665663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91F726D-2A28-4800-948C-43CBEAE6273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5073">
            <a:off x="4714765" y="2083063"/>
            <a:ext cx="1915800" cy="1277200"/>
          </a:xfrm>
          <a:prstGeom prst="heart">
            <a:avLst/>
          </a:prstGeom>
        </p:spPr>
      </p:pic>
      <p:sp>
        <p:nvSpPr>
          <p:cNvPr id="31" name="心形 30">
            <a:extLst>
              <a:ext uri="{FF2B5EF4-FFF2-40B4-BE49-F238E27FC236}">
                <a16:creationId xmlns="" xmlns:a16="http://schemas.microsoft.com/office/drawing/2014/main" id="{EAB4D6BB-65CA-4220-991D-F2B0A11AA1C2}"/>
              </a:ext>
            </a:extLst>
          </p:cNvPr>
          <p:cNvSpPr/>
          <p:nvPr/>
        </p:nvSpPr>
        <p:spPr>
          <a:xfrm rot="2214474">
            <a:off x="7901599" y="595184"/>
            <a:ext cx="3185630" cy="2411544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CDA2ACAC-31E3-4ECA-9111-5ECE1D1D832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5948">
            <a:off x="8035782" y="839398"/>
            <a:ext cx="2917262" cy="1949482"/>
          </a:xfrm>
          <a:prstGeom prst="heart">
            <a:avLst/>
          </a:prstGeom>
        </p:spPr>
      </p:pic>
      <p:pic>
        <p:nvPicPr>
          <p:cNvPr id="34" name="PA_图片 37">
            <a:extLst>
              <a:ext uri="{FF2B5EF4-FFF2-40B4-BE49-F238E27FC236}">
                <a16:creationId xmlns="" xmlns:a16="http://schemas.microsoft.com/office/drawing/2014/main" id="{BB6103BC-E128-4844-B385-C2EC370858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75" y="3144260"/>
            <a:ext cx="1408935" cy="925678"/>
          </a:xfrm>
          <a:prstGeom prst="rect">
            <a:avLst/>
          </a:prstGeom>
        </p:spPr>
      </p:pic>
      <p:pic>
        <p:nvPicPr>
          <p:cNvPr id="35" name="PA_图片 37">
            <a:extLst>
              <a:ext uri="{FF2B5EF4-FFF2-40B4-BE49-F238E27FC236}">
                <a16:creationId xmlns="" xmlns:a16="http://schemas.microsoft.com/office/drawing/2014/main" id="{3F4F1C31-9BDA-4707-ACA4-E91509B08FD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36149">
            <a:off x="3576843" y="1174713"/>
            <a:ext cx="897748" cy="589824"/>
          </a:xfrm>
          <a:prstGeom prst="rect">
            <a:avLst/>
          </a:prstGeom>
        </p:spPr>
      </p:pic>
      <p:pic>
        <p:nvPicPr>
          <p:cNvPr id="36" name="PA_图片 37">
            <a:extLst>
              <a:ext uri="{FF2B5EF4-FFF2-40B4-BE49-F238E27FC236}">
                <a16:creationId xmlns="" xmlns:a16="http://schemas.microsoft.com/office/drawing/2014/main" id="{48070721-F51B-4DAC-BDB8-590A6708E2E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5478" y="6572392"/>
            <a:ext cx="1408935" cy="925678"/>
          </a:xfrm>
          <a:prstGeom prst="rect">
            <a:avLst/>
          </a:prstGeom>
        </p:spPr>
      </p:pic>
      <p:pic>
        <p:nvPicPr>
          <p:cNvPr id="37" name="PA_图片 37">
            <a:extLst>
              <a:ext uri="{FF2B5EF4-FFF2-40B4-BE49-F238E27FC236}">
                <a16:creationId xmlns="" xmlns:a16="http://schemas.microsoft.com/office/drawing/2014/main" id="{B6FC7A98-5168-4CA5-8B7D-5070DB3F30B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9296">
            <a:off x="6983342" y="2500568"/>
            <a:ext cx="1005160" cy="660394"/>
          </a:xfrm>
          <a:prstGeom prst="rect">
            <a:avLst/>
          </a:prstGeom>
        </p:spPr>
      </p:pic>
      <p:pic>
        <p:nvPicPr>
          <p:cNvPr id="39" name="PA_图片 37">
            <a:extLst>
              <a:ext uri="{FF2B5EF4-FFF2-40B4-BE49-F238E27FC236}">
                <a16:creationId xmlns="" xmlns:a16="http://schemas.microsoft.com/office/drawing/2014/main" id="{1DD37868-3959-42B2-9DFC-6A1E49E524E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4609" y="816089"/>
            <a:ext cx="1408935" cy="92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045" y="2202332"/>
            <a:ext cx="9923907" cy="427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="" xmlns:a16="http://schemas.microsoft.com/office/drawing/2014/main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614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="" xmlns:a16="http://schemas.microsoft.com/office/drawing/2014/main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="" xmlns:a16="http://schemas.microsoft.com/office/drawing/2014/main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="" xmlns:a16="http://schemas.microsoft.com/office/drawing/2014/main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叁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="" xmlns:a16="http://schemas.microsoft.com/office/drawing/2014/main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1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938C127D-C97E-453B-B0D8-281B6CF3682E}"/>
              </a:ext>
            </a:extLst>
          </p:cNvPr>
          <p:cNvSpPr/>
          <p:nvPr/>
        </p:nvSpPr>
        <p:spPr>
          <a:xfrm>
            <a:off x="9093801" y="1462604"/>
            <a:ext cx="2268136" cy="2288986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F513C29-BDB8-4D0B-A61C-8CFB9095C0B5}"/>
              </a:ext>
            </a:extLst>
          </p:cNvPr>
          <p:cNvSpPr/>
          <p:nvPr/>
        </p:nvSpPr>
        <p:spPr>
          <a:xfrm>
            <a:off x="971756" y="1193876"/>
            <a:ext cx="2902857" cy="287382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5CCF070-1149-4116-91D5-25A904B707BD}"/>
              </a:ext>
            </a:extLst>
          </p:cNvPr>
          <p:cNvSpPr txBox="1"/>
          <p:nvPr/>
        </p:nvSpPr>
        <p:spPr>
          <a:xfrm>
            <a:off x="2574930" y="4471792"/>
            <a:ext cx="7652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D8891"/>
                </a:solidFill>
              </a:rPr>
              <a:t>在此处添加文本，在此处添加文本，在此处添加文本，在此处添加文本，</a:t>
            </a:r>
          </a:p>
          <a:p>
            <a:endParaRPr lang="en-US" altLang="zh-CN" dirty="0">
              <a:solidFill>
                <a:srgbClr val="FD8891"/>
              </a:solidFill>
            </a:endParaRPr>
          </a:p>
          <a:p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在此处添加文本，在此处添加文本，在此处添加文本，</a:t>
            </a:r>
          </a:p>
          <a:p>
            <a:endParaRPr lang="zh-CN" altLang="en-US" dirty="0">
              <a:solidFill>
                <a:srgbClr val="FD8891"/>
              </a:solidFill>
            </a:endParaRPr>
          </a:p>
          <a:p>
            <a:r>
              <a:rPr lang="zh-CN" altLang="en-US" dirty="0">
                <a:solidFill>
                  <a:srgbClr val="FD8891"/>
                </a:solidFill>
              </a:rPr>
              <a:t>                             在此处添加文本，在此处添加文本，</a:t>
            </a:r>
          </a:p>
          <a:p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6458416-5DC4-4ECF-9A9E-B02CE31B1D58}"/>
              </a:ext>
            </a:extLst>
          </p:cNvPr>
          <p:cNvSpPr/>
          <p:nvPr/>
        </p:nvSpPr>
        <p:spPr>
          <a:xfrm>
            <a:off x="0" y="1954061"/>
            <a:ext cx="12192000" cy="137786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D6A254FD-9B83-4149-8569-41E3A49690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9896" y="0"/>
            <a:ext cx="4172208" cy="39645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135733A-ED3C-47B5-9E39-E1F6D78C96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593" y="226991"/>
            <a:ext cx="2989946" cy="278499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4BCFE7E0-E530-4C68-9975-D2F4FC69015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624" y="1323436"/>
            <a:ext cx="2641120" cy="2614708"/>
          </a:xfrm>
          <a:prstGeom prst="flowChartConnector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94CD5461-2AF1-4538-A18F-743AC8062B7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4524" y="1643585"/>
            <a:ext cx="1955720" cy="1938762"/>
          </a:xfrm>
          <a:prstGeom prst="flowChartConnector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96877B3-78FA-43CE-9715-09845EE49888}"/>
              </a:ext>
            </a:extLst>
          </p:cNvPr>
          <p:cNvSpPr/>
          <p:nvPr/>
        </p:nvSpPr>
        <p:spPr>
          <a:xfrm>
            <a:off x="-8351" y="6157225"/>
            <a:ext cx="12192000" cy="137786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D88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31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6" grpId="0" animBg="1"/>
      <p:bldP spid="49" grpId="0"/>
      <p:bldP spid="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A_图片 29">
            <a:extLst>
              <a:ext uri="{FF2B5EF4-FFF2-40B4-BE49-F238E27FC236}">
                <a16:creationId xmlns="" xmlns:a16="http://schemas.microsoft.com/office/drawing/2014/main" id="{C5E90C03-6B5E-4E26-B74B-7DFB241227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6640" y="2853119"/>
            <a:ext cx="2303436" cy="2236788"/>
          </a:xfrm>
          <a:custGeom>
            <a:avLst/>
            <a:gdLst>
              <a:gd name="connsiteX0" fmla="*/ 1151718 w 2303436"/>
              <a:gd name="connsiteY0" fmla="*/ 0 h 2236788"/>
              <a:gd name="connsiteX1" fmla="*/ 2303436 w 2303436"/>
              <a:gd name="connsiteY1" fmla="*/ 1151718 h 2236788"/>
              <a:gd name="connsiteX2" fmla="*/ 1218365 w 2303436"/>
              <a:gd name="connsiteY2" fmla="*/ 2236788 h 2236788"/>
              <a:gd name="connsiteX3" fmla="*/ 1085070 w 2303436"/>
              <a:gd name="connsiteY3" fmla="*/ 2236788 h 2236788"/>
              <a:gd name="connsiteX4" fmla="*/ 0 w 2303436"/>
              <a:gd name="connsiteY4" fmla="*/ 1151718 h 223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3436" h="2236788">
                <a:moveTo>
                  <a:pt x="1151718" y="0"/>
                </a:moveTo>
                <a:lnTo>
                  <a:pt x="2303436" y="1151718"/>
                </a:lnTo>
                <a:lnTo>
                  <a:pt x="1218365" y="2236788"/>
                </a:lnTo>
                <a:lnTo>
                  <a:pt x="1085070" y="2236788"/>
                </a:lnTo>
                <a:lnTo>
                  <a:pt x="0" y="1151718"/>
                </a:lnTo>
                <a:close/>
              </a:path>
            </a:pathLst>
          </a:custGeom>
        </p:spPr>
      </p:pic>
      <p:sp>
        <p:nvSpPr>
          <p:cNvPr id="32" name="PA_心形 31">
            <a:extLst>
              <a:ext uri="{FF2B5EF4-FFF2-40B4-BE49-F238E27FC236}">
                <a16:creationId xmlns="" xmlns:a16="http://schemas.microsoft.com/office/drawing/2014/main" id="{0F1E18CE-604A-4468-92AA-1EABAAB21B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8262700" y="1811878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PA_矩形 32">
            <a:extLst>
              <a:ext uri="{FF2B5EF4-FFF2-40B4-BE49-F238E27FC236}">
                <a16:creationId xmlns="" xmlns:a16="http://schemas.microsoft.com/office/drawing/2014/main" id="{0A12B38D-8250-4F69-8135-2681859796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700000">
            <a:off x="2595069" y="3190450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="" xmlns:a16="http://schemas.microsoft.com/office/drawing/2014/main" id="{7897BADD-BD81-4ACC-985C-A4BE4786D6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700000">
            <a:off x="3909519" y="1914100"/>
            <a:ext cx="1628775" cy="1628775"/>
          </a:xfrm>
          <a:prstGeom prst="rec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矩形 34">
            <a:extLst>
              <a:ext uri="{FF2B5EF4-FFF2-40B4-BE49-F238E27FC236}">
                <a16:creationId xmlns="" xmlns:a16="http://schemas.microsoft.com/office/drawing/2014/main" id="{F32A967C-D67F-4C1F-A744-B446A1E0144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00000">
            <a:off x="6538422" y="1914099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PA_矩形 35">
            <a:extLst>
              <a:ext uri="{FF2B5EF4-FFF2-40B4-BE49-F238E27FC236}">
                <a16:creationId xmlns="" xmlns:a16="http://schemas.microsoft.com/office/drawing/2014/main" id="{CCE03369-65B2-46C7-A64D-55C895E2BA1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700000">
            <a:off x="7852870" y="3190449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PA_矩形 96">
            <a:extLst>
              <a:ext uri="{FF2B5EF4-FFF2-40B4-BE49-F238E27FC236}">
                <a16:creationId xmlns="" xmlns:a16="http://schemas.microsoft.com/office/drawing/2014/main" id="{AD772D3D-5036-4914-AB08-0E255440230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184639" y="1756453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41" name="PA_心形 40">
            <a:extLst>
              <a:ext uri="{FF2B5EF4-FFF2-40B4-BE49-F238E27FC236}">
                <a16:creationId xmlns="" xmlns:a16="http://schemas.microsoft.com/office/drawing/2014/main" id="{D8DCDF44-8CE6-4018-8A8D-55AC266E694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8900000">
            <a:off x="9598744" y="4247906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44" name="PA_心形 43">
            <a:extLst>
              <a:ext uri="{FF2B5EF4-FFF2-40B4-BE49-F238E27FC236}">
                <a16:creationId xmlns="" xmlns:a16="http://schemas.microsoft.com/office/drawing/2014/main" id="{E247A406-EFF0-4007-85E9-B9BBB715838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0488908">
            <a:off x="2655836" y="5878696"/>
            <a:ext cx="211624" cy="224098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45" name="PA_文本框 83">
            <a:extLst>
              <a:ext uri="{FF2B5EF4-FFF2-40B4-BE49-F238E27FC236}">
                <a16:creationId xmlns="" xmlns:a16="http://schemas.microsoft.com/office/drawing/2014/main" id="{5F3B3CDA-062E-432B-A784-9E7363DC34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355719" y="3681670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PA_文本框 83">
            <a:extLst>
              <a:ext uri="{FF2B5EF4-FFF2-40B4-BE49-F238E27FC236}">
                <a16:creationId xmlns="" xmlns:a16="http://schemas.microsoft.com/office/drawing/2014/main" id="{C1DF9253-C11A-4680-9FF8-8EBA6893483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990009" y="2374644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PA_文本框 83">
            <a:extLst>
              <a:ext uri="{FF2B5EF4-FFF2-40B4-BE49-F238E27FC236}">
                <a16:creationId xmlns="" xmlns:a16="http://schemas.microsoft.com/office/drawing/2014/main" id="{624DD3EA-EE0C-44B5-96FA-BAAD2BCA4A6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046656" y="3687308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PA_任意多边形 245">
            <a:extLst>
              <a:ext uri="{FF2B5EF4-FFF2-40B4-BE49-F238E27FC236}">
                <a16:creationId xmlns="" xmlns:a16="http://schemas.microsoft.com/office/drawing/2014/main" id="{2D955880-6661-4660-AE44-3EE45D7CD88C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286053" y="2394636"/>
            <a:ext cx="669582" cy="66958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DD0D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EF910974-06C1-4070-96D6-F6B73BCC9626}"/>
              </a:ext>
            </a:extLst>
          </p:cNvPr>
          <p:cNvSpPr/>
          <p:nvPr/>
        </p:nvSpPr>
        <p:spPr>
          <a:xfrm>
            <a:off x="0" y="430812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18" name="PA_心形 17">
            <a:extLst>
              <a:ext uri="{FF2B5EF4-FFF2-40B4-BE49-F238E27FC236}">
                <a16:creationId xmlns="" xmlns:a16="http://schemas.microsoft.com/office/drawing/2014/main" id="{71DD361E-E3C7-44C3-B427-2F4B2610BAD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20843235">
            <a:off x="1175708" y="3884229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19" name="PA_心形 18">
            <a:extLst>
              <a:ext uri="{FF2B5EF4-FFF2-40B4-BE49-F238E27FC236}">
                <a16:creationId xmlns="" xmlns:a16="http://schemas.microsoft.com/office/drawing/2014/main" id="{37A19405-ECCB-42D7-B43A-5104D91D70A3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18900000">
            <a:off x="2840436" y="2083783"/>
            <a:ext cx="309926" cy="212390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0" name="PA_心形 19">
            <a:extLst>
              <a:ext uri="{FF2B5EF4-FFF2-40B4-BE49-F238E27FC236}">
                <a16:creationId xmlns="" xmlns:a16="http://schemas.microsoft.com/office/drawing/2014/main" id="{6AE865EF-7993-409E-A133-DD2BB4F3EE8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21356495">
            <a:off x="6395779" y="6138386"/>
            <a:ext cx="228442" cy="236252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PA_心形 21">
            <a:extLst>
              <a:ext uri="{FF2B5EF4-FFF2-40B4-BE49-F238E27FC236}">
                <a16:creationId xmlns="" xmlns:a16="http://schemas.microsoft.com/office/drawing/2014/main" id="{3E2AD682-79FE-419D-BEB5-908894D24796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18900000">
            <a:off x="4437210" y="4487946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心形 22">
            <a:extLst>
              <a:ext uri="{FF2B5EF4-FFF2-40B4-BE49-F238E27FC236}">
                <a16:creationId xmlns="" xmlns:a16="http://schemas.microsoft.com/office/drawing/2014/main" id="{46A701A6-7F11-4BC1-AA68-8104B1E4DA06}"/>
              </a:ext>
            </a:extLst>
          </p:cNvPr>
          <p:cNvSpPr/>
          <p:nvPr/>
        </p:nvSpPr>
        <p:spPr>
          <a:xfrm rot="20163149">
            <a:off x="9879345" y="628038"/>
            <a:ext cx="449282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PA_心形 23">
            <a:extLst>
              <a:ext uri="{FF2B5EF4-FFF2-40B4-BE49-F238E27FC236}">
                <a16:creationId xmlns="" xmlns:a16="http://schemas.microsoft.com/office/drawing/2014/main" id="{5F0658F9-49AA-43D1-9FFE-05638E30C8E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0846751" y="2735867"/>
            <a:ext cx="785807" cy="693133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5" name="PA_心形 24">
            <a:extLst>
              <a:ext uri="{FF2B5EF4-FFF2-40B4-BE49-F238E27FC236}">
                <a16:creationId xmlns="" xmlns:a16="http://schemas.microsoft.com/office/drawing/2014/main" id="{042F5054-0978-4A8D-8564-65FFC4C28AA2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216488">
            <a:off x="7328171" y="796425"/>
            <a:ext cx="414942" cy="322348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A_心形 25">
            <a:extLst>
              <a:ext uri="{FF2B5EF4-FFF2-40B4-BE49-F238E27FC236}">
                <a16:creationId xmlns="" xmlns:a16="http://schemas.microsoft.com/office/drawing/2014/main" id="{2E12588A-BE17-4171-9763-6EF7CF0A55EF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21356495">
            <a:off x="6236739" y="2428143"/>
            <a:ext cx="228442" cy="236252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PA_矩形 96">
            <a:extLst>
              <a:ext uri="{FF2B5EF4-FFF2-40B4-BE49-F238E27FC236}">
                <a16:creationId xmlns="" xmlns:a16="http://schemas.microsoft.com/office/drawing/2014/main" id="{2187AC5E-8214-4B0F-A6E6-9719839FE97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061259" y="1658649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38" name="PA_矩形 96">
            <a:extLst>
              <a:ext uri="{FF2B5EF4-FFF2-40B4-BE49-F238E27FC236}">
                <a16:creationId xmlns="" xmlns:a16="http://schemas.microsoft.com/office/drawing/2014/main" id="{A4521831-20A8-409A-B527-CE71814FCE4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211481" y="4710212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42" name="PA_矩形 96">
            <a:extLst>
              <a:ext uri="{FF2B5EF4-FFF2-40B4-BE49-F238E27FC236}">
                <a16:creationId xmlns="" xmlns:a16="http://schemas.microsoft.com/office/drawing/2014/main" id="{8C9E6DE8-CE4D-48B0-BC78-4405F42FE348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9184639" y="4999205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410985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41" grpId="0" animBg="1"/>
      <p:bldP spid="44" grpId="0" animBg="1"/>
      <p:bldP spid="45" grpId="0"/>
      <p:bldP spid="46" grpId="0"/>
      <p:bldP spid="50" grpId="0"/>
      <p:bldP spid="51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/>
      <p:bldP spid="38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F13907AD-1F17-43E1-9E14-BBD595264B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266" y="2367940"/>
            <a:ext cx="2190734" cy="1460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F716779B-820C-4E0C-B201-32169EA5A4C7}"/>
              </a:ext>
            </a:extLst>
          </p:cNvPr>
          <p:cNvSpPr/>
          <p:nvPr/>
        </p:nvSpPr>
        <p:spPr>
          <a:xfrm>
            <a:off x="10333147" y="1240232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6FD032F0-B26A-4BDD-95D9-5C1ED5CD82A0}"/>
              </a:ext>
            </a:extLst>
          </p:cNvPr>
          <p:cNvSpPr/>
          <p:nvPr/>
        </p:nvSpPr>
        <p:spPr>
          <a:xfrm>
            <a:off x="8602819" y="2927790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3AD9465A-3826-4347-A8F7-BC3C881997C4}"/>
              </a:ext>
            </a:extLst>
          </p:cNvPr>
          <p:cNvSpPr/>
          <p:nvPr/>
        </p:nvSpPr>
        <p:spPr>
          <a:xfrm>
            <a:off x="10361923" y="2920360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0310F16D-CB1E-41F5-A2E4-CE798AE16546}"/>
              </a:ext>
            </a:extLst>
          </p:cNvPr>
          <p:cNvSpPr/>
          <p:nvPr/>
        </p:nvSpPr>
        <p:spPr>
          <a:xfrm rot="18945558">
            <a:off x="8443175" y="1128259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F9DF42AF-A75C-4A59-8976-A075C44B0DD5}"/>
              </a:ext>
            </a:extLst>
          </p:cNvPr>
          <p:cNvSpPr txBox="1"/>
          <p:nvPr/>
        </p:nvSpPr>
        <p:spPr>
          <a:xfrm>
            <a:off x="10671625" y="777701"/>
            <a:ext cx="7174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o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8B19FE59-3ECF-4545-AED6-4CC6585AE55C}"/>
              </a:ext>
            </a:extLst>
          </p:cNvPr>
          <p:cNvSpPr txBox="1"/>
          <p:nvPr/>
        </p:nvSpPr>
        <p:spPr>
          <a:xfrm>
            <a:off x="8705349" y="777701"/>
            <a:ext cx="7174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l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46D182A4-8EA6-4B86-9CD8-0FD3E406D3F4}"/>
              </a:ext>
            </a:extLst>
          </p:cNvPr>
          <p:cNvSpPr txBox="1"/>
          <p:nvPr/>
        </p:nvSpPr>
        <p:spPr>
          <a:xfrm>
            <a:off x="8912844" y="2463581"/>
            <a:ext cx="539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v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CAC88C1F-2044-4EDF-96A6-D4892B2DAFC6}"/>
              </a:ext>
            </a:extLst>
          </p:cNvPr>
          <p:cNvSpPr txBox="1"/>
          <p:nvPr/>
        </p:nvSpPr>
        <p:spPr>
          <a:xfrm>
            <a:off x="10671625" y="2877234"/>
            <a:ext cx="829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chemeClr val="bg1"/>
                </a:solidFill>
              </a:rPr>
              <a:t>E </a:t>
            </a:r>
          </a:p>
        </p:txBody>
      </p:sp>
      <p:sp>
        <p:nvSpPr>
          <p:cNvPr id="74" name="矩形: 剪去对角 73">
            <a:extLst>
              <a:ext uri="{FF2B5EF4-FFF2-40B4-BE49-F238E27FC236}">
                <a16:creationId xmlns="" xmlns:a16="http://schemas.microsoft.com/office/drawing/2014/main" id="{6A587042-4638-4F6F-8DB5-1496D7EFC391}"/>
              </a:ext>
            </a:extLst>
          </p:cNvPr>
          <p:cNvSpPr/>
          <p:nvPr/>
        </p:nvSpPr>
        <p:spPr>
          <a:xfrm>
            <a:off x="3881529" y="5759058"/>
            <a:ext cx="7817070" cy="884946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B5770"/>
                </a:solidFill>
              </a:rPr>
              <a:t>     在此处添加文本，在此处添加文本，在此处添加文本，在此处添加文本，</a:t>
            </a:r>
            <a:endParaRPr lang="en-US" altLang="zh-CN" sz="1600" dirty="0">
              <a:solidFill>
                <a:srgbClr val="DB5770"/>
              </a:solidFill>
            </a:endParaRPr>
          </a:p>
          <a:p>
            <a:pPr algn="ctr"/>
            <a:endParaRPr lang="en-US" altLang="zh-CN" sz="1600" dirty="0">
              <a:solidFill>
                <a:srgbClr val="DB5770"/>
              </a:solidFill>
            </a:endParaRPr>
          </a:p>
          <a:p>
            <a:pPr algn="ctr"/>
            <a:r>
              <a:rPr lang="zh-CN" altLang="en-US" sz="1600" dirty="0">
                <a:solidFill>
                  <a:srgbClr val="DB5770"/>
                </a:solidFill>
              </a:rPr>
              <a:t>  在此处添加文本，在此处添加文本，在此处添加文本，在此处添加文本</a:t>
            </a:r>
            <a:r>
              <a:rPr lang="en-US" altLang="zh-CN" sz="1600" dirty="0">
                <a:solidFill>
                  <a:srgbClr val="DB5770"/>
                </a:solidFill>
              </a:rPr>
              <a:t>,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B2541D1-9FC8-41F8-8AC0-CCE3E988FEB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603" y="612210"/>
            <a:ext cx="2518138" cy="1678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5646D19-59FD-4387-AB63-F6BC1111F7F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1558" y="3129024"/>
            <a:ext cx="4368259" cy="4368259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9F267CF9-D461-4567-929B-16F1DAED4E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227" y="890051"/>
            <a:ext cx="1900280" cy="1751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9DBB0DF7-43E1-401D-B42C-C6551D42ED2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2625" y="2576069"/>
            <a:ext cx="2556106" cy="1441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74D7FC13-A6BD-47ED-AEBC-2A576C90726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323" y="824178"/>
            <a:ext cx="2539526" cy="1693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38E5DBE5-8EF4-4171-B2FD-CAD79FA5A3A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14837">
            <a:off x="3530118" y="5343037"/>
            <a:ext cx="684876" cy="68487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="" xmlns:a16="http://schemas.microsoft.com/office/drawing/2014/main" id="{1D9DBED8-F677-4D36-BFC5-BA196FEC52D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14837">
            <a:off x="11418957" y="6340855"/>
            <a:ext cx="684876" cy="68487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D4AD601-0A65-4A41-932E-364ADE7F6F4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9880" y="2806581"/>
            <a:ext cx="630937" cy="4145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2372A2E-CCB0-45EE-BE0A-1F3D68684AD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819" y="2445109"/>
            <a:ext cx="2056196" cy="1693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B7D9596-70A3-40B9-97D8-7305CFDF9AA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7617" y="4076875"/>
            <a:ext cx="4602591" cy="107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114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0.00579 L 0.59974 -0.00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剪去对角 16">
            <a:extLst>
              <a:ext uri="{FF2B5EF4-FFF2-40B4-BE49-F238E27FC236}">
                <a16:creationId xmlns="" xmlns:a16="http://schemas.microsoft.com/office/drawing/2014/main" id="{A1588B06-7478-4222-9E99-576466A7ADF3}"/>
              </a:ext>
            </a:extLst>
          </p:cNvPr>
          <p:cNvSpPr/>
          <p:nvPr/>
        </p:nvSpPr>
        <p:spPr>
          <a:xfrm>
            <a:off x="1239405" y="1424718"/>
            <a:ext cx="9719540" cy="4892964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6ED35390-7072-4C5D-8FBE-EBAC3CF388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133" y="2329102"/>
            <a:ext cx="2703857" cy="308419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2965A5C-35B3-4DFB-8402-A8F920A282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824781"/>
            <a:ext cx="4330028" cy="4316818"/>
          </a:xfrm>
          <a:custGeom>
            <a:avLst/>
            <a:gdLst>
              <a:gd name="connsiteX0" fmla="*/ 0 w 4330028"/>
              <a:gd name="connsiteY0" fmla="*/ 0 h 4316818"/>
              <a:gd name="connsiteX1" fmla="*/ 4330028 w 4330028"/>
              <a:gd name="connsiteY1" fmla="*/ 0 h 4316818"/>
              <a:gd name="connsiteX2" fmla="*/ 4330028 w 4330028"/>
              <a:gd name="connsiteY2" fmla="*/ 4316818 h 4316818"/>
              <a:gd name="connsiteX3" fmla="*/ 0 w 4330028"/>
              <a:gd name="connsiteY3" fmla="*/ 4316818 h 43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0028" h="4316818">
                <a:moveTo>
                  <a:pt x="0" y="0"/>
                </a:moveTo>
                <a:lnTo>
                  <a:pt x="4330028" y="0"/>
                </a:lnTo>
                <a:lnTo>
                  <a:pt x="4330028" y="4316818"/>
                </a:lnTo>
                <a:lnTo>
                  <a:pt x="0" y="4316818"/>
                </a:lnTo>
                <a:close/>
              </a:path>
            </a:pathLst>
          </a:custGeom>
          <a:blipFill dpi="0" rotWithShape="1">
            <a:blip r:embed="rId5">
              <a:alphaModFix amt="50000"/>
            </a:blip>
            <a:srcRect/>
            <a:tile tx="0" ty="0" sx="100000" sy="100000" flip="none" algn="tl"/>
          </a:blipFill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0755B98-DE26-427C-8E68-AFCCC31F67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0765" y="1824781"/>
            <a:ext cx="914400" cy="4316818"/>
          </a:xfrm>
          <a:custGeom>
            <a:avLst/>
            <a:gdLst>
              <a:gd name="connsiteX0" fmla="*/ 0 w 914400"/>
              <a:gd name="connsiteY0" fmla="*/ 0 h 4316818"/>
              <a:gd name="connsiteX1" fmla="*/ 914400 w 914400"/>
              <a:gd name="connsiteY1" fmla="*/ 0 h 4316818"/>
              <a:gd name="connsiteX2" fmla="*/ 914400 w 914400"/>
              <a:gd name="connsiteY2" fmla="*/ 4316818 h 4316818"/>
              <a:gd name="connsiteX3" fmla="*/ 0 w 914400"/>
              <a:gd name="connsiteY3" fmla="*/ 4316818 h 43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4316818">
                <a:moveTo>
                  <a:pt x="0" y="0"/>
                </a:moveTo>
                <a:lnTo>
                  <a:pt x="914400" y="0"/>
                </a:lnTo>
                <a:lnTo>
                  <a:pt x="914400" y="4316818"/>
                </a:lnTo>
                <a:lnTo>
                  <a:pt x="0" y="4316818"/>
                </a:lnTo>
                <a:close/>
              </a:path>
            </a:pathLst>
          </a:custGeom>
          <a:blipFill dpi="0" rotWithShape="1">
            <a:blip r:embed="rId5">
              <a:alphaModFix amt="50000"/>
            </a:blip>
            <a:srcRect/>
            <a:tile tx="0" ty="0" sx="100000" sy="100000" flip="none" algn="tl"/>
          </a:blipFill>
        </p:spPr>
      </p:pic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5E1D731-8929-4C73-A11F-6C00103981A9}"/>
              </a:ext>
            </a:extLst>
          </p:cNvPr>
          <p:cNvGrpSpPr/>
          <p:nvPr/>
        </p:nvGrpSpPr>
        <p:grpSpPr>
          <a:xfrm>
            <a:off x="4418411" y="430651"/>
            <a:ext cx="3133507" cy="571500"/>
            <a:chOff x="4784886" y="704850"/>
            <a:chExt cx="3133507" cy="571500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5F95F074-CCD8-42C7-8217-3B65ECC167B0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68497574-6C9B-48BE-8B11-A0B85A685ECD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8EA437D2-5A1D-4D5D-8BB9-96AAAA3D701C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605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剪去对角 28">
            <a:extLst>
              <a:ext uri="{FF2B5EF4-FFF2-40B4-BE49-F238E27FC236}">
                <a16:creationId xmlns="" xmlns:a16="http://schemas.microsoft.com/office/drawing/2014/main" id="{53820E25-139B-4389-AD2E-898A7201923A}"/>
              </a:ext>
            </a:extLst>
          </p:cNvPr>
          <p:cNvSpPr/>
          <p:nvPr/>
        </p:nvSpPr>
        <p:spPr>
          <a:xfrm>
            <a:off x="668055" y="394570"/>
            <a:ext cx="10855890" cy="606886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5770"/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D116AF7B-79FD-4251-98E7-41BB6A1D7F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123" y="828573"/>
            <a:ext cx="793151" cy="79315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806D499-C9A2-45BF-AA4A-8A18F13FAF2C}"/>
              </a:ext>
            </a:extLst>
          </p:cNvPr>
          <p:cNvSpPr txBox="1"/>
          <p:nvPr/>
        </p:nvSpPr>
        <p:spPr>
          <a:xfrm>
            <a:off x="761422" y="1512569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62D52573-80CC-49CE-8A21-64CD346F62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299" y="3748527"/>
            <a:ext cx="793151" cy="79315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39055C2D-CA30-4ACE-A2FD-17A987BBE9E1}"/>
              </a:ext>
            </a:extLst>
          </p:cNvPr>
          <p:cNvSpPr txBox="1"/>
          <p:nvPr/>
        </p:nvSpPr>
        <p:spPr>
          <a:xfrm>
            <a:off x="709374" y="4413633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29D49CF5-46E4-4A0B-975D-84D93F1843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 flipV="1">
            <a:off x="11161868" y="741659"/>
            <a:ext cx="793151" cy="79315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C0A681F-B5E6-4032-B0BF-4D66E03B1AEA}"/>
              </a:ext>
            </a:extLst>
          </p:cNvPr>
          <p:cNvSpPr txBox="1"/>
          <p:nvPr/>
        </p:nvSpPr>
        <p:spPr>
          <a:xfrm>
            <a:off x="7494755" y="1497972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716EA425-7F27-497F-A8FB-78983DECE68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 flipV="1">
            <a:off x="11186140" y="3801703"/>
            <a:ext cx="793151" cy="793151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2C9325B-E913-488F-B4C2-1E0489CAB652}"/>
              </a:ext>
            </a:extLst>
          </p:cNvPr>
          <p:cNvSpPr txBox="1"/>
          <p:nvPr/>
        </p:nvSpPr>
        <p:spPr>
          <a:xfrm>
            <a:off x="7401388" y="4413633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1AE7091-8078-43DA-BF2B-245E19031932}"/>
              </a:ext>
            </a:extLst>
          </p:cNvPr>
          <p:cNvSpPr/>
          <p:nvPr/>
        </p:nvSpPr>
        <p:spPr>
          <a:xfrm>
            <a:off x="668055" y="3397322"/>
            <a:ext cx="10855890" cy="22758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9B25152-E663-4F1C-9772-8A1845C5DB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6424" y="2236864"/>
            <a:ext cx="3339712" cy="2527632"/>
          </a:xfrm>
          <a:prstGeom prst="heart">
            <a:avLst/>
          </a:prstGeom>
        </p:spPr>
      </p:pic>
    </p:spTree>
    <p:extLst>
      <p:ext uri="{BB962C8B-B14F-4D97-AF65-F5344CB8AC3E}">
        <p14:creationId xmlns:p14="http://schemas.microsoft.com/office/powerpoint/2010/main" val="426434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045" y="2202332"/>
            <a:ext cx="9923907" cy="4273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="" xmlns:a16="http://schemas.microsoft.com/office/drawing/2014/main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614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="" xmlns:a16="http://schemas.microsoft.com/office/drawing/2014/main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="" xmlns:a16="http://schemas.microsoft.com/office/drawing/2014/main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="" xmlns:a16="http://schemas.microsoft.com/office/drawing/2014/main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肆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="" xmlns:a16="http://schemas.microsoft.com/office/drawing/2014/main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8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剪去对角 8">
            <a:extLst>
              <a:ext uri="{FF2B5EF4-FFF2-40B4-BE49-F238E27FC236}">
                <a16:creationId xmlns="" xmlns:a16="http://schemas.microsoft.com/office/drawing/2014/main" id="{F4236C6C-15DB-49A5-A6AE-D6295EADCCBA}"/>
              </a:ext>
            </a:extLst>
          </p:cNvPr>
          <p:cNvSpPr/>
          <p:nvPr/>
        </p:nvSpPr>
        <p:spPr>
          <a:xfrm>
            <a:off x="704850" y="527050"/>
            <a:ext cx="10788650" cy="582930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1E564CC-EA2A-4D63-B74E-1DADC8CC0794}"/>
              </a:ext>
            </a:extLst>
          </p:cNvPr>
          <p:cNvGrpSpPr/>
          <p:nvPr/>
        </p:nvGrpSpPr>
        <p:grpSpPr>
          <a:xfrm>
            <a:off x="5894846" y="1528660"/>
            <a:ext cx="4373846" cy="882076"/>
            <a:chOff x="5894846" y="1528660"/>
            <a:chExt cx="4373846" cy="882076"/>
          </a:xfrm>
        </p:grpSpPr>
        <p:pic>
          <p:nvPicPr>
            <p:cNvPr id="10" name="PA_图片 9">
              <a:extLst>
                <a:ext uri="{FF2B5EF4-FFF2-40B4-BE49-F238E27FC236}">
                  <a16:creationId xmlns="" xmlns:a16="http://schemas.microsoft.com/office/drawing/2014/main" id="{2B2928EA-8BB2-4959-9E72-AF6E4CD44C65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846" y="1528660"/>
              <a:ext cx="530624" cy="882076"/>
            </a:xfrm>
            <a:prstGeom prst="rect">
              <a:avLst/>
            </a:prstGeom>
          </p:spPr>
        </p:pic>
        <p:sp>
          <p:nvSpPr>
            <p:cNvPr id="11" name="PA_文本框 10">
              <a:extLst>
                <a:ext uri="{FF2B5EF4-FFF2-40B4-BE49-F238E27FC236}">
                  <a16:creationId xmlns="" xmlns:a16="http://schemas.microsoft.com/office/drawing/2014/main" id="{44CBA875-8C4C-4670-8589-03561EE0FB3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627300" y="1606381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01.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8F8755B-79E7-4195-AEA0-6237D20DF2CD}"/>
              </a:ext>
            </a:extLst>
          </p:cNvPr>
          <p:cNvGrpSpPr/>
          <p:nvPr/>
        </p:nvGrpSpPr>
        <p:grpSpPr>
          <a:xfrm>
            <a:off x="7090517" y="2628333"/>
            <a:ext cx="4396633" cy="882076"/>
            <a:chOff x="7090517" y="2628333"/>
            <a:chExt cx="4396633" cy="882076"/>
          </a:xfrm>
        </p:grpSpPr>
        <p:pic>
          <p:nvPicPr>
            <p:cNvPr id="12" name="PA_图片 11">
              <a:extLst>
                <a:ext uri="{FF2B5EF4-FFF2-40B4-BE49-F238E27FC236}">
                  <a16:creationId xmlns="" xmlns:a16="http://schemas.microsoft.com/office/drawing/2014/main" id="{A72FBDD3-987C-47F0-B27B-8D635FBACA75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0517" y="2628333"/>
              <a:ext cx="530624" cy="88207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5FF56F2C-F53C-493E-A92F-D91A663DEC3C}"/>
                </a:ext>
              </a:extLst>
            </p:cNvPr>
            <p:cNvSpPr txBox="1"/>
            <p:nvPr/>
          </p:nvSpPr>
          <p:spPr>
            <a:xfrm>
              <a:off x="7845758" y="2706054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02.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1CA6738-FDEB-4B5C-A941-F627B8771E48}"/>
              </a:ext>
            </a:extLst>
          </p:cNvPr>
          <p:cNvGrpSpPr/>
          <p:nvPr/>
        </p:nvGrpSpPr>
        <p:grpSpPr>
          <a:xfrm>
            <a:off x="6019110" y="3728006"/>
            <a:ext cx="4373846" cy="882076"/>
            <a:chOff x="6019110" y="3728006"/>
            <a:chExt cx="4373846" cy="882076"/>
          </a:xfrm>
        </p:grpSpPr>
        <p:pic>
          <p:nvPicPr>
            <p:cNvPr id="14" name="PA_图片 13">
              <a:extLst>
                <a:ext uri="{FF2B5EF4-FFF2-40B4-BE49-F238E27FC236}">
                  <a16:creationId xmlns="" xmlns:a16="http://schemas.microsoft.com/office/drawing/2014/main" id="{C7BDA3F8-FF61-40CF-9948-B61D07603DE9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110" y="3728006"/>
              <a:ext cx="530624" cy="882076"/>
            </a:xfrm>
            <a:prstGeom prst="rect">
              <a:avLst/>
            </a:prstGeom>
          </p:spPr>
        </p:pic>
        <p:sp>
          <p:nvSpPr>
            <p:cNvPr id="15" name="PA_文本框 14">
              <a:extLst>
                <a:ext uri="{FF2B5EF4-FFF2-40B4-BE49-F238E27FC236}">
                  <a16:creationId xmlns="" xmlns:a16="http://schemas.microsoft.com/office/drawing/2014/main" id="{E5DF72D8-DBF3-4871-BFB2-47606190A96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751564" y="3805727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03.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775E418-231E-41C5-A618-7F6E26F72AAB}"/>
              </a:ext>
            </a:extLst>
          </p:cNvPr>
          <p:cNvGrpSpPr/>
          <p:nvPr/>
        </p:nvGrpSpPr>
        <p:grpSpPr>
          <a:xfrm>
            <a:off x="7113304" y="4827678"/>
            <a:ext cx="4373846" cy="882076"/>
            <a:chOff x="7113304" y="4827678"/>
            <a:chExt cx="4373846" cy="882076"/>
          </a:xfrm>
        </p:grpSpPr>
        <p:pic>
          <p:nvPicPr>
            <p:cNvPr id="16" name="PA_图片 15">
              <a:extLst>
                <a:ext uri="{FF2B5EF4-FFF2-40B4-BE49-F238E27FC236}">
                  <a16:creationId xmlns="" xmlns:a16="http://schemas.microsoft.com/office/drawing/2014/main" id="{190C758F-1E48-4282-9E48-AEBEBF457B0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3304" y="4827678"/>
              <a:ext cx="530624" cy="882076"/>
            </a:xfrm>
            <a:prstGeom prst="rect">
              <a:avLst/>
            </a:prstGeom>
          </p:spPr>
        </p:pic>
        <p:sp>
          <p:nvSpPr>
            <p:cNvPr id="17" name="PA_文本框 16">
              <a:extLst>
                <a:ext uri="{FF2B5EF4-FFF2-40B4-BE49-F238E27FC236}">
                  <a16:creationId xmlns="" xmlns:a16="http://schemas.microsoft.com/office/drawing/2014/main" id="{34A9EFAA-D631-4A65-9E76-888AEF899B1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845758" y="4905399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04.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sp>
        <p:nvSpPr>
          <p:cNvPr id="21" name="PA_文本框 20">
            <a:extLst>
              <a:ext uri="{FF2B5EF4-FFF2-40B4-BE49-F238E27FC236}">
                <a16:creationId xmlns="" xmlns:a16="http://schemas.microsoft.com/office/drawing/2014/main" id="{E469F4FC-D497-4A9A-B0F3-D1A2B4A906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6173" y="1989702"/>
            <a:ext cx="1913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CONTENTS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18" name="PA_图片 17">
            <a:extLst>
              <a:ext uri="{FF2B5EF4-FFF2-40B4-BE49-F238E27FC236}">
                <a16:creationId xmlns="" xmlns:a16="http://schemas.microsoft.com/office/drawing/2014/main" id="{2261D8A3-2879-4819-B416-310F2A5D25A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1824" y="697991"/>
            <a:ext cx="4749370" cy="47554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791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矩形 23">
            <a:extLst>
              <a:ext uri="{FF2B5EF4-FFF2-40B4-BE49-F238E27FC236}">
                <a16:creationId xmlns="" xmlns:a16="http://schemas.microsoft.com/office/drawing/2014/main" id="{76C9E888-1C7F-4D55-96DA-F0F1DB6D9D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09168" y="562713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2" name="PA_圆角矩形 1">
            <a:extLst>
              <a:ext uri="{FF2B5EF4-FFF2-40B4-BE49-F238E27FC236}">
                <a16:creationId xmlns="" xmlns:a16="http://schemas.microsoft.com/office/drawing/2014/main" id="{CF494791-3C25-43ED-845F-C54F6EAC18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13997" y="2000550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圆角矩形 25">
            <a:extLst>
              <a:ext uri="{FF2B5EF4-FFF2-40B4-BE49-F238E27FC236}">
                <a16:creationId xmlns="" xmlns:a16="http://schemas.microsoft.com/office/drawing/2014/main" id="{02638562-2A93-4ECF-8353-0FD5216A10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760402" y="1971761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圆角矩形 26">
            <a:extLst>
              <a:ext uri="{FF2B5EF4-FFF2-40B4-BE49-F238E27FC236}">
                <a16:creationId xmlns="" xmlns:a16="http://schemas.microsoft.com/office/drawing/2014/main" id="{9E695385-BE31-4339-809A-8B0FD0812A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5514" y="4471794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圆角矩形 27">
            <a:extLst>
              <a:ext uri="{FF2B5EF4-FFF2-40B4-BE49-F238E27FC236}">
                <a16:creationId xmlns="" xmlns:a16="http://schemas.microsoft.com/office/drawing/2014/main" id="{9620B1F6-DB0F-4171-8796-C0FD313E339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01830" y="4571476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圆角矩形 28">
            <a:extLst>
              <a:ext uri="{FF2B5EF4-FFF2-40B4-BE49-F238E27FC236}">
                <a16:creationId xmlns="" xmlns:a16="http://schemas.microsoft.com/office/drawing/2014/main" id="{89A0DE6C-9187-4089-8881-CECC4BAA5EA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354121" y="4525611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图片 3">
            <a:extLst>
              <a:ext uri="{FF2B5EF4-FFF2-40B4-BE49-F238E27FC236}">
                <a16:creationId xmlns="" xmlns:a16="http://schemas.microsoft.com/office/drawing/2014/main" id="{2F44DE2A-480D-4E45-BAF2-FAEDDCC3295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2198" y="2188395"/>
            <a:ext cx="2491850" cy="1401666"/>
          </a:xfrm>
          <a:prstGeom prst="roundRect">
            <a:avLst/>
          </a:prstGeom>
        </p:spPr>
      </p:pic>
      <p:pic>
        <p:nvPicPr>
          <p:cNvPr id="52" name="PA_图片 51">
            <a:extLst>
              <a:ext uri="{FF2B5EF4-FFF2-40B4-BE49-F238E27FC236}">
                <a16:creationId xmlns="" xmlns:a16="http://schemas.microsoft.com/office/drawing/2014/main" id="{252EF11F-D9FC-408F-91E4-EA905D6AF93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0031" y="4744455"/>
            <a:ext cx="2491850" cy="1401666"/>
          </a:xfrm>
          <a:prstGeom prst="roundRect">
            <a:avLst/>
          </a:prstGeom>
        </p:spPr>
      </p:pic>
      <p:pic>
        <p:nvPicPr>
          <p:cNvPr id="53" name="PA_图片 52">
            <a:extLst>
              <a:ext uri="{FF2B5EF4-FFF2-40B4-BE49-F238E27FC236}">
                <a16:creationId xmlns="" xmlns:a16="http://schemas.microsoft.com/office/drawing/2014/main" id="{00C2FBC9-F573-461A-BC3F-884719E991C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2322" y="4713456"/>
            <a:ext cx="2491850" cy="1401666"/>
          </a:xfrm>
          <a:prstGeom prst="roundRect">
            <a:avLst/>
          </a:prstGeom>
        </p:spPr>
      </p:pic>
      <p:pic>
        <p:nvPicPr>
          <p:cNvPr id="54" name="PA_图片 53">
            <a:extLst>
              <a:ext uri="{FF2B5EF4-FFF2-40B4-BE49-F238E27FC236}">
                <a16:creationId xmlns="" xmlns:a16="http://schemas.microsoft.com/office/drawing/2014/main" id="{803F5AD8-83A1-4289-B3AF-46AC28EB36C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83" y="4659639"/>
            <a:ext cx="2491850" cy="1401666"/>
          </a:xfrm>
          <a:prstGeom prst="roundRect">
            <a:avLst/>
          </a:prstGeom>
        </p:spPr>
      </p:pic>
      <p:pic>
        <p:nvPicPr>
          <p:cNvPr id="55" name="PA_图片 54">
            <a:extLst>
              <a:ext uri="{FF2B5EF4-FFF2-40B4-BE49-F238E27FC236}">
                <a16:creationId xmlns="" xmlns:a16="http://schemas.microsoft.com/office/drawing/2014/main" id="{6090048C-8993-45AA-899A-0D1D3D8027C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203" y="2159606"/>
            <a:ext cx="2491850" cy="1401666"/>
          </a:xfrm>
          <a:prstGeom prst="roundRect">
            <a:avLst/>
          </a:prstGeom>
        </p:spPr>
      </p:pic>
      <p:pic>
        <p:nvPicPr>
          <p:cNvPr id="85" name="PA_图片 84">
            <a:extLst>
              <a:ext uri="{FF2B5EF4-FFF2-40B4-BE49-F238E27FC236}">
                <a16:creationId xmlns="" xmlns:a16="http://schemas.microsoft.com/office/drawing/2014/main" id="{637CD60F-5036-433D-8B87-69204D8D74B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255" y="225721"/>
            <a:ext cx="1294882" cy="961988"/>
          </a:xfrm>
          <a:prstGeom prst="rect">
            <a:avLst/>
          </a:prstGeom>
        </p:spPr>
      </p:pic>
      <p:pic>
        <p:nvPicPr>
          <p:cNvPr id="88" name="PA_图片 87">
            <a:extLst>
              <a:ext uri="{FF2B5EF4-FFF2-40B4-BE49-F238E27FC236}">
                <a16:creationId xmlns="" xmlns:a16="http://schemas.microsoft.com/office/drawing/2014/main" id="{D710FFF0-1E2D-439E-82E7-0CAF820DAB0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354121" y="328377"/>
            <a:ext cx="1294882" cy="961988"/>
          </a:xfrm>
          <a:prstGeom prst="rect">
            <a:avLst/>
          </a:prstGeom>
        </p:spPr>
      </p:pic>
      <p:sp>
        <p:nvSpPr>
          <p:cNvPr id="36" name="PA_圆角矩形 35">
            <a:extLst>
              <a:ext uri="{FF2B5EF4-FFF2-40B4-BE49-F238E27FC236}">
                <a16:creationId xmlns="" xmlns:a16="http://schemas.microsoft.com/office/drawing/2014/main" id="{DAFA41D7-2042-45DF-8E92-C18075BD681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206975" y="344079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89" name="PA_圆角矩形 88">
            <a:extLst>
              <a:ext uri="{FF2B5EF4-FFF2-40B4-BE49-F238E27FC236}">
                <a16:creationId xmlns="" xmlns:a16="http://schemas.microsoft.com/office/drawing/2014/main" id="{FAFE1FD2-A307-4226-897A-E687D585EC9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120721" y="3450958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0" name="PA_圆角矩形 89">
            <a:extLst>
              <a:ext uri="{FF2B5EF4-FFF2-40B4-BE49-F238E27FC236}">
                <a16:creationId xmlns="" xmlns:a16="http://schemas.microsoft.com/office/drawing/2014/main" id="{BE8726B4-E275-4510-88A4-171D34612FB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291755" y="5974768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1" name="PA_圆角矩形 90">
            <a:extLst>
              <a:ext uri="{FF2B5EF4-FFF2-40B4-BE49-F238E27FC236}">
                <a16:creationId xmlns="" xmlns:a16="http://schemas.microsoft.com/office/drawing/2014/main" id="{7D2145BC-D5E1-4D17-8D5C-651FC43AEECE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244048" y="6061305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2" name="PA_圆角矩形 91">
            <a:extLst>
              <a:ext uri="{FF2B5EF4-FFF2-40B4-BE49-F238E27FC236}">
                <a16:creationId xmlns="" xmlns:a16="http://schemas.microsoft.com/office/drawing/2014/main" id="{00916560-27AE-4475-9098-34A45303041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806094" y="6018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7175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6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剪去对角的矩形 35">
            <a:extLst>
              <a:ext uri="{FF2B5EF4-FFF2-40B4-BE49-F238E27FC236}">
                <a16:creationId xmlns="" xmlns:a16="http://schemas.microsoft.com/office/drawing/2014/main" id="{F10135EF-346C-4438-B41D-D80EDDA675A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4668" y="1445778"/>
            <a:ext cx="3269293" cy="478588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B5770"/>
              </a:solidFill>
            </a:endParaRPr>
          </a:p>
        </p:txBody>
      </p:sp>
      <p:cxnSp>
        <p:nvCxnSpPr>
          <p:cNvPr id="37" name="PA_直接连接符 36">
            <a:extLst>
              <a:ext uri="{FF2B5EF4-FFF2-40B4-BE49-F238E27FC236}">
                <a16:creationId xmlns="" xmlns:a16="http://schemas.microsoft.com/office/drawing/2014/main" id="{44176D2A-5B7C-4F2C-BA10-3B421E3E377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788240" y="811473"/>
            <a:ext cx="0" cy="5285157"/>
          </a:xfrm>
          <a:prstGeom prst="line">
            <a:avLst/>
          </a:prstGeom>
          <a:ln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38">
            <a:extLst>
              <a:ext uri="{FF2B5EF4-FFF2-40B4-BE49-F238E27FC236}">
                <a16:creationId xmlns="" xmlns:a16="http://schemas.microsoft.com/office/drawing/2014/main" id="{9F814191-2E19-4E63-809F-DD046AEE9D1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H="1">
            <a:off x="4940640" y="6249030"/>
            <a:ext cx="6984138" cy="0"/>
          </a:xfrm>
          <a:prstGeom prst="line">
            <a:avLst/>
          </a:prstGeom>
          <a:ln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PA_组合 40">
            <a:extLst>
              <a:ext uri="{FF2B5EF4-FFF2-40B4-BE49-F238E27FC236}">
                <a16:creationId xmlns="" xmlns:a16="http://schemas.microsoft.com/office/drawing/2014/main" id="{9787A982-FA50-4460-B28E-DAC6B5687EF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4668" y="578075"/>
            <a:ext cx="3133507" cy="571500"/>
            <a:chOff x="4784886" y="704850"/>
            <a:chExt cx="3133507" cy="571500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18EA9542-B3B5-43B8-BD2D-26968FBB2DB7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4608A37-50BD-448B-BE52-C12E53151AB3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04EC773F-CA10-4652-BD57-CA2FBC70E851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A_图片 44">
            <a:extLst>
              <a:ext uri="{FF2B5EF4-FFF2-40B4-BE49-F238E27FC236}">
                <a16:creationId xmlns="" xmlns:a16="http://schemas.microsoft.com/office/drawing/2014/main" id="{6ECE7302-517A-4C96-9869-DF031B39E0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156" y="1591085"/>
            <a:ext cx="4000500" cy="2667000"/>
          </a:xfrm>
          <a:prstGeom prst="rect">
            <a:avLst/>
          </a:prstGeom>
        </p:spPr>
      </p:pic>
      <p:pic>
        <p:nvPicPr>
          <p:cNvPr id="46" name="PA_图片 45">
            <a:extLst>
              <a:ext uri="{FF2B5EF4-FFF2-40B4-BE49-F238E27FC236}">
                <a16:creationId xmlns="" xmlns:a16="http://schemas.microsoft.com/office/drawing/2014/main" id="{BA0F3B9D-3F1E-4026-B973-7908D408CC4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055" y="2924585"/>
            <a:ext cx="2452780" cy="1635186"/>
          </a:xfrm>
          <a:prstGeom prst="rect">
            <a:avLst/>
          </a:prstGeom>
        </p:spPr>
      </p:pic>
      <p:sp>
        <p:nvSpPr>
          <p:cNvPr id="48" name="PA_矩形 23">
            <a:extLst>
              <a:ext uri="{FF2B5EF4-FFF2-40B4-BE49-F238E27FC236}">
                <a16:creationId xmlns="" xmlns:a16="http://schemas.microsoft.com/office/drawing/2014/main" id="{E779BCEB-3F8C-48E4-9CEF-C3D5EBCFC16F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98055" y="1445778"/>
            <a:ext cx="1987550" cy="1260864"/>
          </a:xfrm>
          <a:prstGeom prst="rect">
            <a:avLst/>
          </a:prstGeom>
          <a:solidFill>
            <a:srgbClr val="F8CACC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9" name="PA_文本框 48">
            <a:extLst>
              <a:ext uri="{FF2B5EF4-FFF2-40B4-BE49-F238E27FC236}">
                <a16:creationId xmlns="" xmlns:a16="http://schemas.microsoft.com/office/drawing/2014/main" id="{17C4F6C6-BB7F-4029-98B0-9DF9664B09D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667622" y="1591085"/>
            <a:ext cx="1703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</a:p>
          <a:p>
            <a:r>
              <a:rPr lang="zh-CN" altLang="en-US" sz="1200" dirty="0">
                <a:solidFill>
                  <a:schemeClr val="bg1"/>
                </a:solidFill>
              </a:rPr>
              <a:t>在此处添加文本，在此处添加文本，在此处添加文本</a:t>
            </a:r>
          </a:p>
        </p:txBody>
      </p:sp>
      <p:sp>
        <p:nvSpPr>
          <p:cNvPr id="51" name="PA_矩形 50">
            <a:extLst>
              <a:ext uri="{FF2B5EF4-FFF2-40B4-BE49-F238E27FC236}">
                <a16:creationId xmlns="" xmlns:a16="http://schemas.microsoft.com/office/drawing/2014/main" id="{DA4A5DE3-E366-444E-AF3E-9D7FD9BEABA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023440" y="4391004"/>
            <a:ext cx="2322216" cy="1260864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_文本框 55">
            <a:extLst>
              <a:ext uri="{FF2B5EF4-FFF2-40B4-BE49-F238E27FC236}">
                <a16:creationId xmlns="" xmlns:a16="http://schemas.microsoft.com/office/drawing/2014/main" id="{7CBF1F05-BFD0-4174-96B0-101AF423E2A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202082" y="4559771"/>
            <a:ext cx="2143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</a:p>
          <a:p>
            <a:r>
              <a:rPr lang="zh-CN" altLang="en-US" sz="1200" dirty="0">
                <a:solidFill>
                  <a:schemeClr val="bg1"/>
                </a:solidFill>
              </a:rPr>
              <a:t>在此处添加文本，在此处添加文本，在此处添加文本，在此处添加文本</a:t>
            </a:r>
          </a:p>
        </p:txBody>
      </p:sp>
      <p:sp>
        <p:nvSpPr>
          <p:cNvPr id="8" name="PA_文本框 7">
            <a:extLst>
              <a:ext uri="{FF2B5EF4-FFF2-40B4-BE49-F238E27FC236}">
                <a16:creationId xmlns="" xmlns:a16="http://schemas.microsoft.com/office/drawing/2014/main" id="{A3B34039-25EB-4A9A-A1B8-37F89DBB3C9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17189" y="2168028"/>
            <a:ext cx="3199139" cy="299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zh-CN" altLang="en-US" dirty="0">
                <a:solidFill>
                  <a:srgbClr val="DB5770"/>
                </a:solidFill>
              </a:rPr>
              <a:t>     在此处添加文本，在此处添加文本，在此处添加文本，在此处添加文本，在此处添加文本，在此处添加文本，在此处添加文本，在此处添加文本，在此处添加文本，在此处添加文本，在此处添加文本，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120167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8" grpId="0" animBg="1"/>
      <p:bldP spid="49" grpId="0"/>
      <p:bldP spid="51" grpId="0" animBg="1"/>
      <p:bldP spid="5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剪去对角的矩形 15">
            <a:extLst>
              <a:ext uri="{FF2B5EF4-FFF2-40B4-BE49-F238E27FC236}">
                <a16:creationId xmlns="" xmlns:a16="http://schemas.microsoft.com/office/drawing/2014/main" id="{7157CA32-3837-476A-B0AA-552658C0D2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82398" y="519830"/>
            <a:ext cx="7328398" cy="6043808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A_图片 6">
            <a:extLst>
              <a:ext uri="{FF2B5EF4-FFF2-40B4-BE49-F238E27FC236}">
                <a16:creationId xmlns="" xmlns:a16="http://schemas.microsoft.com/office/drawing/2014/main" id="{6EE1C12D-394E-49A2-BDF1-C310A4AA73E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95" y="1077241"/>
            <a:ext cx="6095006" cy="4703518"/>
          </a:xfrm>
          <a:prstGeom prst="rect">
            <a:avLst/>
          </a:prstGeom>
        </p:spPr>
      </p:pic>
      <p:sp>
        <p:nvSpPr>
          <p:cNvPr id="9" name="PA_矩形 8">
            <a:extLst>
              <a:ext uri="{FF2B5EF4-FFF2-40B4-BE49-F238E27FC236}">
                <a16:creationId xmlns="" xmlns:a16="http://schemas.microsoft.com/office/drawing/2014/main" id="{D905C43B-1A0E-44EE-A543-AE459D56976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30318" y="1857825"/>
            <a:ext cx="2651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28" name="PA_文本框 27">
            <a:extLst>
              <a:ext uri="{FF2B5EF4-FFF2-40B4-BE49-F238E27FC236}">
                <a16:creationId xmlns="" xmlns:a16="http://schemas.microsoft.com/office/drawing/2014/main" id="{7036388A-A674-4731-A40B-C10DBF4C8AF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982522" y="2602742"/>
            <a:ext cx="45268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zh-CN" altLang="en-US" dirty="0">
                <a:solidFill>
                  <a:srgbClr val="DB5770"/>
                </a:solidFill>
              </a:rPr>
              <a:t>     在此处添加文本，在此处添加文本，在此处添加文本，在此处添加文本，在此处添加文本，在此处添加文本，在此处添加文本，在此处添加文本，在此处添加文本，在此处添加文本，在此处添加文本，在此处添加文本，在此处添加文本</a:t>
            </a:r>
          </a:p>
        </p:txBody>
      </p:sp>
      <p:pic>
        <p:nvPicPr>
          <p:cNvPr id="29" name="PA_图片 28">
            <a:extLst>
              <a:ext uri="{FF2B5EF4-FFF2-40B4-BE49-F238E27FC236}">
                <a16:creationId xmlns="" xmlns:a16="http://schemas.microsoft.com/office/drawing/2014/main" id="{46A439A3-220B-4453-AF41-3C0C7B53E34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2040" y="4734923"/>
            <a:ext cx="2536054" cy="25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3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对角 2">
            <a:extLst>
              <a:ext uri="{FF2B5EF4-FFF2-40B4-BE49-F238E27FC236}">
                <a16:creationId xmlns="" xmlns:a16="http://schemas.microsoft.com/office/drawing/2014/main" id="{781C19EE-4DCE-4541-9730-D8A774B8B431}"/>
              </a:ext>
            </a:extLst>
          </p:cNvPr>
          <p:cNvSpPr/>
          <p:nvPr/>
        </p:nvSpPr>
        <p:spPr>
          <a:xfrm>
            <a:off x="839244" y="895611"/>
            <a:ext cx="10434181" cy="5066778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577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B0911C7-A91E-444F-8A4D-2D6EC65832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032" y="1924368"/>
            <a:ext cx="4266503" cy="42665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C183F9F-264B-467D-90D6-488380C428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5862" y="3064826"/>
            <a:ext cx="1898002" cy="1747210"/>
          </a:xfrm>
          <a:prstGeom prst="flowChartConnector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39BCBC9-CE17-4B94-83E5-9FDD24F6A50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3935" y="983129"/>
            <a:ext cx="1902532" cy="1747210"/>
          </a:xfrm>
          <a:prstGeom prst="flowChartConnector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07A9552-0EDB-43EE-9E56-F659615371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105" y="3142967"/>
            <a:ext cx="1902532" cy="1727985"/>
          </a:xfrm>
          <a:prstGeom prst="flowChartConnector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2529CAB-B9F4-4225-B315-2C3F8A3991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9664">
            <a:off x="236743" y="67968"/>
            <a:ext cx="2166006" cy="2166006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F9B9667D-EC17-4335-96EF-2422420DFA8A}"/>
              </a:ext>
            </a:extLst>
          </p:cNvPr>
          <p:cNvSpPr/>
          <p:nvPr/>
        </p:nvSpPr>
        <p:spPr>
          <a:xfrm>
            <a:off x="7315311" y="281462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182C317E-93C0-4C8B-BD6B-AD2A0C4EFADA}"/>
              </a:ext>
            </a:extLst>
          </p:cNvPr>
          <p:cNvSpPr/>
          <p:nvPr/>
        </p:nvSpPr>
        <p:spPr>
          <a:xfrm>
            <a:off x="5488190" y="4883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904FE72C-F6B3-4BC3-BB5C-3F5EE53D893C}"/>
              </a:ext>
            </a:extLst>
          </p:cNvPr>
          <p:cNvSpPr/>
          <p:nvPr/>
        </p:nvSpPr>
        <p:spPr>
          <a:xfrm>
            <a:off x="9109105" y="4883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08407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CCEBE351-A35F-41F0-B7ED-B3957B3D7F2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5755491" y="-2"/>
            <a:ext cx="6436510" cy="68574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35BA327-99CB-4CA4-BDC0-1D13D5B92D4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9273" y="0"/>
            <a:ext cx="626669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D96F75B-AE0C-49FB-941B-316D3AAAD28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5220" y="4716433"/>
            <a:ext cx="4245798" cy="2363876"/>
          </a:xfrm>
          <a:prstGeom prst="rect">
            <a:avLst/>
          </a:prstGeom>
        </p:spPr>
      </p:pic>
      <p:sp>
        <p:nvSpPr>
          <p:cNvPr id="24" name="PA_圆角矩形 18">
            <a:extLst>
              <a:ext uri="{FF2B5EF4-FFF2-40B4-BE49-F238E27FC236}">
                <a16:creationId xmlns="" xmlns:a16="http://schemas.microsoft.com/office/drawing/2014/main" id="{9BBEC2BE-61DA-4789-9CE3-CE5FE17DA4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77420" y="2250831"/>
            <a:ext cx="8128049" cy="1814732"/>
          </a:xfrm>
          <a:prstGeom prst="roundRect">
            <a:avLst/>
          </a:prstGeom>
          <a:solidFill>
            <a:srgbClr val="FD889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="" xmlns:a16="http://schemas.microsoft.com/office/drawing/2014/main" id="{F4AAF5C6-C676-4A67-990F-547FBC6F40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20270" y="2696532"/>
            <a:ext cx="824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感谢您的倾听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7" name="PA_图片 20">
            <a:extLst>
              <a:ext uri="{FF2B5EF4-FFF2-40B4-BE49-F238E27FC236}">
                <a16:creationId xmlns="" xmlns:a16="http://schemas.microsoft.com/office/drawing/2014/main" id="{E6994258-4B6E-4998-83F2-7C691A5BAA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7273" y="1561990"/>
            <a:ext cx="2137947" cy="1377681"/>
          </a:xfrm>
          <a:prstGeom prst="rect">
            <a:avLst/>
          </a:prstGeom>
        </p:spPr>
      </p:pic>
      <p:pic>
        <p:nvPicPr>
          <p:cNvPr id="31" name="PA_图片 21">
            <a:extLst>
              <a:ext uri="{FF2B5EF4-FFF2-40B4-BE49-F238E27FC236}">
                <a16:creationId xmlns="" xmlns:a16="http://schemas.microsoft.com/office/drawing/2014/main" id="{A6A5C706-ED3C-4EC6-AA26-9B3F63A3057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327" y="3473598"/>
            <a:ext cx="1442209" cy="929351"/>
          </a:xfrm>
          <a:prstGeom prst="rect">
            <a:avLst/>
          </a:prstGeom>
        </p:spPr>
      </p:pic>
      <p:pic>
        <p:nvPicPr>
          <p:cNvPr id="32" name="PA_图片 37">
            <a:extLst>
              <a:ext uri="{FF2B5EF4-FFF2-40B4-BE49-F238E27FC236}">
                <a16:creationId xmlns="" xmlns:a16="http://schemas.microsoft.com/office/drawing/2014/main" id="{8BEE7A8A-20F5-45C2-B3B7-A4EE218416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018" y="2068041"/>
            <a:ext cx="630937" cy="414529"/>
          </a:xfrm>
          <a:prstGeom prst="rect">
            <a:avLst/>
          </a:prstGeom>
        </p:spPr>
      </p:pic>
      <p:sp>
        <p:nvSpPr>
          <p:cNvPr id="34" name="PA_文本框 22">
            <a:extLst>
              <a:ext uri="{FF2B5EF4-FFF2-40B4-BE49-F238E27FC236}">
                <a16:creationId xmlns="" xmlns:a16="http://schemas.microsoft.com/office/drawing/2014/main" id="{ABBC4C45-C2C0-47F3-89D2-58D4536A71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12571" y="4206479"/>
            <a:ext cx="6903911" cy="550962"/>
          </a:xfrm>
          <a:prstGeom prst="snip2Diag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汇报人：涂豆思    时间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solidFill>
                  <a:srgbClr val="EF92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EF929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A_图片 38">
            <a:extLst>
              <a:ext uri="{FF2B5EF4-FFF2-40B4-BE49-F238E27FC236}">
                <a16:creationId xmlns="" xmlns:a16="http://schemas.microsoft.com/office/drawing/2014/main" id="{C1053A43-C9DA-46AC-B822-2CCBB0B2FB6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3140" y="3728390"/>
            <a:ext cx="522330" cy="343172"/>
          </a:xfrm>
          <a:prstGeom prst="rect">
            <a:avLst/>
          </a:prstGeom>
        </p:spPr>
      </p:pic>
      <p:cxnSp>
        <p:nvCxnSpPr>
          <p:cNvPr id="36" name="PA_直接连接符 23">
            <a:extLst>
              <a:ext uri="{FF2B5EF4-FFF2-40B4-BE49-F238E27FC236}">
                <a16:creationId xmlns="" xmlns:a16="http://schemas.microsoft.com/office/drawing/2014/main" id="{8B3B7311-4565-4CFE-8F14-EC4A036469A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2666246" y="4989566"/>
            <a:ext cx="6850236" cy="0"/>
          </a:xfrm>
          <a:prstGeom prst="line">
            <a:avLst/>
          </a:prstGeom>
          <a:ln w="57150"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51B9913C-2C6C-45EF-B16E-1660CCFBF18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44" y="1460139"/>
            <a:ext cx="12192000" cy="3690072"/>
          </a:xfrm>
          <a:custGeom>
            <a:avLst/>
            <a:gdLst>
              <a:gd name="connsiteX0" fmla="*/ 2334437 w 12192000"/>
              <a:gd name="connsiteY0" fmla="*/ 790692 h 3690072"/>
              <a:gd name="connsiteX1" fmla="*/ 2031976 w 12192000"/>
              <a:gd name="connsiteY1" fmla="*/ 1093153 h 3690072"/>
              <a:gd name="connsiteX2" fmla="*/ 2031976 w 12192000"/>
              <a:gd name="connsiteY2" fmla="*/ 2302963 h 3690072"/>
              <a:gd name="connsiteX3" fmla="*/ 2334437 w 12192000"/>
              <a:gd name="connsiteY3" fmla="*/ 2605424 h 3690072"/>
              <a:gd name="connsiteX4" fmla="*/ 9857564 w 12192000"/>
              <a:gd name="connsiteY4" fmla="*/ 2605424 h 3690072"/>
              <a:gd name="connsiteX5" fmla="*/ 10160025 w 12192000"/>
              <a:gd name="connsiteY5" fmla="*/ 2302963 h 3690072"/>
              <a:gd name="connsiteX6" fmla="*/ 10160025 w 12192000"/>
              <a:gd name="connsiteY6" fmla="*/ 1093153 h 3690072"/>
              <a:gd name="connsiteX7" fmla="*/ 9857564 w 12192000"/>
              <a:gd name="connsiteY7" fmla="*/ 790692 h 3690072"/>
              <a:gd name="connsiteX8" fmla="*/ 0 w 12192000"/>
              <a:gd name="connsiteY8" fmla="*/ 0 h 3690072"/>
              <a:gd name="connsiteX9" fmla="*/ 12192000 w 12192000"/>
              <a:gd name="connsiteY9" fmla="*/ 0 h 3690072"/>
              <a:gd name="connsiteX10" fmla="*/ 12192000 w 12192000"/>
              <a:gd name="connsiteY10" fmla="*/ 3690072 h 3690072"/>
              <a:gd name="connsiteX11" fmla="*/ 0 w 12192000"/>
              <a:gd name="connsiteY11" fmla="*/ 3690072 h 36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690072">
                <a:moveTo>
                  <a:pt x="2334437" y="790692"/>
                </a:moveTo>
                <a:cubicBezTo>
                  <a:pt x="2167392" y="790692"/>
                  <a:pt x="2031976" y="926108"/>
                  <a:pt x="2031976" y="1093153"/>
                </a:cubicBezTo>
                <a:lnTo>
                  <a:pt x="2031976" y="2302963"/>
                </a:lnTo>
                <a:cubicBezTo>
                  <a:pt x="2031976" y="2470008"/>
                  <a:pt x="2167392" y="2605424"/>
                  <a:pt x="2334437" y="2605424"/>
                </a:cubicBezTo>
                <a:lnTo>
                  <a:pt x="9857564" y="2605424"/>
                </a:lnTo>
                <a:cubicBezTo>
                  <a:pt x="10024609" y="2605424"/>
                  <a:pt x="10160025" y="2470008"/>
                  <a:pt x="10160025" y="2302963"/>
                </a:cubicBezTo>
                <a:lnTo>
                  <a:pt x="10160025" y="1093153"/>
                </a:lnTo>
                <a:cubicBezTo>
                  <a:pt x="10160025" y="926108"/>
                  <a:pt x="10024609" y="790692"/>
                  <a:pt x="9857564" y="79069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90072"/>
                </a:lnTo>
                <a:lnTo>
                  <a:pt x="0" y="36900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7313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1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24">
            <a:extLst>
              <a:ext uri="{FF2B5EF4-FFF2-40B4-BE49-F238E27FC236}">
                <a16:creationId xmlns="" xmlns:a16="http://schemas.microsoft.com/office/drawing/2014/main" id="{941C8AA4-75EE-45ED-BD10-A45783C943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4045" y="2201702"/>
            <a:ext cx="9923908" cy="4274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PA_剪去对角的矩形 32">
            <a:extLst>
              <a:ext uri="{FF2B5EF4-FFF2-40B4-BE49-F238E27FC236}">
                <a16:creationId xmlns="" xmlns:a16="http://schemas.microsoft.com/office/drawing/2014/main" id="{6B21D365-D041-4E5A-BF63-23AAD02AE0D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PA_文本框 33">
            <a:extLst>
              <a:ext uri="{FF2B5EF4-FFF2-40B4-BE49-F238E27FC236}">
                <a16:creationId xmlns="" xmlns:a16="http://schemas.microsoft.com/office/drawing/2014/main" id="{85FCF067-642C-4613-A2A4-C7238570F2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壹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35" name="PA_图片 34">
            <a:extLst>
              <a:ext uri="{FF2B5EF4-FFF2-40B4-BE49-F238E27FC236}">
                <a16:creationId xmlns="" xmlns:a16="http://schemas.microsoft.com/office/drawing/2014/main" id="{C6C644A4-9EBD-4602-AB58-86437599DB0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614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PA_文本框 38">
            <a:extLst>
              <a:ext uri="{FF2B5EF4-FFF2-40B4-BE49-F238E27FC236}">
                <a16:creationId xmlns="" xmlns:a16="http://schemas.microsoft.com/office/drawing/2014/main" id="{C9ED7238-50DA-41A1-B187-73A3A6410BE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="" xmlns:a16="http://schemas.microsoft.com/office/drawing/2014/main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2" name="PA_图片 37">
            <a:extLst>
              <a:ext uri="{FF2B5EF4-FFF2-40B4-BE49-F238E27FC236}">
                <a16:creationId xmlns="" xmlns:a16="http://schemas.microsoft.com/office/drawing/2014/main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="" xmlns:a16="http://schemas.microsoft.com/office/drawing/2014/main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="" xmlns:a16="http://schemas.microsoft.com/office/drawing/2014/main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 156">
            <a:extLst>
              <a:ext uri="{FF2B5EF4-FFF2-40B4-BE49-F238E27FC236}">
                <a16:creationId xmlns="" xmlns:a16="http://schemas.microsoft.com/office/drawing/2014/main" id="{898D9BD8-6B0F-4480-B6EE-FFB7A2E8AE35}"/>
              </a:ext>
            </a:extLst>
          </p:cNvPr>
          <p:cNvSpPr/>
          <p:nvPr/>
        </p:nvSpPr>
        <p:spPr>
          <a:xfrm>
            <a:off x="4133636" y="829128"/>
            <a:ext cx="759884" cy="721784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58" name="矩形 157">
            <a:extLst>
              <a:ext uri="{FF2B5EF4-FFF2-40B4-BE49-F238E27FC236}">
                <a16:creationId xmlns="" xmlns:a16="http://schemas.microsoft.com/office/drawing/2014/main" id="{6794AF27-A50A-4E07-B00E-1681C787861E}"/>
              </a:ext>
            </a:extLst>
          </p:cNvPr>
          <p:cNvSpPr/>
          <p:nvPr/>
        </p:nvSpPr>
        <p:spPr>
          <a:xfrm>
            <a:off x="5005702" y="829128"/>
            <a:ext cx="721784" cy="721784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639" r="-26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59" name="矩形 158">
            <a:extLst>
              <a:ext uri="{FF2B5EF4-FFF2-40B4-BE49-F238E27FC236}">
                <a16:creationId xmlns="" xmlns:a16="http://schemas.microsoft.com/office/drawing/2014/main" id="{6030EFF9-ED4E-4693-88B4-609E2648B82C}"/>
              </a:ext>
            </a:extLst>
          </p:cNvPr>
          <p:cNvSpPr/>
          <p:nvPr/>
        </p:nvSpPr>
        <p:spPr>
          <a:xfrm>
            <a:off x="6576269" y="829128"/>
            <a:ext cx="759884" cy="721784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0" name="矩形 159">
            <a:extLst>
              <a:ext uri="{FF2B5EF4-FFF2-40B4-BE49-F238E27FC236}">
                <a16:creationId xmlns="" xmlns:a16="http://schemas.microsoft.com/office/drawing/2014/main" id="{7BC4A4A8-F13D-47DE-A413-C5DFF62700DC}"/>
              </a:ext>
            </a:extLst>
          </p:cNvPr>
          <p:cNvSpPr/>
          <p:nvPr/>
        </p:nvSpPr>
        <p:spPr>
          <a:xfrm>
            <a:off x="7406002" y="829128"/>
            <a:ext cx="759884" cy="721784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1" name="矩形 160">
            <a:extLst>
              <a:ext uri="{FF2B5EF4-FFF2-40B4-BE49-F238E27FC236}">
                <a16:creationId xmlns="" xmlns:a16="http://schemas.microsoft.com/office/drawing/2014/main" id="{4778B78B-A123-473C-8455-67A5FEFC6129}"/>
              </a:ext>
            </a:extLst>
          </p:cNvPr>
          <p:cNvSpPr/>
          <p:nvPr/>
        </p:nvSpPr>
        <p:spPr>
          <a:xfrm>
            <a:off x="3318720" y="1644045"/>
            <a:ext cx="757767" cy="723900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2" name="矩形 161">
            <a:extLst>
              <a:ext uri="{FF2B5EF4-FFF2-40B4-BE49-F238E27FC236}">
                <a16:creationId xmlns="" xmlns:a16="http://schemas.microsoft.com/office/drawing/2014/main" id="{CFC8EA22-EE36-4B62-87BE-65C05EDC3519}"/>
              </a:ext>
            </a:extLst>
          </p:cNvPr>
          <p:cNvSpPr/>
          <p:nvPr/>
        </p:nvSpPr>
        <p:spPr>
          <a:xfrm>
            <a:off x="8231502" y="1635080"/>
            <a:ext cx="757767" cy="723900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3" name="矩形 162">
            <a:extLst>
              <a:ext uri="{FF2B5EF4-FFF2-40B4-BE49-F238E27FC236}">
                <a16:creationId xmlns="" xmlns:a16="http://schemas.microsoft.com/office/drawing/2014/main" id="{AB93E365-B4A6-440F-B517-295505FEC542}"/>
              </a:ext>
            </a:extLst>
          </p:cNvPr>
          <p:cNvSpPr/>
          <p:nvPr/>
        </p:nvSpPr>
        <p:spPr>
          <a:xfrm>
            <a:off x="4137869" y="1644045"/>
            <a:ext cx="757767" cy="723900"/>
          </a:xfrm>
          <a:prstGeom prst="rect">
            <a:avLst/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4" name="矩形 163">
            <a:extLst>
              <a:ext uri="{FF2B5EF4-FFF2-40B4-BE49-F238E27FC236}">
                <a16:creationId xmlns="" xmlns:a16="http://schemas.microsoft.com/office/drawing/2014/main" id="{62D8E864-91B2-4222-BAD5-BE021BFF45F4}"/>
              </a:ext>
            </a:extLst>
          </p:cNvPr>
          <p:cNvSpPr/>
          <p:nvPr/>
        </p:nvSpPr>
        <p:spPr>
          <a:xfrm>
            <a:off x="4954902" y="1644045"/>
            <a:ext cx="759884" cy="723900"/>
          </a:xfrm>
          <a:prstGeom prst="rect">
            <a:avLst/>
          </a:prstGeom>
          <a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5" name="矩形 164">
            <a:extLst>
              <a:ext uri="{FF2B5EF4-FFF2-40B4-BE49-F238E27FC236}">
                <a16:creationId xmlns="" xmlns:a16="http://schemas.microsoft.com/office/drawing/2014/main" id="{465D943D-D9D4-44BF-989B-B9629EF047F1}"/>
              </a:ext>
            </a:extLst>
          </p:cNvPr>
          <p:cNvSpPr/>
          <p:nvPr/>
        </p:nvSpPr>
        <p:spPr>
          <a:xfrm>
            <a:off x="5774053" y="1644045"/>
            <a:ext cx="759883" cy="723900"/>
          </a:xfrm>
          <a:prstGeom prst="rect">
            <a:avLst/>
          </a:prstGeom>
          <a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6" name="矩形 165">
            <a:extLst>
              <a:ext uri="{FF2B5EF4-FFF2-40B4-BE49-F238E27FC236}">
                <a16:creationId xmlns="" xmlns:a16="http://schemas.microsoft.com/office/drawing/2014/main" id="{AB725BFA-F5BE-4BCE-9D90-4D60ECE82CC8}"/>
              </a:ext>
            </a:extLst>
          </p:cNvPr>
          <p:cNvSpPr/>
          <p:nvPr/>
        </p:nvSpPr>
        <p:spPr>
          <a:xfrm>
            <a:off x="6593202" y="1644045"/>
            <a:ext cx="759884" cy="72390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7" name="矩形 166">
            <a:extLst>
              <a:ext uri="{FF2B5EF4-FFF2-40B4-BE49-F238E27FC236}">
                <a16:creationId xmlns="" xmlns:a16="http://schemas.microsoft.com/office/drawing/2014/main" id="{54BC1455-4529-4D4E-8850-25483A214ED9}"/>
              </a:ext>
            </a:extLst>
          </p:cNvPr>
          <p:cNvSpPr/>
          <p:nvPr/>
        </p:nvSpPr>
        <p:spPr>
          <a:xfrm>
            <a:off x="7412353" y="1644045"/>
            <a:ext cx="757767" cy="723900"/>
          </a:xfrm>
          <a:prstGeom prst="rect">
            <a:avLst/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8" name="矩形 167">
            <a:extLst>
              <a:ext uri="{FF2B5EF4-FFF2-40B4-BE49-F238E27FC236}">
                <a16:creationId xmlns="" xmlns:a16="http://schemas.microsoft.com/office/drawing/2014/main" id="{C54C7D15-66D3-4450-9522-31081065E30B}"/>
              </a:ext>
            </a:extLst>
          </p:cNvPr>
          <p:cNvSpPr/>
          <p:nvPr/>
        </p:nvSpPr>
        <p:spPr>
          <a:xfrm>
            <a:off x="3318720" y="2461079"/>
            <a:ext cx="757767" cy="723900"/>
          </a:xfrm>
          <a:prstGeom prst="rect">
            <a:avLst/>
          </a:prstGeom>
          <a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9" name="矩形 168">
            <a:extLst>
              <a:ext uri="{FF2B5EF4-FFF2-40B4-BE49-F238E27FC236}">
                <a16:creationId xmlns="" xmlns:a16="http://schemas.microsoft.com/office/drawing/2014/main" id="{E642C75D-10D0-4369-83F8-821E9C790807}"/>
              </a:ext>
            </a:extLst>
          </p:cNvPr>
          <p:cNvSpPr/>
          <p:nvPr/>
        </p:nvSpPr>
        <p:spPr>
          <a:xfrm>
            <a:off x="8231502" y="2452113"/>
            <a:ext cx="757767" cy="7239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="" xmlns:a16="http://schemas.microsoft.com/office/drawing/2014/main" id="{3D10C725-0CF5-41BC-AD70-611A8DF80AA7}"/>
              </a:ext>
            </a:extLst>
          </p:cNvPr>
          <p:cNvSpPr/>
          <p:nvPr/>
        </p:nvSpPr>
        <p:spPr>
          <a:xfrm>
            <a:off x="4137869" y="2461079"/>
            <a:ext cx="757767" cy="723900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1" name="矩形 170">
            <a:extLst>
              <a:ext uri="{FF2B5EF4-FFF2-40B4-BE49-F238E27FC236}">
                <a16:creationId xmlns="" xmlns:a16="http://schemas.microsoft.com/office/drawing/2014/main" id="{0E9A0F41-B752-417B-A30B-3CD2303C5BF4}"/>
              </a:ext>
            </a:extLst>
          </p:cNvPr>
          <p:cNvSpPr/>
          <p:nvPr/>
        </p:nvSpPr>
        <p:spPr>
          <a:xfrm>
            <a:off x="4954902" y="2461079"/>
            <a:ext cx="759884" cy="7239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2" name="矩形 171">
            <a:extLst>
              <a:ext uri="{FF2B5EF4-FFF2-40B4-BE49-F238E27FC236}">
                <a16:creationId xmlns="" xmlns:a16="http://schemas.microsoft.com/office/drawing/2014/main" id="{974D8715-BEF5-4530-84F8-5C3D7B3BA520}"/>
              </a:ext>
            </a:extLst>
          </p:cNvPr>
          <p:cNvSpPr/>
          <p:nvPr/>
        </p:nvSpPr>
        <p:spPr>
          <a:xfrm>
            <a:off x="5774053" y="2461079"/>
            <a:ext cx="759883" cy="72390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3" name="矩形 172">
            <a:extLst>
              <a:ext uri="{FF2B5EF4-FFF2-40B4-BE49-F238E27FC236}">
                <a16:creationId xmlns="" xmlns:a16="http://schemas.microsoft.com/office/drawing/2014/main" id="{83507EC0-6D71-4D38-A967-F437E62E8815}"/>
              </a:ext>
            </a:extLst>
          </p:cNvPr>
          <p:cNvSpPr/>
          <p:nvPr/>
        </p:nvSpPr>
        <p:spPr>
          <a:xfrm flipH="1">
            <a:off x="6593202" y="2461079"/>
            <a:ext cx="759884" cy="723900"/>
          </a:xfrm>
          <a:prstGeom prst="rect">
            <a:avLst/>
          </a:prstGeom>
          <a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4" name="矩形 173">
            <a:extLst>
              <a:ext uri="{FF2B5EF4-FFF2-40B4-BE49-F238E27FC236}">
                <a16:creationId xmlns="" xmlns:a16="http://schemas.microsoft.com/office/drawing/2014/main" id="{DC6E8272-67D8-4309-BE08-DF84DD92BD60}"/>
              </a:ext>
            </a:extLst>
          </p:cNvPr>
          <p:cNvSpPr/>
          <p:nvPr/>
        </p:nvSpPr>
        <p:spPr>
          <a:xfrm>
            <a:off x="7412353" y="2461079"/>
            <a:ext cx="757767" cy="723900"/>
          </a:xfrm>
          <a:prstGeom prst="rect">
            <a:avLst/>
          </a:prstGeom>
          <a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5" name="矩形 174">
            <a:extLst>
              <a:ext uri="{FF2B5EF4-FFF2-40B4-BE49-F238E27FC236}">
                <a16:creationId xmlns="" xmlns:a16="http://schemas.microsoft.com/office/drawing/2014/main" id="{852EEF00-58F7-4AE7-98C1-BC429EA8265E}"/>
              </a:ext>
            </a:extLst>
          </p:cNvPr>
          <p:cNvSpPr/>
          <p:nvPr/>
        </p:nvSpPr>
        <p:spPr>
          <a:xfrm>
            <a:off x="4133636" y="3278112"/>
            <a:ext cx="759884" cy="721783"/>
          </a:xfrm>
          <a:prstGeom prst="rect">
            <a:avLst/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6" name="矩形 175">
            <a:extLst>
              <a:ext uri="{FF2B5EF4-FFF2-40B4-BE49-F238E27FC236}">
                <a16:creationId xmlns="" xmlns:a16="http://schemas.microsoft.com/office/drawing/2014/main" id="{4BDAF872-E5B9-4449-A285-C3B28F264524}"/>
              </a:ext>
            </a:extLst>
          </p:cNvPr>
          <p:cNvSpPr/>
          <p:nvPr/>
        </p:nvSpPr>
        <p:spPr>
          <a:xfrm>
            <a:off x="4952786" y="3278112"/>
            <a:ext cx="759883" cy="721783"/>
          </a:xfrm>
          <a:prstGeom prst="rect">
            <a:avLst/>
          </a:prstGeom>
          <a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7" name="矩形 176">
            <a:extLst>
              <a:ext uri="{FF2B5EF4-FFF2-40B4-BE49-F238E27FC236}">
                <a16:creationId xmlns="" xmlns:a16="http://schemas.microsoft.com/office/drawing/2014/main" id="{98AC2833-FCA5-4342-B2FB-009211E11895}"/>
              </a:ext>
            </a:extLst>
          </p:cNvPr>
          <p:cNvSpPr/>
          <p:nvPr/>
        </p:nvSpPr>
        <p:spPr>
          <a:xfrm>
            <a:off x="5771936" y="3278112"/>
            <a:ext cx="759884" cy="721783"/>
          </a:xfrm>
          <a:prstGeom prst="rect">
            <a:avLst/>
          </a:prstGeom>
          <a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8" name="矩形 177">
            <a:extLst>
              <a:ext uri="{FF2B5EF4-FFF2-40B4-BE49-F238E27FC236}">
                <a16:creationId xmlns="" xmlns:a16="http://schemas.microsoft.com/office/drawing/2014/main" id="{C33B56EE-2B41-4D21-92B3-019757696EE1}"/>
              </a:ext>
            </a:extLst>
          </p:cNvPr>
          <p:cNvSpPr/>
          <p:nvPr/>
        </p:nvSpPr>
        <p:spPr>
          <a:xfrm>
            <a:off x="6591086" y="3278112"/>
            <a:ext cx="757767" cy="721783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E0E3EDF3-4273-4609-AF3F-53EB5714D44D}"/>
              </a:ext>
            </a:extLst>
          </p:cNvPr>
          <p:cNvSpPr/>
          <p:nvPr/>
        </p:nvSpPr>
        <p:spPr>
          <a:xfrm>
            <a:off x="7410236" y="3278112"/>
            <a:ext cx="757767" cy="721783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0" name="矩形 179">
            <a:extLst>
              <a:ext uri="{FF2B5EF4-FFF2-40B4-BE49-F238E27FC236}">
                <a16:creationId xmlns="" xmlns:a16="http://schemas.microsoft.com/office/drawing/2014/main" id="{87175996-B9E8-40ED-A142-F747589E85F8}"/>
              </a:ext>
            </a:extLst>
          </p:cNvPr>
          <p:cNvSpPr/>
          <p:nvPr/>
        </p:nvSpPr>
        <p:spPr>
          <a:xfrm>
            <a:off x="4952786" y="4114195"/>
            <a:ext cx="759883" cy="723900"/>
          </a:xfrm>
          <a:prstGeom prst="rect">
            <a:avLst/>
          </a:prstGeom>
          <a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1" name="矩形 180">
            <a:extLst>
              <a:ext uri="{FF2B5EF4-FFF2-40B4-BE49-F238E27FC236}">
                <a16:creationId xmlns="" xmlns:a16="http://schemas.microsoft.com/office/drawing/2014/main" id="{FEDDC084-BFEE-4EEE-B62B-589A10569C1C}"/>
              </a:ext>
            </a:extLst>
          </p:cNvPr>
          <p:cNvSpPr/>
          <p:nvPr/>
        </p:nvSpPr>
        <p:spPr>
          <a:xfrm>
            <a:off x="5771936" y="4114195"/>
            <a:ext cx="759884" cy="723900"/>
          </a:xfrm>
          <a:prstGeom prst="rect">
            <a:avLst/>
          </a:prstGeom>
          <a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2" name="矩形 181">
            <a:extLst>
              <a:ext uri="{FF2B5EF4-FFF2-40B4-BE49-F238E27FC236}">
                <a16:creationId xmlns="" xmlns:a16="http://schemas.microsoft.com/office/drawing/2014/main" id="{402250DD-D2AA-4A78-BF89-E36D078D9027}"/>
              </a:ext>
            </a:extLst>
          </p:cNvPr>
          <p:cNvSpPr/>
          <p:nvPr/>
        </p:nvSpPr>
        <p:spPr>
          <a:xfrm>
            <a:off x="6591086" y="4114195"/>
            <a:ext cx="757767" cy="723900"/>
          </a:xfrm>
          <a:prstGeom prst="rect">
            <a:avLst/>
          </a:prstGeom>
          <a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3" name="矩形 182">
            <a:extLst>
              <a:ext uri="{FF2B5EF4-FFF2-40B4-BE49-F238E27FC236}">
                <a16:creationId xmlns="" xmlns:a16="http://schemas.microsoft.com/office/drawing/2014/main" id="{A2E075DF-02B9-4832-BA3F-90E3782D18E1}"/>
              </a:ext>
            </a:extLst>
          </p:cNvPr>
          <p:cNvSpPr/>
          <p:nvPr/>
        </p:nvSpPr>
        <p:spPr>
          <a:xfrm>
            <a:off x="5771936" y="4916412"/>
            <a:ext cx="759884" cy="723900"/>
          </a:xfrm>
          <a:prstGeom prst="rect">
            <a:avLst/>
          </a:prstGeom>
          <a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1D2E2FD-B146-4D03-9103-D87F03C56D31}"/>
              </a:ext>
            </a:extLst>
          </p:cNvPr>
          <p:cNvGrpSpPr/>
          <p:nvPr/>
        </p:nvGrpSpPr>
        <p:grpSpPr>
          <a:xfrm>
            <a:off x="-105280" y="5476428"/>
            <a:ext cx="12297280" cy="1939176"/>
            <a:chOff x="-110280" y="5499813"/>
            <a:chExt cx="13716001" cy="1939176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6CF9D47-992D-4F39-BA7F-FE3828962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2372517" y="3017016"/>
              <a:ext cx="1892406" cy="685800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F0100599-6EE3-4B8E-9890-E2D103208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9230518" y="3063786"/>
              <a:ext cx="1892406" cy="6858000"/>
            </a:xfrm>
            <a:prstGeom prst="rect">
              <a:avLst/>
            </a:prstGeom>
          </p:spPr>
        </p:pic>
      </p:grpSp>
      <p:pic>
        <p:nvPicPr>
          <p:cNvPr id="185" name="图片 184">
            <a:extLst>
              <a:ext uri="{FF2B5EF4-FFF2-40B4-BE49-F238E27FC236}">
                <a16:creationId xmlns="" xmlns:a16="http://schemas.microsoft.com/office/drawing/2014/main" id="{F93C12DA-7909-4DBF-A0CC-158D54DF40A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50" y="2823029"/>
            <a:ext cx="2547266" cy="3338898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="" xmlns:a16="http://schemas.microsoft.com/office/drawing/2014/main" id="{6526BAAC-5D52-43CF-AE8E-ACBACE394115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07005" y="2719611"/>
            <a:ext cx="2929380" cy="344231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0EAE5D7-89BD-4909-9CA9-F9C7908A8DAE}"/>
              </a:ext>
            </a:extLst>
          </p:cNvPr>
          <p:cNvGrpSpPr/>
          <p:nvPr/>
        </p:nvGrpSpPr>
        <p:grpSpPr>
          <a:xfrm>
            <a:off x="-507467" y="-3261907"/>
            <a:ext cx="12914338" cy="4674137"/>
            <a:chOff x="-507467" y="-3261907"/>
            <a:chExt cx="12914338" cy="4674137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F15E0D7-34D6-4445-9650-23BE3E8E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886518">
              <a:off x="-507467" y="-2836055"/>
              <a:ext cx="3744864" cy="394935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8B9230BF-7EEE-4666-A53B-F0755BF38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364269">
              <a:off x="2288822" y="-3261907"/>
              <a:ext cx="3744864" cy="3949352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D5DBA27D-26DF-4B0E-8C38-BA9CF9459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577070">
              <a:off x="5463722" y="-2537122"/>
              <a:ext cx="3744864" cy="3949352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9629CAB-F4CE-401A-B213-218702531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543823">
              <a:off x="8662007" y="-3042726"/>
              <a:ext cx="3744864" cy="3949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1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00"/>
                            </p:stCondLst>
                            <p:childTnLst>
                              <p:par>
                                <p:cTn id="6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400"/>
                            </p:stCondLst>
                            <p:childTnLst>
                              <p:par>
                                <p:cTn id="8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800"/>
                            </p:stCondLst>
                            <p:childTnLst>
                              <p:par>
                                <p:cTn id="9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200"/>
                            </p:stCondLst>
                            <p:childTnLst>
                              <p:par>
                                <p:cTn id="9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00"/>
                            </p:stCondLst>
                            <p:childTnLst>
                              <p:par>
                                <p:cTn id="10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00"/>
                            </p:stCondLst>
                            <p:childTnLst>
                              <p:par>
                                <p:cTn id="11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800"/>
                            </p:stCondLst>
                            <p:childTnLst>
                              <p:par>
                                <p:cTn id="11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00"/>
                            </p:stCondLst>
                            <p:childTnLst>
                              <p:par>
                                <p:cTn id="1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4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00"/>
                            </p:stCondLst>
                            <p:childTnLst>
                              <p:par>
                                <p:cTn id="12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bldLvl="0" animBg="1"/>
      <p:bldP spid="158" grpId="0" bldLvl="0" animBg="1"/>
      <p:bldP spid="159" grpId="0" bldLvl="0" animBg="1"/>
      <p:bldP spid="160" grpId="0" bldLvl="0" animBg="1"/>
      <p:bldP spid="161" grpId="0" bldLvl="0" animBg="1"/>
      <p:bldP spid="162" grpId="0" bldLvl="0" animBg="1"/>
      <p:bldP spid="163" grpId="0" bldLvl="0" animBg="1"/>
      <p:bldP spid="164" grpId="0" bldLvl="0" animBg="1"/>
      <p:bldP spid="165" grpId="0" bldLvl="0" animBg="1"/>
      <p:bldP spid="166" grpId="0" bldLvl="0" animBg="1"/>
      <p:bldP spid="167" grpId="0" bldLvl="0" animBg="1"/>
      <p:bldP spid="168" grpId="0" bldLvl="0" animBg="1"/>
      <p:bldP spid="169" grpId="0" bldLvl="0" animBg="1"/>
      <p:bldP spid="170" grpId="0" bldLvl="0" animBg="1"/>
      <p:bldP spid="171" grpId="0" bldLvl="0" animBg="1"/>
      <p:bldP spid="172" grpId="0" bldLvl="0" animBg="1"/>
      <p:bldP spid="173" grpId="0" bldLvl="0" animBg="1"/>
      <p:bldP spid="174" grpId="0" bldLvl="0" animBg="1"/>
      <p:bldP spid="175" grpId="0" bldLvl="0" animBg="1"/>
      <p:bldP spid="176" grpId="0" bldLvl="0" animBg="1"/>
      <p:bldP spid="177" grpId="0" bldLvl="0" animBg="1"/>
      <p:bldP spid="178" grpId="0" bldLvl="0" animBg="1"/>
      <p:bldP spid="179" grpId="0" bldLvl="0" animBg="1"/>
      <p:bldP spid="180" grpId="0" bldLvl="0" animBg="1"/>
      <p:bldP spid="181" grpId="0" bldLvl="0" animBg="1"/>
      <p:bldP spid="182" grpId="0" bldLvl="0" animBg="1"/>
      <p:bldP spid="18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546779-1968-40EC-A6E7-B55345D40A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125" y="2961703"/>
            <a:ext cx="3340638" cy="3614570"/>
          </a:xfrm>
          <a:prstGeom prst="rect">
            <a:avLst/>
          </a:prstGeom>
        </p:spPr>
      </p:pic>
      <p:sp>
        <p:nvSpPr>
          <p:cNvPr id="24" name="直角三角形 23">
            <a:extLst>
              <a:ext uri="{FF2B5EF4-FFF2-40B4-BE49-F238E27FC236}">
                <a16:creationId xmlns="" xmlns:a16="http://schemas.microsoft.com/office/drawing/2014/main" id="{FDBAB34F-279C-4D5A-B000-E791C7B94D12}"/>
              </a:ext>
            </a:extLst>
          </p:cNvPr>
          <p:cNvSpPr/>
          <p:nvPr/>
        </p:nvSpPr>
        <p:spPr>
          <a:xfrm rot="5400000">
            <a:off x="-208365" y="208365"/>
            <a:ext cx="1968043" cy="1551313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="" xmlns:a16="http://schemas.microsoft.com/office/drawing/2014/main" id="{596EB497-CD77-46E5-8CA9-0E2C2533FC4C}"/>
              </a:ext>
            </a:extLst>
          </p:cNvPr>
          <p:cNvSpPr/>
          <p:nvPr/>
        </p:nvSpPr>
        <p:spPr>
          <a:xfrm rot="10800000" flipV="1">
            <a:off x="10810874" y="4971338"/>
            <a:ext cx="1381125" cy="1886661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PA_组合 3">
            <a:extLst>
              <a:ext uri="{FF2B5EF4-FFF2-40B4-BE49-F238E27FC236}">
                <a16:creationId xmlns="" xmlns:a16="http://schemas.microsoft.com/office/drawing/2014/main" id="{DA1C4EEA-73C9-4D7D-90ED-047E3167719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964458" y="499542"/>
            <a:ext cx="3680409" cy="5153892"/>
            <a:chOff x="6964458" y="499542"/>
            <a:chExt cx="3680409" cy="5153892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93E96573-C8D3-4CE6-887B-F8210E0ED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64458" y="3199828"/>
              <a:ext cx="3680409" cy="24536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BEB1E5D7-B9A7-432E-9E42-D471CAFF77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53323" y="1169505"/>
              <a:ext cx="2699658" cy="0"/>
            </a:xfrm>
            <a:prstGeom prst="line">
              <a:avLst/>
            </a:prstGeom>
            <a:ln w="28575">
              <a:solidFill>
                <a:srgbClr val="EF929B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D2579174-C27B-46A3-824B-4DBC7F8CA582}"/>
                </a:ext>
              </a:extLst>
            </p:cNvPr>
            <p:cNvSpPr txBox="1"/>
            <p:nvPr/>
          </p:nvSpPr>
          <p:spPr>
            <a:xfrm>
              <a:off x="8018433" y="499542"/>
              <a:ext cx="1769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D8891"/>
                  </a:solidFill>
                </a:rPr>
                <a:t>添 加 小 标 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CB463453-87EF-4985-98F8-AD77A9FBBD78}"/>
                </a:ext>
              </a:extLst>
            </p:cNvPr>
            <p:cNvSpPr txBox="1"/>
            <p:nvPr/>
          </p:nvSpPr>
          <p:spPr>
            <a:xfrm>
              <a:off x="7161438" y="1378509"/>
              <a:ext cx="34834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22C8C55E-6E8E-42E0-9108-1E289824432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676348" y="635665"/>
            <a:ext cx="3726201" cy="5494208"/>
            <a:chOff x="2676348" y="635665"/>
            <a:chExt cx="3726201" cy="5494208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14DD0FBA-8312-4DB8-9DBE-E5280EF6C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6348" y="635665"/>
              <a:ext cx="3544550" cy="23630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E727DB08-94D4-43F6-A4C9-CB2C897D98DB}"/>
                </a:ext>
              </a:extLst>
            </p:cNvPr>
            <p:cNvSpPr txBox="1"/>
            <p:nvPr/>
          </p:nvSpPr>
          <p:spPr>
            <a:xfrm>
              <a:off x="3563904" y="3729428"/>
              <a:ext cx="1769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D8891"/>
                  </a:solidFill>
                </a:rPr>
                <a:t>添 加 小 标 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57827767-0EC3-4B6D-A2D2-3EA32D7181F8}"/>
                </a:ext>
              </a:extLst>
            </p:cNvPr>
            <p:cNvSpPr txBox="1"/>
            <p:nvPr/>
          </p:nvSpPr>
          <p:spPr>
            <a:xfrm>
              <a:off x="2919120" y="4560213"/>
              <a:ext cx="34834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2509907-2648-46E2-85FE-12371C04B2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91780" y="4369905"/>
              <a:ext cx="2699658" cy="0"/>
            </a:xfrm>
            <a:prstGeom prst="line">
              <a:avLst/>
            </a:prstGeom>
            <a:ln w="28575">
              <a:solidFill>
                <a:srgbClr val="EF929B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28BD4B0-673C-49DC-87C4-797883B8B2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4457" y="6019968"/>
            <a:ext cx="4247030" cy="11126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F9A0922-7F2C-4A44-8448-6B2ED3621C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666043">
            <a:off x="-2039977" y="-274578"/>
            <a:ext cx="4247030" cy="111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5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26860B7-6D45-4DF6-A8C7-C92993ADCF4D}"/>
              </a:ext>
            </a:extLst>
          </p:cNvPr>
          <p:cNvGrpSpPr/>
          <p:nvPr/>
        </p:nvGrpSpPr>
        <p:grpSpPr>
          <a:xfrm>
            <a:off x="4519228" y="677554"/>
            <a:ext cx="3133507" cy="571500"/>
            <a:chOff x="4784886" y="704850"/>
            <a:chExt cx="3133507" cy="571500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7FC3CD3-9F8C-42A1-84FF-A7A103EDEE9F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7CAB9B6-C0EB-49A0-8DC2-4665CFA0CC78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2616E41-5B08-4919-AA81-224B43F8BEEC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PA_矩形 19">
            <a:extLst>
              <a:ext uri="{FF2B5EF4-FFF2-40B4-BE49-F238E27FC236}">
                <a16:creationId xmlns="" xmlns:a16="http://schemas.microsoft.com/office/drawing/2014/main" id="{D4DC271D-9606-4459-840F-B43CC1D4466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88985" y="4415193"/>
            <a:ext cx="2870270" cy="2097638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sp>
        <p:nvSpPr>
          <p:cNvPr id="21" name="PA_矩形 20">
            <a:extLst>
              <a:ext uri="{FF2B5EF4-FFF2-40B4-BE49-F238E27FC236}">
                <a16:creationId xmlns="" xmlns:a16="http://schemas.microsoft.com/office/drawing/2014/main" id="{9B3D6CBA-1F47-42CD-A1CD-AC69C24F72C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60865" y="4415192"/>
            <a:ext cx="2870270" cy="2097639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sp>
        <p:nvSpPr>
          <p:cNvPr id="22" name="PA_矩形 21">
            <a:extLst>
              <a:ext uri="{FF2B5EF4-FFF2-40B4-BE49-F238E27FC236}">
                <a16:creationId xmlns="" xmlns:a16="http://schemas.microsoft.com/office/drawing/2014/main" id="{FBAF923F-B9D5-4BB7-B259-4EA23284580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32745" y="4415193"/>
            <a:ext cx="2870270" cy="2097638"/>
          </a:xfrm>
          <a:prstGeom prst="rect">
            <a:avLst/>
          </a:prstGeom>
          <a:solidFill>
            <a:srgbClr val="E66C8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pic>
        <p:nvPicPr>
          <p:cNvPr id="4" name="PA_图片 3">
            <a:extLst>
              <a:ext uri="{FF2B5EF4-FFF2-40B4-BE49-F238E27FC236}">
                <a16:creationId xmlns="" xmlns:a16="http://schemas.microsoft.com/office/drawing/2014/main" id="{A8F41C80-8F26-4E64-98E2-8DABC9210D2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603" y="2347557"/>
            <a:ext cx="2873442" cy="1915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A_图片 5">
            <a:extLst>
              <a:ext uri="{FF2B5EF4-FFF2-40B4-BE49-F238E27FC236}">
                <a16:creationId xmlns="" xmlns:a16="http://schemas.microsoft.com/office/drawing/2014/main" id="{457671F6-EA9A-4F5E-90B1-B2DA08BCD9C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128" y="1806058"/>
            <a:ext cx="2963534" cy="2453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A_图片 7">
            <a:extLst>
              <a:ext uri="{FF2B5EF4-FFF2-40B4-BE49-F238E27FC236}">
                <a16:creationId xmlns="" xmlns:a16="http://schemas.microsoft.com/office/drawing/2014/main" id="{A3D0889E-791D-4766-ADD7-3FCCDEAA447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2745" y="2347556"/>
            <a:ext cx="2837472" cy="1911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37C3D86-45A6-4B56-B97C-3371FB0207E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328116" flipH="1">
            <a:off x="9479500" y="-609438"/>
            <a:ext cx="4247030" cy="111260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C47FD65-4854-4804-B010-17CBBD23064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180909">
            <a:off x="-770967" y="-748772"/>
            <a:ext cx="4247030" cy="24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6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>
            <a:extLst>
              <a:ext uri="{FF2B5EF4-FFF2-40B4-BE49-F238E27FC236}">
                <a16:creationId xmlns="" xmlns:a16="http://schemas.microsoft.com/office/drawing/2014/main" id="{95EE819D-8909-4553-B8CC-C4D17C4CE4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7886" y="3691587"/>
            <a:ext cx="3447956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A_图片 2">
            <a:extLst>
              <a:ext uri="{FF2B5EF4-FFF2-40B4-BE49-F238E27FC236}">
                <a16:creationId xmlns="" xmlns:a16="http://schemas.microsoft.com/office/drawing/2014/main" id="{3D841164-E1B9-4B74-966F-EC78DEAF003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767" y="3691587"/>
            <a:ext cx="3393720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A_图片 3">
            <a:extLst>
              <a:ext uri="{FF2B5EF4-FFF2-40B4-BE49-F238E27FC236}">
                <a16:creationId xmlns="" xmlns:a16="http://schemas.microsoft.com/office/drawing/2014/main" id="{BB94C1A0-C49A-4142-8B91-D9A7111E389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767" y="1043932"/>
            <a:ext cx="3393720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A_图片 25">
            <a:extLst>
              <a:ext uri="{FF2B5EF4-FFF2-40B4-BE49-F238E27FC236}">
                <a16:creationId xmlns="" xmlns:a16="http://schemas.microsoft.com/office/drawing/2014/main" id="{BBB38C05-FCD0-4C7E-AB93-0739CD427FF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3543" y="1959427"/>
            <a:ext cx="1865086" cy="3062514"/>
          </a:xfrm>
          <a:prstGeom prst="rect">
            <a:avLst/>
          </a:prstGeom>
        </p:spPr>
      </p:pic>
      <p:pic>
        <p:nvPicPr>
          <p:cNvPr id="28" name="PA_图片 27">
            <a:extLst>
              <a:ext uri="{FF2B5EF4-FFF2-40B4-BE49-F238E27FC236}">
                <a16:creationId xmlns="" xmlns:a16="http://schemas.microsoft.com/office/drawing/2014/main" id="{04FA0761-5667-47F0-B628-FADC82D78E3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7885" y="1043932"/>
            <a:ext cx="3447955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180AA63-0766-4F38-AB30-BAD15C83E9A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048" y="0"/>
            <a:ext cx="5667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>
            <a:extLst>
              <a:ext uri="{FF2B5EF4-FFF2-40B4-BE49-F238E27FC236}">
                <a16:creationId xmlns="" xmlns:a16="http://schemas.microsoft.com/office/drawing/2014/main" id="{EF8B4880-6C20-4A21-864C-2BB5576F266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51" t="5432" r="11858" b="6106"/>
          <a:stretch/>
        </p:blipFill>
        <p:spPr>
          <a:xfrm>
            <a:off x="4348049" y="1404257"/>
            <a:ext cx="3628572" cy="2990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A_图片 7">
            <a:extLst>
              <a:ext uri="{FF2B5EF4-FFF2-40B4-BE49-F238E27FC236}">
                <a16:creationId xmlns="" xmlns:a16="http://schemas.microsoft.com/office/drawing/2014/main" id="{3E24A9AF-A720-49DF-B285-CFEFFA93BE2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68" y="2554951"/>
            <a:ext cx="2542040" cy="1839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A_图片 11">
            <a:extLst>
              <a:ext uri="{FF2B5EF4-FFF2-40B4-BE49-F238E27FC236}">
                <a16:creationId xmlns="" xmlns:a16="http://schemas.microsoft.com/office/drawing/2014/main" id="{93289056-130E-472E-A8AE-817E2DE2898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68" y="469918"/>
            <a:ext cx="2542040" cy="1868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PA_矩形 16">
            <a:extLst>
              <a:ext uri="{FF2B5EF4-FFF2-40B4-BE49-F238E27FC236}">
                <a16:creationId xmlns="" xmlns:a16="http://schemas.microsoft.com/office/drawing/2014/main" id="{5512CDE6-D407-4AD5-83BD-69ED635F358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40482" y="5080000"/>
            <a:ext cx="3355851" cy="1472877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 </a:t>
            </a:r>
          </a:p>
        </p:txBody>
      </p:sp>
      <p:sp>
        <p:nvSpPr>
          <p:cNvPr id="19" name="PA_矩形 18">
            <a:extLst>
              <a:ext uri="{FF2B5EF4-FFF2-40B4-BE49-F238E27FC236}">
                <a16:creationId xmlns="" xmlns:a16="http://schemas.microsoft.com/office/drawing/2014/main" id="{4E426ACF-5C53-4EE6-833D-1F28BC5C40C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095669" y="5080000"/>
            <a:ext cx="3355851" cy="1472877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 </a:t>
            </a:r>
          </a:p>
        </p:txBody>
      </p:sp>
      <p:pic>
        <p:nvPicPr>
          <p:cNvPr id="9" name="PA_图片 8">
            <a:extLst>
              <a:ext uri="{FF2B5EF4-FFF2-40B4-BE49-F238E27FC236}">
                <a16:creationId xmlns="" xmlns:a16="http://schemas.microsoft.com/office/drawing/2014/main" id="{4ED1CFC9-3A59-4358-BCE4-930BD00278A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8262" y="2587609"/>
            <a:ext cx="2542041" cy="1807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A_图片 2">
            <a:extLst>
              <a:ext uri="{FF2B5EF4-FFF2-40B4-BE49-F238E27FC236}">
                <a16:creationId xmlns="" xmlns:a16="http://schemas.microsoft.com/office/drawing/2014/main" id="{605FA48E-81E1-4A8F-9A79-3C3E0E508B7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8262" y="516234"/>
            <a:ext cx="2542041" cy="1822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5746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045" y="2202332"/>
            <a:ext cx="9923908" cy="427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="" xmlns:a16="http://schemas.microsoft.com/office/drawing/2014/main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614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="" xmlns:a16="http://schemas.microsoft.com/office/drawing/2014/main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="" xmlns:a16="http://schemas.microsoft.com/office/drawing/2014/main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="" xmlns:a16="http://schemas.microsoft.com/office/drawing/2014/main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贰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="" xmlns:a16="http://schemas.microsoft.com/office/drawing/2014/main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30E59B1-60BC-4F0D-831B-16DC6EC0B6FF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iUeE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4lHh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UeE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OJR4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OJR4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OJR4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JR4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JR4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O5R4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8lHhLbVEZO0oAAABqAAAAGwAAAHVuaXZlcnNhbC91bml2ZXJzYWwucG5nLnhtbLOxr8jNUShLLSrOzM+zVTLUM1Cyt+PlsikoSi3LTC1XqACKGekZQICSQiUqtzwzpSTDVsnC0BghlpGamZ5RYqtkZmgAF9QHGgkAUEsBAgAAFAACAAgAOJR4SxUOrShkBAAABxEAAB0AAAAAAAAAAQAAAAAAAAAAAHVuaXZlcnNhbC9jb21tb25fbWVzc2FnZXMubG5nUEsBAgAAFAACAAgAOJR4Swh+CyMpAwAAhgwAACcAAAAAAAAAAQAAAAAAnwQAAHVuaXZlcnNhbC9mbGFzaF9wdWJsaXNoaW5nX3NldHRpbmdzLnhtbFBLAQIAABQAAgAIADiUeEu1/AlkugIAAFUKAAAhAAAAAAAAAAEAAAAAAA0IAAB1bml2ZXJzYWwvZmxhc2hfc2tpbl9zZXR0aW5ncy54bWxQSwECAAAUAAIACAA4lHhLKpYPZ/4CAACXCwAAJgAAAAAAAAABAAAAAAAGCwAAdW5pdmVyc2FsL2h0bWxfcHVibGlzaGluZ19zZXR0aW5ncy54bWxQSwECAAAUAAIACAA4lHhLaHFSkZoBAAAfBgAAHwAAAAAAAAABAAAAAABIDgAAdW5pdmVyc2FsL2h0bWxfc2tpbl9zZXR0aW5ncy5qc1BLAQIAABQAAgAIADiUeEs9PC/RwQAAAOUBAAAaAAAAAAAAAAEAAAAAAB8QAAB1bml2ZXJzYWwvaTE4bl9wcmVzZXRzLnhtbFBLAQIAABQAAgAIADiUeEua+ZZkawAAAGsAAAAcAAAAAAAAAAEAAAAAABgRAAB1bml2ZXJzYWwvbG9jYWxfc2V0dGluZ3MueG1sUEsBAgAAFAACAAgARJRXRyO0Tvv7AgAAsAgAABQAAAAAAAAAAQAAAAAAvREAAHVuaXZlcnNhbC9wbGF5ZXIueG1sUEsBAgAAFAACAAgAOJR4S7CHI/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/JAAAAAA="/>
  <p:tag name="ISPRING_PRESENTATION_TITLE" val="甜蜜浪漫爱心情人节婚礼策划婚庆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heme/theme1.xml><?xml version="1.0" encoding="utf-8"?>
<a:theme xmlns:a="http://schemas.openxmlformats.org/drawingml/2006/main" name="第一PPT，www.1ppt.com">
  <a:themeElements>
    <a:clrScheme name="自定义 1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0000"/>
      </a:hlink>
      <a:folHlink>
        <a:srgbClr val="FF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1888</Words>
  <Application>Microsoft Office PowerPoint</Application>
  <PresentationFormat>自定义</PresentationFormat>
  <Paragraphs>160</Paragraphs>
  <Slides>25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情人节</dc:title>
  <dc:creator>第一PPT</dc:creator>
  <cp:keywords>www.1ppt.com</cp:keywords>
  <dc:description>www.1ppt.com</dc:description>
  <cp:lastModifiedBy>Windows User</cp:lastModifiedBy>
  <cp:revision>93</cp:revision>
  <dcterms:created xsi:type="dcterms:W3CDTF">2018-01-18T15:19:07Z</dcterms:created>
  <dcterms:modified xsi:type="dcterms:W3CDTF">2019-02-15T00:49:30Z</dcterms:modified>
</cp:coreProperties>
</file>