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notesMasterIdLst>
    <p:notesMasterId r:id="rId26"/>
  </p:notesMasterIdLst>
  <p:sldIdLst>
    <p:sldId id="266" r:id="rId3"/>
    <p:sldId id="261" r:id="rId4"/>
    <p:sldId id="268" r:id="rId5"/>
    <p:sldId id="275" r:id="rId6"/>
    <p:sldId id="276" r:id="rId7"/>
    <p:sldId id="292" r:id="rId8"/>
    <p:sldId id="277" r:id="rId9"/>
    <p:sldId id="272" r:id="rId10"/>
    <p:sldId id="279" r:id="rId11"/>
    <p:sldId id="280" r:id="rId12"/>
    <p:sldId id="281" r:id="rId13"/>
    <p:sldId id="282" r:id="rId14"/>
    <p:sldId id="273" r:id="rId15"/>
    <p:sldId id="291" r:id="rId16"/>
    <p:sldId id="283" r:id="rId17"/>
    <p:sldId id="286" r:id="rId18"/>
    <p:sldId id="285" r:id="rId19"/>
    <p:sldId id="274" r:id="rId20"/>
    <p:sldId id="287" r:id="rId21"/>
    <p:sldId id="288" r:id="rId22"/>
    <p:sldId id="289" r:id="rId23"/>
    <p:sldId id="290" r:id="rId24"/>
    <p:sldId id="293" r:id="rId25"/>
  </p:sldIdLst>
  <p:sldSz cx="12192000" cy="6858000"/>
  <p:notesSz cx="6858000" cy="9144000"/>
  <p:custDataLst>
    <p:tags r:id="rId2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4F44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149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73C90-F6E8-4DEB-A379-6C85F34FBCDE}" type="datetimeFigureOut">
              <a:rPr lang="zh-CN" altLang="en-US" smtClean="0"/>
              <a:t>2019/2/14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80C31-9F23-42CF-8F91-16A8A8A1DE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3342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121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87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595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6709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2336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4049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6377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6450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16338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7866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96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1159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3997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1672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907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9840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8925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6587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728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9484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237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D80C31-9F23-42CF-8F91-16A8A8A1DE8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437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389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174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458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115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753877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461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486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60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948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199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414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45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87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11.pn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7.png"/><Relationship Id="rId4" Type="http://schemas.openxmlformats.org/officeDocument/2006/relationships/image" Target="../media/image35.png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1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png"/><Relationship Id="rId9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1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11" Type="http://schemas.openxmlformats.org/officeDocument/2006/relationships/image" Target="../media/image7.png"/><Relationship Id="rId5" Type="http://schemas.openxmlformats.org/officeDocument/2006/relationships/image" Target="../media/image27.png"/><Relationship Id="rId10" Type="http://schemas.openxmlformats.org/officeDocument/2006/relationships/image" Target="../media/image23.png"/><Relationship Id="rId4" Type="http://schemas.openxmlformats.org/officeDocument/2006/relationships/image" Target="../media/image47.png"/><Relationship Id="rId9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13.jpeg"/><Relationship Id="rId4" Type="http://schemas.openxmlformats.org/officeDocument/2006/relationships/image" Target="../media/image48.jpeg"/><Relationship Id="rId9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png"/><Relationship Id="rId9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1.pn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20.jpeg"/><Relationship Id="rId4" Type="http://schemas.openxmlformats.org/officeDocument/2006/relationships/image" Target="../media/image55.png"/><Relationship Id="rId9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1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16.png"/><Relationship Id="rId4" Type="http://schemas.openxmlformats.org/officeDocument/2006/relationships/image" Target="../media/image20.jpe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1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16.png"/><Relationship Id="rId4" Type="http://schemas.openxmlformats.org/officeDocument/2006/relationships/image" Target="../media/image28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8D43E682-8190-4A42-B8EC-56F3335F14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44BF29D-80D3-4012-89F0-6A4D3267EC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258" y="725614"/>
            <a:ext cx="3043483" cy="231913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39278320-F0C8-45D6-B3F5-05751CE3322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8253" y="1363664"/>
            <a:ext cx="2568980" cy="43053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5C81F6FC-C597-4786-9167-928FF8D7D27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0207" y="2844849"/>
            <a:ext cx="4532206" cy="282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46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3BF4612-202D-4AAF-AEA9-D7A5DCB40A09}"/>
              </a:ext>
            </a:extLst>
          </p:cNvPr>
          <p:cNvSpPr/>
          <p:nvPr/>
        </p:nvSpPr>
        <p:spPr>
          <a:xfrm>
            <a:off x="4767863" y="1176368"/>
            <a:ext cx="6096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茫茫人海中，相识了你，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是一种缘份，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只希望用我的真挚，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换取你的真情。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相知篇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8BC5DF2-DD08-4366-85EE-03BBE7B745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5818" y="498950"/>
            <a:ext cx="4113693" cy="5989717"/>
          </a:xfrm>
          <a:prstGeom prst="rect">
            <a:avLst/>
          </a:prstGeom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FB8B73EC-FFC0-4826-B784-EB78DBB93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32182" y="2610191"/>
            <a:ext cx="331272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43">
            <a:extLst>
              <a:ext uri="{FF2B5EF4-FFF2-40B4-BE49-F238E27FC236}">
                <a16:creationId xmlns:a16="http://schemas.microsoft.com/office/drawing/2014/main" xmlns="" id="{8421D2E7-51DE-49E8-B68D-F7064CF4B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3546035" y="4180347"/>
            <a:ext cx="3295435" cy="21969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96041AF-248F-42CA-B8B3-E3CBC242C3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92092">
            <a:off x="583078" y="1840417"/>
            <a:ext cx="1315616" cy="17907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0B2ABEE-6CE8-454F-A697-5D847C537E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09850">
            <a:off x="6359087" y="3324394"/>
            <a:ext cx="1320134" cy="178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846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相知篇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B676F58-E022-4E59-96FC-C4A97BC648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46" y="3638550"/>
            <a:ext cx="2981649" cy="3219450"/>
          </a:xfrm>
          <a:prstGeom prst="rect">
            <a:avLst/>
          </a:prstGeom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24AD9295-4E27-4C1B-B3A6-236F548D6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22537" y="1691981"/>
            <a:ext cx="331272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43">
            <a:extLst>
              <a:ext uri="{FF2B5EF4-FFF2-40B4-BE49-F238E27FC236}">
                <a16:creationId xmlns:a16="http://schemas.microsoft.com/office/drawing/2014/main" xmlns="" id="{C34AECF6-5A28-491E-AE6A-C139775161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3989704" y="2801983"/>
            <a:ext cx="3295435" cy="21969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" name="Picture 43">
            <a:extLst>
              <a:ext uri="{FF2B5EF4-FFF2-40B4-BE49-F238E27FC236}">
                <a16:creationId xmlns:a16="http://schemas.microsoft.com/office/drawing/2014/main" xmlns="" id="{C6AA63F7-8798-4F79-8055-42A6DA140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30477" y="3443654"/>
            <a:ext cx="331272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" name="Picture 43">
            <a:extLst>
              <a:ext uri="{FF2B5EF4-FFF2-40B4-BE49-F238E27FC236}">
                <a16:creationId xmlns:a16="http://schemas.microsoft.com/office/drawing/2014/main" xmlns="" id="{CE6D972F-1D23-4DAD-BC4C-F154E6E7F3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6539427" y="946507"/>
            <a:ext cx="3295435" cy="22060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44C68650-8CAD-46D2-B051-78FD52F4D93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3335" y="252062"/>
            <a:ext cx="1320134" cy="178856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186B7D6-4B51-4FF3-9414-1AE861BA1F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5351" y="5067300"/>
            <a:ext cx="1315616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8688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相知篇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B34DBCE-7380-4FAC-926E-8A0F135D5B0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7145" y="0"/>
            <a:ext cx="3971552" cy="2764542"/>
          </a:xfrm>
          <a:prstGeom prst="rect">
            <a:avLst/>
          </a:prstGeom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2B15DB12-33E0-46D1-8B9A-BC8D2242F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23259" y="1691981"/>
            <a:ext cx="3111277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43">
            <a:extLst>
              <a:ext uri="{FF2B5EF4-FFF2-40B4-BE49-F238E27FC236}">
                <a16:creationId xmlns:a16="http://schemas.microsoft.com/office/drawing/2014/main" xmlns="" id="{68A00B4C-37DD-45B5-9B4F-A0403330F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4300524" y="2330521"/>
            <a:ext cx="3295435" cy="21969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" name="Picture 43">
            <a:extLst>
              <a:ext uri="{FF2B5EF4-FFF2-40B4-BE49-F238E27FC236}">
                <a16:creationId xmlns:a16="http://schemas.microsoft.com/office/drawing/2014/main" xmlns="" id="{C1F6ED0C-A955-4366-A85F-054EB27E2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252594" y="3722978"/>
            <a:ext cx="3313548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1A6E3A05-254F-4FC0-82C7-4D2A5D8755A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3888" y="1216696"/>
            <a:ext cx="1320134" cy="178856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F3E3157-4BF7-4780-9425-1576570C67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907" y="4026480"/>
            <a:ext cx="1315616" cy="1790700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DB5E573C-6B71-4883-8A35-9E8638DF0FBB}"/>
              </a:ext>
            </a:extLst>
          </p:cNvPr>
          <p:cNvSpPr/>
          <p:nvPr/>
        </p:nvSpPr>
        <p:spPr>
          <a:xfrm>
            <a:off x="1330341" y="4503375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茫茫人海中，相识了你，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是一种缘份，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只希望用我的真挚，换取你的真情</a:t>
            </a:r>
            <a:r>
              <a:rPr lang="zh-CN" altLang="en-US" dirty="0">
                <a:solidFill>
                  <a:srgbClr val="3333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4169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5A32E63-095D-4280-B201-5D499C0405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700" y="339741"/>
            <a:ext cx="4406869" cy="440686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7D634AD1-2E22-4028-ACE7-4BDC349AAA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35" y="1508100"/>
            <a:ext cx="6452629" cy="502921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1954440-C722-45D5-B12F-E4B952E80ACA}"/>
              </a:ext>
            </a:extLst>
          </p:cNvPr>
          <p:cNvSpPr txBox="1"/>
          <p:nvPr/>
        </p:nvSpPr>
        <p:spPr>
          <a:xfrm>
            <a:off x="6403959" y="2759214"/>
            <a:ext cx="2800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D04F44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三、相恋篇</a:t>
            </a:r>
          </a:p>
        </p:txBody>
      </p:sp>
    </p:spTree>
    <p:extLst>
      <p:ext uri="{BB962C8B-B14F-4D97-AF65-F5344CB8AC3E}">
        <p14:creationId xmlns:p14="http://schemas.microsoft.com/office/powerpoint/2010/main" val="305158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相恋篇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A287A2ED-4EEA-4472-88D5-1548E2415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85983" y="1683109"/>
            <a:ext cx="3475641" cy="21723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43">
            <a:extLst>
              <a:ext uri="{FF2B5EF4-FFF2-40B4-BE49-F238E27FC236}">
                <a16:creationId xmlns:a16="http://schemas.microsoft.com/office/drawing/2014/main" xmlns="" id="{8CCC40E0-F05E-464C-A379-0C2FE6CE85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8117952" y="2075797"/>
            <a:ext cx="3295435" cy="21969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1333062-008F-4857-AAE7-CF1CAA31CB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6905" y="2755108"/>
            <a:ext cx="2280534" cy="388422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26AFC475-A790-49AF-8DCA-2D8A0436CF72}"/>
              </a:ext>
            </a:extLst>
          </p:cNvPr>
          <p:cNvSpPr/>
          <p:nvPr/>
        </p:nvSpPr>
        <p:spPr>
          <a:xfrm>
            <a:off x="1326045" y="2356890"/>
            <a:ext cx="316687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真诚之中，</a:t>
            </a:r>
            <a:endParaRPr lang="en-US" altLang="zh-CN" sz="2000" dirty="0">
              <a:solidFill>
                <a:srgbClr val="6666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与你相识相知，</a:t>
            </a:r>
            <a:endParaRPr lang="en-US" altLang="zh-CN" sz="2000" dirty="0">
              <a:solidFill>
                <a:srgbClr val="6666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灵犀之间，</a:t>
            </a:r>
            <a:endParaRPr lang="en-US" altLang="zh-CN" sz="2000" dirty="0">
              <a:solidFill>
                <a:srgbClr val="6666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与你朝夕相伴。</a:t>
            </a:r>
            <a:endParaRPr lang="en-US" altLang="zh-CN" sz="2000" dirty="0">
              <a:solidFill>
                <a:srgbClr val="6666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情人节快乐！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820DF46-8491-4EF2-B8BE-1E1C1B9D35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5849" y="4533346"/>
            <a:ext cx="1320134" cy="178248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66AE7A7-A6DD-49F9-81AE-EE7E5F4E501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6095" y="3633888"/>
            <a:ext cx="1315616" cy="17907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228E29E-ED93-4032-8959-E5688AF0D63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83662">
            <a:off x="7954116" y="915459"/>
            <a:ext cx="1315616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8436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相恋篇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C9C5E0C-2A49-421C-ACB2-2BD46DACFE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1225" y="575895"/>
            <a:ext cx="4572000" cy="6858000"/>
          </a:xfrm>
          <a:prstGeom prst="rect">
            <a:avLst/>
          </a:prstGeom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59642746-557A-4D3E-A69F-337EDCFA6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0158" y="1997534"/>
            <a:ext cx="3475641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43">
            <a:extLst>
              <a:ext uri="{FF2B5EF4-FFF2-40B4-BE49-F238E27FC236}">
                <a16:creationId xmlns:a16="http://schemas.microsoft.com/office/drawing/2014/main" xmlns="" id="{302EDC9D-CC7A-4208-B6D8-3B349A82A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8225528" y="3882490"/>
            <a:ext cx="3295435" cy="2214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47356778-B942-4639-B74F-BE34E9127C5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1913" y="3655471"/>
            <a:ext cx="1315616" cy="17907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C968454E-4F03-4D3F-A1A6-63C2E4D6D1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1427" y="1552033"/>
            <a:ext cx="1315616" cy="17907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BD03F903-257C-4B38-99DC-B99EE39ED0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170" y="4680788"/>
            <a:ext cx="1315616" cy="17907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A9CA7BB-FAB8-4834-B3BF-907F38193E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3165" y="250996"/>
            <a:ext cx="1315616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1925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相恋篇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6E5C200-1294-4D44-B2FE-12404B11DF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82693" y="4848225"/>
            <a:ext cx="1320134" cy="200757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F60D0EC-250A-4A9E-92AA-D549D1168D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17" y="3920839"/>
            <a:ext cx="1320134" cy="1788567"/>
          </a:xfrm>
          <a:prstGeom prst="rect">
            <a:avLst/>
          </a:prstGeom>
        </p:spPr>
      </p:pic>
      <p:pic>
        <p:nvPicPr>
          <p:cNvPr id="10" name="Picture 43">
            <a:extLst>
              <a:ext uri="{FF2B5EF4-FFF2-40B4-BE49-F238E27FC236}">
                <a16:creationId xmlns:a16="http://schemas.microsoft.com/office/drawing/2014/main" xmlns="" id="{02DDBDA1-DCF1-4AAF-BFF6-E50BDA6D1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03077" y="1790700"/>
            <a:ext cx="331272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1" name="Picture 43">
            <a:extLst>
              <a:ext uri="{FF2B5EF4-FFF2-40B4-BE49-F238E27FC236}">
                <a16:creationId xmlns:a16="http://schemas.microsoft.com/office/drawing/2014/main" xmlns="" id="{A182214D-D6BB-4BC4-AFB4-1B4A82EECF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5311307" y="3083976"/>
            <a:ext cx="2214363" cy="2214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2" name="Picture 43">
            <a:extLst>
              <a:ext uri="{FF2B5EF4-FFF2-40B4-BE49-F238E27FC236}">
                <a16:creationId xmlns:a16="http://schemas.microsoft.com/office/drawing/2014/main" xmlns="" id="{9B63721C-E9FA-462E-B572-4FB59D4EC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404746">
            <a:off x="2466780" y="4016266"/>
            <a:ext cx="2994236" cy="2011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2BD2599-BFB8-421A-BF1A-930DA50DA56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8493" y="1567193"/>
            <a:ext cx="1320134" cy="178248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2A216DE-535F-4768-BEB3-065938ADFED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659" y="4823484"/>
            <a:ext cx="1315616" cy="17907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EC55249-6B4D-432F-A17D-CE64E562F0F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1607" y="1296776"/>
            <a:ext cx="1315616" cy="1790700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5FA40CA5-69A6-4B6D-916C-E6E4DC23F0E3}"/>
              </a:ext>
            </a:extLst>
          </p:cNvPr>
          <p:cNvSpPr/>
          <p:nvPr/>
        </p:nvSpPr>
        <p:spPr>
          <a:xfrm>
            <a:off x="8096493" y="1309889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这一刻，</a:t>
            </a:r>
            <a:endParaRPr lang="en-US" altLang="zh-CN" sz="2000" dirty="0">
              <a:solidFill>
                <a:srgbClr val="6666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有我最深的思念，</a:t>
            </a:r>
            <a:endParaRPr lang="en-US" altLang="zh-CN" sz="2000" dirty="0">
              <a:solidFill>
                <a:srgbClr val="6666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让云捎去满心的祝福，</a:t>
            </a:r>
            <a:endParaRPr lang="en-US" altLang="zh-CN" sz="2000" dirty="0">
              <a:solidFill>
                <a:srgbClr val="6666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点缀你甜蜜的梦，</a:t>
            </a:r>
            <a:endParaRPr lang="en-US" altLang="zh-CN" sz="2000" dirty="0">
              <a:solidFill>
                <a:srgbClr val="6666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愿你拥有一个幸福快乐的情人节。</a:t>
            </a:r>
            <a:endParaRPr lang="zh-CN" altLang="en-US" sz="20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15003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相恋篇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6" name="Picture 43">
            <a:extLst>
              <a:ext uri="{FF2B5EF4-FFF2-40B4-BE49-F238E27FC236}">
                <a16:creationId xmlns:a16="http://schemas.microsoft.com/office/drawing/2014/main" xmlns="" id="{346B9A98-4527-40F2-A6F9-FA54D6A8F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6961" y="1813005"/>
            <a:ext cx="331851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470A990F-2505-477A-B8AB-3B98B2C9D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1422997" y="3912814"/>
            <a:ext cx="3295435" cy="2214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FCF1D6E-0CB5-45B4-AD43-32F15FA41C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259" y="2498332"/>
            <a:ext cx="2674656" cy="304630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616A357-C137-442A-BBA6-9DACE33DBF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7809" y="2687916"/>
            <a:ext cx="2280534" cy="388422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EFDE96D-B45D-4271-AED7-58BEE9248195}"/>
              </a:ext>
            </a:extLst>
          </p:cNvPr>
          <p:cNvSpPr/>
          <p:nvPr/>
        </p:nvSpPr>
        <p:spPr>
          <a:xfrm>
            <a:off x="6438931" y="1449421"/>
            <a:ext cx="444201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世界上，最浪漫的力量，</a:t>
            </a:r>
            <a:endParaRPr lang="en-US" altLang="zh-CN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是不离不弃</a:t>
            </a:r>
            <a:r>
              <a:rPr lang="en-US" altLang="zh-CN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;</a:t>
            </a:r>
            <a:r>
              <a:rPr lang="zh-CN" altLang="en-US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最温柔的力量，</a:t>
            </a:r>
            <a:endParaRPr lang="en-US" altLang="zh-CN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是一心一意</a:t>
            </a:r>
            <a:r>
              <a:rPr lang="en-US" altLang="zh-CN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;</a:t>
            </a:r>
            <a:r>
              <a:rPr lang="zh-CN" altLang="en-US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最强大的力量，</a:t>
            </a:r>
            <a:endParaRPr lang="en-US" altLang="zh-CN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是无怨无悔</a:t>
            </a:r>
            <a:r>
              <a:rPr lang="en-US" altLang="zh-CN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;</a:t>
            </a:r>
            <a:r>
              <a:rPr lang="zh-CN" altLang="en-US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最快乐的力量，</a:t>
            </a:r>
            <a:endParaRPr lang="en-US" altLang="zh-CN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是一生一世。</a:t>
            </a:r>
            <a:endParaRPr lang="en-US" altLang="zh-CN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ECD50779-0E53-4C57-B293-12BBC2F7F1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3795" y="3430066"/>
            <a:ext cx="1320134" cy="178856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2F452516-4274-4420-AFD6-E5989162855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7188" y="368672"/>
            <a:ext cx="1320134" cy="2007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4097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5A32E63-095D-4280-B201-5D499C0405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700" y="339741"/>
            <a:ext cx="4406869" cy="440686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7D634AD1-2E22-4028-ACE7-4BDC349AAA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35" y="1508100"/>
            <a:ext cx="6452629" cy="502921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1954440-C722-45D5-B12F-E4B952E80ACA}"/>
              </a:ext>
            </a:extLst>
          </p:cNvPr>
          <p:cNvSpPr txBox="1"/>
          <p:nvPr/>
        </p:nvSpPr>
        <p:spPr>
          <a:xfrm>
            <a:off x="6403959" y="2759214"/>
            <a:ext cx="2800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D04F44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四、相守篇</a:t>
            </a:r>
          </a:p>
        </p:txBody>
      </p:sp>
    </p:spTree>
    <p:extLst>
      <p:ext uri="{BB962C8B-B14F-4D97-AF65-F5344CB8AC3E}">
        <p14:creationId xmlns:p14="http://schemas.microsoft.com/office/powerpoint/2010/main" val="132533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相守篇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91EAB2D-FF76-4BEC-B6FE-0DDA544613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174" y="2238375"/>
            <a:ext cx="4516058" cy="3842611"/>
          </a:xfrm>
          <a:prstGeom prst="rect">
            <a:avLst/>
          </a:prstGeom>
        </p:spPr>
      </p:pic>
      <p:pic>
        <p:nvPicPr>
          <p:cNvPr id="6" name="Picture 43">
            <a:extLst>
              <a:ext uri="{FF2B5EF4-FFF2-40B4-BE49-F238E27FC236}">
                <a16:creationId xmlns:a16="http://schemas.microsoft.com/office/drawing/2014/main" xmlns="" id="{6BD4750F-C189-4626-88DD-E8FB357905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96000" y="868283"/>
            <a:ext cx="331272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48E033DE-5A82-45CB-A3A8-9A9923995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9390252" y="1774814"/>
            <a:ext cx="2214363" cy="2214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20EA22B4-4546-43B5-8C54-87328085B0CB}"/>
              </a:ext>
            </a:extLst>
          </p:cNvPr>
          <p:cNvSpPr/>
          <p:nvPr/>
        </p:nvSpPr>
        <p:spPr>
          <a:xfrm>
            <a:off x="6002451" y="3618435"/>
            <a:ext cx="320488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有一种默契叫做心照不宣，</a:t>
            </a:r>
            <a:endParaRPr lang="en-US" altLang="zh-CN" sz="2000" dirty="0">
              <a:solidFill>
                <a:srgbClr val="6666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有一种感觉叫做妙不可言，</a:t>
            </a:r>
            <a:endParaRPr lang="en-US" altLang="zh-CN" sz="2000" dirty="0">
              <a:solidFill>
                <a:srgbClr val="6666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有一种幸福叫做有你相伴，</a:t>
            </a:r>
            <a:endParaRPr lang="en-US" altLang="zh-CN" sz="2000" dirty="0">
              <a:solidFill>
                <a:srgbClr val="666666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666666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有一个白痴会把它看完</a:t>
            </a:r>
            <a:endParaRPr lang="zh-CN" altLang="en-US" sz="20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F667CB62-A01E-4BEB-BF20-3D43655B21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3745" y="4719886"/>
            <a:ext cx="1315616" cy="1790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394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D9B87B5-D5AD-4672-87CC-CC60839954E8}"/>
              </a:ext>
            </a:extLst>
          </p:cNvPr>
          <p:cNvSpPr txBox="1"/>
          <p:nvPr/>
        </p:nvSpPr>
        <p:spPr>
          <a:xfrm>
            <a:off x="2191660" y="1045457"/>
            <a:ext cx="4041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CONTENTS</a:t>
            </a:r>
            <a:endParaRPr lang="zh-CN" altLang="en-US" sz="48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A28CB6F-FEE3-475C-B5B6-0C69C790A5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906133"/>
            <a:ext cx="762991" cy="70371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87FFA8E-C480-4F93-995F-2C61576C7228}"/>
              </a:ext>
            </a:extLst>
          </p:cNvPr>
          <p:cNvSpPr txBox="1"/>
          <p:nvPr/>
        </p:nvSpPr>
        <p:spPr>
          <a:xfrm>
            <a:off x="6858991" y="1965603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相遇篇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CAE6CCB-FBF8-406B-A03A-4B3F3D6031B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5250" y="2950428"/>
            <a:ext cx="762991" cy="70371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A5F8368-A609-4C68-8CAE-B4CB65AF9C72}"/>
              </a:ext>
            </a:extLst>
          </p:cNvPr>
          <p:cNvSpPr txBox="1"/>
          <p:nvPr/>
        </p:nvSpPr>
        <p:spPr>
          <a:xfrm>
            <a:off x="8478241" y="300989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相知篇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E1ED0B3-24FC-49B5-A5C6-F493E0349E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4037463"/>
            <a:ext cx="762991" cy="70371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E9B375D-2E72-408A-9F94-7B325F084256}"/>
              </a:ext>
            </a:extLst>
          </p:cNvPr>
          <p:cNvSpPr txBox="1"/>
          <p:nvPr/>
        </p:nvSpPr>
        <p:spPr>
          <a:xfrm>
            <a:off x="6858991" y="4096933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相恋篇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052C5D70-C2F0-4B18-9141-7D0CA0ACFF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5250" y="5167238"/>
            <a:ext cx="762991" cy="703717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A4721D6-C592-43D8-8F63-B724ED4040E5}"/>
              </a:ext>
            </a:extLst>
          </p:cNvPr>
          <p:cNvSpPr txBox="1"/>
          <p:nvPr/>
        </p:nvSpPr>
        <p:spPr>
          <a:xfrm>
            <a:off x="8478241" y="52267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相守篇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D218BBC3-B5E1-4B1A-901B-D91C9646BC6D}"/>
              </a:ext>
            </a:extLst>
          </p:cNvPr>
          <p:cNvSpPr/>
          <p:nvPr/>
        </p:nvSpPr>
        <p:spPr>
          <a:xfrm>
            <a:off x="190500" y="133350"/>
            <a:ext cx="11772900" cy="6572250"/>
          </a:xfrm>
          <a:prstGeom prst="rect">
            <a:avLst/>
          </a:prstGeom>
          <a:noFill/>
          <a:ln>
            <a:solidFill>
              <a:srgbClr val="D04F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21B94CA-3391-4DBA-AC01-6E80A678DF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5192" y="755275"/>
            <a:ext cx="6393705" cy="571010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C6E86898-174E-4F68-8AD7-C16EC1BFEF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3387" y="3487281"/>
            <a:ext cx="1315616" cy="17907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A270DC3D-2079-4C47-991A-8ECA36B7D2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6919" y="94088"/>
            <a:ext cx="1315616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865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1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相守篇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9096CA7-E478-440D-B15A-53368F6762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4857" y="3679091"/>
            <a:ext cx="4524375" cy="3028950"/>
          </a:xfrm>
          <a:prstGeom prst="rect">
            <a:avLst/>
          </a:prstGeom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EF67F633-6807-463A-B6AC-BED08DD88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10507" y="970430"/>
            <a:ext cx="3312305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43">
            <a:extLst>
              <a:ext uri="{FF2B5EF4-FFF2-40B4-BE49-F238E27FC236}">
                <a16:creationId xmlns:a16="http://schemas.microsoft.com/office/drawing/2014/main" xmlns="" id="{44880DB1-C04B-46A4-9048-1A6B98900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9318530" y="2632766"/>
            <a:ext cx="2214363" cy="14762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26A4ABD9-004E-4B31-8B91-562CECB3B314}"/>
              </a:ext>
            </a:extLst>
          </p:cNvPr>
          <p:cNvSpPr/>
          <p:nvPr/>
        </p:nvSpPr>
        <p:spPr>
          <a:xfrm>
            <a:off x="956857" y="2404762"/>
            <a:ext cx="6096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你我相见是一种缘份，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我们彼此珍爱着这份来之不易的感情。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愿望在以后的路上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能陪同着你终生一世。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7B9B3CC8-1E97-4E48-A06E-A2DC136233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740" y="1525325"/>
            <a:ext cx="1315616" cy="17907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20C72D0-2CAC-4243-A60D-D8D3DFBC2F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08986">
            <a:off x="10797022" y="1757597"/>
            <a:ext cx="1320134" cy="178248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521ABD39-1FE1-42B5-B698-8904F0A1FEE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822" y="3750229"/>
            <a:ext cx="1315616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3745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相守篇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29359DF8-B40E-4396-B0B4-B9C500B797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1953" y="372392"/>
            <a:ext cx="5620047" cy="6485608"/>
          </a:xfrm>
          <a:prstGeom prst="rect">
            <a:avLst/>
          </a:prstGeom>
        </p:spPr>
      </p:pic>
      <p:pic>
        <p:nvPicPr>
          <p:cNvPr id="6" name="Picture 43">
            <a:extLst>
              <a:ext uri="{FF2B5EF4-FFF2-40B4-BE49-F238E27FC236}">
                <a16:creationId xmlns:a16="http://schemas.microsoft.com/office/drawing/2014/main" xmlns="" id="{28CB855A-F774-42C3-AE1C-E4AD65655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2137" y="2718548"/>
            <a:ext cx="331272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B6418A10-41AE-493F-8C60-2BF0BF215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2933450" y="4454600"/>
            <a:ext cx="2214363" cy="2214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697C905A-2DF0-4816-BBB1-5A2F5E2E6929}"/>
              </a:ext>
            </a:extLst>
          </p:cNvPr>
          <p:cNvSpPr/>
          <p:nvPr/>
        </p:nvSpPr>
        <p:spPr>
          <a:xfrm>
            <a:off x="5139145" y="1783925"/>
            <a:ext cx="6096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我心里有个小机密你想不想知道</a:t>
            </a:r>
            <a:r>
              <a:rPr lang="en-US" altLang="zh-CN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?</a:t>
            </a: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让风静静告知你，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我喜欢你，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真的好喜欢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>
                <a:solidFill>
                  <a:srgbClr val="3333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、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3A5999B-FD19-43ED-A821-8F864689E6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049" y="1688762"/>
            <a:ext cx="1315616" cy="17907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B3ED7F4-6306-4CC5-BC24-45DA4BF2A0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7935" y="3510519"/>
            <a:ext cx="1320134" cy="178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1462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相守篇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05F7979-A652-400E-AFD3-0B2BCC2B521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3847" y="3303063"/>
            <a:ext cx="4248153" cy="4248153"/>
          </a:xfrm>
          <a:prstGeom prst="rect">
            <a:avLst/>
          </a:prstGeom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5A1DE5E1-9024-4B0A-A1B4-FAF1F7813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0489" y="2987488"/>
            <a:ext cx="331272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" name="Picture 43">
            <a:extLst>
              <a:ext uri="{FF2B5EF4-FFF2-40B4-BE49-F238E27FC236}">
                <a16:creationId xmlns:a16="http://schemas.microsoft.com/office/drawing/2014/main" xmlns="" id="{9694B043-54B9-4B26-BEC3-EB95D0CEB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9682" y="1198106"/>
            <a:ext cx="3312720" cy="21049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" name="Picture 43">
            <a:extLst>
              <a:ext uri="{FF2B5EF4-FFF2-40B4-BE49-F238E27FC236}">
                <a16:creationId xmlns:a16="http://schemas.microsoft.com/office/drawing/2014/main" xmlns="" id="{BB6CBA41-308E-416D-8111-77413CF9B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4750175" y="3195312"/>
            <a:ext cx="2805605" cy="17516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43">
            <a:extLst>
              <a:ext uri="{FF2B5EF4-FFF2-40B4-BE49-F238E27FC236}">
                <a16:creationId xmlns:a16="http://schemas.microsoft.com/office/drawing/2014/main" xmlns="" id="{84456C74-D697-4B66-B4D5-0CDFD7DD2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2726026" y="4260188"/>
            <a:ext cx="2214363" cy="2214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82D543B-4BAF-4EE8-B41D-6E08C8AE27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5866" y="4876996"/>
            <a:ext cx="1320134" cy="178248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6DF4D5C-AB9A-4445-B2C2-9A6B0887541B}"/>
              </a:ext>
            </a:extLst>
          </p:cNvPr>
          <p:cNvSpPr/>
          <p:nvPr/>
        </p:nvSpPr>
        <p:spPr>
          <a:xfrm>
            <a:off x="7848619" y="961680"/>
            <a:ext cx="554829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你是一道风景，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风情万种美丽变幻</a:t>
            </a:r>
            <a:r>
              <a:rPr lang="en-US" altLang="zh-CN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;</a:t>
            </a: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你是一杯花茶，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沁人心脾幽香弥漫</a:t>
            </a:r>
            <a:r>
              <a:rPr lang="en-US" altLang="zh-CN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;</a:t>
            </a: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你是一把雨伞，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浪漫和你风雨相伴。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我爱你，你是我一生的爱恋</a:t>
            </a:r>
            <a:r>
              <a:rPr lang="en-US" altLang="zh-CN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!</a:t>
            </a:r>
            <a:r>
              <a:rPr lang="zh-CN" altLang="en-US" sz="20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/>
            </a:r>
            <a:br>
              <a:rPr lang="zh-CN" altLang="en-US" sz="2000" dirty="0">
                <a:latin typeface="迷你简卡通" panose="03000509000000000000" pitchFamily="65" charset="-122"/>
                <a:ea typeface="迷你简卡通" panose="03000509000000000000" pitchFamily="65" charset="-122"/>
              </a:rPr>
            </a:b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34450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58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5A32E63-095D-4280-B201-5D499C0405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700" y="339741"/>
            <a:ext cx="4406869" cy="440686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7D634AD1-2E22-4028-ACE7-4BDC349AAA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35" y="1508100"/>
            <a:ext cx="6452629" cy="502921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1954440-C722-45D5-B12F-E4B952E80ACA}"/>
              </a:ext>
            </a:extLst>
          </p:cNvPr>
          <p:cNvSpPr txBox="1"/>
          <p:nvPr/>
        </p:nvSpPr>
        <p:spPr>
          <a:xfrm>
            <a:off x="6403959" y="2759214"/>
            <a:ext cx="2800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D04F44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一、相遇篇</a:t>
            </a:r>
          </a:p>
        </p:txBody>
      </p:sp>
    </p:spTree>
    <p:extLst>
      <p:ext uri="{BB962C8B-B14F-4D97-AF65-F5344CB8AC3E}">
        <p14:creationId xmlns:p14="http://schemas.microsoft.com/office/powerpoint/2010/main" val="370747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相遇篇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6" name="Picture 43">
            <a:extLst>
              <a:ext uri="{FF2B5EF4-FFF2-40B4-BE49-F238E27FC236}">
                <a16:creationId xmlns:a16="http://schemas.microsoft.com/office/drawing/2014/main" xmlns="" id="{D2661154-1FBB-4088-B378-28D25A670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41077" y="1691981"/>
            <a:ext cx="3475641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F900F12B-3294-44C3-9B47-DCF8FF3A4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3989704" y="2793280"/>
            <a:ext cx="3295435" cy="2214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43">
            <a:extLst>
              <a:ext uri="{FF2B5EF4-FFF2-40B4-BE49-F238E27FC236}">
                <a16:creationId xmlns:a16="http://schemas.microsoft.com/office/drawing/2014/main" xmlns="" id="{B6CEB650-865E-410B-9939-8C61F9846D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06857">
            <a:off x="936618" y="3879231"/>
            <a:ext cx="3484556" cy="2322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43FCBB6-9E0D-44A5-AD8E-075697DC36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7403" y="2117"/>
            <a:ext cx="5148775" cy="6464912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55ED7F8-5B96-4016-95A5-B049E45CB6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6790" y="1279191"/>
            <a:ext cx="1315616" cy="17907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52B1B62-158A-4894-A0D6-EBCA0CA1E58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033" y="4763209"/>
            <a:ext cx="1320134" cy="178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6529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相遇篇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083B2D3-FA18-4351-99C1-CD01B03087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653" y="4122682"/>
            <a:ext cx="3329393" cy="2805568"/>
          </a:xfrm>
          <a:prstGeom prst="rect">
            <a:avLst/>
          </a:prstGeom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080B925E-6C9F-4071-BD30-1A0C2CF63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31466" y="1220520"/>
            <a:ext cx="331272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43">
            <a:extLst>
              <a:ext uri="{FF2B5EF4-FFF2-40B4-BE49-F238E27FC236}">
                <a16:creationId xmlns:a16="http://schemas.microsoft.com/office/drawing/2014/main" xmlns="" id="{1F78C97E-7DA6-48B9-9685-A04B6B21DB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8198634" y="2321819"/>
            <a:ext cx="3295433" cy="2214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" name="Picture 43">
            <a:extLst>
              <a:ext uri="{FF2B5EF4-FFF2-40B4-BE49-F238E27FC236}">
                <a16:creationId xmlns:a16="http://schemas.microsoft.com/office/drawing/2014/main" xmlns="" id="{DCF1A359-0F13-4CE4-A575-629C489F2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06857">
            <a:off x="5145983" y="3407770"/>
            <a:ext cx="3483684" cy="2322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F064D55B-53B9-49BA-8EE7-46CDBF093C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9266" y="4042719"/>
            <a:ext cx="1315616" cy="17907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CB31C694-595F-4DF1-8155-21D3854E88E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524" y="428145"/>
            <a:ext cx="1320134" cy="1782484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BB0C078B-B8AB-461F-B55E-64859038BEDC}"/>
              </a:ext>
            </a:extLst>
          </p:cNvPr>
          <p:cNvSpPr/>
          <p:nvPr/>
        </p:nvSpPr>
        <p:spPr>
          <a:xfrm>
            <a:off x="956857" y="1678568"/>
            <a:ext cx="6096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没有理由，爱你没有理由，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在白天你是太阳，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在夜晚你是月亮，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下雨了你是我的雨伞，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天冷了你是我的衣裳。</a:t>
            </a:r>
            <a:r>
              <a:rPr lang="zh-CN" altLang="en-US" dirty="0"/>
              <a:t/>
            </a:r>
            <a:br>
              <a:rPr lang="zh-CN" altLang="en-US" dirty="0"/>
            </a:b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28968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8A07980-BE79-4C50-870F-8454F3E0651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8D6DC4A-5664-4784-8B12-6693AC6AFC22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相遇篇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F625945-1272-4B9C-8774-14C34D1ADD6C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5" name="Picture 43">
            <a:extLst>
              <a:ext uri="{FF2B5EF4-FFF2-40B4-BE49-F238E27FC236}">
                <a16:creationId xmlns:a16="http://schemas.microsoft.com/office/drawing/2014/main" xmlns="" id="{49645B58-5D00-4A6D-A2E1-958F360AE6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52608" y="1508312"/>
            <a:ext cx="331272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6" name="Picture 43">
            <a:extLst>
              <a:ext uri="{FF2B5EF4-FFF2-40B4-BE49-F238E27FC236}">
                <a16:creationId xmlns:a16="http://schemas.microsoft.com/office/drawing/2014/main" xmlns="" id="{D9C57F49-89B2-4A09-8BF7-818B1ABA80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9160838" y="2801588"/>
            <a:ext cx="2214363" cy="2214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BA4F9984-2871-4A4B-A065-B85D70883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404746">
            <a:off x="6316311" y="3733878"/>
            <a:ext cx="2994236" cy="2011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FB81D1F-E82A-44ED-826A-5CFA9975BA9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4190" y="4541096"/>
            <a:ext cx="1315616" cy="17907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28C34E4-9A34-4128-9F30-1F1BFC9753A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35" y="1508100"/>
            <a:ext cx="6452629" cy="502921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DB9B194D-045B-4E80-8026-B330C99E2F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0144" y="231139"/>
            <a:ext cx="1315616" cy="17907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DEF9BE7-1047-487D-8725-563F1D9D841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58175">
            <a:off x="10719136" y="2049331"/>
            <a:ext cx="1320134" cy="178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0891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相遇篇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5973078-C218-42BF-800E-DA929CA9DB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13436" y="2874863"/>
            <a:ext cx="3352800" cy="3333750"/>
          </a:xfrm>
          <a:prstGeom prst="rect">
            <a:avLst/>
          </a:prstGeom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2E0F3979-B65C-4EEA-A9C5-AFEFF805B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60067" y="2610326"/>
            <a:ext cx="331272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43">
            <a:extLst>
              <a:ext uri="{FF2B5EF4-FFF2-40B4-BE49-F238E27FC236}">
                <a16:creationId xmlns:a16="http://schemas.microsoft.com/office/drawing/2014/main" xmlns="" id="{72AEF24C-72C0-4E9F-AD60-F9AED7129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3927234" y="3720191"/>
            <a:ext cx="3295435" cy="21972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B589244-0FC7-4EFC-9173-B79A871D7D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193" y="1821211"/>
            <a:ext cx="1315616" cy="17907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21DB1A0-A73E-4406-99D5-C9B0A17800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9470" y="4914034"/>
            <a:ext cx="1315616" cy="17907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D61589B-133C-4F7E-9092-E4B889896B1B}"/>
              </a:ext>
            </a:extLst>
          </p:cNvPr>
          <p:cNvSpPr/>
          <p:nvPr/>
        </p:nvSpPr>
        <p:spPr>
          <a:xfrm>
            <a:off x="4968659" y="902289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赶上一个人要一分钟的时光，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爱好一个人只要一小时的时间，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爱上一个人要一天的时间，</a:t>
            </a:r>
            <a:endParaRPr lang="en-US" altLang="zh-CN" sz="2000" dirty="0">
              <a:solidFill>
                <a:srgbClr val="333333"/>
              </a:solidFill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000" dirty="0">
                <a:solidFill>
                  <a:srgbClr val="333333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可要我忘却你却要用上毕生的时间</a:t>
            </a:r>
            <a:r>
              <a:rPr lang="zh-CN" altLang="en-US" dirty="0">
                <a:solidFill>
                  <a:srgbClr val="333333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。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823620AA-0D74-48D8-9C48-C026E8D5A8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8793" y="666926"/>
            <a:ext cx="1320134" cy="178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431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5A32E63-095D-4280-B201-5D499C0405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700" y="339741"/>
            <a:ext cx="4406869" cy="440686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7D634AD1-2E22-4028-ACE7-4BDC349AAA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35" y="1508100"/>
            <a:ext cx="6452629" cy="502921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1954440-C722-45D5-B12F-E4B952E80ACA}"/>
              </a:ext>
            </a:extLst>
          </p:cNvPr>
          <p:cNvSpPr txBox="1"/>
          <p:nvPr/>
        </p:nvSpPr>
        <p:spPr>
          <a:xfrm>
            <a:off x="6403959" y="2759214"/>
            <a:ext cx="2800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D04F44"/>
                </a:solidFill>
                <a:latin typeface="迷你简卡通" panose="03000509000000000000" pitchFamily="65" charset="-122"/>
                <a:ea typeface="迷你简卡通" panose="03000509000000000000" pitchFamily="65" charset="-122"/>
              </a:rPr>
              <a:t>二、相知篇</a:t>
            </a:r>
          </a:p>
        </p:txBody>
      </p:sp>
    </p:spTree>
    <p:extLst>
      <p:ext uri="{BB962C8B-B14F-4D97-AF65-F5344CB8AC3E}">
        <p14:creationId xmlns:p14="http://schemas.microsoft.com/office/powerpoint/2010/main" val="2797241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3A80C42-4A29-42DC-A31E-6C1B59937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"/>
            <a:ext cx="1509307" cy="115009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057FC76-07B1-4C6B-B568-528697266D41}"/>
              </a:ext>
            </a:extLst>
          </p:cNvPr>
          <p:cNvSpPr txBox="1"/>
          <p:nvPr/>
        </p:nvSpPr>
        <p:spPr>
          <a:xfrm>
            <a:off x="1509307" y="283508"/>
            <a:ext cx="2800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迷你简卡通" panose="03000509000000000000" pitchFamily="65" charset="-122"/>
                <a:ea typeface="迷你简卡通" panose="03000509000000000000" pitchFamily="65" charset="-122"/>
              </a:rPr>
              <a:t>相知篇</a:t>
            </a:r>
            <a:endParaRPr lang="en-US" altLang="zh-CN" sz="3200" dirty="0">
              <a:latin typeface="迷你简卡通" panose="03000509000000000000" pitchFamily="65" charset="-122"/>
              <a:ea typeface="迷你简卡通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7308356-5055-429D-8F27-D7BEFABDB39F}"/>
              </a:ext>
            </a:extLst>
          </p:cNvPr>
          <p:cNvSpPr txBox="1"/>
          <p:nvPr/>
        </p:nvSpPr>
        <p:spPr>
          <a:xfrm>
            <a:off x="1509307" y="777014"/>
            <a:ext cx="249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Click here to add word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F9D723B-1398-4349-8104-162A4B58260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6346"/>
            <a:ext cx="5795242" cy="4953000"/>
          </a:xfrm>
          <a:prstGeom prst="rect">
            <a:avLst/>
          </a:prstGeom>
        </p:spPr>
      </p:pic>
      <p:pic>
        <p:nvPicPr>
          <p:cNvPr id="7" name="Picture 43">
            <a:extLst>
              <a:ext uri="{FF2B5EF4-FFF2-40B4-BE49-F238E27FC236}">
                <a16:creationId xmlns:a16="http://schemas.microsoft.com/office/drawing/2014/main" xmlns="" id="{3E61338B-8125-4448-A24B-9BD272BBD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38825" y="1315462"/>
            <a:ext cx="3312720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9" name="Picture 43">
            <a:extLst>
              <a:ext uri="{FF2B5EF4-FFF2-40B4-BE49-F238E27FC236}">
                <a16:creationId xmlns:a16="http://schemas.microsoft.com/office/drawing/2014/main" xmlns="" id="{26F8E57A-080E-4D65-8EF3-915F4427B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28018" y="3969535"/>
            <a:ext cx="3313548" cy="22084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" name="Picture 43">
            <a:extLst>
              <a:ext uri="{FF2B5EF4-FFF2-40B4-BE49-F238E27FC236}">
                <a16:creationId xmlns:a16="http://schemas.microsoft.com/office/drawing/2014/main" xmlns="" id="{EDF28A6B-DB06-4167-82B1-B2C26B3AF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5794046" y="3226813"/>
            <a:ext cx="3295435" cy="21969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8" name="Picture 43">
            <a:extLst>
              <a:ext uri="{FF2B5EF4-FFF2-40B4-BE49-F238E27FC236}">
                <a16:creationId xmlns:a16="http://schemas.microsoft.com/office/drawing/2014/main" xmlns="" id="{68F1779F-5E79-4B88-B610-7A4E6CE83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52623">
            <a:off x="9351967" y="2020640"/>
            <a:ext cx="2214363" cy="2214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F1CEE5B3-2B79-45F9-A0A8-234549A721F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055" y="4771272"/>
            <a:ext cx="1315616" cy="17907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9131F859-4E4E-4991-B730-868120612D0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2930" y="539493"/>
            <a:ext cx="1320134" cy="178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3553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7AE8CB0-6AB2-467A-BB82-08A5C3DDCC6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02.08.05"/>
</p:tagLst>
</file>

<file path=ppt/theme/theme1.xml><?xml version="1.0" encoding="utf-8"?>
<a:theme xmlns:a="http://schemas.openxmlformats.org/drawingml/2006/main" name="第一PPT，www.1ppt.com">
  <a:themeElements>
    <a:clrScheme name="自定义 10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</TotalTime>
  <Words>883</Words>
  <Application>Microsoft Office PowerPoint</Application>
  <PresentationFormat>自定义</PresentationFormat>
  <Paragraphs>126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情人节</dc:title>
  <dc:creator>第一PPT</dc:creator>
  <cp:keywords>www.1ppt.com</cp:keywords>
  <dc:description>www.1ppt.com</dc:description>
  <cp:lastModifiedBy>Windows User</cp:lastModifiedBy>
  <cp:revision>212</cp:revision>
  <dcterms:created xsi:type="dcterms:W3CDTF">2017-08-18T03:02:00Z</dcterms:created>
  <dcterms:modified xsi:type="dcterms:W3CDTF">2019-02-14T14:52:41Z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