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975" r:id="rId3"/>
    <p:sldId id="977" r:id="rId4"/>
    <p:sldId id="981" r:id="rId5"/>
    <p:sldId id="979" r:id="rId6"/>
    <p:sldId id="978" r:id="rId7"/>
    <p:sldId id="982" r:id="rId8"/>
    <p:sldId id="983" r:id="rId9"/>
    <p:sldId id="980" r:id="rId10"/>
    <p:sldId id="992" r:id="rId11"/>
    <p:sldId id="993" r:id="rId12"/>
    <p:sldId id="984" r:id="rId13"/>
    <p:sldId id="994" r:id="rId14"/>
    <p:sldId id="995" r:id="rId15"/>
    <p:sldId id="996" r:id="rId16"/>
    <p:sldId id="1001" r:id="rId17"/>
    <p:sldId id="998" r:id="rId18"/>
    <p:sldId id="999" r:id="rId19"/>
    <p:sldId id="1000" r:id="rId20"/>
    <p:sldId id="1005" r:id="rId21"/>
    <p:sldId id="1004" r:id="rId22"/>
    <p:sldId id="997" r:id="rId23"/>
    <p:sldId id="1003" r:id="rId24"/>
    <p:sldId id="1006" r:id="rId25"/>
    <p:sldId id="1008" r:id="rId26"/>
    <p:sldId id="100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D69"/>
    <a:srgbClr val="F5A2C0"/>
    <a:srgbClr val="FEF9DB"/>
    <a:srgbClr val="A4ACCF"/>
    <a:srgbClr val="D181CB"/>
    <a:srgbClr val="FBA3BF"/>
    <a:srgbClr val="F6A3C0"/>
    <a:srgbClr val="E571DD"/>
    <a:srgbClr val="FF66FF"/>
    <a:srgbClr val="DF2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5" autoAdjust="0"/>
    <p:restoredTop sz="83992" autoAdjust="0"/>
  </p:normalViewPr>
  <p:slideViewPr>
    <p:cSldViewPr snapToGrid="0" showGuides="1">
      <p:cViewPr varScale="1">
        <p:scale>
          <a:sx n="61" d="100"/>
          <a:sy n="61" d="100"/>
        </p:scale>
        <p:origin x="-72" y="-14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3E272-A017-45D1-BF50-E01C56DEC431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DD8BC-D6FC-4DC7-95EE-0B21F3581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25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022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549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25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189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990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174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72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0041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47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602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58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477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1465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208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08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2255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516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452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91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195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942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65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732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5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0D3CD5-2856-4FBB-B945-A5AAD51A3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BA84670-E173-4350-8DBA-0DDF41458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306F2C9-6204-4CDC-8A7B-B1FF921C7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C8487E7-FDBF-4D2A-8D5B-2D5A24551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4F7A92-F3E2-4CAD-8740-9DB6CE3C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48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2099A77-1441-4A90-949D-DB497265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265DE50-21FD-4139-8B7B-248657385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9B5924E-B103-452A-9096-C3D5CF13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B71C771-13F6-47BF-8380-D7AD749E8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BF76AE8-3F8E-48ED-9684-5C8D8302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58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4DF8C08-8700-4D56-BE9A-3C9FC1EF3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EA194EE-3132-498C-8989-2F2B0A587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F68F920-4FD1-4537-BB6C-83DD0C023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13330DC-893A-4C0D-BFC0-545999F4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CA8451E-E009-4858-91B8-768D838F6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1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73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682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54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93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98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72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047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88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DB30E8C-3688-4423-8BA1-9353733FB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EB5F798-345D-4161-8985-38F4EA392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94C21D3-701F-45BA-9941-27756E67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CD6A84C-15C9-4808-89FB-ABC2261A6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0D8FA99-F91B-44D2-AF46-BEABD6CD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10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72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95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062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AA746F-767A-4EB6-9785-49809D5BC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03D88C4-1C31-4440-902B-C3CAECD19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988CA2-A5F0-4BAA-BD04-493091F3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72057D3-ED9B-4949-AB4F-5C22EBD9B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23CFA0C-17FF-44A0-B95B-A0A42ECDF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84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0253A2-7246-4000-BBE5-74CD6E9B0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D9F10CC-A678-41FF-B910-5D8CBACD9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72FDB5E-1D8C-4777-8BAA-4E87A1C70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C5EEC61-1A6D-4106-8173-8EA768A44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7B5362-D05F-47BF-865F-06BFB93C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B0ED683-F6A8-486C-9335-EE0A711F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97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AF0EAD-1DBF-4B90-A988-E59FB6DE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9F823B2-199A-4F9B-90E5-AAE0DA4A7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98D05C2-C2A9-45AB-96FF-3741CB899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4561BCF-7A13-4AAC-A2EF-D24AB1A13E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BA8D4A6-DAE7-46C1-AADC-36385DDAE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5D1820A-BBFA-43AF-9F6B-98A097BA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23C08DB-1A4D-4916-8CF7-EFB651E4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C8DA110-1894-497F-92BB-F2006504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05666" y="646793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1688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7AD8AD-C1A3-4B59-B0F9-98C2DB5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72A0638-BD93-41A2-A95E-8F30223A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2DAEA7A-1C9A-40B7-9051-96A559B49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109A3E8-54B0-4742-A3C3-7863BFEE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40F0FBC-4A3E-451D-9DCF-F7A5E4BC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9570197-FA96-46EF-BBAF-BABAC0A0A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10E03EA-6DCD-45FF-A2CD-07A7CBB2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14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F3EA933-38FB-4E95-A113-EA5092923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600D57B-7DD6-4130-B481-F645AB1C7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0CDC4E7-4C9A-480C-BE85-110253D00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BAB418D-F73B-493E-98D8-07DCEB48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36F2EF3-2177-45FB-9E8E-B4F9EF2A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999E1A9-A17A-42D1-A6EE-25616902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23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60D1A9-6505-46B5-8FC4-5F2A96072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B0A8384-EF42-49C7-8B72-47CAC940D6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F41794D-17D9-4743-AF97-AE0528BA9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9D3E264-E40A-4D58-96A1-82ECE62A5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71EC6F-D819-4E4A-BA56-03A95BF9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058CC60-3B58-4FEF-BDDE-12351A8B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13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043C670-1FE1-4AC4-990A-97B10D12B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57C0A71-7D3E-4B34-A627-8CDC308EC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3E601AC-2103-4D25-BF42-7089F7434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A57B1BC-5512-4476-B28B-7AA7E05E43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CA7CD38-6541-44CE-A201-EF6C1356E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1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8.jp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1.jpg"/><Relationship Id="rId10" Type="http://schemas.openxmlformats.org/officeDocument/2006/relationships/image" Target="../media/image29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23.jp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jp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1.jpg"/><Relationship Id="rId7" Type="http://schemas.openxmlformats.org/officeDocument/2006/relationships/image" Target="../media/image42.jp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g"/><Relationship Id="rId11" Type="http://schemas.openxmlformats.org/officeDocument/2006/relationships/image" Target="../media/image46.png"/><Relationship Id="rId5" Type="http://schemas.openxmlformats.org/officeDocument/2006/relationships/image" Target="../media/image36.jpg"/><Relationship Id="rId10" Type="http://schemas.openxmlformats.org/officeDocument/2006/relationships/image" Target="../media/image45.png"/><Relationship Id="rId4" Type="http://schemas.openxmlformats.org/officeDocument/2006/relationships/image" Target="../media/image2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15.jp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5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jpg"/><Relationship Id="rId10" Type="http://schemas.openxmlformats.org/officeDocument/2006/relationships/image" Target="../media/image38.jpg"/><Relationship Id="rId4" Type="http://schemas.openxmlformats.org/officeDocument/2006/relationships/image" Target="../media/image2.png"/><Relationship Id="rId9" Type="http://schemas.openxmlformats.org/officeDocument/2006/relationships/image" Target="../media/image5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55.jp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28.jp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1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11" Type="http://schemas.openxmlformats.org/officeDocument/2006/relationships/image" Target="../media/image19.jpg"/><Relationship Id="rId5" Type="http://schemas.openxmlformats.org/officeDocument/2006/relationships/image" Target="../media/image23.jpg"/><Relationship Id="rId10" Type="http://schemas.openxmlformats.org/officeDocument/2006/relationships/image" Target="../media/image27.jpeg"/><Relationship Id="rId4" Type="http://schemas.openxmlformats.org/officeDocument/2006/relationships/image" Target="../media/image2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AFC65DB-A986-40F0-81BC-B907EC7578FA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9105C833-8E29-441D-84FD-01A34FC9C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82A1F3E5-2B35-4C74-AA94-D7068E17E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8CBF8409-E264-496F-94A4-19C8CA258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sp>
        <p:nvSpPr>
          <p:cNvPr id="39" name="平行四边形 38">
            <a:extLst>
              <a:ext uri="{FF2B5EF4-FFF2-40B4-BE49-F238E27FC236}">
                <a16:creationId xmlns="" xmlns:a16="http://schemas.microsoft.com/office/drawing/2014/main" id="{CD3F30A6-84BA-4830-A32F-B3319CA10FE5}"/>
              </a:ext>
            </a:extLst>
          </p:cNvPr>
          <p:cNvSpPr/>
          <p:nvPr/>
        </p:nvSpPr>
        <p:spPr>
          <a:xfrm rot="782898" flipV="1">
            <a:off x="3342348" y="3568873"/>
            <a:ext cx="5410230" cy="1373862"/>
          </a:xfrm>
          <a:prstGeom prst="parallelogram">
            <a:avLst>
              <a:gd name="adj" fmla="val 23575"/>
            </a:avLst>
          </a:prstGeom>
          <a:solidFill>
            <a:srgbClr val="4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54EFAA93-5A3F-43F3-A559-783CF267BB18}"/>
              </a:ext>
            </a:extLst>
          </p:cNvPr>
          <p:cNvCxnSpPr/>
          <p:nvPr/>
        </p:nvCxnSpPr>
        <p:spPr>
          <a:xfrm>
            <a:off x="8229600" y="2161036"/>
            <a:ext cx="0" cy="1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心形 40">
            <a:extLst>
              <a:ext uri="{FF2B5EF4-FFF2-40B4-BE49-F238E27FC236}">
                <a16:creationId xmlns="" xmlns:a16="http://schemas.microsoft.com/office/drawing/2014/main" id="{D7FD361F-1B28-483D-9120-A8DD3D0587BD}"/>
              </a:ext>
            </a:extLst>
          </p:cNvPr>
          <p:cNvSpPr/>
          <p:nvPr/>
        </p:nvSpPr>
        <p:spPr>
          <a:xfrm>
            <a:off x="3968766" y="1313155"/>
            <a:ext cx="4222287" cy="3794700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8936B0AD-FB0B-434C-98F2-C60BED88EC50}"/>
              </a:ext>
            </a:extLst>
          </p:cNvPr>
          <p:cNvGrpSpPr/>
          <p:nvPr/>
        </p:nvGrpSpPr>
        <p:grpSpPr>
          <a:xfrm>
            <a:off x="3396966" y="2101678"/>
            <a:ext cx="4918008" cy="1678787"/>
            <a:chOff x="3681188" y="2249701"/>
            <a:chExt cx="4918008" cy="1678787"/>
          </a:xfrm>
        </p:grpSpPr>
        <p:sp>
          <p:nvSpPr>
            <p:cNvPr id="31" name="平行四边形 30">
              <a:extLst>
                <a:ext uri="{FF2B5EF4-FFF2-40B4-BE49-F238E27FC236}">
                  <a16:creationId xmlns="" xmlns:a16="http://schemas.microsoft.com/office/drawing/2014/main" id="{F71AC76C-564E-4BFB-826F-3E9972DEF425}"/>
                </a:ext>
              </a:extLst>
            </p:cNvPr>
            <p:cNvSpPr/>
            <p:nvPr/>
          </p:nvSpPr>
          <p:spPr>
            <a:xfrm rot="20889755">
              <a:off x="3681188" y="2704583"/>
              <a:ext cx="4662787" cy="1223905"/>
            </a:xfrm>
            <a:prstGeom prst="parallelogram">
              <a:avLst>
                <a:gd name="adj" fmla="val 21946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>
              <a:extLst>
                <a:ext uri="{FF2B5EF4-FFF2-40B4-BE49-F238E27FC236}">
                  <a16:creationId xmlns="" xmlns:a16="http://schemas.microsoft.com/office/drawing/2014/main" id="{46EE519E-828E-4EAC-9581-C947897818FB}"/>
                </a:ext>
              </a:extLst>
            </p:cNvPr>
            <p:cNvSpPr/>
            <p:nvPr/>
          </p:nvSpPr>
          <p:spPr>
            <a:xfrm rot="10058077">
              <a:off x="7685812" y="2249701"/>
              <a:ext cx="913384" cy="787400"/>
            </a:xfrm>
            <a:prstGeom prst="triangle">
              <a:avLst>
                <a:gd name="adj" fmla="val 61205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>
              <a:extLst>
                <a:ext uri="{FF2B5EF4-FFF2-40B4-BE49-F238E27FC236}">
                  <a16:creationId xmlns="" xmlns:a16="http://schemas.microsoft.com/office/drawing/2014/main" id="{68808D5D-81DE-4582-A19A-372F40EDEA30}"/>
                </a:ext>
              </a:extLst>
            </p:cNvPr>
            <p:cNvSpPr/>
            <p:nvPr/>
          </p:nvSpPr>
          <p:spPr>
            <a:xfrm rot="20917603">
              <a:off x="7680767" y="2697154"/>
              <a:ext cx="913384" cy="787400"/>
            </a:xfrm>
            <a:prstGeom prst="triangle">
              <a:avLst>
                <a:gd name="adj" fmla="val 44017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平行四边形 36">
            <a:extLst>
              <a:ext uri="{FF2B5EF4-FFF2-40B4-BE49-F238E27FC236}">
                <a16:creationId xmlns="" xmlns:a16="http://schemas.microsoft.com/office/drawing/2014/main" id="{A99E833A-8F08-4BAE-AFB1-B4079FF2DDD3}"/>
              </a:ext>
            </a:extLst>
          </p:cNvPr>
          <p:cNvSpPr/>
          <p:nvPr/>
        </p:nvSpPr>
        <p:spPr>
          <a:xfrm rot="20889755">
            <a:off x="3403871" y="4797061"/>
            <a:ext cx="5287184" cy="1223905"/>
          </a:xfrm>
          <a:prstGeom prst="parallelogram">
            <a:avLst>
              <a:gd name="adj" fmla="val 21946"/>
            </a:avLst>
          </a:prstGeom>
          <a:solidFill>
            <a:srgbClr val="6D5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C5B08678-9CEE-4F20-AA83-2C42B18CDDC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120" y="236652"/>
            <a:ext cx="1801372" cy="192024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0B5882AD-C79D-4EE6-A26B-54614E0F10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970" y="478787"/>
            <a:ext cx="1801372" cy="1801372"/>
          </a:xfrm>
          <a:prstGeom prst="rect">
            <a:avLst/>
          </a:prstGeom>
        </p:spPr>
      </p:pic>
      <p:sp>
        <p:nvSpPr>
          <p:cNvPr id="52" name="PA_文本框 76">
            <a:extLst>
              <a:ext uri="{FF2B5EF4-FFF2-40B4-BE49-F238E27FC236}">
                <a16:creationId xmlns="" xmlns:a16="http://schemas.microsoft.com/office/drawing/2014/main" id="{11FA90D2-2237-4CE3-A5F2-3966C968DCA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20843920">
            <a:off x="4662999" y="4924220"/>
            <a:ext cx="304193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 dirty="0">
                <a:solidFill>
                  <a:srgbClr val="F5A2C0"/>
                </a:solidFill>
                <a:latin typeface="方正水柱繁体" panose="02010601030101010101" pitchFamily="2" charset="-122"/>
                <a:ea typeface="方正水柱繁体" panose="02010601030101010101" pitchFamily="2" charset="-122"/>
                <a:cs typeface="+mn-ea"/>
                <a:sym typeface="+mn-lt"/>
              </a:rPr>
              <a:t>情人节</a:t>
            </a:r>
          </a:p>
        </p:txBody>
      </p:sp>
      <p:sp>
        <p:nvSpPr>
          <p:cNvPr id="53" name="PA_文本框 76">
            <a:extLst>
              <a:ext uri="{FF2B5EF4-FFF2-40B4-BE49-F238E27FC236}">
                <a16:creationId xmlns="" xmlns:a16="http://schemas.microsoft.com/office/drawing/2014/main" id="{55A203A0-A510-4D8D-8EF7-2A0887D414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20883543">
            <a:off x="4096545" y="2474994"/>
            <a:ext cx="3723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EF9DB"/>
                </a:solidFill>
                <a:cs typeface="+mn-ea"/>
                <a:sym typeface="+mn-lt"/>
              </a:rPr>
              <a:t>Valentine’s Day</a:t>
            </a:r>
          </a:p>
          <a:p>
            <a:pPr algn="ctr"/>
            <a:r>
              <a:rPr lang="en-US" altLang="zh-CN" sz="3600" b="1" dirty="0">
                <a:solidFill>
                  <a:srgbClr val="FEF9DB"/>
                </a:solidFill>
                <a:cs typeface="+mn-ea"/>
                <a:sym typeface="+mn-lt"/>
              </a:rPr>
              <a:t> Party!</a:t>
            </a:r>
            <a:endParaRPr lang="zh-CN" altLang="en-US" sz="3600" b="1" dirty="0">
              <a:solidFill>
                <a:srgbClr val="FEF9DB"/>
              </a:solidFill>
              <a:cs typeface="+mn-ea"/>
              <a:sym typeface="+mn-lt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7009E8F7-92D4-4E84-B870-FE0C6FD103B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431" y="3773595"/>
            <a:ext cx="1801372" cy="2880366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31083FA0-DF09-4774-B514-F21E9623B42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3446">
            <a:off x="4314845" y="5414799"/>
            <a:ext cx="710474" cy="608671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="" xmlns:a16="http://schemas.microsoft.com/office/drawing/2014/main" id="{EB9ECCD4-8215-4AAA-99FA-747A53E8BF0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3446">
            <a:off x="7309791" y="4798021"/>
            <a:ext cx="710474" cy="6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37" grpId="0" animBg="1"/>
      <p:bldP spid="52" grpId="0"/>
      <p:bldP spid="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E795BAC-B9F5-4A06-AAB3-CED27D4CDAFA}"/>
              </a:ext>
            </a:extLst>
          </p:cNvPr>
          <p:cNvSpPr/>
          <p:nvPr/>
        </p:nvSpPr>
        <p:spPr>
          <a:xfrm>
            <a:off x="918324" y="1177620"/>
            <a:ext cx="6486054" cy="434833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C562B38-4ABC-44E0-B213-59B3A04A355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7627" y="3646167"/>
            <a:ext cx="1801372" cy="288036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DFF5133B-C3B1-4DA6-A1A9-1F45487A549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0342" y="1177620"/>
            <a:ext cx="2872917" cy="224097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B45B07B1-DADA-4FD5-B1C6-368AB5D0E8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368983">
            <a:off x="7840807" y="4101026"/>
            <a:ext cx="1481230" cy="118297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2A5F2220-8CC8-453E-9E8E-A89384E4EDA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4903">
            <a:off x="8702525" y="4445433"/>
            <a:ext cx="992766" cy="792869"/>
          </a:xfrm>
          <a:prstGeom prst="rect">
            <a:avLst/>
          </a:prstGeom>
        </p:spPr>
      </p:pic>
      <p:sp>
        <p:nvSpPr>
          <p:cNvPr id="39" name="PA_文本框 76">
            <a:extLst>
              <a:ext uri="{FF2B5EF4-FFF2-40B4-BE49-F238E27FC236}">
                <a16:creationId xmlns="" xmlns:a16="http://schemas.microsoft.com/office/drawing/2014/main" id="{51D0ECBD-16A2-4811-ABF4-10A962B5878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489540" y="4472410"/>
            <a:ext cx="30419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FF4D69"/>
                </a:solidFill>
                <a:cs typeface="+mn-ea"/>
                <a:sym typeface="+mn-lt"/>
              </a:rPr>
              <a:t>HAPPY</a:t>
            </a:r>
            <a:endParaRPr lang="zh-CN" altLang="en-US" sz="6600" dirty="0">
              <a:solidFill>
                <a:srgbClr val="FF4D69"/>
              </a:solidFill>
              <a:cs typeface="+mn-ea"/>
              <a:sym typeface="+mn-lt"/>
            </a:endParaRPr>
          </a:p>
        </p:txBody>
      </p:sp>
      <p:sp>
        <p:nvSpPr>
          <p:cNvPr id="40" name="PA_文本框 76">
            <a:extLst>
              <a:ext uri="{FF2B5EF4-FFF2-40B4-BE49-F238E27FC236}">
                <a16:creationId xmlns="" xmlns:a16="http://schemas.microsoft.com/office/drawing/2014/main" id="{64E2AC29-B5DA-4687-97AC-2BAB99105A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760455" y="5634858"/>
            <a:ext cx="4308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DF2451"/>
                </a:solidFill>
                <a:cs typeface="+mn-ea"/>
                <a:sym typeface="+mn-lt"/>
              </a:rPr>
              <a:t>Valentine’s Day</a:t>
            </a:r>
            <a:endParaRPr lang="zh-CN" altLang="en-US" sz="3600" b="1" dirty="0">
              <a:solidFill>
                <a:srgbClr val="DF245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69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0" name="任意多边形 17">
            <a:extLst>
              <a:ext uri="{FF2B5EF4-FFF2-40B4-BE49-F238E27FC236}">
                <a16:creationId xmlns="" xmlns:a16="http://schemas.microsoft.com/office/drawing/2014/main" id="{8897D1BA-61AC-4848-8649-8124E4F89937}"/>
              </a:ext>
            </a:extLst>
          </p:cNvPr>
          <p:cNvSpPr>
            <a:spLocks/>
          </p:cNvSpPr>
          <p:nvPr/>
        </p:nvSpPr>
        <p:spPr bwMode="auto">
          <a:xfrm>
            <a:off x="2058418" y="1105274"/>
            <a:ext cx="7834882" cy="3150656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1755E98-66F8-4AA6-870D-DD5DB410EB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5340" y="256042"/>
            <a:ext cx="2330366" cy="269680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8000848-5853-489B-B739-F704083BB188}"/>
              </a:ext>
            </a:extLst>
          </p:cNvPr>
          <p:cNvSpPr/>
          <p:nvPr/>
        </p:nvSpPr>
        <p:spPr>
          <a:xfrm>
            <a:off x="911734" y="4463324"/>
            <a:ext cx="10556366" cy="2080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ACDD50A-E72F-4BD0-996B-46E13951859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633" y="2248361"/>
            <a:ext cx="1801372" cy="19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0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0" name="任意多边形 7">
            <a:extLst>
              <a:ext uri="{FF2B5EF4-FFF2-40B4-BE49-F238E27FC236}">
                <a16:creationId xmlns="" xmlns:a16="http://schemas.microsoft.com/office/drawing/2014/main" id="{3CCCEC99-CCCD-4ACF-B3B4-FFA28BDB7F95}"/>
              </a:ext>
            </a:extLst>
          </p:cNvPr>
          <p:cNvSpPr/>
          <p:nvPr/>
        </p:nvSpPr>
        <p:spPr>
          <a:xfrm>
            <a:off x="933016" y="885087"/>
            <a:ext cx="10636221" cy="3835749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707">
              <a:solidFill>
                <a:schemeClr val="bg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1E6E84A-8EA5-4636-AF95-869B7A0BD841}"/>
              </a:ext>
            </a:extLst>
          </p:cNvPr>
          <p:cNvSpPr/>
          <p:nvPr/>
        </p:nvSpPr>
        <p:spPr>
          <a:xfrm>
            <a:off x="1334056" y="4854658"/>
            <a:ext cx="979365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E2C8D98-8AB9-4613-AABC-272515F6E0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95019" y="2346239"/>
            <a:ext cx="2161036" cy="2161036"/>
          </a:xfrm>
          <a:prstGeom prst="rect">
            <a:avLst/>
          </a:prstGeom>
        </p:spPr>
      </p:pic>
      <p:sp>
        <p:nvSpPr>
          <p:cNvPr id="19" name="副标题 2">
            <a:extLst>
              <a:ext uri="{FF2B5EF4-FFF2-40B4-BE49-F238E27FC236}">
                <a16:creationId xmlns="" xmlns:a16="http://schemas.microsoft.com/office/drawing/2014/main" id="{7DBE4521-A1D7-45B4-B0CE-6FCE8417C333}"/>
              </a:ext>
            </a:extLst>
          </p:cNvPr>
          <p:cNvSpPr txBox="1">
            <a:spLocks/>
          </p:cNvSpPr>
          <p:nvPr/>
        </p:nvSpPr>
        <p:spPr>
          <a:xfrm>
            <a:off x="7823864" y="3350984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24F58115-B381-499F-B621-3D83FD614709}"/>
              </a:ext>
            </a:extLst>
          </p:cNvPr>
          <p:cNvSpPr/>
          <p:nvPr/>
        </p:nvSpPr>
        <p:spPr>
          <a:xfrm rot="2203145">
            <a:off x="11099123" y="3350984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>
            <a:extLst>
              <a:ext uri="{FF2B5EF4-FFF2-40B4-BE49-F238E27FC236}">
                <a16:creationId xmlns="" xmlns:a16="http://schemas.microsoft.com/office/drawing/2014/main" id="{3D065A95-E539-431C-9BA5-1EC90ADB470A}"/>
              </a:ext>
            </a:extLst>
          </p:cNvPr>
          <p:cNvSpPr/>
          <p:nvPr/>
        </p:nvSpPr>
        <p:spPr>
          <a:xfrm rot="13962392">
            <a:off x="8112069" y="4434180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3D57C2E5-E87D-48ED-972F-17ECC4F4B5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62098" y="797308"/>
            <a:ext cx="1526086" cy="176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4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/>
      <p:bldP spid="19" grpId="0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BA56663-5162-4579-9BCA-48F0A0A813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941" y="4548925"/>
            <a:ext cx="1968947" cy="131263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5E76E97-E37A-4F87-B75A-E7CE22B5DA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002" y="4567993"/>
            <a:ext cx="1968947" cy="131263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ED5E909-DEAD-4B54-878F-0F8810FF8A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095" y="996444"/>
            <a:ext cx="4865112" cy="4865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副标题 2">
            <a:extLst>
              <a:ext uri="{FF2B5EF4-FFF2-40B4-BE49-F238E27FC236}">
                <a16:creationId xmlns="" xmlns:a16="http://schemas.microsoft.com/office/drawing/2014/main" id="{95A2FDFB-0C82-4115-829F-9BF5743A3C88}"/>
              </a:ext>
            </a:extLst>
          </p:cNvPr>
          <p:cNvSpPr txBox="1">
            <a:spLocks/>
          </p:cNvSpPr>
          <p:nvPr/>
        </p:nvSpPr>
        <p:spPr>
          <a:xfrm>
            <a:off x="7326509" y="1029501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E0FB5A11-E12A-4971-AA51-DF2FB04340D4}"/>
              </a:ext>
            </a:extLst>
          </p:cNvPr>
          <p:cNvSpPr/>
          <p:nvPr/>
        </p:nvSpPr>
        <p:spPr>
          <a:xfrm rot="2203145">
            <a:off x="10601768" y="1029501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心形 18">
            <a:extLst>
              <a:ext uri="{FF2B5EF4-FFF2-40B4-BE49-F238E27FC236}">
                <a16:creationId xmlns="" xmlns:a16="http://schemas.microsoft.com/office/drawing/2014/main" id="{F174D986-670E-4070-8FF1-42EC295FE82E}"/>
              </a:ext>
            </a:extLst>
          </p:cNvPr>
          <p:cNvSpPr/>
          <p:nvPr/>
        </p:nvSpPr>
        <p:spPr>
          <a:xfrm rot="13962392">
            <a:off x="7614714" y="2112697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9A4F7BA-DBFA-40A1-B402-D034425D8F7B}"/>
              </a:ext>
            </a:extLst>
          </p:cNvPr>
          <p:cNvSpPr/>
          <p:nvPr/>
        </p:nvSpPr>
        <p:spPr>
          <a:xfrm>
            <a:off x="7038610" y="2594411"/>
            <a:ext cx="4314645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我一天一天明白你的平凡，同时却一天一天愈更深切地爱你。你如照镜子，你不会看得见你特别好的所在。</a:t>
            </a:r>
          </a:p>
        </p:txBody>
      </p:sp>
    </p:spTree>
    <p:extLst>
      <p:ext uri="{BB962C8B-B14F-4D97-AF65-F5344CB8AC3E}">
        <p14:creationId xmlns:p14="http://schemas.microsoft.com/office/powerpoint/2010/main" val="249267230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074F464-F348-47DA-810D-6F14E583A4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596" y="847217"/>
            <a:ext cx="3505109" cy="4956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副标题 2">
            <a:extLst>
              <a:ext uri="{FF2B5EF4-FFF2-40B4-BE49-F238E27FC236}">
                <a16:creationId xmlns="" xmlns:a16="http://schemas.microsoft.com/office/drawing/2014/main" id="{5F4A4AD7-544D-457E-A9E3-447C9510EF63}"/>
              </a:ext>
            </a:extLst>
          </p:cNvPr>
          <p:cNvSpPr txBox="1">
            <a:spLocks/>
          </p:cNvSpPr>
          <p:nvPr/>
        </p:nvSpPr>
        <p:spPr>
          <a:xfrm rot="20882359">
            <a:off x="8676424" y="1256953"/>
            <a:ext cx="2891130" cy="1047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6600" dirty="0">
                <a:solidFill>
                  <a:srgbClr val="FF4D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雁翎体简" panose="02010609000101010101" pitchFamily="49" charset="-122"/>
                <a:ea typeface="汉仪雁翎体简" panose="02010609000101010101" pitchFamily="49" charset="-122"/>
              </a:rPr>
              <a:t>情人节</a:t>
            </a:r>
          </a:p>
        </p:txBody>
      </p:sp>
      <p:sp>
        <p:nvSpPr>
          <p:cNvPr id="16" name="副标题 2">
            <a:extLst>
              <a:ext uri="{FF2B5EF4-FFF2-40B4-BE49-F238E27FC236}">
                <a16:creationId xmlns="" xmlns:a16="http://schemas.microsoft.com/office/drawing/2014/main" id="{A4FB319C-079F-4FAA-8C43-6104112B43BE}"/>
              </a:ext>
            </a:extLst>
          </p:cNvPr>
          <p:cNvSpPr txBox="1">
            <a:spLocks/>
          </p:cNvSpPr>
          <p:nvPr/>
        </p:nvSpPr>
        <p:spPr>
          <a:xfrm>
            <a:off x="2644613" y="768949"/>
            <a:ext cx="8677084" cy="436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FF5050"/>
                </a:solidFill>
                <a:latin typeface="Baby Face" panose="00000400000000000000" pitchFamily="2" charset="0"/>
                <a:ea typeface="黑体" panose="02010609060101010101" pitchFamily="49" charset="-122"/>
              </a:rPr>
              <a:t>2.14</a:t>
            </a:r>
            <a:endParaRPr lang="zh-CN" altLang="en-US" sz="9600" b="1" dirty="0">
              <a:solidFill>
                <a:srgbClr val="FF5050"/>
              </a:solidFill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B0B5CA1-204C-4C82-8373-AFC7B40E3153}"/>
              </a:ext>
            </a:extLst>
          </p:cNvPr>
          <p:cNvSpPr/>
          <p:nvPr/>
        </p:nvSpPr>
        <p:spPr>
          <a:xfrm>
            <a:off x="5523445" y="2520207"/>
            <a:ext cx="3472806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C10AA0B-B8E7-49AD-94AB-4E035608A4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0515" y="3429000"/>
            <a:ext cx="2215926" cy="282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4998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2784513-6839-45B4-840B-065A8485D9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936" y="1081875"/>
            <a:ext cx="7057637" cy="4705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C30D6EC-985B-4CA3-9DCB-AC7A10BA5AD3}"/>
              </a:ext>
            </a:extLst>
          </p:cNvPr>
          <p:cNvSpPr/>
          <p:nvPr/>
        </p:nvSpPr>
        <p:spPr>
          <a:xfrm>
            <a:off x="7548834" y="1417668"/>
            <a:ext cx="3682230" cy="1466850"/>
          </a:xfrm>
          <a:prstGeom prst="rect">
            <a:avLst/>
          </a:prstGeom>
          <a:noFill/>
          <a:ln>
            <a:solidFill>
              <a:srgbClr val="FF4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145CF58-FD07-437E-B461-5BE136433F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946" y="4347671"/>
            <a:ext cx="1694457" cy="1884273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B47942C-4D02-46E7-9274-BE5B90A13379}"/>
              </a:ext>
            </a:extLst>
          </p:cNvPr>
          <p:cNvSpPr/>
          <p:nvPr/>
        </p:nvSpPr>
        <p:spPr>
          <a:xfrm>
            <a:off x="8320073" y="3443698"/>
            <a:ext cx="307164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</p:txBody>
      </p:sp>
      <p:sp>
        <p:nvSpPr>
          <p:cNvPr id="19" name="副标题 2">
            <a:extLst>
              <a:ext uri="{FF2B5EF4-FFF2-40B4-BE49-F238E27FC236}">
                <a16:creationId xmlns="" xmlns:a16="http://schemas.microsoft.com/office/drawing/2014/main" id="{80A44141-0413-4705-9A73-32E7C260DDC5}"/>
              </a:ext>
            </a:extLst>
          </p:cNvPr>
          <p:cNvSpPr txBox="1">
            <a:spLocks/>
          </p:cNvSpPr>
          <p:nvPr/>
        </p:nvSpPr>
        <p:spPr>
          <a:xfrm>
            <a:off x="8193606" y="1719076"/>
            <a:ext cx="3046983" cy="81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6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00649307-2835-4352-8DAD-73D6DA5ABBC6}"/>
              </a:ext>
            </a:extLst>
          </p:cNvPr>
          <p:cNvSpPr/>
          <p:nvPr/>
        </p:nvSpPr>
        <p:spPr>
          <a:xfrm rot="2203145">
            <a:off x="10654467" y="1574271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>
            <a:extLst>
              <a:ext uri="{FF2B5EF4-FFF2-40B4-BE49-F238E27FC236}">
                <a16:creationId xmlns="" xmlns:a16="http://schemas.microsoft.com/office/drawing/2014/main" id="{AACBFC5F-D8F7-45E3-BB44-94967F6B1E5B}"/>
              </a:ext>
            </a:extLst>
          </p:cNvPr>
          <p:cNvSpPr/>
          <p:nvPr/>
        </p:nvSpPr>
        <p:spPr>
          <a:xfrm rot="13962392">
            <a:off x="8444088" y="2454594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1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19" grpId="0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315487" y="4692516"/>
            <a:ext cx="2161036" cy="216103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EE075BD-5E6D-49BA-8136-06996F0191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053" y="-5435186"/>
            <a:ext cx="6470848" cy="364554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00DB836-9865-45D2-8CF2-4C22CE66D29C}"/>
              </a:ext>
            </a:extLst>
          </p:cNvPr>
          <p:cNvSpPr/>
          <p:nvPr/>
        </p:nvSpPr>
        <p:spPr>
          <a:xfrm>
            <a:off x="6950385" y="3434421"/>
            <a:ext cx="1164915" cy="2718729"/>
          </a:xfrm>
          <a:prstGeom prst="rect">
            <a:avLst/>
          </a:prstGeom>
          <a:noFill/>
          <a:ln>
            <a:solidFill>
              <a:srgbClr val="FF4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710239E-FBF6-4AD4-A340-FE7E066B23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080" y="880831"/>
            <a:ext cx="3603839" cy="5096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副标题 2">
            <a:extLst>
              <a:ext uri="{FF2B5EF4-FFF2-40B4-BE49-F238E27FC236}">
                <a16:creationId xmlns="" xmlns:a16="http://schemas.microsoft.com/office/drawing/2014/main" id="{1454B618-826C-42E3-A186-9095CE800AF1}"/>
              </a:ext>
            </a:extLst>
          </p:cNvPr>
          <p:cNvSpPr txBox="1">
            <a:spLocks/>
          </p:cNvSpPr>
          <p:nvPr/>
        </p:nvSpPr>
        <p:spPr>
          <a:xfrm>
            <a:off x="8324263" y="5144077"/>
            <a:ext cx="3046983" cy="81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6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7" name="心形 16">
            <a:extLst>
              <a:ext uri="{FF2B5EF4-FFF2-40B4-BE49-F238E27FC236}">
                <a16:creationId xmlns="" xmlns:a16="http://schemas.microsoft.com/office/drawing/2014/main" id="{BABD2B66-60D2-4B59-9885-2310E191119E}"/>
              </a:ext>
            </a:extLst>
          </p:cNvPr>
          <p:cNvSpPr/>
          <p:nvPr/>
        </p:nvSpPr>
        <p:spPr>
          <a:xfrm rot="2203145">
            <a:off x="10785124" y="4999272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A4F81D69-03D5-42EE-A06F-B28EB495C2C9}"/>
              </a:ext>
            </a:extLst>
          </p:cNvPr>
          <p:cNvSpPr/>
          <p:nvPr/>
        </p:nvSpPr>
        <p:spPr>
          <a:xfrm rot="13962392">
            <a:off x="8574745" y="5879595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5F3BA163-1A32-467A-87BA-3E961B4AD235}"/>
              </a:ext>
            </a:extLst>
          </p:cNvPr>
          <p:cNvSpPr/>
          <p:nvPr/>
        </p:nvSpPr>
        <p:spPr>
          <a:xfrm>
            <a:off x="948736" y="1679975"/>
            <a:ext cx="307164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DF72EFD-C6D8-4D17-ADF1-48736BFE4A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535" y="1187189"/>
            <a:ext cx="3602437" cy="394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3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7" grpId="0" animBg="1"/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C596327-AB62-45FA-AA5F-1A5C258D6A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755" y="3554436"/>
            <a:ext cx="2300435" cy="230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16B3B6F-FD3C-4120-9AAD-4F7E5582ED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756" y="1127309"/>
            <a:ext cx="2300435" cy="230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A4293FD-32FF-4B32-A7BB-0D64BB80D5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706" y="1127309"/>
            <a:ext cx="2300435" cy="230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A302709-C421-4F13-B23B-400A139705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705" y="3554436"/>
            <a:ext cx="2300435" cy="230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3681BC9-ACAB-467F-8033-66B7DC6D939E}"/>
              </a:ext>
            </a:extLst>
          </p:cNvPr>
          <p:cNvGrpSpPr/>
          <p:nvPr/>
        </p:nvGrpSpPr>
        <p:grpSpPr>
          <a:xfrm>
            <a:off x="2104212" y="1318859"/>
            <a:ext cx="2056872" cy="1621864"/>
            <a:chOff x="2104212" y="1318859"/>
            <a:chExt cx="2056872" cy="1621864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FC4EE6C4-0998-4479-891E-B11EC018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0099" y="1318859"/>
              <a:ext cx="1779355" cy="1524393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70E4BC43-AC8C-490E-B043-A1CC3A40E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62368" y="1876583"/>
              <a:ext cx="1098716" cy="877485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3515B513-F12F-4F80-A2F9-D9FFF638D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682445">
              <a:off x="2215323" y="1835870"/>
              <a:ext cx="876470" cy="699990"/>
            </a:xfrm>
            <a:prstGeom prst="rect">
              <a:avLst/>
            </a:prstGeom>
          </p:spPr>
        </p:pic>
        <p:sp>
          <p:nvSpPr>
            <p:cNvPr id="20" name="心形 19">
              <a:extLst>
                <a:ext uri="{FF2B5EF4-FFF2-40B4-BE49-F238E27FC236}">
                  <a16:creationId xmlns="" xmlns:a16="http://schemas.microsoft.com/office/drawing/2014/main" id="{9B7D6CA0-263F-4894-BB9B-193E8947D448}"/>
                </a:ext>
              </a:extLst>
            </p:cNvPr>
            <p:cNvSpPr/>
            <p:nvPr/>
          </p:nvSpPr>
          <p:spPr>
            <a:xfrm rot="704449" flipH="1">
              <a:off x="2620322" y="2181448"/>
              <a:ext cx="881300" cy="759275"/>
            </a:xfrm>
            <a:prstGeom prst="heart">
              <a:avLst/>
            </a:prstGeom>
            <a:gradFill flip="none" rotWithShape="1">
              <a:gsLst>
                <a:gs pos="0">
                  <a:srgbClr val="FFCCE1"/>
                </a:gs>
                <a:gs pos="100000">
                  <a:srgbClr val="FFC0D7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D38D5534-80F6-46E3-800C-30B0292B7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4579">
              <a:off x="2104212" y="2237928"/>
              <a:ext cx="717164" cy="614402"/>
            </a:xfrm>
            <a:prstGeom prst="rect">
              <a:avLst/>
            </a:prstGeom>
          </p:spPr>
        </p:pic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A0590C2C-442E-4C87-8F29-3E8F3438B568}"/>
              </a:ext>
            </a:extLst>
          </p:cNvPr>
          <p:cNvSpPr/>
          <p:nvPr/>
        </p:nvSpPr>
        <p:spPr>
          <a:xfrm>
            <a:off x="884073" y="3168474"/>
            <a:ext cx="4782110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 algn="ctr"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46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EAA332A-5DDB-42D9-8007-086581A5069A}"/>
              </a:ext>
            </a:extLst>
          </p:cNvPr>
          <p:cNvSpPr/>
          <p:nvPr/>
        </p:nvSpPr>
        <p:spPr>
          <a:xfrm>
            <a:off x="4605040" y="1920240"/>
            <a:ext cx="2326112" cy="2975610"/>
          </a:xfrm>
          <a:prstGeom prst="rect">
            <a:avLst/>
          </a:prstGeom>
          <a:noFill/>
          <a:ln>
            <a:solidFill>
              <a:srgbClr val="FF4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7466897-8032-4B68-8EEB-D86AB1EFCA05}"/>
              </a:ext>
            </a:extLst>
          </p:cNvPr>
          <p:cNvSpPr/>
          <p:nvPr/>
        </p:nvSpPr>
        <p:spPr>
          <a:xfrm>
            <a:off x="6930728" y="4181896"/>
            <a:ext cx="3481527" cy="1098442"/>
          </a:xfrm>
          <a:prstGeom prst="rect">
            <a:avLst/>
          </a:prstGeom>
          <a:noFill/>
          <a:ln>
            <a:solidFill>
              <a:srgbClr val="FF4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A456672-C612-40F2-9AE1-4F0B2496B283}"/>
              </a:ext>
            </a:extLst>
          </p:cNvPr>
          <p:cNvSpPr/>
          <p:nvPr/>
        </p:nvSpPr>
        <p:spPr>
          <a:xfrm>
            <a:off x="1149620" y="5076072"/>
            <a:ext cx="459358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A40213F-98E9-46D2-BC75-ABA8B56E1F78}"/>
              </a:ext>
            </a:extLst>
          </p:cNvPr>
          <p:cNvSpPr/>
          <p:nvPr/>
        </p:nvSpPr>
        <p:spPr>
          <a:xfrm>
            <a:off x="7240798" y="1479479"/>
            <a:ext cx="3451098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</a:t>
            </a:r>
            <a:r>
              <a:rPr lang="en-US" altLang="zh-CN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.</a:t>
            </a: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  <a:p>
            <a:pPr algn="ctr"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sp>
        <p:nvSpPr>
          <p:cNvPr id="21" name="副标题 2">
            <a:extLst>
              <a:ext uri="{FF2B5EF4-FFF2-40B4-BE49-F238E27FC236}">
                <a16:creationId xmlns="" xmlns:a16="http://schemas.microsoft.com/office/drawing/2014/main" id="{72EC69EF-22E4-49F6-9328-512367D6DBC6}"/>
              </a:ext>
            </a:extLst>
          </p:cNvPr>
          <p:cNvSpPr txBox="1">
            <a:spLocks/>
          </p:cNvSpPr>
          <p:nvPr/>
        </p:nvSpPr>
        <p:spPr>
          <a:xfrm>
            <a:off x="7078289" y="2812043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2" name="心形 21">
            <a:extLst>
              <a:ext uri="{FF2B5EF4-FFF2-40B4-BE49-F238E27FC236}">
                <a16:creationId xmlns="" xmlns:a16="http://schemas.microsoft.com/office/drawing/2014/main" id="{79F57509-E6AE-4B62-8710-BF2FA8FD75EB}"/>
              </a:ext>
            </a:extLst>
          </p:cNvPr>
          <p:cNvSpPr/>
          <p:nvPr/>
        </p:nvSpPr>
        <p:spPr>
          <a:xfrm rot="2203145">
            <a:off x="10353548" y="2812043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>
            <a:extLst>
              <a:ext uri="{FF2B5EF4-FFF2-40B4-BE49-F238E27FC236}">
                <a16:creationId xmlns="" xmlns:a16="http://schemas.microsoft.com/office/drawing/2014/main" id="{EA9BC89E-37F1-44D4-BD8E-BC7876CEEC33}"/>
              </a:ext>
            </a:extLst>
          </p:cNvPr>
          <p:cNvSpPr/>
          <p:nvPr/>
        </p:nvSpPr>
        <p:spPr>
          <a:xfrm rot="13962392">
            <a:off x="7366494" y="3895239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9A89C5A-BD07-4B0A-9EEA-3C9913EA91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07" y="960232"/>
            <a:ext cx="5542205" cy="3703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3063611-FE92-47FD-9EF0-6EC1E96A81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0978" y="4497456"/>
            <a:ext cx="1735848" cy="115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22FB94E-E282-44FC-B39D-88B40FEBE7A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1500" y="4497456"/>
            <a:ext cx="1735848" cy="115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8944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8B17900-F29E-4F6D-9CDA-8A16321505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138" y="914628"/>
            <a:ext cx="2254920" cy="246858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B022218-183B-4386-AAA7-9E41BE6E8800}"/>
              </a:ext>
            </a:extLst>
          </p:cNvPr>
          <p:cNvSpPr/>
          <p:nvPr/>
        </p:nvSpPr>
        <p:spPr>
          <a:xfrm>
            <a:off x="6648423" y="3091002"/>
            <a:ext cx="363072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40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至永劫的思念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05A03D33-0255-492D-9043-F8AE3620F8AC}"/>
              </a:ext>
            </a:extLst>
          </p:cNvPr>
          <p:cNvCxnSpPr>
            <a:cxnSpLocks/>
          </p:cNvCxnSpPr>
          <p:nvPr/>
        </p:nvCxnSpPr>
        <p:spPr>
          <a:xfrm>
            <a:off x="6035804" y="3678428"/>
            <a:ext cx="4626019" cy="0"/>
          </a:xfrm>
          <a:prstGeom prst="line">
            <a:avLst/>
          </a:prstGeom>
          <a:ln>
            <a:solidFill>
              <a:srgbClr val="FF4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62B1EDBF-452E-40D4-BF29-4EF8A40583F1}"/>
              </a:ext>
            </a:extLst>
          </p:cNvPr>
          <p:cNvCxnSpPr>
            <a:cxnSpLocks/>
          </p:cNvCxnSpPr>
          <p:nvPr/>
        </p:nvCxnSpPr>
        <p:spPr>
          <a:xfrm>
            <a:off x="6027418" y="5592572"/>
            <a:ext cx="4634405" cy="0"/>
          </a:xfrm>
          <a:prstGeom prst="line">
            <a:avLst/>
          </a:prstGeom>
          <a:ln>
            <a:solidFill>
              <a:srgbClr val="FF4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A73ED71-337B-4376-B1C7-1B0A9E4130D2}"/>
              </a:ext>
            </a:extLst>
          </p:cNvPr>
          <p:cNvSpPr/>
          <p:nvPr/>
        </p:nvSpPr>
        <p:spPr>
          <a:xfrm>
            <a:off x="6027418" y="3755772"/>
            <a:ext cx="4702444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E36EE1C-1B03-43B0-ABBB-8D0A9CEB0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138" y="988583"/>
            <a:ext cx="3437104" cy="486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0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2CC14D4-BA48-4A19-8FE0-C68B0A0F648C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AFAAB758-D28D-45A8-8277-CA36FB122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C3F1C6F1-2A55-4672-9087-1B6269D07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="" xmlns:a16="http://schemas.microsoft.com/office/drawing/2014/main" id="{5E0DD478-EC35-478F-8857-E8284FC03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7009E8F7-92D4-4E84-B870-FE0C6FD103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81" y="3602145"/>
            <a:ext cx="1801372" cy="2880366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C5B8781-F6D2-480C-A0DC-0F9B2F02E05A}"/>
              </a:ext>
            </a:extLst>
          </p:cNvPr>
          <p:cNvSpPr/>
          <p:nvPr/>
        </p:nvSpPr>
        <p:spPr>
          <a:xfrm>
            <a:off x="2541974" y="2000470"/>
            <a:ext cx="6452401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我想作诗，写雨，写夜的相思，写你，写不出。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如果不是因为这世界有些古怪，我巴不得永远和你厮守在一起。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F4D69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寄给你全宇宙的爱和自太古至永劫的思念。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C740578-F1E7-4A5C-B0FC-1373EBCD24A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136" y="508876"/>
            <a:ext cx="3108695" cy="2587949"/>
          </a:xfrm>
          <a:prstGeom prst="rect">
            <a:avLst/>
          </a:prstGeom>
        </p:spPr>
      </p:pic>
      <p:sp>
        <p:nvSpPr>
          <p:cNvPr id="29" name="副标题 2">
            <a:extLst>
              <a:ext uri="{FF2B5EF4-FFF2-40B4-BE49-F238E27FC236}">
                <a16:creationId xmlns="" xmlns:a16="http://schemas.microsoft.com/office/drawing/2014/main" id="{DFD0D9D5-5A76-4C13-B4DF-0394C5303696}"/>
              </a:ext>
            </a:extLst>
          </p:cNvPr>
          <p:cNvSpPr txBox="1">
            <a:spLocks/>
          </p:cNvSpPr>
          <p:nvPr/>
        </p:nvSpPr>
        <p:spPr>
          <a:xfrm>
            <a:off x="7756325" y="4693114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FF4D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FF4D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30" name="心形 29">
            <a:extLst>
              <a:ext uri="{FF2B5EF4-FFF2-40B4-BE49-F238E27FC236}">
                <a16:creationId xmlns="" xmlns:a16="http://schemas.microsoft.com/office/drawing/2014/main" id="{866DA465-6E0B-4F76-B04E-3493605E1630}"/>
              </a:ext>
            </a:extLst>
          </p:cNvPr>
          <p:cNvSpPr/>
          <p:nvPr/>
        </p:nvSpPr>
        <p:spPr>
          <a:xfrm rot="2203145">
            <a:off x="11031584" y="4693114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心形 31">
            <a:extLst>
              <a:ext uri="{FF2B5EF4-FFF2-40B4-BE49-F238E27FC236}">
                <a16:creationId xmlns="" xmlns:a16="http://schemas.microsoft.com/office/drawing/2014/main" id="{1AABF905-40F1-41FC-B5D8-B64791F6C215}"/>
              </a:ext>
            </a:extLst>
          </p:cNvPr>
          <p:cNvSpPr/>
          <p:nvPr/>
        </p:nvSpPr>
        <p:spPr>
          <a:xfrm rot="13962392">
            <a:off x="8044530" y="5776310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6279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EB5E67F-3C04-4626-A8CB-5C867D803A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18" y="1080518"/>
            <a:ext cx="4000500" cy="2667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447AB4E-DD01-4A68-9FA7-9E4E7EE90D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1469" y="1349327"/>
            <a:ext cx="2027117" cy="212496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B02234FE-1936-4373-902D-341243D888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046" y="606299"/>
            <a:ext cx="1810824" cy="141250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ABD54DA-1AAF-408F-8B68-3603CD6E15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139" y="610437"/>
            <a:ext cx="1801372" cy="180137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C11D57C-AF0A-4C3D-B398-7A9EEB9D32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848" y="3301264"/>
            <a:ext cx="4000500" cy="2667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64AF61D-D7E9-4239-93F7-C0D50D7A32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93" y="2085359"/>
            <a:ext cx="40005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673E53C-EC37-44FE-BC89-BCD5B6F98CB2}"/>
              </a:ext>
            </a:extLst>
          </p:cNvPr>
          <p:cNvSpPr/>
          <p:nvPr/>
        </p:nvSpPr>
        <p:spPr>
          <a:xfrm>
            <a:off x="1080518" y="4650281"/>
            <a:ext cx="5932820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</a:t>
            </a:r>
          </a:p>
        </p:txBody>
      </p:sp>
    </p:spTree>
    <p:extLst>
      <p:ext uri="{BB962C8B-B14F-4D97-AF65-F5344CB8AC3E}">
        <p14:creationId xmlns:p14="http://schemas.microsoft.com/office/powerpoint/2010/main" val="181298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079588A-6B82-44FB-AE8C-DAC4B2E0D0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174" y="2661088"/>
            <a:ext cx="5080458" cy="338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CF58908-5FEC-40E0-BB0F-EB18935DA5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218" y="967602"/>
            <a:ext cx="5080458" cy="338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副标题 2">
            <a:extLst>
              <a:ext uri="{FF2B5EF4-FFF2-40B4-BE49-F238E27FC236}">
                <a16:creationId xmlns="" xmlns:a16="http://schemas.microsoft.com/office/drawing/2014/main" id="{E0064922-1894-4EC3-A1B0-7011ED0390E9}"/>
              </a:ext>
            </a:extLst>
          </p:cNvPr>
          <p:cNvSpPr txBox="1">
            <a:spLocks/>
          </p:cNvSpPr>
          <p:nvPr/>
        </p:nvSpPr>
        <p:spPr>
          <a:xfrm>
            <a:off x="6831124" y="1081599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357686C2-926F-4D53-B240-837973BD5AF8}"/>
              </a:ext>
            </a:extLst>
          </p:cNvPr>
          <p:cNvSpPr/>
          <p:nvPr/>
        </p:nvSpPr>
        <p:spPr>
          <a:xfrm rot="2203145">
            <a:off x="10106383" y="1081599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心形 18">
            <a:extLst>
              <a:ext uri="{FF2B5EF4-FFF2-40B4-BE49-F238E27FC236}">
                <a16:creationId xmlns="" xmlns:a16="http://schemas.microsoft.com/office/drawing/2014/main" id="{A8D737A7-4FCF-4453-81B3-9FAB83E12924}"/>
              </a:ext>
            </a:extLst>
          </p:cNvPr>
          <p:cNvSpPr/>
          <p:nvPr/>
        </p:nvSpPr>
        <p:spPr>
          <a:xfrm rot="13962392">
            <a:off x="7119329" y="2164795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7219982-BFE4-443F-8FBE-0727671B322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145" y="4354574"/>
            <a:ext cx="1528847" cy="1981963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9E7B8D6-1F3E-4893-9C23-A3EA46A962C1}"/>
              </a:ext>
            </a:extLst>
          </p:cNvPr>
          <p:cNvSpPr/>
          <p:nvPr/>
        </p:nvSpPr>
        <p:spPr>
          <a:xfrm>
            <a:off x="2188463" y="4846350"/>
            <a:ext cx="3745735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我一天一天明白你的平凡，同时却一天一天愈更深切地爱你。你如照镜子，你不会看得见你特别好的所在。</a:t>
            </a:r>
          </a:p>
        </p:txBody>
      </p:sp>
    </p:spTree>
    <p:extLst>
      <p:ext uri="{BB962C8B-B14F-4D97-AF65-F5344CB8AC3E}">
        <p14:creationId xmlns:p14="http://schemas.microsoft.com/office/powerpoint/2010/main" val="182381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0A17EFF-652A-4BC9-A20E-94FA3D588D32}"/>
              </a:ext>
            </a:extLst>
          </p:cNvPr>
          <p:cNvSpPr/>
          <p:nvPr/>
        </p:nvSpPr>
        <p:spPr>
          <a:xfrm>
            <a:off x="1206118" y="4623026"/>
            <a:ext cx="8843896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75046C7-63B9-48ED-AD89-C02155D990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9597" y="1085859"/>
            <a:ext cx="4794246" cy="320379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EBCF6A5-B8E8-4BA8-86A5-50EAD13B88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394" y="1087150"/>
            <a:ext cx="2264626" cy="320250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5D06499-7431-42DC-9F54-82999848AE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049" y="1087149"/>
            <a:ext cx="2265539" cy="320379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3E9B75C-174A-459B-8DC5-2260FE7455A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52" y="4861935"/>
            <a:ext cx="1184982" cy="128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8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56AEAD5-8A4C-43EA-943C-2616A7764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510" y="909338"/>
            <a:ext cx="3593022" cy="50810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B998546-43CD-4D05-B193-587320731A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82" y="909338"/>
            <a:ext cx="3593022" cy="5081041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C11E5E4-421D-4A0C-B5C4-3A4F06FCBACF}"/>
              </a:ext>
            </a:extLst>
          </p:cNvPr>
          <p:cNvGrpSpPr/>
          <p:nvPr/>
        </p:nvGrpSpPr>
        <p:grpSpPr>
          <a:xfrm>
            <a:off x="5303312" y="1637727"/>
            <a:ext cx="1742956" cy="3582546"/>
            <a:chOff x="5303312" y="1637727"/>
            <a:chExt cx="1742956" cy="3582546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C5C5FCE3-10D4-4A76-BCA3-EACF73EA88F6}"/>
                </a:ext>
              </a:extLst>
            </p:cNvPr>
            <p:cNvCxnSpPr/>
            <p:nvPr/>
          </p:nvCxnSpPr>
          <p:spPr>
            <a:xfrm>
              <a:off x="6122053" y="1981200"/>
              <a:ext cx="0" cy="2349750"/>
            </a:xfrm>
            <a:prstGeom prst="line">
              <a:avLst/>
            </a:prstGeom>
            <a:ln w="28575">
              <a:solidFill>
                <a:srgbClr val="FF4D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8A4B97A1-6CD7-4BAB-AD7C-CC339C767F9E}"/>
                </a:ext>
              </a:extLst>
            </p:cNvPr>
            <p:cNvCxnSpPr>
              <a:cxnSpLocks/>
            </p:cNvCxnSpPr>
            <p:nvPr/>
          </p:nvCxnSpPr>
          <p:spPr>
            <a:xfrm>
              <a:off x="5937476" y="2342766"/>
              <a:ext cx="0" cy="2678814"/>
            </a:xfrm>
            <a:prstGeom prst="line">
              <a:avLst/>
            </a:prstGeom>
            <a:ln w="28575">
              <a:solidFill>
                <a:srgbClr val="FF4D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501B15AF-5BE4-4E4E-A60F-1C25454AB2DF}"/>
                </a:ext>
              </a:extLst>
            </p:cNvPr>
            <p:cNvSpPr/>
            <p:nvPr/>
          </p:nvSpPr>
          <p:spPr>
            <a:xfrm>
              <a:off x="6080232" y="1637727"/>
              <a:ext cx="612328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4000" dirty="0">
                  <a:solidFill>
                    <a:srgbClr val="F94F83"/>
                  </a:solidFill>
                  <a:latin typeface="方正字迹-仿欧简体" panose="02010600010101010101" pitchFamily="2" charset="-122"/>
                  <a:ea typeface="方正字迹-仿欧简体" panose="02010600010101010101" pitchFamily="2" charset="-122"/>
                </a:rPr>
                <a:t>至永劫的思念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77C8CD1A-12A6-43D3-94B1-DD3774CB3D3B}"/>
                </a:ext>
              </a:extLst>
            </p:cNvPr>
            <p:cNvSpPr/>
            <p:nvPr/>
          </p:nvSpPr>
          <p:spPr>
            <a:xfrm>
              <a:off x="5303312" y="2819616"/>
              <a:ext cx="612328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zh-CN" altLang="en-US" sz="4000" dirty="0">
                  <a:solidFill>
                    <a:srgbClr val="F94F83"/>
                  </a:solidFill>
                  <a:latin typeface="方正字迹-仿欧简体" panose="02010600010101010101" pitchFamily="2" charset="-122"/>
                  <a:ea typeface="方正字迹-仿欧简体" panose="02010600010101010101" pitchFamily="2" charset="-122"/>
                </a:rPr>
                <a:t>至永劫的思念</a:t>
              </a:r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98EEB05C-6403-4DF8-BBA2-A0F3BB8C1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3941" y="3922374"/>
              <a:ext cx="612327" cy="5245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222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AFC65DB-A986-40F0-81BC-B907EC7578FA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9105C833-8E29-441D-84FD-01A34FC9C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82A1F3E5-2B35-4C74-AA94-D7068E17E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8CBF8409-E264-496F-94A4-19C8CA258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sp>
        <p:nvSpPr>
          <p:cNvPr id="39" name="平行四边形 38">
            <a:extLst>
              <a:ext uri="{FF2B5EF4-FFF2-40B4-BE49-F238E27FC236}">
                <a16:creationId xmlns="" xmlns:a16="http://schemas.microsoft.com/office/drawing/2014/main" id="{CD3F30A6-84BA-4830-A32F-B3319CA10FE5}"/>
              </a:ext>
            </a:extLst>
          </p:cNvPr>
          <p:cNvSpPr/>
          <p:nvPr/>
        </p:nvSpPr>
        <p:spPr>
          <a:xfrm rot="782898" flipV="1">
            <a:off x="3342348" y="3568873"/>
            <a:ext cx="5410230" cy="1373862"/>
          </a:xfrm>
          <a:prstGeom prst="parallelogram">
            <a:avLst>
              <a:gd name="adj" fmla="val 23575"/>
            </a:avLst>
          </a:prstGeom>
          <a:solidFill>
            <a:srgbClr val="4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54EFAA93-5A3F-43F3-A559-783CF267BB18}"/>
              </a:ext>
            </a:extLst>
          </p:cNvPr>
          <p:cNvCxnSpPr/>
          <p:nvPr/>
        </p:nvCxnSpPr>
        <p:spPr>
          <a:xfrm>
            <a:off x="8229600" y="2161036"/>
            <a:ext cx="0" cy="1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心形 40">
            <a:extLst>
              <a:ext uri="{FF2B5EF4-FFF2-40B4-BE49-F238E27FC236}">
                <a16:creationId xmlns="" xmlns:a16="http://schemas.microsoft.com/office/drawing/2014/main" id="{D7FD361F-1B28-483D-9120-A8DD3D0587BD}"/>
              </a:ext>
            </a:extLst>
          </p:cNvPr>
          <p:cNvSpPr/>
          <p:nvPr/>
        </p:nvSpPr>
        <p:spPr>
          <a:xfrm>
            <a:off x="3968766" y="1313155"/>
            <a:ext cx="4222287" cy="3794700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8936B0AD-FB0B-434C-98F2-C60BED88EC50}"/>
              </a:ext>
            </a:extLst>
          </p:cNvPr>
          <p:cNvGrpSpPr/>
          <p:nvPr/>
        </p:nvGrpSpPr>
        <p:grpSpPr>
          <a:xfrm>
            <a:off x="3396966" y="2101678"/>
            <a:ext cx="4918008" cy="1678787"/>
            <a:chOff x="3681188" y="2249701"/>
            <a:chExt cx="4918008" cy="1678787"/>
          </a:xfrm>
        </p:grpSpPr>
        <p:sp>
          <p:nvSpPr>
            <p:cNvPr id="31" name="平行四边形 30">
              <a:extLst>
                <a:ext uri="{FF2B5EF4-FFF2-40B4-BE49-F238E27FC236}">
                  <a16:creationId xmlns="" xmlns:a16="http://schemas.microsoft.com/office/drawing/2014/main" id="{F71AC76C-564E-4BFB-826F-3E9972DEF425}"/>
                </a:ext>
              </a:extLst>
            </p:cNvPr>
            <p:cNvSpPr/>
            <p:nvPr/>
          </p:nvSpPr>
          <p:spPr>
            <a:xfrm rot="20889755">
              <a:off x="3681188" y="2704583"/>
              <a:ext cx="4662787" cy="1223905"/>
            </a:xfrm>
            <a:prstGeom prst="parallelogram">
              <a:avLst>
                <a:gd name="adj" fmla="val 21946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>
              <a:extLst>
                <a:ext uri="{FF2B5EF4-FFF2-40B4-BE49-F238E27FC236}">
                  <a16:creationId xmlns="" xmlns:a16="http://schemas.microsoft.com/office/drawing/2014/main" id="{46EE519E-828E-4EAC-9581-C947897818FB}"/>
                </a:ext>
              </a:extLst>
            </p:cNvPr>
            <p:cNvSpPr/>
            <p:nvPr/>
          </p:nvSpPr>
          <p:spPr>
            <a:xfrm rot="10058077">
              <a:off x="7685812" y="2249701"/>
              <a:ext cx="913384" cy="787400"/>
            </a:xfrm>
            <a:prstGeom prst="triangle">
              <a:avLst>
                <a:gd name="adj" fmla="val 61205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>
              <a:extLst>
                <a:ext uri="{FF2B5EF4-FFF2-40B4-BE49-F238E27FC236}">
                  <a16:creationId xmlns="" xmlns:a16="http://schemas.microsoft.com/office/drawing/2014/main" id="{68808D5D-81DE-4582-A19A-372F40EDEA30}"/>
                </a:ext>
              </a:extLst>
            </p:cNvPr>
            <p:cNvSpPr/>
            <p:nvPr/>
          </p:nvSpPr>
          <p:spPr>
            <a:xfrm rot="20917603">
              <a:off x="7680767" y="2697154"/>
              <a:ext cx="913384" cy="787400"/>
            </a:xfrm>
            <a:prstGeom prst="triangle">
              <a:avLst>
                <a:gd name="adj" fmla="val 44017"/>
              </a:avLst>
            </a:prstGeom>
            <a:solidFill>
              <a:srgbClr val="6D5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平行四边形 36">
            <a:extLst>
              <a:ext uri="{FF2B5EF4-FFF2-40B4-BE49-F238E27FC236}">
                <a16:creationId xmlns="" xmlns:a16="http://schemas.microsoft.com/office/drawing/2014/main" id="{A99E833A-8F08-4BAE-AFB1-B4079FF2DDD3}"/>
              </a:ext>
            </a:extLst>
          </p:cNvPr>
          <p:cNvSpPr/>
          <p:nvPr/>
        </p:nvSpPr>
        <p:spPr>
          <a:xfrm rot="20889755">
            <a:off x="3403871" y="4797061"/>
            <a:ext cx="5287184" cy="1223905"/>
          </a:xfrm>
          <a:prstGeom prst="parallelogram">
            <a:avLst>
              <a:gd name="adj" fmla="val 21946"/>
            </a:avLst>
          </a:prstGeom>
          <a:solidFill>
            <a:srgbClr val="6D5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C5B08678-9CEE-4F20-AA83-2C42B18CDDC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120" y="236652"/>
            <a:ext cx="1801372" cy="192024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0B5882AD-C79D-4EE6-A26B-54614E0F10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970" y="478787"/>
            <a:ext cx="1801372" cy="1801372"/>
          </a:xfrm>
          <a:prstGeom prst="rect">
            <a:avLst/>
          </a:prstGeom>
        </p:spPr>
      </p:pic>
      <p:sp>
        <p:nvSpPr>
          <p:cNvPr id="52" name="PA_文本框 76">
            <a:extLst>
              <a:ext uri="{FF2B5EF4-FFF2-40B4-BE49-F238E27FC236}">
                <a16:creationId xmlns="" xmlns:a16="http://schemas.microsoft.com/office/drawing/2014/main" id="{11FA90D2-2237-4CE3-A5F2-3966C968DCA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20843920">
            <a:off x="4662999" y="4924220"/>
            <a:ext cx="304193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 dirty="0">
                <a:solidFill>
                  <a:srgbClr val="F5A2C0"/>
                </a:solidFill>
                <a:latin typeface="方正水柱繁体" panose="02010601030101010101" pitchFamily="2" charset="-122"/>
                <a:ea typeface="方正水柱繁体" panose="02010601030101010101" pitchFamily="2" charset="-122"/>
                <a:cs typeface="+mn-ea"/>
                <a:sym typeface="+mn-lt"/>
              </a:rPr>
              <a:t>情人节</a:t>
            </a:r>
          </a:p>
        </p:txBody>
      </p:sp>
      <p:sp>
        <p:nvSpPr>
          <p:cNvPr id="53" name="PA_文本框 76">
            <a:extLst>
              <a:ext uri="{FF2B5EF4-FFF2-40B4-BE49-F238E27FC236}">
                <a16:creationId xmlns="" xmlns:a16="http://schemas.microsoft.com/office/drawing/2014/main" id="{55A203A0-A510-4D8D-8EF7-2A0887D414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20883543">
            <a:off x="4096431" y="2473898"/>
            <a:ext cx="3734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EF9DB"/>
                </a:solidFill>
                <a:cs typeface="+mn-ea"/>
                <a:sym typeface="+mn-lt"/>
              </a:rPr>
              <a:t>Valentine’s Day</a:t>
            </a:r>
          </a:p>
          <a:p>
            <a:pPr algn="ctr"/>
            <a:r>
              <a:rPr lang="en-US" altLang="zh-CN" sz="3600" b="1" dirty="0">
                <a:solidFill>
                  <a:srgbClr val="FEF9DB"/>
                </a:solidFill>
                <a:cs typeface="+mn-ea"/>
                <a:sym typeface="+mn-lt"/>
              </a:rPr>
              <a:t> Party!</a:t>
            </a:r>
            <a:endParaRPr lang="zh-CN" altLang="en-US" sz="3600" b="1" dirty="0">
              <a:solidFill>
                <a:srgbClr val="FEF9DB"/>
              </a:solidFill>
              <a:cs typeface="+mn-ea"/>
              <a:sym typeface="+mn-lt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="" xmlns:a16="http://schemas.microsoft.com/office/drawing/2014/main" id="{7009E8F7-92D4-4E84-B870-FE0C6FD103B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431" y="3773595"/>
            <a:ext cx="1801372" cy="2880366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31083FA0-DF09-4774-B514-F21E9623B42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3446">
            <a:off x="4314845" y="5414799"/>
            <a:ext cx="710474" cy="608671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="" xmlns:a16="http://schemas.microsoft.com/office/drawing/2014/main" id="{EB9ECCD4-8215-4AAA-99FA-747A53E8BF0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3446">
            <a:off x="7309791" y="4798021"/>
            <a:ext cx="710474" cy="6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77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37" grpId="0" animBg="1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79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0B5763FD-1F26-4C4C-B277-F0A8B22CB0DA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A1DB4F24-9627-46E0-8199-FD62C8259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E43B3E08-545A-4404-A7F3-5E9CC611A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3C04646D-9091-43E4-9812-B2D71D78A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2C34F11-1AF8-4C75-88EA-BFF3728CD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961" y="1974900"/>
            <a:ext cx="2641371" cy="3735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C9ED494-5EAB-4883-AB60-42ADD5998A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86" y="1974900"/>
            <a:ext cx="2641371" cy="3735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94D3D82-D5C7-447A-95FA-62B8D95A3F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394" y="1066289"/>
            <a:ext cx="2641371" cy="3735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29D9169-FC09-4A6C-A6B1-15A80117143B}"/>
              </a:ext>
            </a:extLst>
          </p:cNvPr>
          <p:cNvSpPr/>
          <p:nvPr/>
        </p:nvSpPr>
        <p:spPr>
          <a:xfrm>
            <a:off x="3414718" y="1007398"/>
            <a:ext cx="2641371" cy="3853055"/>
          </a:xfrm>
          <a:prstGeom prst="rect">
            <a:avLst/>
          </a:prstGeom>
          <a:solidFill>
            <a:srgbClr val="FF4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F9A436B-2303-474A-BC88-B47C7057FC25}"/>
              </a:ext>
            </a:extLst>
          </p:cNvPr>
          <p:cNvSpPr txBox="1"/>
          <p:nvPr/>
        </p:nvSpPr>
        <p:spPr>
          <a:xfrm>
            <a:off x="3880704" y="1422002"/>
            <a:ext cx="1709400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7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爱情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0972B773-F1FF-43DA-AB02-F1A6E2F88AC2}"/>
              </a:ext>
            </a:extLst>
          </p:cNvPr>
          <p:cNvCxnSpPr/>
          <p:nvPr/>
        </p:nvCxnSpPr>
        <p:spPr>
          <a:xfrm>
            <a:off x="4081258" y="2683916"/>
            <a:ext cx="1268148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D887462-D93B-4627-B008-2BB632046071}"/>
              </a:ext>
            </a:extLst>
          </p:cNvPr>
          <p:cNvSpPr txBox="1"/>
          <p:nvPr/>
        </p:nvSpPr>
        <p:spPr>
          <a:xfrm>
            <a:off x="3880704" y="2372138"/>
            <a:ext cx="170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HelveticaNeueLT Pro 67 MdCn" panose="020B0606030502030204" pitchFamily="34" charset="0"/>
              </a:rPr>
              <a:t>From 2018 </a:t>
            </a:r>
            <a:endParaRPr lang="zh-CN" altLang="en-US" sz="24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1" name="矩形 55">
            <a:extLst>
              <a:ext uri="{FF2B5EF4-FFF2-40B4-BE49-F238E27FC236}">
                <a16:creationId xmlns="" xmlns:a16="http://schemas.microsoft.com/office/drawing/2014/main" id="{5647833E-A04F-4B0D-876B-B56C1AE5C0CD}"/>
              </a:ext>
            </a:extLst>
          </p:cNvPr>
          <p:cNvSpPr/>
          <p:nvPr/>
        </p:nvSpPr>
        <p:spPr>
          <a:xfrm>
            <a:off x="3564678" y="2877242"/>
            <a:ext cx="2391649" cy="189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 algn="ctr">
              <a:lnSpc>
                <a:spcPct val="120000"/>
              </a:lnSpc>
            </a:pPr>
            <a:endParaRPr lang="zh-CN" altLang="en-US" sz="1067" dirty="0">
              <a:solidFill>
                <a:schemeClr val="bg1"/>
              </a:solidFill>
              <a:latin typeface="Franklin Gothic Medium Cond" panose="020B0606030402020204" pitchFamily="34" charset="0"/>
              <a:ea typeface="Hiragino Sans GB W3" panose="020B0300000000000000" pitchFamily="34" charset="-122"/>
              <a:cs typeface="Open Sans" panose="020B0606030504020204" pitchFamily="34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96E4BF3-FC7F-4E70-BC19-7B988B102F1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028" y="159027"/>
            <a:ext cx="3005366" cy="26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8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222E-6 L -0.25 2.22222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90000" decel="1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04167E-6 4.81481E-6 L -0.25 4.81481E-6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90000" decel="1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45833E-6 2.22222E-6 L -0.25 2.22222E-6 " pathEditMode="relative" rAng="0" ptsTypes="AA">
                                      <p:cBhvr>
                                        <p:cTn id="23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90000" decel="1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75E-6 4.81481E-6 L -0.25 4.81481E-6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00"/>
                            </p:stCondLst>
                            <p:childTnLst>
                              <p:par>
                                <p:cTn id="4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7FA7C6E-416E-43D6-87E4-823A75714C42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0FEC4B17-DE54-4038-AC70-D4FD89598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1B35113A-3F52-4536-949B-2E983BF79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37764B48-B9E5-4CA8-BF84-6144DDE12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CA2BC88-63E7-4622-AB0D-5CD3BEF010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068" y="1827359"/>
            <a:ext cx="6032812" cy="402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FB8365C-8674-42A9-8F0F-CEF2614A80E3}"/>
              </a:ext>
            </a:extLst>
          </p:cNvPr>
          <p:cNvSpPr/>
          <p:nvPr/>
        </p:nvSpPr>
        <p:spPr>
          <a:xfrm>
            <a:off x="4691967" y="982444"/>
            <a:ext cx="4445968" cy="1074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sp>
        <p:nvSpPr>
          <p:cNvPr id="25" name="副标题 2">
            <a:extLst>
              <a:ext uri="{FF2B5EF4-FFF2-40B4-BE49-F238E27FC236}">
                <a16:creationId xmlns="" xmlns:a16="http://schemas.microsoft.com/office/drawing/2014/main" id="{9C966C7B-B4F1-43DE-9578-11173BA1A1BA}"/>
              </a:ext>
            </a:extLst>
          </p:cNvPr>
          <p:cNvSpPr txBox="1">
            <a:spLocks/>
          </p:cNvSpPr>
          <p:nvPr/>
        </p:nvSpPr>
        <p:spPr>
          <a:xfrm>
            <a:off x="660791" y="1410853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6" name="心形 25">
            <a:extLst>
              <a:ext uri="{FF2B5EF4-FFF2-40B4-BE49-F238E27FC236}">
                <a16:creationId xmlns="" xmlns:a16="http://schemas.microsoft.com/office/drawing/2014/main" id="{660CEADA-1D43-42EE-8AB6-2A5CB3E4946C}"/>
              </a:ext>
            </a:extLst>
          </p:cNvPr>
          <p:cNvSpPr/>
          <p:nvPr/>
        </p:nvSpPr>
        <p:spPr>
          <a:xfrm rot="2203145">
            <a:off x="3936050" y="1410853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>
            <a:extLst>
              <a:ext uri="{FF2B5EF4-FFF2-40B4-BE49-F238E27FC236}">
                <a16:creationId xmlns="" xmlns:a16="http://schemas.microsoft.com/office/drawing/2014/main" id="{B731EBB5-A5ED-42C0-94A7-91577FE2E002}"/>
              </a:ext>
            </a:extLst>
          </p:cNvPr>
          <p:cNvSpPr/>
          <p:nvPr/>
        </p:nvSpPr>
        <p:spPr>
          <a:xfrm rot="13962392">
            <a:off x="948996" y="2494049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024704B3-829A-4A30-8033-946811CD18F1}"/>
              </a:ext>
            </a:extLst>
          </p:cNvPr>
          <p:cNvSpPr/>
          <p:nvPr/>
        </p:nvSpPr>
        <p:spPr>
          <a:xfrm>
            <a:off x="1012145" y="3168474"/>
            <a:ext cx="3264935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990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5B4A9A1A-8E7E-4156-8B30-2DA20BAD3C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731" y="1488484"/>
            <a:ext cx="3027444" cy="1009148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A39CAFD-9423-40EB-A4A7-DED1AFD95E5B}"/>
              </a:ext>
            </a:extLst>
          </p:cNvPr>
          <p:cNvSpPr/>
          <p:nvPr/>
        </p:nvSpPr>
        <p:spPr>
          <a:xfrm>
            <a:off x="1527129" y="2731176"/>
            <a:ext cx="4445968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 algn="ctr"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3371B1D-62B0-4E20-868B-363BE3D69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3468" y="953176"/>
            <a:ext cx="3573846" cy="5053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647F98D-A650-4482-ACDB-92A1A09B1E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771" y="-11114"/>
            <a:ext cx="3602437" cy="394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5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93F825F-3106-4D2D-A6BE-063F8CEA7A7C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0D7199F0-49AB-4E21-B741-DF03CA604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C680E92B-B793-4090-8A07-6B14D8841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6861745C-BCA0-4B1D-9F81-4F1084974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1C1BAEA7-5A77-4DB3-8B8A-03B9223A66DE}"/>
              </a:ext>
            </a:extLst>
          </p:cNvPr>
          <p:cNvSpPr/>
          <p:nvPr/>
        </p:nvSpPr>
        <p:spPr>
          <a:xfrm>
            <a:off x="1002752" y="1185546"/>
            <a:ext cx="7237071" cy="4191574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>
            <a:outerShdw blurRad="165100" dist="50800" dir="1200000" sx="102000" sy="102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DAB06C3-2CDB-4438-B377-2E60153C4E8C}"/>
              </a:ext>
            </a:extLst>
          </p:cNvPr>
          <p:cNvSpPr/>
          <p:nvPr/>
        </p:nvSpPr>
        <p:spPr>
          <a:xfrm>
            <a:off x="6286638" y="1462176"/>
            <a:ext cx="5053504" cy="1386273"/>
          </a:xfrm>
          <a:prstGeom prst="rect">
            <a:avLst/>
          </a:prstGeom>
          <a:solidFill>
            <a:srgbClr val="FF4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8AA3F58-F453-496B-A56A-07D512B9A210}"/>
              </a:ext>
            </a:extLst>
          </p:cNvPr>
          <p:cNvSpPr/>
          <p:nvPr/>
        </p:nvSpPr>
        <p:spPr>
          <a:xfrm>
            <a:off x="7977304" y="1596184"/>
            <a:ext cx="322958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5560F343-68F5-43F0-9249-9845398692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9975" y="3214172"/>
            <a:ext cx="2872917" cy="224097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74FDCF9A-6F82-4932-A25B-939D76C38EF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798" y="1884396"/>
            <a:ext cx="1625496" cy="54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grpSp>
        <p:nvGrpSpPr>
          <p:cNvPr id="10" name="Group 12">
            <a:extLst>
              <a:ext uri="{FF2B5EF4-FFF2-40B4-BE49-F238E27FC236}">
                <a16:creationId xmlns="" xmlns:a16="http://schemas.microsoft.com/office/drawing/2014/main" id="{CF83F996-789E-4876-B7BD-3609CB1AB6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76765" y="1524862"/>
            <a:ext cx="3385691" cy="2056005"/>
            <a:chOff x="538115" y="2342244"/>
            <a:chExt cx="6736746" cy="3875068"/>
          </a:xfrm>
        </p:grpSpPr>
        <p:pic>
          <p:nvPicPr>
            <p:cNvPr id="13" name="Picture 13">
              <a:extLst>
                <a:ext uri="{FF2B5EF4-FFF2-40B4-BE49-F238E27FC236}">
                  <a16:creationId xmlns="" xmlns:a16="http://schemas.microsoft.com/office/drawing/2014/main" id="{E0EC8696-6BD9-40E3-9E69-CB169ED64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15" y="2342244"/>
              <a:ext cx="6736746" cy="3875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4">
              <a:extLst>
                <a:ext uri="{FF2B5EF4-FFF2-40B4-BE49-F238E27FC236}">
                  <a16:creationId xmlns="" xmlns:a16="http://schemas.microsoft.com/office/drawing/2014/main" id="{A5D48951-D97C-4036-9E98-7B3434D47C0D}"/>
                </a:ext>
              </a:extLst>
            </p:cNvPr>
            <p:cNvSpPr/>
            <p:nvPr/>
          </p:nvSpPr>
          <p:spPr>
            <a:xfrm>
              <a:off x="1346069" y="2555131"/>
              <a:ext cx="5120837" cy="3225629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9">
            <a:extLst>
              <a:ext uri="{FF2B5EF4-FFF2-40B4-BE49-F238E27FC236}">
                <a16:creationId xmlns="" xmlns:a16="http://schemas.microsoft.com/office/drawing/2014/main" id="{E6C00739-1070-43D2-B72F-45D9995298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45918" y="1518511"/>
            <a:ext cx="3387123" cy="2056005"/>
            <a:chOff x="538115" y="2342244"/>
            <a:chExt cx="6736746" cy="3875068"/>
          </a:xfrm>
        </p:grpSpPr>
        <p:pic>
          <p:nvPicPr>
            <p:cNvPr id="18" name="Picture 10">
              <a:extLst>
                <a:ext uri="{FF2B5EF4-FFF2-40B4-BE49-F238E27FC236}">
                  <a16:creationId xmlns="" xmlns:a16="http://schemas.microsoft.com/office/drawing/2014/main" id="{8E90112F-7229-4A9D-AF3E-650F313F9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15" y="2342244"/>
              <a:ext cx="6736746" cy="3875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1">
              <a:extLst>
                <a:ext uri="{FF2B5EF4-FFF2-40B4-BE49-F238E27FC236}">
                  <a16:creationId xmlns="" xmlns:a16="http://schemas.microsoft.com/office/drawing/2014/main" id="{54A5F35E-449E-41BA-A5C1-5B0EACCA05A0}"/>
                </a:ext>
              </a:extLst>
            </p:cNvPr>
            <p:cNvSpPr/>
            <p:nvPr/>
          </p:nvSpPr>
          <p:spPr>
            <a:xfrm>
              <a:off x="1345728" y="2555131"/>
              <a:ext cx="5121520" cy="3225629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6">
            <a:extLst>
              <a:ext uri="{FF2B5EF4-FFF2-40B4-BE49-F238E27FC236}">
                <a16:creationId xmlns="" xmlns:a16="http://schemas.microsoft.com/office/drawing/2014/main" id="{19FD3137-3F39-40C6-8E84-7FFD110CC42D}"/>
              </a:ext>
            </a:extLst>
          </p:cNvPr>
          <p:cNvGrpSpPr>
            <a:grpSpLocks/>
          </p:cNvGrpSpPr>
          <p:nvPr/>
        </p:nvGrpSpPr>
        <p:grpSpPr bwMode="auto">
          <a:xfrm>
            <a:off x="3561754" y="879627"/>
            <a:ext cx="5284787" cy="3208363"/>
            <a:chOff x="538115" y="2342244"/>
            <a:chExt cx="6736746" cy="3875068"/>
          </a:xfrm>
        </p:grpSpPr>
        <p:pic>
          <p:nvPicPr>
            <p:cNvPr id="21" name="Picture 7">
              <a:extLst>
                <a:ext uri="{FF2B5EF4-FFF2-40B4-BE49-F238E27FC236}">
                  <a16:creationId xmlns="" xmlns:a16="http://schemas.microsoft.com/office/drawing/2014/main" id="{438522A5-01BE-4C36-8C87-780C2CF29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15" y="2342244"/>
              <a:ext cx="6736746" cy="3875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8">
              <a:extLst>
                <a:ext uri="{FF2B5EF4-FFF2-40B4-BE49-F238E27FC236}">
                  <a16:creationId xmlns="" xmlns:a16="http://schemas.microsoft.com/office/drawing/2014/main" id="{60AFF629-F862-4B93-B6C2-420C65943908}"/>
                </a:ext>
              </a:extLst>
            </p:cNvPr>
            <p:cNvSpPr/>
            <p:nvPr/>
          </p:nvSpPr>
          <p:spPr>
            <a:xfrm>
              <a:off x="1343793" y="2553572"/>
              <a:ext cx="5123113" cy="3228145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2400">
                <a:solidFill>
                  <a:schemeClr val="bg1"/>
                </a:solidFill>
              </a:endParaRPr>
            </a:p>
          </p:txBody>
        </p: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B8705551-E46B-41CA-8381-6FEC98BFCD4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07" y="3900336"/>
            <a:ext cx="2872917" cy="2240973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3E51A5C9-BA91-4FC3-B42E-E023D55160B3}"/>
              </a:ext>
            </a:extLst>
          </p:cNvPr>
          <p:cNvSpPr/>
          <p:nvPr/>
        </p:nvSpPr>
        <p:spPr>
          <a:xfrm>
            <a:off x="3664594" y="4226102"/>
            <a:ext cx="7618338" cy="2080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3963F028-511B-4EBE-93D7-0D1499191AC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332" y="2460940"/>
            <a:ext cx="1801372" cy="1920244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4FB64E07-C89B-4555-B153-0C44D036CAB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7464" y="2305858"/>
            <a:ext cx="1801372" cy="19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5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36D5AB88-7DA1-4749-BB2C-42DA42D13F0F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45084C4D-41C3-4B3D-9F95-F4A5A3ED4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7550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E32D4ADD-3FCE-481F-A647-009CD3FC8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66624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F6CBCF59-49BA-4C02-8162-DA3EA9C98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1163AD4-7EDA-488A-95DD-9C64C4606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7929" y="-11114"/>
            <a:ext cx="3824302" cy="685994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4D5FCE2-3ED0-4DF0-A147-6BCC27102A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231" y="1286414"/>
            <a:ext cx="3346711" cy="3721616"/>
          </a:xfrm>
          <a:prstGeom prst="rect">
            <a:avLst/>
          </a:prstGeom>
        </p:spPr>
      </p:pic>
      <p:sp>
        <p:nvSpPr>
          <p:cNvPr id="13" name="副标题 2">
            <a:extLst>
              <a:ext uri="{FF2B5EF4-FFF2-40B4-BE49-F238E27FC236}">
                <a16:creationId xmlns="" xmlns:a16="http://schemas.microsoft.com/office/drawing/2014/main" id="{08803DE8-9438-446C-A72F-9055F574151B}"/>
              </a:ext>
            </a:extLst>
          </p:cNvPr>
          <p:cNvSpPr txBox="1">
            <a:spLocks/>
          </p:cNvSpPr>
          <p:nvPr/>
        </p:nvSpPr>
        <p:spPr>
          <a:xfrm>
            <a:off x="8781422" y="5031237"/>
            <a:ext cx="2349110" cy="750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I LOVE U</a:t>
            </a:r>
            <a:endParaRPr lang="zh-CN" altLang="en-US" sz="44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AC41B11-19BB-4DA7-87A4-57A28CC63517}"/>
              </a:ext>
            </a:extLst>
          </p:cNvPr>
          <p:cNvSpPr/>
          <p:nvPr/>
        </p:nvSpPr>
        <p:spPr>
          <a:xfrm>
            <a:off x="588405" y="1052316"/>
            <a:ext cx="2715874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8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你好，幸福！</a:t>
            </a:r>
          </a:p>
          <a:p>
            <a:pPr algn="ctr">
              <a:lnSpc>
                <a:spcPts val="2500"/>
              </a:lnSpc>
            </a:pPr>
            <a:endParaRPr lang="zh-CN" altLang="en-US" sz="28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EED3162-B477-49C3-B06D-CE26AFAE8682}"/>
              </a:ext>
            </a:extLst>
          </p:cNvPr>
          <p:cNvSpPr/>
          <p:nvPr/>
        </p:nvSpPr>
        <p:spPr>
          <a:xfrm>
            <a:off x="801218" y="1811312"/>
            <a:ext cx="301156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endParaRPr lang="zh-CN" altLang="en-US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852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023D2D8-C326-45D1-8B39-6882D9EE07C9}"/>
              </a:ext>
            </a:extLst>
          </p:cNvPr>
          <p:cNvGrpSpPr/>
          <p:nvPr/>
        </p:nvGrpSpPr>
        <p:grpSpPr>
          <a:xfrm>
            <a:off x="-1023" y="-11114"/>
            <a:ext cx="12193023" cy="6875509"/>
            <a:chOff x="-1023" y="-11114"/>
            <a:chExt cx="12193023" cy="687550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7C88027-3CAC-47E0-B924-14495022B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23" y="-11114"/>
              <a:ext cx="4932152" cy="68599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65ABCB62-0F46-442D-B2CC-DA2051D17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613" y="-2229"/>
              <a:ext cx="4932152" cy="6859947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849461C1-2C31-4C47-8B07-DBA6D04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9848" y="4448"/>
              <a:ext cx="4932152" cy="6859947"/>
            </a:xfrm>
            <a:prstGeom prst="rect">
              <a:avLst/>
            </a:prstGeom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4D9E0D-79F6-416E-9159-6E8B9B456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1036" cy="21610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41FCD8-192C-47B9-B50D-499308554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696080"/>
            <a:ext cx="2161036" cy="21610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4DB18F-108F-4AB7-A8FB-0E83A51313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50014" y="24756"/>
            <a:ext cx="2161036" cy="21610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C54E083-4A42-4665-95CA-05D5D182C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050014" y="4692516"/>
            <a:ext cx="2161036" cy="2161036"/>
          </a:xfrm>
          <a:prstGeom prst="rect">
            <a:avLst/>
          </a:prstGeom>
        </p:spPr>
      </p:pic>
      <p:sp>
        <p:nvSpPr>
          <p:cNvPr id="17" name="Rectangle 6">
            <a:extLst>
              <a:ext uri="{FF2B5EF4-FFF2-40B4-BE49-F238E27FC236}">
                <a16:creationId xmlns="" xmlns:a16="http://schemas.microsoft.com/office/drawing/2014/main" id="{4B1DE8EF-0581-46E5-8CEA-2FABF891F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5503" y="3750184"/>
            <a:ext cx="4179989" cy="2447801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>
            <a:outerShdw blurRad="152400" sx="103000" sy="103000" algn="ctr" rotWithShape="0">
              <a:prstClr val="black">
                <a:alpha val="32000"/>
              </a:prstClr>
            </a:outerShdw>
          </a:effectLst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="" xmlns:a16="http://schemas.microsoft.com/office/drawing/2014/main" id="{838087FF-C981-4ADF-B6C6-249514A18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7985" y="2435144"/>
            <a:ext cx="1605188" cy="125738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19" name="Rectangle 8">
            <a:extLst>
              <a:ext uri="{FF2B5EF4-FFF2-40B4-BE49-F238E27FC236}">
                <a16:creationId xmlns="" xmlns:a16="http://schemas.microsoft.com/office/drawing/2014/main" id="{0DD2854E-36F7-4E32-8A28-2CA2CB682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2758" y="2435142"/>
            <a:ext cx="2105342" cy="257800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>
            <a:outerShdw blurRad="152400" sx="103000" sy="103000" algn="ctr" rotWithShape="0">
              <a:prstClr val="black">
                <a:alpha val="32000"/>
              </a:prstClr>
            </a:outerShdw>
          </a:effectLst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5314B8DA-6FD3-45D9-95BC-D3A7DC05E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4582" y="2438862"/>
            <a:ext cx="2210069" cy="1253662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21" name="Rectangle 10">
            <a:extLst>
              <a:ext uri="{FF2B5EF4-FFF2-40B4-BE49-F238E27FC236}">
                <a16:creationId xmlns="" xmlns:a16="http://schemas.microsoft.com/office/drawing/2014/main" id="{3D36C6C4-8D70-4ECD-B476-2468FE0B7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4581" y="1127540"/>
            <a:ext cx="1327125" cy="1253662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>
            <a:outerShdw blurRad="152400" sx="103000" sy="103000" algn="ctr" rotWithShape="0">
              <a:prstClr val="black">
                <a:alpha val="32000"/>
              </a:prstClr>
            </a:outerShdw>
          </a:effectLst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22" name="Rectangle 11">
            <a:extLst>
              <a:ext uri="{FF2B5EF4-FFF2-40B4-BE49-F238E27FC236}">
                <a16:creationId xmlns="" xmlns:a16="http://schemas.microsoft.com/office/drawing/2014/main" id="{574C55FE-A330-493D-A225-DDD752B49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9660" y="3750184"/>
            <a:ext cx="1323513" cy="1253662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>
            <a:outerShdw blurRad="152400" sx="103000" sy="103000" algn="ctr" rotWithShape="0">
              <a:prstClr val="black">
                <a:alpha val="32000"/>
              </a:prstClr>
            </a:outerShdw>
          </a:effectLst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23" name="Rectangle 12">
            <a:extLst>
              <a:ext uri="{FF2B5EF4-FFF2-40B4-BE49-F238E27FC236}">
                <a16:creationId xmlns="" xmlns:a16="http://schemas.microsoft.com/office/drawing/2014/main" id="{3224FAF9-174B-46E0-BB0C-D211E8B05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618" y="887596"/>
            <a:ext cx="4241380" cy="280492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  <a:effectLst>
            <a:outerShdw blurRad="152400" sx="103000" sy="103000" algn="ctr" rotWithShape="0">
              <a:prstClr val="black">
                <a:alpha val="32000"/>
              </a:prstClr>
            </a:outerShdw>
          </a:effectLst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>
              <a:ea typeface="微软雅黑" panose="020B0503020204020204" pitchFamily="34" charset="-122"/>
            </a:endParaRPr>
          </a:p>
        </p:txBody>
      </p:sp>
      <p:sp>
        <p:nvSpPr>
          <p:cNvPr id="26" name="副标题 2">
            <a:extLst>
              <a:ext uri="{FF2B5EF4-FFF2-40B4-BE49-F238E27FC236}">
                <a16:creationId xmlns="" xmlns:a16="http://schemas.microsoft.com/office/drawing/2014/main" id="{D3AFF491-CBAE-40B0-9BB4-EBFE1D8B510C}"/>
              </a:ext>
            </a:extLst>
          </p:cNvPr>
          <p:cNvSpPr txBox="1">
            <a:spLocks/>
          </p:cNvSpPr>
          <p:nvPr/>
        </p:nvSpPr>
        <p:spPr>
          <a:xfrm>
            <a:off x="7078859" y="1029501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9" name="心形 28">
            <a:extLst>
              <a:ext uri="{FF2B5EF4-FFF2-40B4-BE49-F238E27FC236}">
                <a16:creationId xmlns="" xmlns:a16="http://schemas.microsoft.com/office/drawing/2014/main" id="{AA491983-9475-41BD-B417-219ED33A230A}"/>
              </a:ext>
            </a:extLst>
          </p:cNvPr>
          <p:cNvSpPr/>
          <p:nvPr/>
        </p:nvSpPr>
        <p:spPr>
          <a:xfrm rot="2203145">
            <a:off x="10354118" y="1029501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>
            <a:extLst>
              <a:ext uri="{FF2B5EF4-FFF2-40B4-BE49-F238E27FC236}">
                <a16:creationId xmlns="" xmlns:a16="http://schemas.microsoft.com/office/drawing/2014/main" id="{137FEB29-D4AE-4BAC-A79F-CFFEE14E85B6}"/>
              </a:ext>
            </a:extLst>
          </p:cNvPr>
          <p:cNvSpPr/>
          <p:nvPr/>
        </p:nvSpPr>
        <p:spPr>
          <a:xfrm rot="13962392">
            <a:off x="7367064" y="2112697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9F584326-E9FD-46CA-BC47-B71B8255A021}"/>
              </a:ext>
            </a:extLst>
          </p:cNvPr>
          <p:cNvSpPr/>
          <p:nvPr/>
        </p:nvSpPr>
        <p:spPr>
          <a:xfrm>
            <a:off x="836245" y="3792094"/>
            <a:ext cx="276205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我一天一天明白你的平凡，同时却一天一天愈更深切地爱你。你如照镜子，你不会看得见你特别好的所在。</a:t>
            </a:r>
          </a:p>
        </p:txBody>
      </p:sp>
    </p:spTree>
    <p:extLst>
      <p:ext uri="{BB962C8B-B14F-4D97-AF65-F5344CB8AC3E}">
        <p14:creationId xmlns:p14="http://schemas.microsoft.com/office/powerpoint/2010/main" val="53427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 animBg="1"/>
      <p:bldP spid="30" grpId="0" animBg="1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BE8E91B-7BE9-435D-97BA-259945A18F8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情人节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3181</TotalTime>
  <Words>2260</Words>
  <Application>Microsoft Office PowerPoint</Application>
  <PresentationFormat>自定义</PresentationFormat>
  <Paragraphs>134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Windows User</cp:lastModifiedBy>
  <cp:revision>447</cp:revision>
  <dcterms:created xsi:type="dcterms:W3CDTF">2018-01-07T13:00:52Z</dcterms:created>
  <dcterms:modified xsi:type="dcterms:W3CDTF">2019-02-14T14:31:26Z</dcterms:modified>
</cp:coreProperties>
</file>