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2.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256" r:id="rId3"/>
    <p:sldId id="257" r:id="rId4"/>
    <p:sldId id="258" r:id="rId5"/>
    <p:sldId id="265" r:id="rId6"/>
    <p:sldId id="263" r:id="rId7"/>
    <p:sldId id="267" r:id="rId8"/>
    <p:sldId id="262" r:id="rId9"/>
    <p:sldId id="259" r:id="rId10"/>
    <p:sldId id="266" r:id="rId11"/>
    <p:sldId id="268" r:id="rId12"/>
    <p:sldId id="269" r:id="rId13"/>
    <p:sldId id="270" r:id="rId14"/>
    <p:sldId id="260" r:id="rId15"/>
    <p:sldId id="272" r:id="rId16"/>
    <p:sldId id="273" r:id="rId17"/>
    <p:sldId id="271" r:id="rId18"/>
    <p:sldId id="278" r:id="rId19"/>
    <p:sldId id="274" r:id="rId20"/>
    <p:sldId id="261" r:id="rId21"/>
    <p:sldId id="276" r:id="rId22"/>
    <p:sldId id="277" r:id="rId23"/>
    <p:sldId id="280" r:id="rId24"/>
    <p:sldId id="275" r:id="rId25"/>
    <p:sldId id="279" r:id="rId26"/>
    <p:sldId id="264" r:id="rId27"/>
    <p:sldId id="281"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5162"/>
    <a:srgbClr val="011B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8" d="100"/>
          <a:sy n="58" d="100"/>
        </p:scale>
        <p:origin x="-102" y="-153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2561309387222795E-2"/>
          <c:y val="0.18580661817187799"/>
          <c:w val="0.899307268039792"/>
          <c:h val="0.69640419748211801"/>
        </c:manualLayout>
      </c:layout>
      <c:lineChart>
        <c:grouping val="standard"/>
        <c:varyColors val="0"/>
        <c:ser>
          <c:idx val="0"/>
          <c:order val="0"/>
          <c:tx>
            <c:strRef>
              <c:f>Sheet1!$B$1</c:f>
              <c:strCache>
                <c:ptCount val="1"/>
                <c:pt idx="0">
                  <c:v>Series 1</c:v>
                </c:pt>
              </c:strCache>
            </c:strRef>
          </c:tx>
          <c:spPr>
            <a:ln w="19050" cap="rnd" cmpd="sng" algn="ctr">
              <a:solidFill>
                <a:schemeClr val="bg1"/>
              </a:solidFill>
              <a:prstDash val="solid"/>
              <a:round/>
            </a:ln>
          </c:spPr>
          <c:marker>
            <c:symbol val="circle"/>
            <c:size val="8"/>
            <c:spPr>
              <a:solidFill>
                <a:schemeClr val="bg1"/>
              </a:solidFill>
              <a:ln w="6350" cap="flat" cmpd="sng" algn="ctr">
                <a:solidFill>
                  <a:schemeClr val="bg1"/>
                </a:solidFill>
                <a:prstDash val="solid"/>
                <a:bevel/>
              </a:ln>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4.3</c:v>
                </c:pt>
                <c:pt idx="1">
                  <c:v>1</c:v>
                </c:pt>
                <c:pt idx="2">
                  <c:v>3.5</c:v>
                </c:pt>
                <c:pt idx="3">
                  <c:v>2.4</c:v>
                </c:pt>
                <c:pt idx="4">
                  <c:v>4.0999999999999996</c:v>
                </c:pt>
                <c:pt idx="5">
                  <c:v>1.5</c:v>
                </c:pt>
                <c:pt idx="6">
                  <c:v>2.6</c:v>
                </c:pt>
                <c:pt idx="7">
                  <c:v>2</c:v>
                </c:pt>
                <c:pt idx="8">
                  <c:v>4.5999999999999996</c:v>
                </c:pt>
                <c:pt idx="9">
                  <c:v>4.9000000000000004</c:v>
                </c:pt>
                <c:pt idx="10">
                  <c:v>2.6</c:v>
                </c:pt>
                <c:pt idx="11">
                  <c:v>4.2</c:v>
                </c:pt>
              </c:numCache>
            </c:numRef>
          </c:val>
          <c:smooth val="1"/>
          <c:extLst xmlns:c16r2="http://schemas.microsoft.com/office/drawing/2015/06/chart">
            <c:ext xmlns:c16="http://schemas.microsoft.com/office/drawing/2014/chart" uri="{C3380CC4-5D6E-409C-BE32-E72D297353CC}">
              <c16:uniqueId val="{00000000-7796-4257-BC53-F6B5B99D5360}"/>
            </c:ext>
          </c:extLst>
        </c:ser>
        <c:dLbls>
          <c:showLegendKey val="0"/>
          <c:showVal val="0"/>
          <c:showCatName val="0"/>
          <c:showSerName val="0"/>
          <c:showPercent val="0"/>
          <c:showBubbleSize val="0"/>
        </c:dLbls>
        <c:marker val="1"/>
        <c:smooth val="0"/>
        <c:axId val="48222976"/>
        <c:axId val="62327424"/>
      </c:lineChart>
      <c:catAx>
        <c:axId val="48222976"/>
        <c:scaling>
          <c:orientation val="minMax"/>
        </c:scaling>
        <c:delete val="0"/>
        <c:axPos val="b"/>
        <c:numFmt formatCode="General" sourceLinked="0"/>
        <c:majorTickMark val="out"/>
        <c:minorTickMark val="none"/>
        <c:tickLblPos val="nextTo"/>
        <c:spPr>
          <a:ln w="6350" cap="flat" cmpd="sng" algn="ctr">
            <a:noFill/>
            <a:prstDash val="solid"/>
            <a:round/>
          </a:ln>
        </c:spPr>
        <c:txPr>
          <a:bodyPr rot="-60000000" spcFirstLastPara="0" vertOverflow="ellipsis" vert="horz" wrap="square" anchor="ctr" anchorCtr="1"/>
          <a:lstStyle/>
          <a:p>
            <a:pPr>
              <a:defRPr lang="zh-CN" sz="1000" b="0" i="0" u="none" strike="noStrike" kern="1200" baseline="0">
                <a:solidFill>
                  <a:schemeClr val="bg1"/>
                </a:solidFill>
                <a:latin typeface="+mn-lt"/>
                <a:ea typeface="+mn-ea"/>
                <a:cs typeface="+mn-cs"/>
              </a:defRPr>
            </a:pPr>
            <a:endParaRPr lang="zh-CN"/>
          </a:p>
        </c:txPr>
        <c:crossAx val="62327424"/>
        <c:crosses val="autoZero"/>
        <c:auto val="1"/>
        <c:lblAlgn val="ctr"/>
        <c:lblOffset val="100"/>
        <c:noMultiLvlLbl val="0"/>
      </c:catAx>
      <c:valAx>
        <c:axId val="62327424"/>
        <c:scaling>
          <c:orientation val="minMax"/>
        </c:scaling>
        <c:delete val="0"/>
        <c:axPos val="l"/>
        <c:numFmt formatCode="\¥#,##0.00_);\(\¥#,##0.00\)" sourceLinked="0"/>
        <c:majorTickMark val="out"/>
        <c:minorTickMark val="in"/>
        <c:tickLblPos val="nextTo"/>
        <c:spPr>
          <a:ln w="6350" cap="flat" cmpd="sng" algn="ctr">
            <a:noFill/>
            <a:prstDash val="solid"/>
            <a:round/>
          </a:ln>
        </c:spPr>
        <c:txPr>
          <a:bodyPr rot="-60000000" spcFirstLastPara="0" vertOverflow="ellipsis" vert="horz" wrap="square" anchor="ctr" anchorCtr="1"/>
          <a:lstStyle/>
          <a:p>
            <a:pPr>
              <a:defRPr lang="zh-CN" sz="1050" b="0" i="0" u="none" strike="noStrike" kern="1200" baseline="0">
                <a:solidFill>
                  <a:schemeClr val="bg1"/>
                </a:solidFill>
                <a:latin typeface="+mn-lt"/>
                <a:ea typeface="+mn-ea"/>
                <a:cs typeface="+mn-cs"/>
              </a:defRPr>
            </a:pPr>
            <a:endParaRPr lang="zh-CN"/>
          </a:p>
        </c:txPr>
        <c:crossAx val="48222976"/>
        <c:crosses val="autoZero"/>
        <c:crossBetween val="between"/>
      </c:valAx>
      <c:spPr>
        <a:noFill/>
        <a:ln>
          <a:noFill/>
        </a:ln>
      </c:spPr>
    </c:plotArea>
    <c:plotVisOnly val="1"/>
    <c:dispBlanksAs val="zero"/>
    <c:showDLblsOverMax val="0"/>
  </c:chart>
  <c:txPr>
    <a:bodyPr/>
    <a:lstStyle/>
    <a:p>
      <a:pPr>
        <a:defRPr lang="zh-CN"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FA5162"/>
            </a:solidFill>
            <a:effectLst>
              <a:innerShdw blurRad="63500" dist="12700" dir="16200000">
                <a:prstClr val="black">
                  <a:alpha val="10000"/>
                </a:prstClr>
              </a:innerShdw>
            </a:effectLst>
          </c:spPr>
          <c:invertIfNegative val="0"/>
          <c:dLbls>
            <c:spPr>
              <a:noFill/>
              <a:ln>
                <a:noFill/>
              </a:ln>
              <a:effectLst/>
            </c:spPr>
            <c:txPr>
              <a:bodyPr/>
              <a:lstStyle/>
              <a:p>
                <a:pPr>
                  <a:defRPr sz="1200">
                    <a:solidFill>
                      <a:schemeClr val="tx1"/>
                    </a:solidFill>
                    <a:latin typeface="华文细黑" panose="02010600040101010101" pitchFamily="2" charset="-122"/>
                    <a:ea typeface="华文细黑" panose="02010600040101010101" pitchFamily="2" charset="-122"/>
                    <a:cs typeface="Arial"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numRef>
              <c:f>Sheet1!$A$2:$A$6</c:f>
              <c:numCache>
                <c:formatCode>General</c:formatCode>
                <c:ptCount val="5"/>
                <c:pt idx="0">
                  <c:v>1</c:v>
                </c:pt>
                <c:pt idx="1">
                  <c:v>2</c:v>
                </c:pt>
                <c:pt idx="2">
                  <c:v>3</c:v>
                </c:pt>
                <c:pt idx="3">
                  <c:v>4</c:v>
                </c:pt>
                <c:pt idx="4">
                  <c:v>5</c:v>
                </c:pt>
              </c:numCache>
            </c:numRef>
          </c:cat>
          <c:val>
            <c:numRef>
              <c:f>Sheet1!$B$2:$B$6</c:f>
              <c:numCache>
                <c:formatCode>General</c:formatCode>
                <c:ptCount val="5"/>
                <c:pt idx="0">
                  <c:v>6.9</c:v>
                </c:pt>
                <c:pt idx="1">
                  <c:v>2.1</c:v>
                </c:pt>
                <c:pt idx="2">
                  <c:v>3.5</c:v>
                </c:pt>
                <c:pt idx="3">
                  <c:v>7.3</c:v>
                </c:pt>
                <c:pt idx="4">
                  <c:v>19.2</c:v>
                </c:pt>
              </c:numCache>
            </c:numRef>
          </c:val>
          <c:extLst xmlns:c16r2="http://schemas.microsoft.com/office/drawing/2015/06/chart">
            <c:ext xmlns:c16="http://schemas.microsoft.com/office/drawing/2014/chart" uri="{C3380CC4-5D6E-409C-BE32-E72D297353CC}">
              <c16:uniqueId val="{00000000-EB0E-44C7-9C60-620041C1083A}"/>
            </c:ext>
          </c:extLst>
        </c:ser>
        <c:dLbls>
          <c:showLegendKey val="0"/>
          <c:showVal val="0"/>
          <c:showCatName val="0"/>
          <c:showSerName val="0"/>
          <c:showPercent val="0"/>
          <c:showBubbleSize val="0"/>
        </c:dLbls>
        <c:gapWidth val="84"/>
        <c:overlap val="7"/>
        <c:axId val="212417152"/>
        <c:axId val="212423040"/>
      </c:barChart>
      <c:catAx>
        <c:axId val="212417152"/>
        <c:scaling>
          <c:orientation val="minMax"/>
        </c:scaling>
        <c:delete val="0"/>
        <c:axPos val="b"/>
        <c:numFmt formatCode="General" sourceLinked="0"/>
        <c:majorTickMark val="out"/>
        <c:minorTickMark val="none"/>
        <c:tickLblPos val="nextTo"/>
        <c:spPr>
          <a:ln>
            <a:noFill/>
          </a:ln>
        </c:spPr>
        <c:txPr>
          <a:bodyPr/>
          <a:lstStyle/>
          <a:p>
            <a:pPr>
              <a:defRPr sz="1200" b="0" i="0">
                <a:solidFill>
                  <a:schemeClr val="tx1"/>
                </a:solidFill>
                <a:latin typeface="华文细黑" panose="02010600040101010101" pitchFamily="2" charset="-122"/>
                <a:ea typeface="华文细黑" panose="02010600040101010101" pitchFamily="2" charset="-122"/>
                <a:cs typeface="Arial" pitchFamily="34" charset="0"/>
              </a:defRPr>
            </a:pPr>
            <a:endParaRPr lang="zh-CN"/>
          </a:p>
        </c:txPr>
        <c:crossAx val="212423040"/>
        <c:crosses val="autoZero"/>
        <c:auto val="1"/>
        <c:lblAlgn val="ctr"/>
        <c:lblOffset val="100"/>
        <c:noMultiLvlLbl val="0"/>
      </c:catAx>
      <c:valAx>
        <c:axId val="212423040"/>
        <c:scaling>
          <c:orientation val="minMax"/>
        </c:scaling>
        <c:delete val="1"/>
        <c:axPos val="l"/>
        <c:numFmt formatCode="General" sourceLinked="1"/>
        <c:majorTickMark val="out"/>
        <c:minorTickMark val="none"/>
        <c:tickLblPos val="none"/>
        <c:crossAx val="212417152"/>
        <c:crosses val="autoZero"/>
        <c:crossBetween val="between"/>
        <c:majorUnit val="5"/>
        <c:minorUnit val="5"/>
      </c:valAx>
    </c:plotArea>
    <c:plotVisOnly val="1"/>
    <c:dispBlanksAs val="gap"/>
    <c:showDLblsOverMax val="0"/>
  </c:chart>
  <c:txPr>
    <a:bodyPr/>
    <a:lstStyle/>
    <a:p>
      <a:pPr>
        <a:defRPr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9E0963-E9D5-4BBF-91F3-ADBDEA2CDC57}" type="datetimeFigureOut">
              <a:rPr lang="zh-CN" altLang="en-US" smtClean="0"/>
              <a:t>2019/2/14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649CA3-1844-4452-B8BE-4EF89572D202}" type="slidenum">
              <a:rPr lang="zh-CN" altLang="en-US" smtClean="0"/>
              <a:t>‹#›</a:t>
            </a:fld>
            <a:endParaRPr lang="zh-CN" altLang="en-US"/>
          </a:p>
        </p:txBody>
      </p:sp>
    </p:spTree>
    <p:extLst>
      <p:ext uri="{BB962C8B-B14F-4D97-AF65-F5344CB8AC3E}">
        <p14:creationId xmlns:p14="http://schemas.microsoft.com/office/powerpoint/2010/main" val="33707314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649CA3-1844-4452-B8BE-4EF89572D202}" type="slidenum">
              <a:rPr lang="zh-CN" altLang="en-US" smtClean="0"/>
              <a:t>1</a:t>
            </a:fld>
            <a:endParaRPr lang="zh-CN" altLang="en-US"/>
          </a:p>
        </p:txBody>
      </p:sp>
    </p:spTree>
    <p:extLst>
      <p:ext uri="{BB962C8B-B14F-4D97-AF65-F5344CB8AC3E}">
        <p14:creationId xmlns:p14="http://schemas.microsoft.com/office/powerpoint/2010/main" val="24077294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649CA3-1844-4452-B8BE-4EF89572D202}" type="slidenum">
              <a:rPr lang="zh-CN" altLang="en-US" smtClean="0"/>
              <a:t>10</a:t>
            </a:fld>
            <a:endParaRPr lang="zh-CN" altLang="en-US"/>
          </a:p>
        </p:txBody>
      </p:sp>
    </p:spTree>
    <p:extLst>
      <p:ext uri="{BB962C8B-B14F-4D97-AF65-F5344CB8AC3E}">
        <p14:creationId xmlns:p14="http://schemas.microsoft.com/office/powerpoint/2010/main" val="17856941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649CA3-1844-4452-B8BE-4EF89572D202}" type="slidenum">
              <a:rPr lang="zh-CN" altLang="en-US" smtClean="0"/>
              <a:t>11</a:t>
            </a:fld>
            <a:endParaRPr lang="zh-CN" altLang="en-US"/>
          </a:p>
        </p:txBody>
      </p:sp>
    </p:spTree>
    <p:extLst>
      <p:ext uri="{BB962C8B-B14F-4D97-AF65-F5344CB8AC3E}">
        <p14:creationId xmlns:p14="http://schemas.microsoft.com/office/powerpoint/2010/main" val="34601030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649CA3-1844-4452-B8BE-4EF89572D202}" type="slidenum">
              <a:rPr lang="zh-CN" altLang="en-US" smtClean="0"/>
              <a:t>12</a:t>
            </a:fld>
            <a:endParaRPr lang="zh-CN" altLang="en-US"/>
          </a:p>
        </p:txBody>
      </p:sp>
    </p:spTree>
    <p:extLst>
      <p:ext uri="{BB962C8B-B14F-4D97-AF65-F5344CB8AC3E}">
        <p14:creationId xmlns:p14="http://schemas.microsoft.com/office/powerpoint/2010/main" val="32737247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649CA3-1844-4452-B8BE-4EF89572D202}" type="slidenum">
              <a:rPr lang="zh-CN" altLang="en-US" smtClean="0"/>
              <a:t>13</a:t>
            </a:fld>
            <a:endParaRPr lang="zh-CN" altLang="en-US"/>
          </a:p>
        </p:txBody>
      </p:sp>
    </p:spTree>
    <p:extLst>
      <p:ext uri="{BB962C8B-B14F-4D97-AF65-F5344CB8AC3E}">
        <p14:creationId xmlns:p14="http://schemas.microsoft.com/office/powerpoint/2010/main" val="16060843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649CA3-1844-4452-B8BE-4EF89572D202}" type="slidenum">
              <a:rPr lang="zh-CN" altLang="en-US" smtClean="0"/>
              <a:t>14</a:t>
            </a:fld>
            <a:endParaRPr lang="zh-CN" altLang="en-US"/>
          </a:p>
        </p:txBody>
      </p:sp>
    </p:spTree>
    <p:extLst>
      <p:ext uri="{BB962C8B-B14F-4D97-AF65-F5344CB8AC3E}">
        <p14:creationId xmlns:p14="http://schemas.microsoft.com/office/powerpoint/2010/main" val="40062583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649CA3-1844-4452-B8BE-4EF89572D202}" type="slidenum">
              <a:rPr lang="zh-CN" altLang="en-US" smtClean="0"/>
              <a:t>15</a:t>
            </a:fld>
            <a:endParaRPr lang="zh-CN" altLang="en-US"/>
          </a:p>
        </p:txBody>
      </p:sp>
    </p:spTree>
    <p:extLst>
      <p:ext uri="{BB962C8B-B14F-4D97-AF65-F5344CB8AC3E}">
        <p14:creationId xmlns:p14="http://schemas.microsoft.com/office/powerpoint/2010/main" val="27315273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649CA3-1844-4452-B8BE-4EF89572D202}" type="slidenum">
              <a:rPr lang="zh-CN" altLang="en-US" smtClean="0"/>
              <a:t>16</a:t>
            </a:fld>
            <a:endParaRPr lang="zh-CN" altLang="en-US"/>
          </a:p>
        </p:txBody>
      </p:sp>
    </p:spTree>
    <p:extLst>
      <p:ext uri="{BB962C8B-B14F-4D97-AF65-F5344CB8AC3E}">
        <p14:creationId xmlns:p14="http://schemas.microsoft.com/office/powerpoint/2010/main" val="36501033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649CA3-1844-4452-B8BE-4EF89572D202}" type="slidenum">
              <a:rPr lang="zh-CN" altLang="en-US" smtClean="0"/>
              <a:t>17</a:t>
            </a:fld>
            <a:endParaRPr lang="zh-CN" altLang="en-US"/>
          </a:p>
        </p:txBody>
      </p:sp>
    </p:spTree>
    <p:extLst>
      <p:ext uri="{BB962C8B-B14F-4D97-AF65-F5344CB8AC3E}">
        <p14:creationId xmlns:p14="http://schemas.microsoft.com/office/powerpoint/2010/main" val="16754193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649CA3-1844-4452-B8BE-4EF89572D202}" type="slidenum">
              <a:rPr lang="zh-CN" altLang="en-US" smtClean="0"/>
              <a:t>18</a:t>
            </a:fld>
            <a:endParaRPr lang="zh-CN" altLang="en-US"/>
          </a:p>
        </p:txBody>
      </p:sp>
    </p:spTree>
    <p:extLst>
      <p:ext uri="{BB962C8B-B14F-4D97-AF65-F5344CB8AC3E}">
        <p14:creationId xmlns:p14="http://schemas.microsoft.com/office/powerpoint/2010/main" val="40026821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649CA3-1844-4452-B8BE-4EF89572D202}" type="slidenum">
              <a:rPr lang="zh-CN" altLang="en-US" smtClean="0"/>
              <a:t>19</a:t>
            </a:fld>
            <a:endParaRPr lang="zh-CN" altLang="en-US"/>
          </a:p>
        </p:txBody>
      </p:sp>
    </p:spTree>
    <p:extLst>
      <p:ext uri="{BB962C8B-B14F-4D97-AF65-F5344CB8AC3E}">
        <p14:creationId xmlns:p14="http://schemas.microsoft.com/office/powerpoint/2010/main" val="9024234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649CA3-1844-4452-B8BE-4EF89572D202}" type="slidenum">
              <a:rPr lang="zh-CN" altLang="en-US" smtClean="0"/>
              <a:t>2</a:t>
            </a:fld>
            <a:endParaRPr lang="zh-CN" altLang="en-US"/>
          </a:p>
        </p:txBody>
      </p:sp>
    </p:spTree>
    <p:extLst>
      <p:ext uri="{BB962C8B-B14F-4D97-AF65-F5344CB8AC3E}">
        <p14:creationId xmlns:p14="http://schemas.microsoft.com/office/powerpoint/2010/main" val="25799246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649CA3-1844-4452-B8BE-4EF89572D202}" type="slidenum">
              <a:rPr lang="zh-CN" altLang="en-US" smtClean="0"/>
              <a:t>20</a:t>
            </a:fld>
            <a:endParaRPr lang="zh-CN" altLang="en-US"/>
          </a:p>
        </p:txBody>
      </p:sp>
    </p:spTree>
    <p:extLst>
      <p:ext uri="{BB962C8B-B14F-4D97-AF65-F5344CB8AC3E}">
        <p14:creationId xmlns:p14="http://schemas.microsoft.com/office/powerpoint/2010/main" val="42816559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649CA3-1844-4452-B8BE-4EF89572D202}" type="slidenum">
              <a:rPr lang="zh-CN" altLang="en-US" smtClean="0"/>
              <a:t>21</a:t>
            </a:fld>
            <a:endParaRPr lang="zh-CN" altLang="en-US"/>
          </a:p>
        </p:txBody>
      </p:sp>
    </p:spTree>
    <p:extLst>
      <p:ext uri="{BB962C8B-B14F-4D97-AF65-F5344CB8AC3E}">
        <p14:creationId xmlns:p14="http://schemas.microsoft.com/office/powerpoint/2010/main" val="19347993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649CA3-1844-4452-B8BE-4EF89572D202}" type="slidenum">
              <a:rPr lang="zh-CN" altLang="en-US" smtClean="0"/>
              <a:t>22</a:t>
            </a:fld>
            <a:endParaRPr lang="zh-CN" altLang="en-US"/>
          </a:p>
        </p:txBody>
      </p:sp>
    </p:spTree>
    <p:extLst>
      <p:ext uri="{BB962C8B-B14F-4D97-AF65-F5344CB8AC3E}">
        <p14:creationId xmlns:p14="http://schemas.microsoft.com/office/powerpoint/2010/main" val="41291302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649CA3-1844-4452-B8BE-4EF89572D202}" type="slidenum">
              <a:rPr lang="zh-CN" altLang="en-US" smtClean="0"/>
              <a:t>23</a:t>
            </a:fld>
            <a:endParaRPr lang="zh-CN" altLang="en-US"/>
          </a:p>
        </p:txBody>
      </p:sp>
    </p:spTree>
    <p:extLst>
      <p:ext uri="{BB962C8B-B14F-4D97-AF65-F5344CB8AC3E}">
        <p14:creationId xmlns:p14="http://schemas.microsoft.com/office/powerpoint/2010/main" val="15058387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649CA3-1844-4452-B8BE-4EF89572D202}" type="slidenum">
              <a:rPr lang="zh-CN" altLang="en-US" smtClean="0"/>
              <a:t>24</a:t>
            </a:fld>
            <a:endParaRPr lang="zh-CN" altLang="en-US"/>
          </a:p>
        </p:txBody>
      </p:sp>
    </p:spTree>
    <p:extLst>
      <p:ext uri="{BB962C8B-B14F-4D97-AF65-F5344CB8AC3E}">
        <p14:creationId xmlns:p14="http://schemas.microsoft.com/office/powerpoint/2010/main" val="17219719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649CA3-1844-4452-B8BE-4EF89572D202}" type="slidenum">
              <a:rPr lang="zh-CN" altLang="en-US" smtClean="0"/>
              <a:t>25</a:t>
            </a:fld>
            <a:endParaRPr lang="zh-CN" altLang="en-US"/>
          </a:p>
        </p:txBody>
      </p:sp>
    </p:spTree>
    <p:extLst>
      <p:ext uri="{BB962C8B-B14F-4D97-AF65-F5344CB8AC3E}">
        <p14:creationId xmlns:p14="http://schemas.microsoft.com/office/powerpoint/2010/main" val="41788728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649CA3-1844-4452-B8BE-4EF89572D202}" type="slidenum">
              <a:rPr lang="zh-CN" altLang="en-US" smtClean="0"/>
              <a:t>3</a:t>
            </a:fld>
            <a:endParaRPr lang="zh-CN" altLang="en-US"/>
          </a:p>
        </p:txBody>
      </p:sp>
    </p:spTree>
    <p:extLst>
      <p:ext uri="{BB962C8B-B14F-4D97-AF65-F5344CB8AC3E}">
        <p14:creationId xmlns:p14="http://schemas.microsoft.com/office/powerpoint/2010/main" val="19153717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649CA3-1844-4452-B8BE-4EF89572D202}" type="slidenum">
              <a:rPr lang="zh-CN" altLang="en-US" smtClean="0"/>
              <a:t>4</a:t>
            </a:fld>
            <a:endParaRPr lang="zh-CN" altLang="en-US"/>
          </a:p>
        </p:txBody>
      </p:sp>
    </p:spTree>
    <p:extLst>
      <p:ext uri="{BB962C8B-B14F-4D97-AF65-F5344CB8AC3E}">
        <p14:creationId xmlns:p14="http://schemas.microsoft.com/office/powerpoint/2010/main" val="19291781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649CA3-1844-4452-B8BE-4EF89572D202}" type="slidenum">
              <a:rPr lang="zh-CN" altLang="en-US" smtClean="0"/>
              <a:t>5</a:t>
            </a:fld>
            <a:endParaRPr lang="zh-CN" altLang="en-US"/>
          </a:p>
        </p:txBody>
      </p:sp>
    </p:spTree>
    <p:extLst>
      <p:ext uri="{BB962C8B-B14F-4D97-AF65-F5344CB8AC3E}">
        <p14:creationId xmlns:p14="http://schemas.microsoft.com/office/powerpoint/2010/main" val="33209392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649CA3-1844-4452-B8BE-4EF89572D202}" type="slidenum">
              <a:rPr lang="zh-CN" altLang="en-US" smtClean="0"/>
              <a:t>6</a:t>
            </a:fld>
            <a:endParaRPr lang="zh-CN" altLang="en-US"/>
          </a:p>
        </p:txBody>
      </p:sp>
    </p:spTree>
    <p:extLst>
      <p:ext uri="{BB962C8B-B14F-4D97-AF65-F5344CB8AC3E}">
        <p14:creationId xmlns:p14="http://schemas.microsoft.com/office/powerpoint/2010/main" val="3254599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649CA3-1844-4452-B8BE-4EF89572D202}" type="slidenum">
              <a:rPr lang="zh-CN" altLang="en-US" smtClean="0"/>
              <a:t>7</a:t>
            </a:fld>
            <a:endParaRPr lang="zh-CN" altLang="en-US"/>
          </a:p>
        </p:txBody>
      </p:sp>
    </p:spTree>
    <p:extLst>
      <p:ext uri="{BB962C8B-B14F-4D97-AF65-F5344CB8AC3E}">
        <p14:creationId xmlns:p14="http://schemas.microsoft.com/office/powerpoint/2010/main" val="4645474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649CA3-1844-4452-B8BE-4EF89572D202}" type="slidenum">
              <a:rPr lang="zh-CN" altLang="en-US" smtClean="0"/>
              <a:t>8</a:t>
            </a:fld>
            <a:endParaRPr lang="zh-CN" altLang="en-US"/>
          </a:p>
        </p:txBody>
      </p:sp>
    </p:spTree>
    <p:extLst>
      <p:ext uri="{BB962C8B-B14F-4D97-AF65-F5344CB8AC3E}">
        <p14:creationId xmlns:p14="http://schemas.microsoft.com/office/powerpoint/2010/main" val="657283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649CA3-1844-4452-B8BE-4EF89572D202}" type="slidenum">
              <a:rPr lang="zh-CN" altLang="en-US" smtClean="0"/>
              <a:t>9</a:t>
            </a:fld>
            <a:endParaRPr lang="zh-CN" altLang="en-US"/>
          </a:p>
        </p:txBody>
      </p:sp>
    </p:spTree>
    <p:extLst>
      <p:ext uri="{BB962C8B-B14F-4D97-AF65-F5344CB8AC3E}">
        <p14:creationId xmlns:p14="http://schemas.microsoft.com/office/powerpoint/2010/main" val="38355318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627419C9-DA16-44A4-B059-B7A8D3F1DDF2}" type="datetimeFigureOut">
              <a:rPr lang="zh-CN" altLang="en-US" smtClean="0"/>
              <a:t>2019/2/14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30C7B58-B05A-452E-850F-08FF0B28EEA4}" type="slidenum">
              <a:rPr lang="zh-CN" altLang="en-US" smtClean="0"/>
              <a:t>‹#›</a:t>
            </a:fld>
            <a:endParaRPr lang="zh-CN" altLang="en-US"/>
          </a:p>
        </p:txBody>
      </p:sp>
    </p:spTree>
    <p:extLst>
      <p:ext uri="{BB962C8B-B14F-4D97-AF65-F5344CB8AC3E}">
        <p14:creationId xmlns:p14="http://schemas.microsoft.com/office/powerpoint/2010/main" val="39813833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27419C9-DA16-44A4-B059-B7A8D3F1DDF2}" type="datetimeFigureOut">
              <a:rPr lang="zh-CN" altLang="en-US" smtClean="0"/>
              <a:t>2019/2/14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30C7B58-B05A-452E-850F-08FF0B28EEA4}" type="slidenum">
              <a:rPr lang="zh-CN" altLang="en-US" smtClean="0"/>
              <a:t>‹#›</a:t>
            </a:fld>
            <a:endParaRPr lang="zh-CN" altLang="en-US"/>
          </a:p>
        </p:txBody>
      </p:sp>
    </p:spTree>
    <p:extLst>
      <p:ext uri="{BB962C8B-B14F-4D97-AF65-F5344CB8AC3E}">
        <p14:creationId xmlns:p14="http://schemas.microsoft.com/office/powerpoint/2010/main" val="339968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27419C9-DA16-44A4-B059-B7A8D3F1DDF2}" type="datetimeFigureOut">
              <a:rPr lang="zh-CN" altLang="en-US" smtClean="0"/>
              <a:t>2019/2/14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30C7B58-B05A-452E-850F-08FF0B28EEA4}" type="slidenum">
              <a:rPr lang="zh-CN" altLang="en-US" smtClean="0"/>
              <a:t>‹#›</a:t>
            </a:fld>
            <a:endParaRPr lang="zh-CN" altLang="en-US"/>
          </a:p>
        </p:txBody>
      </p:sp>
    </p:spTree>
    <p:extLst>
      <p:ext uri="{BB962C8B-B14F-4D97-AF65-F5344CB8AC3E}">
        <p14:creationId xmlns:p14="http://schemas.microsoft.com/office/powerpoint/2010/main" val="12924372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23360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55314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30094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74833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53356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64657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42367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2950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27419C9-DA16-44A4-B059-B7A8D3F1DDF2}" type="datetimeFigureOut">
              <a:rPr lang="zh-CN" altLang="en-US" smtClean="0"/>
              <a:t>2019/2/14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30C7B58-B05A-452E-850F-08FF0B28EEA4}" type="slidenum">
              <a:rPr lang="zh-CN" altLang="en-US" smtClean="0"/>
              <a:t>‹#›</a:t>
            </a:fld>
            <a:endParaRPr lang="zh-CN" altLang="en-US"/>
          </a:p>
        </p:txBody>
      </p:sp>
    </p:spTree>
    <p:extLst>
      <p:ext uri="{BB962C8B-B14F-4D97-AF65-F5344CB8AC3E}">
        <p14:creationId xmlns:p14="http://schemas.microsoft.com/office/powerpoint/2010/main" val="25275463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42556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1746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77984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627419C9-DA16-44A4-B059-B7A8D3F1DDF2}" type="datetimeFigureOut">
              <a:rPr lang="zh-CN" altLang="en-US" smtClean="0"/>
              <a:t>2019/2/14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30C7B58-B05A-452E-850F-08FF0B28EEA4}" type="slidenum">
              <a:rPr lang="zh-CN" altLang="en-US" smtClean="0"/>
              <a:t>‹#›</a:t>
            </a:fld>
            <a:endParaRPr lang="zh-CN" altLang="en-US"/>
          </a:p>
        </p:txBody>
      </p:sp>
    </p:spTree>
    <p:extLst>
      <p:ext uri="{BB962C8B-B14F-4D97-AF65-F5344CB8AC3E}">
        <p14:creationId xmlns:p14="http://schemas.microsoft.com/office/powerpoint/2010/main" val="4028811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27419C9-DA16-44A4-B059-B7A8D3F1DDF2}" type="datetimeFigureOut">
              <a:rPr lang="zh-CN" altLang="en-US" smtClean="0"/>
              <a:t>2019/2/14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30C7B58-B05A-452E-850F-08FF0B28EEA4}" type="slidenum">
              <a:rPr lang="zh-CN" altLang="en-US" smtClean="0"/>
              <a:t>‹#›</a:t>
            </a:fld>
            <a:endParaRPr lang="zh-CN" altLang="en-US"/>
          </a:p>
        </p:txBody>
      </p:sp>
      <p:sp>
        <p:nvSpPr>
          <p:cNvPr id="9" name="矩形 8"/>
          <p:cNvSpPr/>
          <p:nvPr userDrawn="1"/>
        </p:nvSpPr>
        <p:spPr>
          <a:xfrm>
            <a:off x="9012060" y="6437603"/>
            <a:ext cx="775136" cy="246221"/>
          </a:xfrm>
          <a:prstGeom prst="rect">
            <a:avLst/>
          </a:prstGeom>
        </p:spPr>
        <p:txBody>
          <a:bodyPr wrap="square">
            <a:spAutoFit/>
          </a:bodyPr>
          <a:lstStyle/>
          <a:p>
            <a:r>
              <a:rPr lang="en-US" altLang="zh-CN" sz="100" dirty="0">
                <a:solidFill>
                  <a:srgbClr val="002060"/>
                </a:solidFill>
                <a:latin typeface="Calibri"/>
                <a:ea typeface="宋体"/>
              </a:rPr>
              <a:t>PPT</a:t>
            </a:r>
            <a:r>
              <a:rPr lang="zh-CN" altLang="en-US" sz="100" dirty="0">
                <a:solidFill>
                  <a:srgbClr val="002060"/>
                </a:solidFill>
                <a:latin typeface="Calibri"/>
                <a:ea typeface="宋体"/>
              </a:rPr>
              <a:t>模板下载：</a:t>
            </a:r>
            <a:r>
              <a:rPr lang="en-US" altLang="zh-CN" sz="100" dirty="0">
                <a:solidFill>
                  <a:srgbClr val="002060"/>
                </a:solidFill>
                <a:latin typeface="Calibri"/>
                <a:ea typeface="宋体"/>
              </a:rPr>
              <a:t>www.1ppt.com/moban/     </a:t>
            </a:r>
            <a:r>
              <a:rPr lang="zh-CN" altLang="en-US" sz="100" dirty="0">
                <a:solidFill>
                  <a:srgbClr val="002060"/>
                </a:solidFill>
                <a:latin typeface="Calibri"/>
                <a:ea typeface="宋体"/>
              </a:rPr>
              <a:t>行业</a:t>
            </a:r>
            <a:r>
              <a:rPr lang="en-US" altLang="zh-CN" sz="100" dirty="0">
                <a:solidFill>
                  <a:srgbClr val="002060"/>
                </a:solidFill>
                <a:latin typeface="Calibri"/>
                <a:ea typeface="宋体"/>
              </a:rPr>
              <a:t>PPT</a:t>
            </a:r>
            <a:r>
              <a:rPr lang="zh-CN" altLang="en-US" sz="100" dirty="0">
                <a:solidFill>
                  <a:srgbClr val="002060"/>
                </a:solidFill>
                <a:latin typeface="Calibri"/>
                <a:ea typeface="宋体"/>
              </a:rPr>
              <a:t>模板：</a:t>
            </a:r>
            <a:r>
              <a:rPr lang="en-US" altLang="zh-CN" sz="100" dirty="0">
                <a:solidFill>
                  <a:srgbClr val="002060"/>
                </a:solidFill>
                <a:latin typeface="Calibri"/>
                <a:ea typeface="宋体"/>
              </a:rPr>
              <a:t>www.1ppt.com/hangye/ </a:t>
            </a:r>
          </a:p>
          <a:p>
            <a:r>
              <a:rPr lang="zh-CN" altLang="en-US" sz="100" dirty="0">
                <a:solidFill>
                  <a:srgbClr val="002060"/>
                </a:solidFill>
                <a:latin typeface="Calibri"/>
                <a:ea typeface="宋体"/>
              </a:rPr>
              <a:t>节日</a:t>
            </a:r>
            <a:r>
              <a:rPr lang="en-US" altLang="zh-CN" sz="100" dirty="0">
                <a:solidFill>
                  <a:srgbClr val="002060"/>
                </a:solidFill>
                <a:latin typeface="Calibri"/>
                <a:ea typeface="宋体"/>
              </a:rPr>
              <a:t>PPT</a:t>
            </a:r>
            <a:r>
              <a:rPr lang="zh-CN" altLang="en-US" sz="100" dirty="0">
                <a:solidFill>
                  <a:srgbClr val="002060"/>
                </a:solidFill>
                <a:latin typeface="Calibri"/>
                <a:ea typeface="宋体"/>
              </a:rPr>
              <a:t>模板：</a:t>
            </a:r>
            <a:r>
              <a:rPr lang="en-US" altLang="zh-CN" sz="100" dirty="0">
                <a:solidFill>
                  <a:srgbClr val="002060"/>
                </a:solidFill>
                <a:latin typeface="Calibri"/>
                <a:ea typeface="宋体"/>
              </a:rPr>
              <a:t>www.1ppt.com/jieri/           PPT</a:t>
            </a:r>
            <a:r>
              <a:rPr lang="zh-CN" altLang="en-US" sz="100" dirty="0">
                <a:solidFill>
                  <a:srgbClr val="002060"/>
                </a:solidFill>
                <a:latin typeface="Calibri"/>
                <a:ea typeface="宋体"/>
              </a:rPr>
              <a:t>素材下载：</a:t>
            </a:r>
            <a:r>
              <a:rPr lang="en-US" altLang="zh-CN" sz="100" dirty="0">
                <a:solidFill>
                  <a:srgbClr val="002060"/>
                </a:solidFill>
                <a:latin typeface="Calibri"/>
                <a:ea typeface="宋体"/>
              </a:rPr>
              <a:t>www.1ppt.com/sucai/</a:t>
            </a:r>
          </a:p>
          <a:p>
            <a:r>
              <a:rPr lang="en-US" altLang="zh-CN" sz="100" dirty="0">
                <a:solidFill>
                  <a:srgbClr val="002060"/>
                </a:solidFill>
                <a:latin typeface="Calibri"/>
                <a:ea typeface="宋体"/>
              </a:rPr>
              <a:t>PPT</a:t>
            </a:r>
            <a:r>
              <a:rPr lang="zh-CN" altLang="en-US" sz="100" dirty="0">
                <a:solidFill>
                  <a:srgbClr val="002060"/>
                </a:solidFill>
                <a:latin typeface="Calibri"/>
                <a:ea typeface="宋体"/>
              </a:rPr>
              <a:t>背景图片：</a:t>
            </a:r>
            <a:r>
              <a:rPr lang="en-US" altLang="zh-CN" sz="100" dirty="0">
                <a:solidFill>
                  <a:srgbClr val="002060"/>
                </a:solidFill>
                <a:latin typeface="Calibri"/>
                <a:ea typeface="宋体"/>
              </a:rPr>
              <a:t>www.1ppt.com/beijing/      PPT</a:t>
            </a:r>
            <a:r>
              <a:rPr lang="zh-CN" altLang="en-US" sz="100" dirty="0">
                <a:solidFill>
                  <a:srgbClr val="002060"/>
                </a:solidFill>
                <a:latin typeface="Calibri"/>
                <a:ea typeface="宋体"/>
              </a:rPr>
              <a:t>图表下载：</a:t>
            </a:r>
            <a:r>
              <a:rPr lang="en-US" altLang="zh-CN" sz="100" dirty="0">
                <a:solidFill>
                  <a:srgbClr val="002060"/>
                </a:solidFill>
                <a:latin typeface="Calibri"/>
                <a:ea typeface="宋体"/>
              </a:rPr>
              <a:t>www.1ppt.com/tubiao/      </a:t>
            </a:r>
          </a:p>
          <a:p>
            <a:r>
              <a:rPr lang="zh-CN" altLang="en-US" sz="100" dirty="0">
                <a:solidFill>
                  <a:srgbClr val="002060"/>
                </a:solidFill>
                <a:latin typeface="Calibri"/>
                <a:ea typeface="宋体"/>
              </a:rPr>
              <a:t>优秀</a:t>
            </a:r>
            <a:r>
              <a:rPr lang="en-US" altLang="zh-CN" sz="100" dirty="0">
                <a:solidFill>
                  <a:srgbClr val="002060"/>
                </a:solidFill>
                <a:latin typeface="Calibri"/>
                <a:ea typeface="宋体"/>
              </a:rPr>
              <a:t>PPT</a:t>
            </a:r>
            <a:r>
              <a:rPr lang="zh-CN" altLang="en-US" sz="100" dirty="0">
                <a:solidFill>
                  <a:srgbClr val="002060"/>
                </a:solidFill>
                <a:latin typeface="Calibri"/>
                <a:ea typeface="宋体"/>
              </a:rPr>
              <a:t>下载：</a:t>
            </a:r>
            <a:r>
              <a:rPr lang="en-US" altLang="zh-CN" sz="100" dirty="0">
                <a:solidFill>
                  <a:srgbClr val="002060"/>
                </a:solidFill>
                <a:latin typeface="Calibri"/>
                <a:ea typeface="宋体"/>
              </a:rPr>
              <a:t>www.1ppt.com/xiazai/        PPT</a:t>
            </a:r>
            <a:r>
              <a:rPr lang="zh-CN" altLang="en-US" sz="100" dirty="0">
                <a:solidFill>
                  <a:srgbClr val="002060"/>
                </a:solidFill>
                <a:latin typeface="Calibri"/>
                <a:ea typeface="宋体"/>
              </a:rPr>
              <a:t>教程： </a:t>
            </a:r>
            <a:r>
              <a:rPr lang="en-US" altLang="zh-CN" sz="100" dirty="0">
                <a:solidFill>
                  <a:srgbClr val="002060"/>
                </a:solidFill>
                <a:latin typeface="Calibri"/>
                <a:ea typeface="宋体"/>
              </a:rPr>
              <a:t>www.1ppt.com/powerpoint/      </a:t>
            </a:r>
          </a:p>
          <a:p>
            <a:r>
              <a:rPr lang="en-US" altLang="zh-CN" sz="100" dirty="0">
                <a:solidFill>
                  <a:srgbClr val="002060"/>
                </a:solidFill>
                <a:latin typeface="Calibri"/>
                <a:ea typeface="宋体"/>
              </a:rPr>
              <a:t>Word</a:t>
            </a:r>
            <a:r>
              <a:rPr lang="zh-CN" altLang="en-US" sz="100" dirty="0">
                <a:solidFill>
                  <a:srgbClr val="002060"/>
                </a:solidFill>
                <a:latin typeface="Calibri"/>
                <a:ea typeface="宋体"/>
              </a:rPr>
              <a:t>教程： </a:t>
            </a:r>
            <a:r>
              <a:rPr lang="en-US" altLang="zh-CN" sz="100" dirty="0">
                <a:solidFill>
                  <a:srgbClr val="002060"/>
                </a:solidFill>
                <a:latin typeface="Calibri"/>
                <a:ea typeface="宋体"/>
              </a:rPr>
              <a:t>www.1ppt.com/word/              Excel</a:t>
            </a:r>
            <a:r>
              <a:rPr lang="zh-CN" altLang="en-US" sz="100" dirty="0">
                <a:solidFill>
                  <a:srgbClr val="002060"/>
                </a:solidFill>
                <a:latin typeface="Calibri"/>
                <a:ea typeface="宋体"/>
              </a:rPr>
              <a:t>教程：</a:t>
            </a:r>
            <a:r>
              <a:rPr lang="en-US" altLang="zh-CN" sz="100" dirty="0">
                <a:solidFill>
                  <a:srgbClr val="002060"/>
                </a:solidFill>
                <a:latin typeface="Calibri"/>
                <a:ea typeface="宋体"/>
              </a:rPr>
              <a:t>www.1ppt.com/excel/  </a:t>
            </a:r>
          </a:p>
          <a:p>
            <a:r>
              <a:rPr lang="zh-CN" altLang="en-US" sz="100" dirty="0">
                <a:solidFill>
                  <a:srgbClr val="002060"/>
                </a:solidFill>
                <a:latin typeface="Calibri"/>
                <a:ea typeface="宋体"/>
              </a:rPr>
              <a:t>资料下载：</a:t>
            </a:r>
            <a:r>
              <a:rPr lang="en-US" altLang="zh-CN" sz="100" dirty="0">
                <a:solidFill>
                  <a:srgbClr val="002060"/>
                </a:solidFill>
                <a:latin typeface="Calibri"/>
                <a:ea typeface="宋体"/>
              </a:rPr>
              <a:t>www.1ppt.com/ziliao/                PPT</a:t>
            </a:r>
            <a:r>
              <a:rPr lang="zh-CN" altLang="en-US" sz="100" dirty="0">
                <a:solidFill>
                  <a:srgbClr val="002060"/>
                </a:solidFill>
                <a:latin typeface="Calibri"/>
                <a:ea typeface="宋体"/>
              </a:rPr>
              <a:t>课件下载：</a:t>
            </a:r>
            <a:r>
              <a:rPr lang="en-US" altLang="zh-CN" sz="100" dirty="0">
                <a:solidFill>
                  <a:srgbClr val="002060"/>
                </a:solidFill>
                <a:latin typeface="Calibri"/>
                <a:ea typeface="宋体"/>
              </a:rPr>
              <a:t>www.1ppt.com/kejian/ </a:t>
            </a:r>
          </a:p>
          <a:p>
            <a:r>
              <a:rPr lang="zh-CN" altLang="en-US" sz="100" dirty="0">
                <a:solidFill>
                  <a:srgbClr val="002060"/>
                </a:solidFill>
                <a:latin typeface="Calibri"/>
                <a:ea typeface="宋体"/>
              </a:rPr>
              <a:t>范文下载：</a:t>
            </a:r>
            <a:r>
              <a:rPr lang="en-US" altLang="zh-CN" sz="100" dirty="0">
                <a:solidFill>
                  <a:srgbClr val="002060"/>
                </a:solidFill>
                <a:latin typeface="Calibri"/>
                <a:ea typeface="宋体"/>
              </a:rPr>
              <a:t>www.1ppt.com/fanwen/             </a:t>
            </a:r>
            <a:r>
              <a:rPr lang="zh-CN" altLang="en-US" sz="100" dirty="0">
                <a:solidFill>
                  <a:srgbClr val="002060"/>
                </a:solidFill>
                <a:latin typeface="Calibri"/>
                <a:ea typeface="宋体"/>
              </a:rPr>
              <a:t>试卷下载：</a:t>
            </a:r>
            <a:r>
              <a:rPr lang="en-US" altLang="zh-CN" sz="100" dirty="0">
                <a:solidFill>
                  <a:srgbClr val="002060"/>
                </a:solidFill>
                <a:latin typeface="Calibri"/>
                <a:ea typeface="宋体"/>
              </a:rPr>
              <a:t>www.1ppt.com/shiti/  </a:t>
            </a:r>
          </a:p>
          <a:p>
            <a:r>
              <a:rPr lang="zh-CN" altLang="en-US" sz="100" dirty="0">
                <a:solidFill>
                  <a:srgbClr val="002060"/>
                </a:solidFill>
                <a:latin typeface="Calibri"/>
                <a:ea typeface="宋体"/>
              </a:rPr>
              <a:t>教案下载：</a:t>
            </a:r>
            <a:r>
              <a:rPr lang="en-US" altLang="zh-CN" sz="100" dirty="0">
                <a:solidFill>
                  <a:srgbClr val="002060"/>
                </a:solidFill>
                <a:latin typeface="Calibri"/>
                <a:ea typeface="宋体"/>
              </a:rPr>
              <a:t>www.1ppt.com/jiaoan/  </a:t>
            </a:r>
            <a:r>
              <a:rPr lang="en-US" altLang="zh-CN" sz="100" dirty="0" smtClean="0">
                <a:solidFill>
                  <a:srgbClr val="002060"/>
                </a:solidFill>
                <a:latin typeface="Calibri"/>
                <a:ea typeface="宋体"/>
              </a:rPr>
              <a:t>      </a:t>
            </a:r>
            <a:endParaRPr lang="en-US" altLang="zh-CN" sz="100" dirty="0">
              <a:solidFill>
                <a:srgbClr val="002060"/>
              </a:solidFill>
              <a:latin typeface="Calibri"/>
              <a:ea typeface="宋体"/>
            </a:endParaRPr>
          </a:p>
          <a:p>
            <a:r>
              <a:rPr lang="zh-CN" altLang="en-US" sz="100" dirty="0" smtClean="0">
                <a:solidFill>
                  <a:srgbClr val="002060"/>
                </a:solidFill>
                <a:latin typeface="Calibri"/>
                <a:ea typeface="宋体"/>
              </a:rPr>
              <a:t>字体下载：</a:t>
            </a:r>
            <a:r>
              <a:rPr lang="en-US" altLang="zh-CN" sz="100" dirty="0" smtClean="0">
                <a:solidFill>
                  <a:srgbClr val="002060"/>
                </a:solidFill>
                <a:latin typeface="Calibri"/>
                <a:ea typeface="宋体"/>
              </a:rPr>
              <a:t>www.1ppt.com/ziti/</a:t>
            </a:r>
            <a:endParaRPr lang="en-US" altLang="zh-CN" sz="100" dirty="0">
              <a:solidFill>
                <a:srgbClr val="002060"/>
              </a:solidFill>
              <a:latin typeface="Calibri"/>
              <a:ea typeface="宋体"/>
            </a:endParaRPr>
          </a:p>
          <a:p>
            <a:r>
              <a:rPr lang="en-US" altLang="zh-CN" sz="100" dirty="0">
                <a:solidFill>
                  <a:srgbClr val="002060"/>
                </a:solidFill>
                <a:latin typeface="Calibri"/>
                <a:ea typeface="宋体"/>
              </a:rPr>
              <a:t> </a:t>
            </a:r>
            <a:endParaRPr lang="zh-CN" altLang="en-US" sz="100" dirty="0">
              <a:solidFill>
                <a:srgbClr val="002060"/>
              </a:solidFill>
              <a:latin typeface="Calibri"/>
              <a:ea typeface="宋体"/>
            </a:endParaRPr>
          </a:p>
        </p:txBody>
      </p:sp>
    </p:spTree>
    <p:extLst>
      <p:ext uri="{BB962C8B-B14F-4D97-AF65-F5344CB8AC3E}">
        <p14:creationId xmlns:p14="http://schemas.microsoft.com/office/powerpoint/2010/main" val="4235154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27419C9-DA16-44A4-B059-B7A8D3F1DDF2}" type="datetimeFigureOut">
              <a:rPr lang="zh-CN" altLang="en-US" smtClean="0"/>
              <a:t>2019/2/14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30C7B58-B05A-452E-850F-08FF0B28EEA4}" type="slidenum">
              <a:rPr lang="zh-CN" altLang="en-US" smtClean="0"/>
              <a:t>‹#›</a:t>
            </a:fld>
            <a:endParaRPr lang="zh-CN" altLang="en-US"/>
          </a:p>
        </p:txBody>
      </p:sp>
    </p:spTree>
    <p:extLst>
      <p:ext uri="{BB962C8B-B14F-4D97-AF65-F5344CB8AC3E}">
        <p14:creationId xmlns:p14="http://schemas.microsoft.com/office/powerpoint/2010/main" val="10067820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27419C9-DA16-44A4-B059-B7A8D3F1DDF2}" type="datetimeFigureOut">
              <a:rPr lang="zh-CN" altLang="en-US" smtClean="0"/>
              <a:t>2019/2/14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30C7B58-B05A-452E-850F-08FF0B28EEA4}" type="slidenum">
              <a:rPr lang="zh-CN" altLang="en-US" smtClean="0"/>
              <a:t>‹#›</a:t>
            </a:fld>
            <a:endParaRPr lang="zh-CN" altLang="en-US"/>
          </a:p>
        </p:txBody>
      </p:sp>
    </p:spTree>
    <p:extLst>
      <p:ext uri="{BB962C8B-B14F-4D97-AF65-F5344CB8AC3E}">
        <p14:creationId xmlns:p14="http://schemas.microsoft.com/office/powerpoint/2010/main" val="1637321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27419C9-DA16-44A4-B059-B7A8D3F1DDF2}" type="datetimeFigureOut">
              <a:rPr lang="zh-CN" altLang="en-US" smtClean="0"/>
              <a:t>2019/2/14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30C7B58-B05A-452E-850F-08FF0B28EEA4}" type="slidenum">
              <a:rPr lang="zh-CN" altLang="en-US" smtClean="0"/>
              <a:t>‹#›</a:t>
            </a:fld>
            <a:endParaRPr lang="zh-CN" altLang="en-US"/>
          </a:p>
        </p:txBody>
      </p:sp>
    </p:spTree>
    <p:extLst>
      <p:ext uri="{BB962C8B-B14F-4D97-AF65-F5344CB8AC3E}">
        <p14:creationId xmlns:p14="http://schemas.microsoft.com/office/powerpoint/2010/main" val="181115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627419C9-DA16-44A4-B059-B7A8D3F1DDF2}" type="datetimeFigureOut">
              <a:rPr lang="zh-CN" altLang="en-US" smtClean="0"/>
              <a:t>2019/2/14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30C7B58-B05A-452E-850F-08FF0B28EEA4}" type="slidenum">
              <a:rPr lang="zh-CN" altLang="en-US" smtClean="0"/>
              <a:t>‹#›</a:t>
            </a:fld>
            <a:endParaRPr lang="zh-CN" altLang="en-US"/>
          </a:p>
        </p:txBody>
      </p:sp>
    </p:spTree>
    <p:extLst>
      <p:ext uri="{BB962C8B-B14F-4D97-AF65-F5344CB8AC3E}">
        <p14:creationId xmlns:p14="http://schemas.microsoft.com/office/powerpoint/2010/main" val="12944448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627419C9-DA16-44A4-B059-B7A8D3F1DDF2}" type="datetimeFigureOut">
              <a:rPr lang="zh-CN" altLang="en-US" smtClean="0"/>
              <a:t>2019/2/14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30C7B58-B05A-452E-850F-08FF0B28EEA4}" type="slidenum">
              <a:rPr lang="zh-CN" altLang="en-US" smtClean="0"/>
              <a:t>‹#›</a:t>
            </a:fld>
            <a:endParaRPr lang="zh-CN" altLang="en-US"/>
          </a:p>
        </p:txBody>
      </p:sp>
    </p:spTree>
    <p:extLst>
      <p:ext uri="{BB962C8B-B14F-4D97-AF65-F5344CB8AC3E}">
        <p14:creationId xmlns:p14="http://schemas.microsoft.com/office/powerpoint/2010/main" val="33450570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11B6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7419C9-DA16-44A4-B059-B7A8D3F1DDF2}" type="datetimeFigureOut">
              <a:rPr lang="zh-CN" altLang="en-US" smtClean="0"/>
              <a:t>2019/2/14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0C7B58-B05A-452E-850F-08FF0B28EEA4}" type="slidenum">
              <a:rPr lang="zh-CN" altLang="en-US" smtClean="0"/>
              <a:t>‹#›</a:t>
            </a:fld>
            <a:endParaRPr lang="zh-CN" altLang="en-US"/>
          </a:p>
        </p:txBody>
      </p:sp>
    </p:spTree>
    <p:extLst>
      <p:ext uri="{BB962C8B-B14F-4D97-AF65-F5344CB8AC3E}">
        <p14:creationId xmlns:p14="http://schemas.microsoft.com/office/powerpoint/2010/main" val="1620229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2019/2/14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2675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jpg"/><Relationship Id="rId7" Type="http://schemas.openxmlformats.org/officeDocument/2006/relationships/image" Target="../media/image19.jp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8.jpg"/><Relationship Id="rId5" Type="http://schemas.openxmlformats.org/officeDocument/2006/relationships/image" Target="../media/image17.jpeg"/><Relationship Id="rId4" Type="http://schemas.openxmlformats.org/officeDocument/2006/relationships/image" Target="../media/image16.jp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78566" y="-1257857"/>
            <a:ext cx="5143500" cy="6858000"/>
          </a:xfrm>
          <a:prstGeom prst="rect">
            <a:avLst/>
          </a:prstGeom>
        </p:spPr>
      </p:pic>
      <p:pic>
        <p:nvPicPr>
          <p:cNvPr id="10" name="图片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838904" y="1934844"/>
            <a:ext cx="10058400" cy="4792147"/>
          </a:xfrm>
          <a:prstGeom prst="rect">
            <a:avLst/>
          </a:prstGeom>
        </p:spPr>
      </p:pic>
      <p:pic>
        <p:nvPicPr>
          <p:cNvPr id="8" name="图片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108686" y="-67072"/>
            <a:ext cx="7296171" cy="5040924"/>
          </a:xfrm>
          <a:prstGeom prst="rect">
            <a:avLst/>
          </a:prstGeom>
        </p:spPr>
      </p:pic>
      <p:pic>
        <p:nvPicPr>
          <p:cNvPr id="4" name="图片 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914543" y="560560"/>
            <a:ext cx="5277457" cy="3221166"/>
          </a:xfrm>
          <a:prstGeom prst="rect">
            <a:avLst/>
          </a:prstGeom>
        </p:spPr>
      </p:pic>
      <p:pic>
        <p:nvPicPr>
          <p:cNvPr id="5" name="图片 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287844" y="3358583"/>
            <a:ext cx="2110527" cy="651062"/>
          </a:xfrm>
          <a:prstGeom prst="rect">
            <a:avLst/>
          </a:prstGeom>
        </p:spPr>
      </p:pic>
      <p:pic>
        <p:nvPicPr>
          <p:cNvPr id="13" name="图片 12"/>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9323599" y="4083846"/>
            <a:ext cx="1549157" cy="477889"/>
          </a:xfrm>
          <a:prstGeom prst="rect">
            <a:avLst/>
          </a:prstGeom>
        </p:spPr>
      </p:pic>
      <p:grpSp>
        <p:nvGrpSpPr>
          <p:cNvPr id="33" name="组合 32"/>
          <p:cNvGrpSpPr/>
          <p:nvPr/>
        </p:nvGrpSpPr>
        <p:grpSpPr>
          <a:xfrm>
            <a:off x="510166" y="1460842"/>
            <a:ext cx="7536703" cy="3490214"/>
            <a:chOff x="510166" y="1308442"/>
            <a:chExt cx="7536703" cy="3490214"/>
          </a:xfrm>
        </p:grpSpPr>
        <p:sp>
          <p:nvSpPr>
            <p:cNvPr id="14" name="文本框 13"/>
            <p:cNvSpPr txBox="1"/>
            <p:nvPr/>
          </p:nvSpPr>
          <p:spPr>
            <a:xfrm>
              <a:off x="510166" y="2294740"/>
              <a:ext cx="7536703" cy="1862048"/>
            </a:xfrm>
            <a:prstGeom prst="rect">
              <a:avLst/>
            </a:prstGeom>
            <a:noFill/>
          </p:spPr>
          <p:txBody>
            <a:bodyPr wrap="square" rtlCol="0">
              <a:spAutoFit/>
            </a:bodyPr>
            <a:lstStyle/>
            <a:p>
              <a:r>
                <a:rPr lang="zh-CN" altLang="en-US" sz="11500" spc="600" dirty="0" smtClean="0">
                  <a:solidFill>
                    <a:schemeClr val="bg1"/>
                  </a:solidFill>
                  <a:latin typeface="方正清刻本悦宋简体" panose="02000000000000000000" pitchFamily="2" charset="-122"/>
                  <a:ea typeface="方正清刻本悦宋简体" panose="02000000000000000000" pitchFamily="2" charset="-122"/>
                </a:rPr>
                <a:t>鹊桥相会</a:t>
              </a:r>
              <a:endParaRPr lang="zh-CN" altLang="en-US" sz="11500" spc="600" dirty="0">
                <a:solidFill>
                  <a:schemeClr val="bg1"/>
                </a:solidFill>
                <a:latin typeface="方正清刻本悦宋简体" panose="02000000000000000000" pitchFamily="2" charset="-122"/>
                <a:ea typeface="方正清刻本悦宋简体" panose="02000000000000000000" pitchFamily="2" charset="-122"/>
              </a:endParaRPr>
            </a:p>
          </p:txBody>
        </p:sp>
        <p:cxnSp>
          <p:nvCxnSpPr>
            <p:cNvPr id="17" name="直接连接符 16"/>
            <p:cNvCxnSpPr/>
            <p:nvPr/>
          </p:nvCxnSpPr>
          <p:spPr>
            <a:xfrm flipH="1">
              <a:off x="3627455" y="1520081"/>
              <a:ext cx="651062" cy="65106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4846057" y="1308442"/>
              <a:ext cx="651062" cy="65106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586088" y="4059992"/>
              <a:ext cx="6701755" cy="738664"/>
            </a:xfrm>
            <a:prstGeom prst="rect">
              <a:avLst/>
            </a:prstGeom>
          </p:spPr>
          <p:txBody>
            <a:bodyPr wrap="square">
              <a:spAutoFit/>
            </a:bodyPr>
            <a:lstStyle/>
            <a:p>
              <a:pPr>
                <a:lnSpc>
                  <a:spcPct val="150000"/>
                </a:lnSpc>
              </a:pPr>
              <a:r>
                <a:rPr lang="zh-CN" altLang="en-US" sz="1400" b="0" i="0" spc="300" dirty="0" smtClean="0">
                  <a:solidFill>
                    <a:schemeClr val="bg1"/>
                  </a:solidFill>
                  <a:effectLst/>
                  <a:latin typeface="arial" panose="020B0604020202020204" pitchFamily="34" charset="0"/>
                </a:rPr>
                <a:t>每年农历七月初七这一天是中国的传统节日七夕节。七夕节始于中国汉朝。相传，在每年的这个夜晚，是天上织女与牛郎在鹊桥相会。</a:t>
              </a:r>
              <a:endParaRPr lang="zh-CN" altLang="en-US" sz="1400" spc="300" dirty="0">
                <a:solidFill>
                  <a:schemeClr val="bg1"/>
                </a:solidFill>
              </a:endParaRPr>
            </a:p>
          </p:txBody>
        </p:sp>
        <p:grpSp>
          <p:nvGrpSpPr>
            <p:cNvPr id="32" name="组合 31"/>
            <p:cNvGrpSpPr/>
            <p:nvPr/>
          </p:nvGrpSpPr>
          <p:grpSpPr>
            <a:xfrm>
              <a:off x="686924" y="1841909"/>
              <a:ext cx="2423392" cy="476332"/>
              <a:chOff x="826624" y="4928009"/>
              <a:chExt cx="2423392" cy="476332"/>
            </a:xfrm>
          </p:grpSpPr>
          <p:sp>
            <p:nvSpPr>
              <p:cNvPr id="24" name="椭圆 23"/>
              <p:cNvSpPr/>
              <p:nvPr/>
            </p:nvSpPr>
            <p:spPr>
              <a:xfrm>
                <a:off x="2773684" y="4928009"/>
                <a:ext cx="476332" cy="476332"/>
              </a:xfrm>
              <a:prstGeom prst="ellipse">
                <a:avLst/>
              </a:prstGeom>
              <a:solidFill>
                <a:srgbClr val="FA51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mj-ea"/>
                    <a:ea typeface="+mj-ea"/>
                  </a:rPr>
                  <a:t>版</a:t>
                </a:r>
              </a:p>
            </p:txBody>
          </p:sp>
          <p:sp>
            <p:nvSpPr>
              <p:cNvPr id="22" name="椭圆 21"/>
              <p:cNvSpPr/>
              <p:nvPr/>
            </p:nvSpPr>
            <p:spPr>
              <a:xfrm>
                <a:off x="1475644" y="4928009"/>
                <a:ext cx="476332" cy="476332"/>
              </a:xfrm>
              <a:prstGeom prst="ellipse">
                <a:avLst/>
              </a:prstGeom>
              <a:solidFill>
                <a:srgbClr val="FA51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mj-ea"/>
                    <a:ea typeface="+mj-ea"/>
                  </a:rPr>
                  <a:t>示</a:t>
                </a:r>
              </a:p>
            </p:txBody>
          </p:sp>
          <p:sp>
            <p:nvSpPr>
              <p:cNvPr id="23" name="椭圆 22"/>
              <p:cNvSpPr/>
              <p:nvPr/>
            </p:nvSpPr>
            <p:spPr>
              <a:xfrm>
                <a:off x="2124664" y="4928009"/>
                <a:ext cx="476332" cy="476332"/>
              </a:xfrm>
              <a:prstGeom prst="ellipse">
                <a:avLst/>
              </a:prstGeom>
              <a:solidFill>
                <a:srgbClr val="FA51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mj-ea"/>
                    <a:ea typeface="+mj-ea"/>
                  </a:rPr>
                  <a:t>模</a:t>
                </a:r>
              </a:p>
            </p:txBody>
          </p:sp>
          <p:sp>
            <p:nvSpPr>
              <p:cNvPr id="21" name="椭圆 20"/>
              <p:cNvSpPr/>
              <p:nvPr/>
            </p:nvSpPr>
            <p:spPr>
              <a:xfrm>
                <a:off x="826624" y="4928009"/>
                <a:ext cx="476332" cy="476332"/>
              </a:xfrm>
              <a:prstGeom prst="ellipse">
                <a:avLst/>
              </a:prstGeom>
              <a:solidFill>
                <a:srgbClr val="FA51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bg1"/>
                    </a:solidFill>
                    <a:latin typeface="+mj-ea"/>
                    <a:ea typeface="+mj-ea"/>
                  </a:rPr>
                  <a:t>演</a:t>
                </a:r>
                <a:endParaRPr lang="zh-CN" altLang="en-US" sz="2000" dirty="0">
                  <a:solidFill>
                    <a:schemeClr val="bg1"/>
                  </a:solidFill>
                  <a:latin typeface="+mj-ea"/>
                  <a:ea typeface="+mj-ea"/>
                </a:endParaRPr>
              </a:p>
            </p:txBody>
          </p:sp>
        </p:grpSp>
      </p:grpSp>
    </p:spTree>
    <p:extLst>
      <p:ext uri="{BB962C8B-B14F-4D97-AF65-F5344CB8AC3E}">
        <p14:creationId xmlns:p14="http://schemas.microsoft.com/office/powerpoint/2010/main" val="235808316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anim calcmode="lin" valueType="num">
                                      <p:cBhvr>
                                        <p:cTn id="8" dur="1000" fill="hold"/>
                                        <p:tgtEl>
                                          <p:spTgt spid="33"/>
                                        </p:tgtEl>
                                        <p:attrNameLst>
                                          <p:attrName>ppt_x</p:attrName>
                                        </p:attrNameLst>
                                      </p:cBhvr>
                                      <p:tavLst>
                                        <p:tav tm="0">
                                          <p:val>
                                            <p:strVal val="#ppt_x"/>
                                          </p:val>
                                        </p:tav>
                                        <p:tav tm="100000">
                                          <p:val>
                                            <p:strVal val="#ppt_x"/>
                                          </p:val>
                                        </p:tav>
                                      </p:tavLst>
                                    </p:anim>
                                    <p:anim calcmode="lin" valueType="num">
                                      <p:cBhvr>
                                        <p:cTn id="9" dur="1000" fill="hold"/>
                                        <p:tgtEl>
                                          <p:spTgt spid="3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1+#ppt_w/2"/>
                                          </p:val>
                                        </p:tav>
                                        <p:tav tm="100000">
                                          <p:val>
                                            <p:strVal val="#ppt_x"/>
                                          </p:val>
                                        </p:tav>
                                      </p:tavLst>
                                    </p:anim>
                                    <p:anim calcmode="lin" valueType="num">
                                      <p:cBhvr additive="base">
                                        <p:cTn id="1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256412" y="1253317"/>
            <a:ext cx="4443519" cy="4443520"/>
          </a:xfrm>
          <a:custGeom>
            <a:avLst/>
            <a:gdLst>
              <a:gd name="connsiteX0" fmla="*/ 2221759 w 4443519"/>
              <a:gd name="connsiteY0" fmla="*/ 0 h 4443520"/>
              <a:gd name="connsiteX1" fmla="*/ 4443519 w 4443519"/>
              <a:gd name="connsiteY1" fmla="*/ 2221760 h 4443520"/>
              <a:gd name="connsiteX2" fmla="*/ 2221759 w 4443519"/>
              <a:gd name="connsiteY2" fmla="*/ 4443520 h 4443520"/>
              <a:gd name="connsiteX3" fmla="*/ 0 w 4443519"/>
              <a:gd name="connsiteY3" fmla="*/ 2221760 h 4443520"/>
            </a:gdLst>
            <a:ahLst/>
            <a:cxnLst>
              <a:cxn ang="0">
                <a:pos x="connsiteX0" y="connsiteY0"/>
              </a:cxn>
              <a:cxn ang="0">
                <a:pos x="connsiteX1" y="connsiteY1"/>
              </a:cxn>
              <a:cxn ang="0">
                <a:pos x="connsiteX2" y="connsiteY2"/>
              </a:cxn>
              <a:cxn ang="0">
                <a:pos x="connsiteX3" y="connsiteY3"/>
              </a:cxn>
            </a:cxnLst>
            <a:rect l="l" t="t" r="r" b="b"/>
            <a:pathLst>
              <a:path w="4443519" h="4443520">
                <a:moveTo>
                  <a:pt x="2221759" y="0"/>
                </a:moveTo>
                <a:lnTo>
                  <a:pt x="4443519" y="2221760"/>
                </a:lnTo>
                <a:lnTo>
                  <a:pt x="2221759" y="4443520"/>
                </a:lnTo>
                <a:lnTo>
                  <a:pt x="0" y="2221760"/>
                </a:lnTo>
                <a:close/>
              </a:path>
            </a:pathLst>
          </a:custGeom>
          <a:ln>
            <a:solidFill>
              <a:srgbClr val="FA5162"/>
            </a:solidFill>
          </a:ln>
        </p:spPr>
      </p:pic>
      <p:sp>
        <p:nvSpPr>
          <p:cNvPr id="5" name="矩形 4"/>
          <p:cNvSpPr/>
          <p:nvPr/>
        </p:nvSpPr>
        <p:spPr>
          <a:xfrm rot="18900000">
            <a:off x="471948" y="-736190"/>
            <a:ext cx="9024784" cy="9024784"/>
          </a:xfrm>
          <a:prstGeom prst="rect">
            <a:avLst/>
          </a:prstGeom>
          <a:noFill/>
          <a:ln>
            <a:solidFill>
              <a:srgbClr val="8B281E">
                <a:alpha val="3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18900000">
            <a:off x="8797605" y="-881118"/>
            <a:ext cx="3816827" cy="381682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6265994" y="3117723"/>
            <a:ext cx="4426134" cy="707886"/>
          </a:xfrm>
          <a:prstGeom prst="rect">
            <a:avLst/>
          </a:prstGeom>
          <a:noFill/>
        </p:spPr>
        <p:txBody>
          <a:bodyPr vert="horz" wrap="square" rtlCol="0">
            <a:spAutoFit/>
          </a:bodyPr>
          <a:lstStyle/>
          <a:p>
            <a:pPr algn="ctr"/>
            <a:r>
              <a:rPr lang="zh-CN" altLang="en-US" sz="4000" spc="600" dirty="0" smtClean="0">
                <a:solidFill>
                  <a:schemeClr val="bg1"/>
                </a:solidFill>
                <a:latin typeface="方正清刻本悦宋简体" panose="02000000000000000000" pitchFamily="2" charset="-122"/>
                <a:ea typeface="方正清刻本悦宋简体" panose="02000000000000000000" pitchFamily="2" charset="-122"/>
              </a:rPr>
              <a:t>输入你的标题</a:t>
            </a:r>
            <a:endParaRPr lang="zh-CN" altLang="en-US" sz="4000" spc="600" dirty="0">
              <a:solidFill>
                <a:schemeClr val="bg1"/>
              </a:solidFill>
              <a:latin typeface="方正清刻本悦宋简体" panose="02000000000000000000" pitchFamily="2" charset="-122"/>
              <a:ea typeface="方正清刻本悦宋简体" panose="02000000000000000000" pitchFamily="2" charset="-122"/>
            </a:endParaRPr>
          </a:p>
        </p:txBody>
      </p:sp>
      <p:grpSp>
        <p:nvGrpSpPr>
          <p:cNvPr id="9" name="组合 8"/>
          <p:cNvGrpSpPr/>
          <p:nvPr/>
        </p:nvGrpSpPr>
        <p:grpSpPr>
          <a:xfrm>
            <a:off x="197755" y="2095833"/>
            <a:ext cx="5965531" cy="2920507"/>
            <a:chOff x="669705" y="2255315"/>
            <a:chExt cx="5965531" cy="2920507"/>
          </a:xfrm>
        </p:grpSpPr>
        <p:sp>
          <p:nvSpPr>
            <p:cNvPr id="10" name="文本框 9"/>
            <p:cNvSpPr txBox="1"/>
            <p:nvPr/>
          </p:nvSpPr>
          <p:spPr>
            <a:xfrm>
              <a:off x="669705" y="2255315"/>
              <a:ext cx="3917409" cy="923330"/>
            </a:xfrm>
            <a:prstGeom prst="rect">
              <a:avLst/>
            </a:prstGeom>
            <a:noFill/>
          </p:spPr>
          <p:txBody>
            <a:bodyPr vert="horz" wrap="square" rtlCol="0">
              <a:spAutoFit/>
            </a:bodyPr>
            <a:lstStyle/>
            <a:p>
              <a:pPr algn="ctr"/>
              <a:r>
                <a:rPr lang="zh-CN" altLang="en-US" sz="5400" dirty="0" smtClean="0">
                  <a:solidFill>
                    <a:schemeClr val="bg1"/>
                  </a:solidFill>
                  <a:latin typeface="方正清刻本悦宋简体" panose="02000000000000000000" pitchFamily="2" charset="-122"/>
                  <a:ea typeface="方正清刻本悦宋简体" panose="02000000000000000000" pitchFamily="2" charset="-122"/>
                </a:rPr>
                <a:t>输入标题</a:t>
              </a:r>
              <a:endParaRPr lang="zh-CN" altLang="en-US" sz="5400"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11" name="Content Placeholder 2"/>
            <p:cNvSpPr txBox="1"/>
            <p:nvPr/>
          </p:nvSpPr>
          <p:spPr>
            <a:xfrm>
              <a:off x="1133785" y="3178645"/>
              <a:ext cx="5501451" cy="1997177"/>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450340">
                <a:lnSpc>
                  <a:spcPct val="150000"/>
                </a:lnSpc>
                <a:spcBef>
                  <a:spcPts val="0"/>
                </a:spcBef>
                <a:buNone/>
              </a:pPr>
              <a:r>
                <a:rPr lang="zh-CN" altLang="en-US" sz="1800" spc="600" dirty="0" smtClean="0">
                  <a:solidFill>
                    <a:schemeClr val="bg1"/>
                  </a:solidFill>
                  <a:latin typeface="+mn-ea"/>
                </a:rPr>
                <a:t>内容</a:t>
              </a:r>
              <a:r>
                <a:rPr lang="zh-CN" altLang="en-US" sz="1800" spc="600" dirty="0">
                  <a:solidFill>
                    <a:schemeClr val="bg1"/>
                  </a:solidFill>
                  <a:latin typeface="+mn-ea"/>
                </a:rPr>
                <a:t>打在这里，或者通过复制您的文本内容打在这里，或者通过复制您的</a:t>
              </a:r>
              <a:r>
                <a:rPr lang="zh-CN" altLang="en-US" sz="1800" spc="600" dirty="0" smtClean="0">
                  <a:solidFill>
                    <a:schemeClr val="bg1"/>
                  </a:solidFill>
                  <a:latin typeface="+mn-ea"/>
                </a:rPr>
                <a:t>文本</a:t>
              </a:r>
              <a:endParaRPr lang="zh-CN" altLang="en-US" sz="1800" spc="600" dirty="0">
                <a:solidFill>
                  <a:schemeClr val="bg1"/>
                </a:solidFill>
                <a:latin typeface="+mn-ea"/>
              </a:endParaRPr>
            </a:p>
          </p:txBody>
        </p:sp>
        <p:grpSp>
          <p:nvGrpSpPr>
            <p:cNvPr id="12" name="组合 11"/>
            <p:cNvGrpSpPr/>
            <p:nvPr/>
          </p:nvGrpSpPr>
          <p:grpSpPr>
            <a:xfrm>
              <a:off x="1264865" y="4292341"/>
              <a:ext cx="1632914" cy="609600"/>
              <a:chOff x="1290265" y="4292341"/>
              <a:chExt cx="1632914" cy="609600"/>
            </a:xfrm>
          </p:grpSpPr>
          <p:sp>
            <p:nvSpPr>
              <p:cNvPr id="13" name="矩形 12"/>
              <p:cNvSpPr/>
              <p:nvPr/>
            </p:nvSpPr>
            <p:spPr>
              <a:xfrm>
                <a:off x="1290265" y="4292341"/>
                <a:ext cx="1632914"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316882" y="4370627"/>
                <a:ext cx="1555750" cy="400110"/>
              </a:xfrm>
              <a:prstGeom prst="rect">
                <a:avLst/>
              </a:prstGeom>
              <a:noFill/>
            </p:spPr>
            <p:txBody>
              <a:bodyPr wrap="square" rtlCol="0">
                <a:spAutoFit/>
              </a:bodyPr>
              <a:lstStyle/>
              <a:p>
                <a:pPr algn="ctr"/>
                <a:r>
                  <a:rPr lang="en-US" altLang="zh-CN" sz="2000" dirty="0" smtClean="0"/>
                  <a:t>READ MORE</a:t>
                </a:r>
                <a:endParaRPr lang="zh-CN" altLang="en-US" sz="2000" dirty="0"/>
              </a:p>
            </p:txBody>
          </p:sp>
        </p:grpSp>
      </p:grpSp>
      <p:sp>
        <p:nvSpPr>
          <p:cNvPr id="15" name="矩形 14"/>
          <p:cNvSpPr/>
          <p:nvPr/>
        </p:nvSpPr>
        <p:spPr>
          <a:xfrm rot="18900000">
            <a:off x="471948" y="-686783"/>
            <a:ext cx="9024784" cy="9024784"/>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5969801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469497" y="1402556"/>
            <a:ext cx="4229100" cy="4229100"/>
            <a:chOff x="435413" y="1402557"/>
            <a:chExt cx="4229100" cy="4229100"/>
          </a:xfrm>
        </p:grpSpPr>
        <p:grpSp>
          <p:nvGrpSpPr>
            <p:cNvPr id="3" name="组合 2"/>
            <p:cNvGrpSpPr/>
            <p:nvPr/>
          </p:nvGrpSpPr>
          <p:grpSpPr>
            <a:xfrm>
              <a:off x="435413" y="1402557"/>
              <a:ext cx="4229100" cy="4229100"/>
              <a:chOff x="3725591" y="877491"/>
              <a:chExt cx="4629150" cy="4629150"/>
            </a:xfrm>
          </p:grpSpPr>
          <p:sp>
            <p:nvSpPr>
              <p:cNvPr id="5" name="椭圆 4"/>
              <p:cNvSpPr/>
              <p:nvPr/>
            </p:nvSpPr>
            <p:spPr>
              <a:xfrm>
                <a:off x="3725591" y="877491"/>
                <a:ext cx="4629150" cy="46291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6" name="椭圆 5"/>
              <p:cNvSpPr/>
              <p:nvPr/>
            </p:nvSpPr>
            <p:spPr>
              <a:xfrm>
                <a:off x="3830241" y="981751"/>
                <a:ext cx="4436268" cy="4436268"/>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sp>
          <p:nvSpPr>
            <p:cNvPr id="4" name="Freeform 6"/>
            <p:cNvSpPr>
              <a:spLocks/>
            </p:cNvSpPr>
            <p:nvPr/>
          </p:nvSpPr>
          <p:spPr bwMode="auto">
            <a:xfrm>
              <a:off x="2474631" y="5304558"/>
              <a:ext cx="9911" cy="5782"/>
            </a:xfrm>
            <a:custGeom>
              <a:avLst/>
              <a:gdLst>
                <a:gd name="T0" fmla="*/ 4 w 5"/>
                <a:gd name="T1" fmla="*/ 3 h 3"/>
                <a:gd name="T2" fmla="*/ 0 w 5"/>
                <a:gd name="T3" fmla="*/ 0 h 3"/>
                <a:gd name="T4" fmla="*/ 4 w 5"/>
                <a:gd name="T5" fmla="*/ 3 h 3"/>
              </a:gdLst>
              <a:ahLst/>
              <a:cxnLst>
                <a:cxn ang="0">
                  <a:pos x="T0" y="T1"/>
                </a:cxn>
                <a:cxn ang="0">
                  <a:pos x="T2" y="T3"/>
                </a:cxn>
                <a:cxn ang="0">
                  <a:pos x="T4" y="T5"/>
                </a:cxn>
              </a:cxnLst>
              <a:rect l="0" t="0" r="r" b="b"/>
              <a:pathLst>
                <a:path w="5" h="3">
                  <a:moveTo>
                    <a:pt x="4" y="3"/>
                  </a:moveTo>
                  <a:cubicBezTo>
                    <a:pt x="5" y="0"/>
                    <a:pt x="1" y="1"/>
                    <a:pt x="0" y="0"/>
                  </a:cubicBezTo>
                  <a:lnTo>
                    <a:pt x="4" y="3"/>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grpSp>
      <p:grpSp>
        <p:nvGrpSpPr>
          <p:cNvPr id="7" name="组合 6"/>
          <p:cNvGrpSpPr/>
          <p:nvPr/>
        </p:nvGrpSpPr>
        <p:grpSpPr>
          <a:xfrm>
            <a:off x="7606603" y="2380806"/>
            <a:ext cx="1954887" cy="2266527"/>
            <a:chOff x="1874163" y="1066800"/>
            <a:chExt cx="1954887" cy="1683968"/>
          </a:xfrm>
        </p:grpSpPr>
        <p:sp>
          <p:nvSpPr>
            <p:cNvPr id="8" name="文本框 7"/>
            <p:cNvSpPr txBox="1"/>
            <p:nvPr/>
          </p:nvSpPr>
          <p:spPr>
            <a:xfrm>
              <a:off x="1874163" y="1066800"/>
              <a:ext cx="430887" cy="1683968"/>
            </a:xfrm>
            <a:prstGeom prst="rect">
              <a:avLst/>
            </a:prstGeom>
            <a:noFill/>
          </p:spPr>
          <p:txBody>
            <a:bodyPr vert="eaVert" wrap="square" rtlCol="0">
              <a:spAutoFit/>
            </a:bodyPr>
            <a:lstStyle/>
            <a:p>
              <a:r>
                <a:rPr lang="zh-CN" altLang="en-US" sz="1600" spc="600" dirty="0">
                  <a:latin typeface="+mn-ea"/>
                </a:rPr>
                <a:t>晴岚萦转双溪畔</a:t>
              </a:r>
            </a:p>
          </p:txBody>
        </p:sp>
        <p:sp>
          <p:nvSpPr>
            <p:cNvPr id="9" name="文本框 8"/>
            <p:cNvSpPr txBox="1"/>
            <p:nvPr/>
          </p:nvSpPr>
          <p:spPr>
            <a:xfrm>
              <a:off x="2382163" y="1066800"/>
              <a:ext cx="430887" cy="1683968"/>
            </a:xfrm>
            <a:prstGeom prst="rect">
              <a:avLst/>
            </a:prstGeom>
            <a:noFill/>
          </p:spPr>
          <p:txBody>
            <a:bodyPr vert="eaVert" wrap="square" rtlCol="0">
              <a:spAutoFit/>
            </a:bodyPr>
            <a:lstStyle/>
            <a:p>
              <a:r>
                <a:rPr lang="zh-CN" altLang="en-US" sz="1600" spc="600" dirty="0">
                  <a:latin typeface="+mn-ea"/>
                </a:rPr>
                <a:t>慧水潺潺</a:t>
              </a:r>
            </a:p>
          </p:txBody>
        </p:sp>
        <p:sp>
          <p:nvSpPr>
            <p:cNvPr id="10" name="文本框 9"/>
            <p:cNvSpPr txBox="1"/>
            <p:nvPr/>
          </p:nvSpPr>
          <p:spPr>
            <a:xfrm>
              <a:off x="2890163" y="1066800"/>
              <a:ext cx="430887" cy="1683968"/>
            </a:xfrm>
            <a:prstGeom prst="rect">
              <a:avLst/>
            </a:prstGeom>
            <a:noFill/>
          </p:spPr>
          <p:txBody>
            <a:bodyPr vert="eaVert" wrap="square" rtlCol="0">
              <a:spAutoFit/>
            </a:bodyPr>
            <a:lstStyle/>
            <a:p>
              <a:r>
                <a:rPr lang="zh-CN" altLang="en-US" sz="1600" spc="600" dirty="0">
                  <a:latin typeface="+mn-ea"/>
                </a:rPr>
                <a:t>霜林醉染峰峦间</a:t>
              </a:r>
            </a:p>
          </p:txBody>
        </p:sp>
        <p:sp>
          <p:nvSpPr>
            <p:cNvPr id="11" name="文本框 10"/>
            <p:cNvSpPr txBox="1"/>
            <p:nvPr/>
          </p:nvSpPr>
          <p:spPr>
            <a:xfrm>
              <a:off x="3398163" y="1066800"/>
              <a:ext cx="430887" cy="1683968"/>
            </a:xfrm>
            <a:prstGeom prst="rect">
              <a:avLst/>
            </a:prstGeom>
            <a:noFill/>
          </p:spPr>
          <p:txBody>
            <a:bodyPr vert="eaVert" wrap="square" rtlCol="0">
              <a:spAutoFit/>
            </a:bodyPr>
            <a:lstStyle/>
            <a:p>
              <a:r>
                <a:rPr lang="zh-CN" altLang="en-US" sz="1600" spc="600" dirty="0">
                  <a:latin typeface="+mn-ea"/>
                </a:rPr>
                <a:t>祥云淡淡</a:t>
              </a:r>
            </a:p>
          </p:txBody>
        </p:sp>
        <p:cxnSp>
          <p:nvCxnSpPr>
            <p:cNvPr id="12" name="直接连接符 11"/>
            <p:cNvCxnSpPr/>
            <p:nvPr/>
          </p:nvCxnSpPr>
          <p:spPr>
            <a:xfrm>
              <a:off x="2343607" y="1099243"/>
              <a:ext cx="0" cy="146668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851607" y="1099243"/>
              <a:ext cx="0" cy="146668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359607" y="1099243"/>
              <a:ext cx="0" cy="146668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16" name="图片 1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882217" y="1497806"/>
            <a:ext cx="8087500" cy="4364291"/>
          </a:xfrm>
          <a:prstGeom prst="rect">
            <a:avLst/>
          </a:prstGeom>
        </p:spPr>
      </p:pic>
      <p:pic>
        <p:nvPicPr>
          <p:cNvPr id="17" name="图片 1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52400" y="-294968"/>
            <a:ext cx="4252452" cy="5171768"/>
          </a:xfrm>
          <a:prstGeom prst="rect">
            <a:avLst/>
          </a:prstGeom>
        </p:spPr>
      </p:pic>
    </p:spTree>
    <p:extLst>
      <p:ext uri="{BB962C8B-B14F-4D97-AF65-F5344CB8AC3E}">
        <p14:creationId xmlns:p14="http://schemas.microsoft.com/office/powerpoint/2010/main" val="83543201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22" presetClass="entr" presetSubtype="1"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1000"/>
                                        <p:tgtEl>
                                          <p:spTgt spid="7"/>
                                        </p:tgtEl>
                                      </p:cBhvr>
                                    </p:animEffect>
                                  </p:childTnLst>
                                </p:cTn>
                              </p:par>
                            </p:childTnLst>
                          </p:cTn>
                        </p:par>
                        <p:par>
                          <p:cTn id="12" fill="hold">
                            <p:stCondLst>
                              <p:cond delay="2000"/>
                            </p:stCondLst>
                            <p:childTnLst>
                              <p:par>
                                <p:cTn id="13" presetID="42" presetClass="entr" presetSubtype="0"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1000"/>
                                        <p:tgtEl>
                                          <p:spTgt spid="17"/>
                                        </p:tgtEl>
                                      </p:cBhvr>
                                    </p:animEffect>
                                    <p:anim calcmode="lin" valueType="num">
                                      <p:cBhvr>
                                        <p:cTn id="16" dur="1000" fill="hold"/>
                                        <p:tgtEl>
                                          <p:spTgt spid="17"/>
                                        </p:tgtEl>
                                        <p:attrNameLst>
                                          <p:attrName>ppt_x</p:attrName>
                                        </p:attrNameLst>
                                      </p:cBhvr>
                                      <p:tavLst>
                                        <p:tav tm="0">
                                          <p:val>
                                            <p:strVal val="#ppt_x"/>
                                          </p:val>
                                        </p:tav>
                                        <p:tav tm="100000">
                                          <p:val>
                                            <p:strVal val="#ppt_x"/>
                                          </p:val>
                                        </p:tav>
                                      </p:tavLst>
                                    </p:anim>
                                    <p:anim calcmode="lin" valueType="num">
                                      <p:cBhvr>
                                        <p:cTn id="1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3429000"/>
            <a:ext cx="10058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1257300" y="3257550"/>
            <a:ext cx="0" cy="24193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4400550" y="1181100"/>
            <a:ext cx="0" cy="24193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6915150" y="3257550"/>
            <a:ext cx="0" cy="24193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1434841" y="4077461"/>
            <a:ext cx="2535854" cy="1520933"/>
            <a:chOff x="1562750" y="4361818"/>
            <a:chExt cx="2535854" cy="1520933"/>
          </a:xfrm>
        </p:grpSpPr>
        <p:sp>
          <p:nvSpPr>
            <p:cNvPr id="7" name="文本框 6"/>
            <p:cNvSpPr txBox="1"/>
            <p:nvPr/>
          </p:nvSpPr>
          <p:spPr>
            <a:xfrm>
              <a:off x="1562750" y="4361818"/>
              <a:ext cx="2432925" cy="461665"/>
            </a:xfrm>
            <a:prstGeom prst="rect">
              <a:avLst/>
            </a:prstGeom>
            <a:noFill/>
          </p:spPr>
          <p:txBody>
            <a:bodyPr vert="horz" wrap="square" rtlCol="0">
              <a:spAutoFit/>
            </a:bodyPr>
            <a:lstStyle/>
            <a:p>
              <a:r>
                <a:rPr lang="zh-CN" altLang="en-US" sz="2400" spc="300" dirty="0" smtClean="0">
                  <a:solidFill>
                    <a:schemeClr val="bg1"/>
                  </a:solidFill>
                  <a:latin typeface="+mn-ea"/>
                </a:rPr>
                <a:t>输入你的标题</a:t>
              </a:r>
              <a:endParaRPr lang="zh-CN" altLang="en-US" sz="2400" spc="300" dirty="0">
                <a:solidFill>
                  <a:schemeClr val="bg1"/>
                </a:solidFill>
                <a:latin typeface="+mn-ea"/>
              </a:endParaRPr>
            </a:p>
          </p:txBody>
        </p:sp>
        <p:sp>
          <p:nvSpPr>
            <p:cNvPr id="8" name="矩形 7"/>
            <p:cNvSpPr/>
            <p:nvPr/>
          </p:nvSpPr>
          <p:spPr>
            <a:xfrm>
              <a:off x="1562750" y="4820922"/>
              <a:ext cx="2535854" cy="1061829"/>
            </a:xfrm>
            <a:prstGeom prst="rect">
              <a:avLst/>
            </a:prstGeom>
          </p:spPr>
          <p:txBody>
            <a:bodyPr wrap="square">
              <a:spAutoFit/>
            </a:bodyPr>
            <a:lstStyle/>
            <a:p>
              <a:pPr>
                <a:lnSpc>
                  <a:spcPct val="150000"/>
                </a:lnSpc>
              </a:pPr>
              <a:r>
                <a:rPr lang="en-US" altLang="zh-CN" sz="1400" noProof="1">
                  <a:solidFill>
                    <a:schemeClr val="bg1"/>
                  </a:solidFill>
                  <a:latin typeface="+mn-ea"/>
                </a:rPr>
                <a:t>Lorem ipsum dolor sit er elit lamet, consectetaur cillium adipisicing pecu, sed </a:t>
              </a:r>
              <a:r>
                <a:rPr lang="en-US" altLang="zh-CN" sz="1400" noProof="1" smtClean="0">
                  <a:solidFill>
                    <a:schemeClr val="bg1"/>
                  </a:solidFill>
                  <a:latin typeface="+mn-ea"/>
                </a:rPr>
                <a:t>do</a:t>
              </a:r>
              <a:endParaRPr lang="zh-CN" altLang="en-US" sz="1400" dirty="0">
                <a:solidFill>
                  <a:schemeClr val="bg1"/>
                </a:solidFill>
                <a:latin typeface="+mn-ea"/>
              </a:endParaRPr>
            </a:p>
          </p:txBody>
        </p:sp>
      </p:grpSp>
      <p:grpSp>
        <p:nvGrpSpPr>
          <p:cNvPr id="9" name="组合 8"/>
          <p:cNvGrpSpPr/>
          <p:nvPr/>
        </p:nvGrpSpPr>
        <p:grpSpPr>
          <a:xfrm>
            <a:off x="4558506" y="1260368"/>
            <a:ext cx="2535854" cy="1520933"/>
            <a:chOff x="1562750" y="4361818"/>
            <a:chExt cx="2535854" cy="1520933"/>
          </a:xfrm>
        </p:grpSpPr>
        <p:sp>
          <p:nvSpPr>
            <p:cNvPr id="10" name="文本框 9"/>
            <p:cNvSpPr txBox="1"/>
            <p:nvPr/>
          </p:nvSpPr>
          <p:spPr>
            <a:xfrm>
              <a:off x="1562750" y="4361818"/>
              <a:ext cx="2432925" cy="461665"/>
            </a:xfrm>
            <a:prstGeom prst="rect">
              <a:avLst/>
            </a:prstGeom>
            <a:noFill/>
          </p:spPr>
          <p:txBody>
            <a:bodyPr vert="horz" wrap="square" rtlCol="0">
              <a:spAutoFit/>
            </a:bodyPr>
            <a:lstStyle/>
            <a:p>
              <a:r>
                <a:rPr lang="zh-CN" altLang="en-US" sz="2400" spc="300" dirty="0" smtClean="0">
                  <a:solidFill>
                    <a:schemeClr val="bg1"/>
                  </a:solidFill>
                  <a:latin typeface="+mn-ea"/>
                </a:rPr>
                <a:t>输入你的标题</a:t>
              </a:r>
              <a:endParaRPr lang="zh-CN" altLang="en-US" sz="2400" spc="300" dirty="0">
                <a:solidFill>
                  <a:schemeClr val="bg1"/>
                </a:solidFill>
                <a:latin typeface="+mn-ea"/>
              </a:endParaRPr>
            </a:p>
          </p:txBody>
        </p:sp>
        <p:sp>
          <p:nvSpPr>
            <p:cNvPr id="11" name="矩形 10"/>
            <p:cNvSpPr/>
            <p:nvPr/>
          </p:nvSpPr>
          <p:spPr>
            <a:xfrm>
              <a:off x="1562750" y="4820922"/>
              <a:ext cx="2535854" cy="1061829"/>
            </a:xfrm>
            <a:prstGeom prst="rect">
              <a:avLst/>
            </a:prstGeom>
          </p:spPr>
          <p:txBody>
            <a:bodyPr wrap="square">
              <a:spAutoFit/>
            </a:bodyPr>
            <a:lstStyle/>
            <a:p>
              <a:pPr>
                <a:lnSpc>
                  <a:spcPct val="150000"/>
                </a:lnSpc>
              </a:pPr>
              <a:r>
                <a:rPr lang="en-US" altLang="zh-CN" sz="1400" noProof="1">
                  <a:solidFill>
                    <a:schemeClr val="bg1"/>
                  </a:solidFill>
                  <a:latin typeface="+mn-ea"/>
                </a:rPr>
                <a:t>Lorem ipsum dolor sit er elit lamet, consectetaur cillium adipisicing pecu, sed </a:t>
              </a:r>
              <a:r>
                <a:rPr lang="en-US" altLang="zh-CN" sz="1400" noProof="1" smtClean="0">
                  <a:solidFill>
                    <a:schemeClr val="bg1"/>
                  </a:solidFill>
                  <a:latin typeface="+mn-ea"/>
                </a:rPr>
                <a:t>do</a:t>
              </a:r>
              <a:endParaRPr lang="zh-CN" altLang="en-US" sz="1400" dirty="0">
                <a:solidFill>
                  <a:schemeClr val="bg1"/>
                </a:solidFill>
                <a:latin typeface="+mn-ea"/>
              </a:endParaRPr>
            </a:p>
          </p:txBody>
        </p:sp>
      </p:grpSp>
      <p:grpSp>
        <p:nvGrpSpPr>
          <p:cNvPr id="12" name="组合 11"/>
          <p:cNvGrpSpPr/>
          <p:nvPr/>
        </p:nvGrpSpPr>
        <p:grpSpPr>
          <a:xfrm>
            <a:off x="7092690" y="4076700"/>
            <a:ext cx="2535854" cy="1520933"/>
            <a:chOff x="1562750" y="4361818"/>
            <a:chExt cx="2535854" cy="1520933"/>
          </a:xfrm>
        </p:grpSpPr>
        <p:sp>
          <p:nvSpPr>
            <p:cNvPr id="13" name="文本框 12"/>
            <p:cNvSpPr txBox="1"/>
            <p:nvPr/>
          </p:nvSpPr>
          <p:spPr>
            <a:xfrm>
              <a:off x="1562750" y="4361818"/>
              <a:ext cx="2432925" cy="461665"/>
            </a:xfrm>
            <a:prstGeom prst="rect">
              <a:avLst/>
            </a:prstGeom>
            <a:noFill/>
          </p:spPr>
          <p:txBody>
            <a:bodyPr vert="horz" wrap="square" rtlCol="0">
              <a:spAutoFit/>
            </a:bodyPr>
            <a:lstStyle/>
            <a:p>
              <a:r>
                <a:rPr lang="zh-CN" altLang="en-US" sz="2400" spc="300" dirty="0" smtClean="0">
                  <a:solidFill>
                    <a:schemeClr val="bg1"/>
                  </a:solidFill>
                  <a:latin typeface="+mn-ea"/>
                </a:rPr>
                <a:t>输入你的标题</a:t>
              </a:r>
              <a:endParaRPr lang="zh-CN" altLang="en-US" sz="2400" spc="300" dirty="0">
                <a:solidFill>
                  <a:schemeClr val="bg1"/>
                </a:solidFill>
                <a:latin typeface="+mn-ea"/>
              </a:endParaRPr>
            </a:p>
          </p:txBody>
        </p:sp>
        <p:sp>
          <p:nvSpPr>
            <p:cNvPr id="14" name="矩形 13"/>
            <p:cNvSpPr/>
            <p:nvPr/>
          </p:nvSpPr>
          <p:spPr>
            <a:xfrm>
              <a:off x="1562750" y="4820922"/>
              <a:ext cx="2535854" cy="1061829"/>
            </a:xfrm>
            <a:prstGeom prst="rect">
              <a:avLst/>
            </a:prstGeom>
          </p:spPr>
          <p:txBody>
            <a:bodyPr wrap="square">
              <a:spAutoFit/>
            </a:bodyPr>
            <a:lstStyle/>
            <a:p>
              <a:pPr>
                <a:lnSpc>
                  <a:spcPct val="150000"/>
                </a:lnSpc>
              </a:pPr>
              <a:r>
                <a:rPr lang="en-US" altLang="zh-CN" sz="1400" noProof="1">
                  <a:solidFill>
                    <a:schemeClr val="bg1"/>
                  </a:solidFill>
                  <a:latin typeface="+mn-ea"/>
                </a:rPr>
                <a:t>Lorem ipsum dolor sit er elit lamet, consectetaur cillium adipisicing pecu, sed </a:t>
              </a:r>
              <a:r>
                <a:rPr lang="en-US" altLang="zh-CN" sz="1400" noProof="1" smtClean="0">
                  <a:solidFill>
                    <a:schemeClr val="bg1"/>
                  </a:solidFill>
                  <a:latin typeface="+mn-ea"/>
                </a:rPr>
                <a:t>do</a:t>
              </a:r>
              <a:endParaRPr lang="zh-CN" altLang="en-US" sz="1400" dirty="0">
                <a:solidFill>
                  <a:schemeClr val="bg1"/>
                </a:solidFill>
                <a:latin typeface="+mn-ea"/>
              </a:endParaRPr>
            </a:p>
          </p:txBody>
        </p:sp>
      </p:grpSp>
      <p:pic>
        <p:nvPicPr>
          <p:cNvPr id="17" name="图片 1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962535" y="895351"/>
            <a:ext cx="2543175" cy="3771900"/>
          </a:xfrm>
          <a:prstGeom prst="rect">
            <a:avLst/>
          </a:prstGeom>
        </p:spPr>
      </p:pic>
    </p:spTree>
    <p:extLst>
      <p:ext uri="{BB962C8B-B14F-4D97-AF65-F5344CB8AC3E}">
        <p14:creationId xmlns:p14="http://schemas.microsoft.com/office/powerpoint/2010/main" val="231180222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839041" y="1689464"/>
            <a:ext cx="8513918" cy="3326672"/>
            <a:chOff x="1809719" y="1686531"/>
            <a:chExt cx="8513918" cy="3326672"/>
          </a:xfrm>
        </p:grpSpPr>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809719" y="1686531"/>
              <a:ext cx="3326672" cy="3326672"/>
            </a:xfrm>
            <a:custGeom>
              <a:avLst/>
              <a:gdLst>
                <a:gd name="connsiteX0" fmla="*/ 1663336 w 3326672"/>
                <a:gd name="connsiteY0" fmla="*/ 0 h 3326672"/>
                <a:gd name="connsiteX1" fmla="*/ 3326672 w 3326672"/>
                <a:gd name="connsiteY1" fmla="*/ 1663336 h 3326672"/>
                <a:gd name="connsiteX2" fmla="*/ 1663336 w 3326672"/>
                <a:gd name="connsiteY2" fmla="*/ 3326672 h 3326672"/>
                <a:gd name="connsiteX3" fmla="*/ 0 w 3326672"/>
                <a:gd name="connsiteY3" fmla="*/ 1663336 h 3326672"/>
                <a:gd name="connsiteX4" fmla="*/ 1663336 w 3326672"/>
                <a:gd name="connsiteY4" fmla="*/ 0 h 33266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6672" h="3326672">
                  <a:moveTo>
                    <a:pt x="1663336" y="0"/>
                  </a:moveTo>
                  <a:cubicBezTo>
                    <a:pt x="2581971" y="0"/>
                    <a:pt x="3326672" y="744701"/>
                    <a:pt x="3326672" y="1663336"/>
                  </a:cubicBezTo>
                  <a:cubicBezTo>
                    <a:pt x="3326672" y="2581971"/>
                    <a:pt x="2581971" y="3326672"/>
                    <a:pt x="1663336" y="3326672"/>
                  </a:cubicBezTo>
                  <a:cubicBezTo>
                    <a:pt x="744701" y="3326672"/>
                    <a:pt x="0" y="2581971"/>
                    <a:pt x="0" y="1663336"/>
                  </a:cubicBezTo>
                  <a:cubicBezTo>
                    <a:pt x="0" y="744701"/>
                    <a:pt x="744701" y="0"/>
                    <a:pt x="1663336" y="0"/>
                  </a:cubicBezTo>
                  <a:close/>
                </a:path>
              </a:pathLst>
            </a:custGeom>
            <a:ln>
              <a:solidFill>
                <a:schemeClr val="bg1"/>
              </a:solidFill>
            </a:ln>
          </p:spPr>
        </p:pic>
        <p:grpSp>
          <p:nvGrpSpPr>
            <p:cNvPr id="5" name="组合 4"/>
            <p:cNvGrpSpPr/>
            <p:nvPr/>
          </p:nvGrpSpPr>
          <p:grpSpPr>
            <a:xfrm>
              <a:off x="6440364" y="1963177"/>
              <a:ext cx="3883273" cy="2931646"/>
              <a:chOff x="4154363" y="2051834"/>
              <a:chExt cx="3883273" cy="2931646"/>
            </a:xfrm>
          </p:grpSpPr>
          <p:sp>
            <p:nvSpPr>
              <p:cNvPr id="6" name="文本框 5"/>
              <p:cNvSpPr txBox="1"/>
              <p:nvPr/>
            </p:nvSpPr>
            <p:spPr>
              <a:xfrm>
                <a:off x="4154363" y="2238196"/>
                <a:ext cx="3883273" cy="2400657"/>
              </a:xfrm>
              <a:prstGeom prst="rect">
                <a:avLst/>
              </a:prstGeom>
              <a:noFill/>
            </p:spPr>
            <p:txBody>
              <a:bodyPr vert="horz" wrap="square" rtlCol="0">
                <a:spAutoFit/>
              </a:bodyPr>
              <a:lstStyle/>
              <a:p>
                <a:pPr algn="ctr"/>
                <a:r>
                  <a:rPr lang="zh-CN" altLang="en-US" sz="15000" dirty="0" smtClean="0">
                    <a:solidFill>
                      <a:schemeClr val="bg1"/>
                    </a:solidFill>
                    <a:latin typeface="方正清刻本悦宋简体" panose="02000000000000000000" pitchFamily="2" charset="-122"/>
                    <a:ea typeface="方正清刻本悦宋简体" panose="02000000000000000000" pitchFamily="2" charset="-122"/>
                  </a:rPr>
                  <a:t>叁</a:t>
                </a:r>
                <a:endParaRPr lang="zh-CN" altLang="en-US" sz="15000"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7" name="矩形 6"/>
              <p:cNvSpPr/>
              <p:nvPr/>
            </p:nvSpPr>
            <p:spPr>
              <a:xfrm>
                <a:off x="4873088" y="2051834"/>
                <a:ext cx="2445821" cy="293164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5136633" y="4333664"/>
                <a:ext cx="2033032" cy="400110"/>
              </a:xfrm>
              <a:prstGeom prst="rect">
                <a:avLst/>
              </a:prstGeom>
              <a:noFill/>
            </p:spPr>
            <p:txBody>
              <a:bodyPr vert="horz" wrap="square" rtlCol="0">
                <a:spAutoFit/>
              </a:bodyPr>
              <a:lstStyle/>
              <a:p>
                <a:pPr algn="ctr"/>
                <a:r>
                  <a:rPr lang="en-US" altLang="zh-CN" sz="2000" spc="600" dirty="0" smtClean="0">
                    <a:solidFill>
                      <a:schemeClr val="bg1"/>
                    </a:solidFill>
                    <a:latin typeface="+mn-ea"/>
                  </a:rPr>
                  <a:t>APRT THR</a:t>
                </a:r>
                <a:endParaRPr lang="zh-CN" altLang="en-US" sz="2000" spc="600" dirty="0">
                  <a:solidFill>
                    <a:schemeClr val="bg1"/>
                  </a:solidFill>
                  <a:latin typeface="+mn-ea"/>
                </a:endParaRPr>
              </a:p>
            </p:txBody>
          </p:sp>
        </p:grpSp>
      </p:grpSp>
      <p:pic>
        <p:nvPicPr>
          <p:cNvPr id="9" name="图片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200000">
            <a:off x="-304800" y="-1371600"/>
            <a:ext cx="8229600" cy="10972800"/>
          </a:xfrm>
          <a:prstGeom prst="rect">
            <a:avLst/>
          </a:prstGeom>
        </p:spPr>
      </p:pic>
      <p:pic>
        <p:nvPicPr>
          <p:cNvPr id="10" name="图片 9"/>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04313" y="609422"/>
            <a:ext cx="5962650" cy="3086100"/>
          </a:xfrm>
          <a:prstGeom prst="rect">
            <a:avLst/>
          </a:prstGeom>
        </p:spPr>
      </p:pic>
    </p:spTree>
    <p:extLst>
      <p:ext uri="{BB962C8B-B14F-4D97-AF65-F5344CB8AC3E}">
        <p14:creationId xmlns:p14="http://schemas.microsoft.com/office/powerpoint/2010/main" val="26985886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1057432" y="1601290"/>
            <a:ext cx="10077137" cy="3655421"/>
            <a:chOff x="763295" y="1221379"/>
            <a:chExt cx="10077137" cy="3655421"/>
          </a:xfrm>
        </p:grpSpPr>
        <p:graphicFrame>
          <p:nvGraphicFramePr>
            <p:cNvPr id="2" name="Chart 1"/>
            <p:cNvGraphicFramePr/>
            <p:nvPr>
              <p:extLst>
                <p:ext uri="{D42A27DB-BD31-4B8C-83A1-F6EECF244321}">
                  <p14:modId xmlns:p14="http://schemas.microsoft.com/office/powerpoint/2010/main" val="1727659599"/>
                </p:ext>
              </p:extLst>
            </p:nvPr>
          </p:nvGraphicFramePr>
          <p:xfrm>
            <a:off x="763295" y="1221379"/>
            <a:ext cx="5565244" cy="3655421"/>
          </p:xfrm>
          <a:graphic>
            <a:graphicData uri="http://schemas.openxmlformats.org/drawingml/2006/chart">
              <c:chart xmlns:c="http://schemas.openxmlformats.org/drawingml/2006/chart" xmlns:r="http://schemas.openxmlformats.org/officeDocument/2006/relationships" r:id="rId3"/>
            </a:graphicData>
          </a:graphic>
        </p:graphicFrame>
        <p:grpSp>
          <p:nvGrpSpPr>
            <p:cNvPr id="8" name="组合 7"/>
            <p:cNvGrpSpPr/>
            <p:nvPr/>
          </p:nvGrpSpPr>
          <p:grpSpPr>
            <a:xfrm>
              <a:off x="6923023" y="1660914"/>
              <a:ext cx="3917409" cy="3066360"/>
              <a:chOff x="6923023" y="1660914"/>
              <a:chExt cx="3917409" cy="3066360"/>
            </a:xfrm>
          </p:grpSpPr>
          <p:sp>
            <p:nvSpPr>
              <p:cNvPr id="3" name="文本框 2"/>
              <p:cNvSpPr txBox="1"/>
              <p:nvPr/>
            </p:nvSpPr>
            <p:spPr>
              <a:xfrm>
                <a:off x="6923023" y="1806767"/>
                <a:ext cx="3917409" cy="923330"/>
              </a:xfrm>
              <a:prstGeom prst="rect">
                <a:avLst/>
              </a:prstGeom>
              <a:noFill/>
            </p:spPr>
            <p:txBody>
              <a:bodyPr vert="horz" wrap="square" rtlCol="0">
                <a:spAutoFit/>
              </a:bodyPr>
              <a:lstStyle/>
              <a:p>
                <a:pPr algn="ctr"/>
                <a:r>
                  <a:rPr lang="zh-CN" altLang="en-US" sz="5400" dirty="0" smtClean="0">
                    <a:solidFill>
                      <a:schemeClr val="bg1"/>
                    </a:solidFill>
                    <a:latin typeface="方正清刻本悦宋简体" panose="02000000000000000000" pitchFamily="2" charset="-122"/>
                    <a:ea typeface="方正清刻本悦宋简体" panose="02000000000000000000" pitchFamily="2" charset="-122"/>
                  </a:rPr>
                  <a:t>输入标题</a:t>
                </a:r>
                <a:endParaRPr lang="zh-CN" altLang="en-US" sz="5400"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4" name="Content Placeholder 2"/>
              <p:cNvSpPr txBox="1"/>
              <p:nvPr/>
            </p:nvSpPr>
            <p:spPr>
              <a:xfrm>
                <a:off x="7298612" y="2730097"/>
                <a:ext cx="3482853" cy="1997177"/>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450340">
                  <a:lnSpc>
                    <a:spcPct val="150000"/>
                  </a:lnSpc>
                  <a:spcBef>
                    <a:spcPts val="0"/>
                  </a:spcBef>
                  <a:buNone/>
                </a:pPr>
                <a:r>
                  <a:rPr lang="zh-CN" altLang="en-US" sz="1800" spc="600" dirty="0" smtClean="0">
                    <a:solidFill>
                      <a:schemeClr val="bg1"/>
                    </a:solidFill>
                    <a:latin typeface="+mn-ea"/>
                  </a:rPr>
                  <a:t>内容</a:t>
                </a:r>
                <a:r>
                  <a:rPr lang="zh-CN" altLang="en-US" sz="1800" spc="600" dirty="0">
                    <a:solidFill>
                      <a:schemeClr val="bg1"/>
                    </a:solidFill>
                    <a:latin typeface="+mn-ea"/>
                  </a:rPr>
                  <a:t>打在这里，或者通过复制您的文本内容打在这里，或者通过复制您的</a:t>
                </a:r>
                <a:r>
                  <a:rPr lang="zh-CN" altLang="en-US" sz="1800" spc="600" dirty="0" smtClean="0">
                    <a:solidFill>
                      <a:schemeClr val="bg1"/>
                    </a:solidFill>
                    <a:latin typeface="+mn-ea"/>
                  </a:rPr>
                  <a:t>文本在这里。</a:t>
                </a:r>
                <a:endParaRPr lang="zh-CN" altLang="en-US" sz="1800" spc="600" dirty="0">
                  <a:solidFill>
                    <a:schemeClr val="bg1"/>
                  </a:solidFill>
                  <a:latin typeface="+mn-ea"/>
                </a:endParaRPr>
              </a:p>
            </p:txBody>
          </p:sp>
          <p:cxnSp>
            <p:nvCxnSpPr>
              <p:cNvPr id="5" name="直接连接符 4"/>
              <p:cNvCxnSpPr/>
              <p:nvPr/>
            </p:nvCxnSpPr>
            <p:spPr>
              <a:xfrm>
                <a:off x="7298612" y="1660914"/>
                <a:ext cx="327291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7298612" y="4696548"/>
                <a:ext cx="327291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22062514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315736" y="1622850"/>
            <a:ext cx="11812256" cy="4131430"/>
            <a:chOff x="315736" y="1622850"/>
            <a:chExt cx="11812256" cy="4131430"/>
          </a:xfrm>
        </p:grpSpPr>
        <p:pic>
          <p:nvPicPr>
            <p:cNvPr id="16" name="图片 15"/>
            <p:cNvPicPr>
              <a:picLocks noChangeAspect="1"/>
            </p:cNvPicPr>
            <p:nvPr/>
          </p:nvPicPr>
          <p:blipFill>
            <a:blip r:embed="rId3" cstate="email">
              <a:extLst>
                <a:ext uri="{BEBA8EAE-BF5A-486C-A8C5-ECC9F3942E4B}">
                  <a14:imgProps xmlns:a14="http://schemas.microsoft.com/office/drawing/2010/main">
                    <a14:imgLayer r:embed="rId4">
                      <a14:imgEffect>
                        <a14:backgroundRemoval t="0" b="100000" l="9953" r="89731">
                          <a14:foregroundMark x1="25750" y1="33043" x2="66509" y2="56522"/>
                          <a14:foregroundMark x1="58610" y1="28696" x2="39336" y2="61304"/>
                          <a14:foregroundMark x1="61137" y1="39565" x2="55766" y2="70000"/>
                          <a14:foregroundMark x1="57030" y1="37826" x2="57346" y2="67391"/>
                          <a14:foregroundMark x1="40284" y1="29565" x2="51659" y2="56087"/>
                          <a14:foregroundMark x1="48815" y1="32174" x2="51975" y2="54783"/>
                          <a14:foregroundMark x1="38073" y1="43478" x2="52923" y2="63478"/>
                          <a14:foregroundMark x1="37441" y1="50870" x2="51343" y2="61739"/>
                          <a14:foregroundMark x1="33649" y1="48261" x2="44708" y2="56522"/>
                        </a14:backgroundRemoval>
                      </a14:imgEffect>
                    </a14:imgLayer>
                  </a14:imgProps>
                </a:ext>
                <a:ext uri="{28A0092B-C50C-407E-A947-70E740481C1C}">
                  <a14:useLocalDpi xmlns:a14="http://schemas.microsoft.com/office/drawing/2010/main"/>
                </a:ext>
              </a:extLst>
            </a:blip>
            <a:stretch>
              <a:fillRect/>
            </a:stretch>
          </p:blipFill>
          <p:spPr>
            <a:xfrm>
              <a:off x="3387355" y="1622850"/>
              <a:ext cx="5685207" cy="4131430"/>
            </a:xfrm>
            <a:prstGeom prst="rect">
              <a:avLst/>
            </a:prstGeom>
          </p:spPr>
        </p:pic>
        <p:sp>
          <p:nvSpPr>
            <p:cNvPr id="3" name="椭圆 2"/>
            <p:cNvSpPr/>
            <p:nvPr/>
          </p:nvSpPr>
          <p:spPr>
            <a:xfrm>
              <a:off x="4079251" y="4284165"/>
              <a:ext cx="935421" cy="935421"/>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zh-CN" altLang="en-US" sz="3600" dirty="0">
                  <a:solidFill>
                    <a:schemeClr val="tx1"/>
                  </a:solidFill>
                  <a:latin typeface="方正清刻本悦宋简体" panose="02000000000000000000" pitchFamily="2" charset="-122"/>
                  <a:ea typeface="方正清刻本悦宋简体" panose="02000000000000000000" pitchFamily="2" charset="-122"/>
                </a:rPr>
                <a:t>贰</a:t>
              </a:r>
            </a:p>
          </p:txBody>
        </p:sp>
        <p:sp>
          <p:nvSpPr>
            <p:cNvPr id="4" name="椭圆 3"/>
            <p:cNvSpPr/>
            <p:nvPr/>
          </p:nvSpPr>
          <p:spPr>
            <a:xfrm>
              <a:off x="7271705" y="3360471"/>
              <a:ext cx="1176124" cy="1176124"/>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zh-CN" altLang="en-US" sz="3600" dirty="0">
                  <a:solidFill>
                    <a:schemeClr val="tx1"/>
                  </a:solidFill>
                  <a:latin typeface="方正清刻本悦宋简体" panose="02000000000000000000" pitchFamily="2" charset="-122"/>
                  <a:ea typeface="方正清刻本悦宋简体" panose="02000000000000000000" pitchFamily="2" charset="-122"/>
                </a:rPr>
                <a:t>叁</a:t>
              </a:r>
              <a:endParaRPr kumimoji="1" lang="en-US" altLang="en-US" sz="3600" dirty="0">
                <a:solidFill>
                  <a:schemeClr val="tx1"/>
                </a:solidFill>
                <a:latin typeface="方正清刻本悦宋简体" panose="02000000000000000000" pitchFamily="2" charset="-122"/>
                <a:ea typeface="方正清刻本悦宋简体" panose="02000000000000000000" pitchFamily="2" charset="-122"/>
              </a:endParaRPr>
            </a:p>
          </p:txBody>
        </p:sp>
        <p:sp>
          <p:nvSpPr>
            <p:cNvPr id="5" name="椭圆 4"/>
            <p:cNvSpPr/>
            <p:nvPr/>
          </p:nvSpPr>
          <p:spPr>
            <a:xfrm>
              <a:off x="4123625" y="2008834"/>
              <a:ext cx="855824" cy="855824"/>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zh-CN" altLang="en-US" sz="3600" dirty="0">
                  <a:solidFill>
                    <a:schemeClr val="tx1"/>
                  </a:solidFill>
                  <a:latin typeface="方正清刻本悦宋简体" panose="02000000000000000000" pitchFamily="2" charset="-122"/>
                  <a:ea typeface="方正清刻本悦宋简体" panose="02000000000000000000" pitchFamily="2" charset="-122"/>
                </a:rPr>
                <a:t>壹</a:t>
              </a:r>
              <a:endParaRPr kumimoji="1" lang="en-US" altLang="en-US" sz="3600" dirty="0">
                <a:solidFill>
                  <a:schemeClr val="tx1"/>
                </a:solidFill>
                <a:latin typeface="方正清刻本悦宋简体" panose="02000000000000000000" pitchFamily="2" charset="-122"/>
                <a:ea typeface="方正清刻本悦宋简体" panose="02000000000000000000" pitchFamily="2" charset="-122"/>
              </a:endParaRPr>
            </a:p>
          </p:txBody>
        </p:sp>
        <p:grpSp>
          <p:nvGrpSpPr>
            <p:cNvPr id="6" name="组合 5"/>
            <p:cNvGrpSpPr/>
            <p:nvPr/>
          </p:nvGrpSpPr>
          <p:grpSpPr>
            <a:xfrm>
              <a:off x="8526427" y="3631415"/>
              <a:ext cx="3601565" cy="1285269"/>
              <a:chOff x="6251030" y="1604235"/>
              <a:chExt cx="5087530" cy="1285269"/>
            </a:xfrm>
          </p:grpSpPr>
          <p:sp>
            <p:nvSpPr>
              <p:cNvPr id="7" name="Content Placeholder 2"/>
              <p:cNvSpPr txBox="1"/>
              <p:nvPr/>
            </p:nvSpPr>
            <p:spPr>
              <a:xfrm>
                <a:off x="6263756" y="1968564"/>
                <a:ext cx="5074804" cy="92094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450340">
                  <a:lnSpc>
                    <a:spcPct val="150000"/>
                  </a:lnSpc>
                  <a:spcBef>
                    <a:spcPts val="0"/>
                  </a:spcBef>
                  <a:buNone/>
                </a:pPr>
                <a:r>
                  <a:rPr lang="zh-CN" altLang="en-US" dirty="0">
                    <a:solidFill>
                      <a:schemeClr val="bg1"/>
                    </a:solidFill>
                    <a:latin typeface="+mn-ea"/>
                  </a:rPr>
                  <a:t>您的内容打在这里，或者通过复制您的文本后，在此框中选择粘贴，并选择只保留文字</a:t>
                </a:r>
                <a:r>
                  <a:rPr lang="en-US" altLang="zh-CN" dirty="0">
                    <a:solidFill>
                      <a:schemeClr val="bg1"/>
                    </a:solidFill>
                    <a:latin typeface="+mn-ea"/>
                  </a:rPr>
                  <a:t>,</a:t>
                </a:r>
                <a:r>
                  <a:rPr lang="zh-CN" altLang="en-US" dirty="0">
                    <a:solidFill>
                      <a:schemeClr val="bg1"/>
                    </a:solidFill>
                    <a:latin typeface="+mn-ea"/>
                  </a:rPr>
                  <a:t>您的内容打在这里</a:t>
                </a:r>
                <a:endParaRPr lang="en-US" altLang="zh-CN" dirty="0">
                  <a:solidFill>
                    <a:schemeClr val="bg1"/>
                  </a:solidFill>
                  <a:latin typeface="+mn-ea"/>
                  <a:cs typeface="Arial" panose="020B0604020202020204" pitchFamily="34" charset="0"/>
                </a:endParaRPr>
              </a:p>
            </p:txBody>
          </p:sp>
          <p:sp>
            <p:nvSpPr>
              <p:cNvPr id="8" name="文本框 7"/>
              <p:cNvSpPr txBox="1"/>
              <p:nvPr/>
            </p:nvSpPr>
            <p:spPr>
              <a:xfrm>
                <a:off x="6251030" y="1604235"/>
                <a:ext cx="3203057" cy="400110"/>
              </a:xfrm>
              <a:prstGeom prst="rect">
                <a:avLst/>
              </a:prstGeom>
              <a:noFill/>
            </p:spPr>
            <p:txBody>
              <a:bodyPr wrap="square" rtlCol="0">
                <a:spAutoFit/>
              </a:bodyPr>
              <a:lstStyle/>
              <a:p>
                <a:r>
                  <a:rPr lang="zh-CN" altLang="en-US" sz="2000" dirty="0">
                    <a:solidFill>
                      <a:schemeClr val="bg1"/>
                    </a:solidFill>
                    <a:latin typeface="+mn-ea"/>
                  </a:rPr>
                  <a:t>点击添加标题</a:t>
                </a:r>
              </a:p>
            </p:txBody>
          </p:sp>
        </p:grpSp>
        <p:grpSp>
          <p:nvGrpSpPr>
            <p:cNvPr id="9" name="组合 8"/>
            <p:cNvGrpSpPr/>
            <p:nvPr/>
          </p:nvGrpSpPr>
          <p:grpSpPr>
            <a:xfrm>
              <a:off x="315736" y="1863575"/>
              <a:ext cx="3592556" cy="1285269"/>
              <a:chOff x="6263756" y="1604235"/>
              <a:chExt cx="5074804" cy="1285269"/>
            </a:xfrm>
          </p:grpSpPr>
          <p:sp>
            <p:nvSpPr>
              <p:cNvPr id="10" name="Content Placeholder 2"/>
              <p:cNvSpPr txBox="1"/>
              <p:nvPr/>
            </p:nvSpPr>
            <p:spPr>
              <a:xfrm>
                <a:off x="6263756" y="1968564"/>
                <a:ext cx="5074804" cy="92094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defTabSz="1450340">
                  <a:lnSpc>
                    <a:spcPct val="150000"/>
                  </a:lnSpc>
                  <a:spcBef>
                    <a:spcPts val="0"/>
                  </a:spcBef>
                  <a:buNone/>
                </a:pPr>
                <a:r>
                  <a:rPr lang="zh-CN" altLang="en-US" dirty="0">
                    <a:solidFill>
                      <a:schemeClr val="bg1"/>
                    </a:solidFill>
                    <a:latin typeface="+mn-ea"/>
                  </a:rPr>
                  <a:t>您的内容打在这里，或者通过复制您的文本后，在此框中选择粘贴，并选择只保留文字</a:t>
                </a:r>
                <a:r>
                  <a:rPr lang="en-US" altLang="zh-CN" dirty="0">
                    <a:solidFill>
                      <a:schemeClr val="bg1"/>
                    </a:solidFill>
                    <a:latin typeface="+mn-ea"/>
                  </a:rPr>
                  <a:t>,</a:t>
                </a:r>
                <a:r>
                  <a:rPr lang="zh-CN" altLang="en-US" dirty="0">
                    <a:solidFill>
                      <a:schemeClr val="bg1"/>
                    </a:solidFill>
                    <a:latin typeface="+mn-ea"/>
                  </a:rPr>
                  <a:t>您的内容打在这里</a:t>
                </a:r>
                <a:endParaRPr lang="en-US" altLang="zh-CN" dirty="0">
                  <a:solidFill>
                    <a:schemeClr val="bg1"/>
                  </a:solidFill>
                  <a:latin typeface="+mn-ea"/>
                  <a:cs typeface="Arial" panose="020B0604020202020204" pitchFamily="34" charset="0"/>
                </a:endParaRPr>
              </a:p>
            </p:txBody>
          </p:sp>
          <p:sp>
            <p:nvSpPr>
              <p:cNvPr id="11" name="文本框 10"/>
              <p:cNvSpPr txBox="1"/>
              <p:nvPr/>
            </p:nvSpPr>
            <p:spPr>
              <a:xfrm>
                <a:off x="8135502" y="1604235"/>
                <a:ext cx="3203058" cy="400110"/>
              </a:xfrm>
              <a:prstGeom prst="rect">
                <a:avLst/>
              </a:prstGeom>
              <a:noFill/>
            </p:spPr>
            <p:txBody>
              <a:bodyPr wrap="square" rtlCol="0">
                <a:spAutoFit/>
              </a:bodyPr>
              <a:lstStyle/>
              <a:p>
                <a:pPr algn="r"/>
                <a:r>
                  <a:rPr lang="zh-CN" altLang="en-US" sz="2000" dirty="0">
                    <a:solidFill>
                      <a:schemeClr val="bg1"/>
                    </a:solidFill>
                    <a:latin typeface="+mn-ea"/>
                  </a:rPr>
                  <a:t>点击添加标题</a:t>
                </a:r>
              </a:p>
            </p:txBody>
          </p:sp>
        </p:grpSp>
        <p:grpSp>
          <p:nvGrpSpPr>
            <p:cNvPr id="12" name="组合 11"/>
            <p:cNvGrpSpPr/>
            <p:nvPr/>
          </p:nvGrpSpPr>
          <p:grpSpPr>
            <a:xfrm>
              <a:off x="399088" y="4109240"/>
              <a:ext cx="3592556" cy="1285269"/>
              <a:chOff x="6263756" y="1604235"/>
              <a:chExt cx="5074804" cy="1285269"/>
            </a:xfrm>
          </p:grpSpPr>
          <p:sp>
            <p:nvSpPr>
              <p:cNvPr id="13" name="Content Placeholder 2"/>
              <p:cNvSpPr txBox="1"/>
              <p:nvPr/>
            </p:nvSpPr>
            <p:spPr>
              <a:xfrm>
                <a:off x="6263756" y="1968564"/>
                <a:ext cx="5074804" cy="92094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defTabSz="1450340">
                  <a:lnSpc>
                    <a:spcPct val="150000"/>
                  </a:lnSpc>
                  <a:spcBef>
                    <a:spcPts val="0"/>
                  </a:spcBef>
                  <a:buNone/>
                </a:pPr>
                <a:r>
                  <a:rPr lang="zh-CN" altLang="en-US" dirty="0">
                    <a:solidFill>
                      <a:schemeClr val="bg1"/>
                    </a:solidFill>
                    <a:latin typeface="+mn-ea"/>
                  </a:rPr>
                  <a:t>您的内容打在这里，或者通过复制您的文本后，在此框中选择粘贴，并选择只保留文字</a:t>
                </a:r>
                <a:r>
                  <a:rPr lang="en-US" altLang="zh-CN" dirty="0">
                    <a:solidFill>
                      <a:schemeClr val="bg1"/>
                    </a:solidFill>
                    <a:latin typeface="+mn-ea"/>
                  </a:rPr>
                  <a:t>,</a:t>
                </a:r>
                <a:r>
                  <a:rPr lang="zh-CN" altLang="en-US" dirty="0">
                    <a:solidFill>
                      <a:schemeClr val="bg1"/>
                    </a:solidFill>
                    <a:latin typeface="+mn-ea"/>
                  </a:rPr>
                  <a:t>您的内容打在这里</a:t>
                </a:r>
                <a:endParaRPr lang="en-US" altLang="zh-CN" dirty="0">
                  <a:solidFill>
                    <a:schemeClr val="bg1"/>
                  </a:solidFill>
                  <a:latin typeface="+mn-ea"/>
                  <a:cs typeface="Arial" panose="020B0604020202020204" pitchFamily="34" charset="0"/>
                </a:endParaRPr>
              </a:p>
            </p:txBody>
          </p:sp>
          <p:sp>
            <p:nvSpPr>
              <p:cNvPr id="14" name="文本框 13"/>
              <p:cNvSpPr txBox="1"/>
              <p:nvPr/>
            </p:nvSpPr>
            <p:spPr>
              <a:xfrm>
                <a:off x="8135502" y="1604235"/>
                <a:ext cx="3203058" cy="400110"/>
              </a:xfrm>
              <a:prstGeom prst="rect">
                <a:avLst/>
              </a:prstGeom>
              <a:noFill/>
            </p:spPr>
            <p:txBody>
              <a:bodyPr wrap="square" rtlCol="0">
                <a:spAutoFit/>
              </a:bodyPr>
              <a:lstStyle/>
              <a:p>
                <a:pPr algn="r"/>
                <a:r>
                  <a:rPr lang="zh-CN" altLang="en-US" sz="2000" dirty="0">
                    <a:solidFill>
                      <a:schemeClr val="bg1"/>
                    </a:solidFill>
                    <a:latin typeface="+mn-ea"/>
                  </a:rPr>
                  <a:t>点击添加标题</a:t>
                </a:r>
              </a:p>
            </p:txBody>
          </p:sp>
        </p:grpSp>
      </p:grpSp>
    </p:spTree>
    <p:extLst>
      <p:ext uri="{BB962C8B-B14F-4D97-AF65-F5344CB8AC3E}">
        <p14:creationId xmlns:p14="http://schemas.microsoft.com/office/powerpoint/2010/main" val="345756766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heel(1)">
                                      <p:cBhvr>
                                        <p:cTn id="7"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3173517" y="1171715"/>
            <a:ext cx="5844967" cy="4825671"/>
            <a:chOff x="371" y="684"/>
            <a:chExt cx="3108" cy="2566"/>
          </a:xfrm>
          <a:blipFill dpi="0" rotWithShape="1">
            <a:blip r:embed="rId3"/>
            <a:srcRect/>
            <a:tile tx="0" ty="0" sx="100000" sy="100000" flip="none" algn="tr"/>
          </a:blipFill>
        </p:grpSpPr>
        <p:sp>
          <p:nvSpPr>
            <p:cNvPr id="3" name="Freeform 5"/>
            <p:cNvSpPr>
              <a:spLocks/>
            </p:cNvSpPr>
            <p:nvPr/>
          </p:nvSpPr>
          <p:spPr bwMode="auto">
            <a:xfrm>
              <a:off x="1675" y="717"/>
              <a:ext cx="1362" cy="1159"/>
            </a:xfrm>
            <a:custGeom>
              <a:avLst/>
              <a:gdLst>
                <a:gd name="T0" fmla="*/ 673 w 714"/>
                <a:gd name="T1" fmla="*/ 51 h 609"/>
                <a:gd name="T2" fmla="*/ 632 w 714"/>
                <a:gd name="T3" fmla="*/ 59 h 609"/>
                <a:gd name="T4" fmla="*/ 609 w 714"/>
                <a:gd name="T5" fmla="*/ 28 h 609"/>
                <a:gd name="T6" fmla="*/ 584 w 714"/>
                <a:gd name="T7" fmla="*/ 30 h 609"/>
                <a:gd name="T8" fmla="*/ 564 w 714"/>
                <a:gd name="T9" fmla="*/ 11 h 609"/>
                <a:gd name="T10" fmla="*/ 570 w 714"/>
                <a:gd name="T11" fmla="*/ 22 h 609"/>
                <a:gd name="T12" fmla="*/ 575 w 714"/>
                <a:gd name="T13" fmla="*/ 42 h 609"/>
                <a:gd name="T14" fmla="*/ 553 w 714"/>
                <a:gd name="T15" fmla="*/ 122 h 609"/>
                <a:gd name="T16" fmla="*/ 491 w 714"/>
                <a:gd name="T17" fmla="*/ 157 h 609"/>
                <a:gd name="T18" fmla="*/ 522 w 714"/>
                <a:gd name="T19" fmla="*/ 214 h 609"/>
                <a:gd name="T20" fmla="*/ 568 w 714"/>
                <a:gd name="T21" fmla="*/ 214 h 609"/>
                <a:gd name="T22" fmla="*/ 509 w 714"/>
                <a:gd name="T23" fmla="*/ 270 h 609"/>
                <a:gd name="T24" fmla="*/ 455 w 714"/>
                <a:gd name="T25" fmla="*/ 332 h 609"/>
                <a:gd name="T26" fmla="*/ 393 w 714"/>
                <a:gd name="T27" fmla="*/ 364 h 609"/>
                <a:gd name="T28" fmla="*/ 353 w 714"/>
                <a:gd name="T29" fmla="*/ 422 h 609"/>
                <a:gd name="T30" fmla="*/ 215 w 714"/>
                <a:gd name="T31" fmla="*/ 465 h 609"/>
                <a:gd name="T32" fmla="*/ 101 w 714"/>
                <a:gd name="T33" fmla="*/ 427 h 609"/>
                <a:gd name="T34" fmla="*/ 1 w 714"/>
                <a:gd name="T35" fmla="*/ 422 h 609"/>
                <a:gd name="T36" fmla="*/ 12 w 714"/>
                <a:gd name="T37" fmla="*/ 454 h 609"/>
                <a:gd name="T38" fmla="*/ 23 w 714"/>
                <a:gd name="T39" fmla="*/ 494 h 609"/>
                <a:gd name="T40" fmla="*/ 69 w 714"/>
                <a:gd name="T41" fmla="*/ 483 h 609"/>
                <a:gd name="T42" fmla="*/ 69 w 714"/>
                <a:gd name="T43" fmla="*/ 522 h 609"/>
                <a:gd name="T44" fmla="*/ 95 w 714"/>
                <a:gd name="T45" fmla="*/ 541 h 609"/>
                <a:gd name="T46" fmla="*/ 109 w 714"/>
                <a:gd name="T47" fmla="*/ 559 h 609"/>
                <a:gd name="T48" fmla="*/ 121 w 714"/>
                <a:gd name="T49" fmla="*/ 556 h 609"/>
                <a:gd name="T50" fmla="*/ 180 w 714"/>
                <a:gd name="T51" fmla="*/ 535 h 609"/>
                <a:gd name="T52" fmla="*/ 191 w 714"/>
                <a:gd name="T53" fmla="*/ 562 h 609"/>
                <a:gd name="T54" fmla="*/ 167 w 714"/>
                <a:gd name="T55" fmla="*/ 581 h 609"/>
                <a:gd name="T56" fmla="*/ 209 w 714"/>
                <a:gd name="T57" fmla="*/ 605 h 609"/>
                <a:gd name="T58" fmla="*/ 237 w 714"/>
                <a:gd name="T59" fmla="*/ 553 h 609"/>
                <a:gd name="T60" fmla="*/ 261 w 714"/>
                <a:gd name="T61" fmla="*/ 546 h 609"/>
                <a:gd name="T62" fmla="*/ 270 w 714"/>
                <a:gd name="T63" fmla="*/ 590 h 609"/>
                <a:gd name="T64" fmla="*/ 307 w 714"/>
                <a:gd name="T65" fmla="*/ 608 h 609"/>
                <a:gd name="T66" fmla="*/ 333 w 714"/>
                <a:gd name="T67" fmla="*/ 564 h 609"/>
                <a:gd name="T68" fmla="*/ 367 w 714"/>
                <a:gd name="T69" fmla="*/ 538 h 609"/>
                <a:gd name="T70" fmla="*/ 377 w 714"/>
                <a:gd name="T71" fmla="*/ 533 h 609"/>
                <a:gd name="T72" fmla="*/ 403 w 714"/>
                <a:gd name="T73" fmla="*/ 526 h 609"/>
                <a:gd name="T74" fmla="*/ 425 w 714"/>
                <a:gd name="T75" fmla="*/ 503 h 609"/>
                <a:gd name="T76" fmla="*/ 457 w 714"/>
                <a:gd name="T77" fmla="*/ 492 h 609"/>
                <a:gd name="T78" fmla="*/ 456 w 714"/>
                <a:gd name="T79" fmla="*/ 462 h 609"/>
                <a:gd name="T80" fmla="*/ 479 w 714"/>
                <a:gd name="T81" fmla="*/ 420 h 609"/>
                <a:gd name="T82" fmla="*/ 494 w 714"/>
                <a:gd name="T83" fmla="*/ 448 h 609"/>
                <a:gd name="T84" fmla="*/ 506 w 714"/>
                <a:gd name="T85" fmla="*/ 432 h 609"/>
                <a:gd name="T86" fmla="*/ 537 w 714"/>
                <a:gd name="T87" fmla="*/ 403 h 609"/>
                <a:gd name="T88" fmla="*/ 562 w 714"/>
                <a:gd name="T89" fmla="*/ 398 h 609"/>
                <a:gd name="T90" fmla="*/ 572 w 714"/>
                <a:gd name="T91" fmla="*/ 417 h 609"/>
                <a:gd name="T92" fmla="*/ 601 w 714"/>
                <a:gd name="T93" fmla="*/ 444 h 609"/>
                <a:gd name="T94" fmla="*/ 613 w 714"/>
                <a:gd name="T95" fmla="*/ 436 h 609"/>
                <a:gd name="T96" fmla="*/ 633 w 714"/>
                <a:gd name="T97" fmla="*/ 416 h 609"/>
                <a:gd name="T98" fmla="*/ 677 w 714"/>
                <a:gd name="T99" fmla="*/ 385 h 609"/>
                <a:gd name="T100" fmla="*/ 712 w 714"/>
                <a:gd name="T101" fmla="*/ 354 h 609"/>
                <a:gd name="T102" fmla="*/ 699 w 714"/>
                <a:gd name="T103" fmla="*/ 324 h 609"/>
                <a:gd name="T104" fmla="*/ 674 w 714"/>
                <a:gd name="T105" fmla="*/ 322 h 609"/>
                <a:gd name="T106" fmla="*/ 657 w 714"/>
                <a:gd name="T107" fmla="*/ 295 h 609"/>
                <a:gd name="T108" fmla="*/ 637 w 714"/>
                <a:gd name="T109" fmla="*/ 263 h 609"/>
                <a:gd name="T110" fmla="*/ 652 w 714"/>
                <a:gd name="T111" fmla="*/ 254 h 609"/>
                <a:gd name="T112" fmla="*/ 662 w 714"/>
                <a:gd name="T113" fmla="*/ 226 h 609"/>
                <a:gd name="T114" fmla="*/ 657 w 714"/>
                <a:gd name="T115" fmla="*/ 190 h 609"/>
                <a:gd name="T116" fmla="*/ 672 w 714"/>
                <a:gd name="T117" fmla="*/ 168 h 609"/>
                <a:gd name="T118" fmla="*/ 691 w 714"/>
                <a:gd name="T119" fmla="*/ 163 h 609"/>
                <a:gd name="T120" fmla="*/ 699 w 714"/>
                <a:gd name="T121" fmla="*/ 125 h 609"/>
                <a:gd name="T122" fmla="*/ 701 w 714"/>
                <a:gd name="T123" fmla="*/ 84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4" h="609">
                  <a:moveTo>
                    <a:pt x="699" y="64"/>
                  </a:moveTo>
                  <a:cubicBezTo>
                    <a:pt x="697" y="56"/>
                    <a:pt x="697" y="56"/>
                    <a:pt x="697" y="56"/>
                  </a:cubicBezTo>
                  <a:cubicBezTo>
                    <a:pt x="689" y="43"/>
                    <a:pt x="689" y="43"/>
                    <a:pt x="689" y="43"/>
                  </a:cubicBezTo>
                  <a:cubicBezTo>
                    <a:pt x="683" y="40"/>
                    <a:pt x="683" y="40"/>
                    <a:pt x="683" y="40"/>
                  </a:cubicBezTo>
                  <a:cubicBezTo>
                    <a:pt x="677" y="43"/>
                    <a:pt x="677" y="43"/>
                    <a:pt x="677" y="43"/>
                  </a:cubicBezTo>
                  <a:cubicBezTo>
                    <a:pt x="674" y="50"/>
                    <a:pt x="674" y="50"/>
                    <a:pt x="674" y="50"/>
                  </a:cubicBezTo>
                  <a:cubicBezTo>
                    <a:pt x="673" y="51"/>
                    <a:pt x="673" y="51"/>
                    <a:pt x="673" y="51"/>
                  </a:cubicBezTo>
                  <a:cubicBezTo>
                    <a:pt x="673" y="51"/>
                    <a:pt x="673" y="51"/>
                    <a:pt x="673" y="51"/>
                  </a:cubicBezTo>
                  <a:cubicBezTo>
                    <a:pt x="672" y="51"/>
                    <a:pt x="672" y="51"/>
                    <a:pt x="672" y="51"/>
                  </a:cubicBezTo>
                  <a:cubicBezTo>
                    <a:pt x="661" y="53"/>
                    <a:pt x="661" y="53"/>
                    <a:pt x="661" y="53"/>
                  </a:cubicBezTo>
                  <a:cubicBezTo>
                    <a:pt x="660" y="54"/>
                    <a:pt x="659" y="54"/>
                    <a:pt x="658" y="56"/>
                  </a:cubicBezTo>
                  <a:cubicBezTo>
                    <a:pt x="655" y="58"/>
                    <a:pt x="655" y="58"/>
                    <a:pt x="655" y="58"/>
                  </a:cubicBezTo>
                  <a:cubicBezTo>
                    <a:pt x="649" y="63"/>
                    <a:pt x="649" y="63"/>
                    <a:pt x="649" y="63"/>
                  </a:cubicBezTo>
                  <a:cubicBezTo>
                    <a:pt x="648" y="64"/>
                    <a:pt x="648" y="64"/>
                    <a:pt x="648" y="64"/>
                  </a:cubicBezTo>
                  <a:cubicBezTo>
                    <a:pt x="643" y="65"/>
                    <a:pt x="643" y="65"/>
                    <a:pt x="643" y="65"/>
                  </a:cubicBezTo>
                  <a:cubicBezTo>
                    <a:pt x="640" y="64"/>
                    <a:pt x="637" y="62"/>
                    <a:pt x="632" y="59"/>
                  </a:cubicBezTo>
                  <a:cubicBezTo>
                    <a:pt x="631" y="58"/>
                    <a:pt x="631" y="58"/>
                    <a:pt x="631" y="58"/>
                  </a:cubicBezTo>
                  <a:cubicBezTo>
                    <a:pt x="623" y="50"/>
                    <a:pt x="619" y="45"/>
                    <a:pt x="619" y="42"/>
                  </a:cubicBezTo>
                  <a:cubicBezTo>
                    <a:pt x="619" y="31"/>
                    <a:pt x="619" y="31"/>
                    <a:pt x="619" y="31"/>
                  </a:cubicBezTo>
                  <a:cubicBezTo>
                    <a:pt x="619" y="31"/>
                    <a:pt x="619" y="31"/>
                    <a:pt x="619" y="31"/>
                  </a:cubicBezTo>
                  <a:cubicBezTo>
                    <a:pt x="619" y="30"/>
                    <a:pt x="619" y="30"/>
                    <a:pt x="619" y="30"/>
                  </a:cubicBezTo>
                  <a:cubicBezTo>
                    <a:pt x="621" y="28"/>
                    <a:pt x="621" y="28"/>
                    <a:pt x="621" y="28"/>
                  </a:cubicBezTo>
                  <a:cubicBezTo>
                    <a:pt x="609" y="24"/>
                    <a:pt x="609" y="24"/>
                    <a:pt x="609" y="24"/>
                  </a:cubicBezTo>
                  <a:cubicBezTo>
                    <a:pt x="609" y="28"/>
                    <a:pt x="609" y="28"/>
                    <a:pt x="609" y="28"/>
                  </a:cubicBezTo>
                  <a:cubicBezTo>
                    <a:pt x="609" y="30"/>
                    <a:pt x="607" y="31"/>
                    <a:pt x="605" y="32"/>
                  </a:cubicBezTo>
                  <a:cubicBezTo>
                    <a:pt x="601" y="34"/>
                    <a:pt x="601" y="34"/>
                    <a:pt x="601" y="34"/>
                  </a:cubicBezTo>
                  <a:cubicBezTo>
                    <a:pt x="600" y="34"/>
                    <a:pt x="600" y="34"/>
                    <a:pt x="600" y="34"/>
                  </a:cubicBezTo>
                  <a:cubicBezTo>
                    <a:pt x="600" y="33"/>
                    <a:pt x="600" y="33"/>
                    <a:pt x="600" y="33"/>
                  </a:cubicBezTo>
                  <a:cubicBezTo>
                    <a:pt x="594" y="32"/>
                    <a:pt x="594" y="32"/>
                    <a:pt x="594" y="32"/>
                  </a:cubicBezTo>
                  <a:cubicBezTo>
                    <a:pt x="595" y="36"/>
                    <a:pt x="595" y="36"/>
                    <a:pt x="595" y="36"/>
                  </a:cubicBezTo>
                  <a:cubicBezTo>
                    <a:pt x="585" y="30"/>
                    <a:pt x="585" y="30"/>
                    <a:pt x="585" y="30"/>
                  </a:cubicBezTo>
                  <a:cubicBezTo>
                    <a:pt x="584" y="30"/>
                    <a:pt x="584" y="30"/>
                    <a:pt x="584" y="30"/>
                  </a:cubicBezTo>
                  <a:cubicBezTo>
                    <a:pt x="584" y="29"/>
                    <a:pt x="584" y="29"/>
                    <a:pt x="584" y="29"/>
                  </a:cubicBezTo>
                  <a:cubicBezTo>
                    <a:pt x="584" y="29"/>
                    <a:pt x="584" y="29"/>
                    <a:pt x="584" y="29"/>
                  </a:cubicBezTo>
                  <a:cubicBezTo>
                    <a:pt x="582" y="25"/>
                    <a:pt x="581" y="20"/>
                    <a:pt x="581" y="16"/>
                  </a:cubicBezTo>
                  <a:cubicBezTo>
                    <a:pt x="581" y="12"/>
                    <a:pt x="582" y="9"/>
                    <a:pt x="583" y="8"/>
                  </a:cubicBezTo>
                  <a:cubicBezTo>
                    <a:pt x="586" y="3"/>
                    <a:pt x="586" y="3"/>
                    <a:pt x="586" y="3"/>
                  </a:cubicBezTo>
                  <a:cubicBezTo>
                    <a:pt x="585" y="0"/>
                    <a:pt x="585" y="0"/>
                    <a:pt x="585" y="0"/>
                  </a:cubicBezTo>
                  <a:cubicBezTo>
                    <a:pt x="575" y="1"/>
                    <a:pt x="575" y="1"/>
                    <a:pt x="575" y="1"/>
                  </a:cubicBezTo>
                  <a:cubicBezTo>
                    <a:pt x="569" y="2"/>
                    <a:pt x="566" y="5"/>
                    <a:pt x="564" y="11"/>
                  </a:cubicBezTo>
                  <a:cubicBezTo>
                    <a:pt x="564" y="11"/>
                    <a:pt x="564" y="11"/>
                    <a:pt x="564" y="11"/>
                  </a:cubicBezTo>
                  <a:cubicBezTo>
                    <a:pt x="564" y="11"/>
                    <a:pt x="564" y="11"/>
                    <a:pt x="564" y="11"/>
                  </a:cubicBezTo>
                  <a:cubicBezTo>
                    <a:pt x="558" y="20"/>
                    <a:pt x="558" y="20"/>
                    <a:pt x="558" y="20"/>
                  </a:cubicBezTo>
                  <a:cubicBezTo>
                    <a:pt x="564" y="20"/>
                    <a:pt x="564" y="20"/>
                    <a:pt x="564" y="20"/>
                  </a:cubicBezTo>
                  <a:cubicBezTo>
                    <a:pt x="564" y="20"/>
                    <a:pt x="564" y="20"/>
                    <a:pt x="564" y="20"/>
                  </a:cubicBezTo>
                  <a:cubicBezTo>
                    <a:pt x="565" y="20"/>
                    <a:pt x="565" y="20"/>
                    <a:pt x="565" y="20"/>
                  </a:cubicBezTo>
                  <a:cubicBezTo>
                    <a:pt x="565" y="20"/>
                    <a:pt x="565" y="20"/>
                    <a:pt x="565" y="20"/>
                  </a:cubicBezTo>
                  <a:cubicBezTo>
                    <a:pt x="570" y="22"/>
                    <a:pt x="570" y="22"/>
                    <a:pt x="570" y="22"/>
                  </a:cubicBezTo>
                  <a:cubicBezTo>
                    <a:pt x="571" y="22"/>
                    <a:pt x="571" y="22"/>
                    <a:pt x="571" y="22"/>
                  </a:cubicBezTo>
                  <a:cubicBezTo>
                    <a:pt x="571" y="23"/>
                    <a:pt x="571" y="23"/>
                    <a:pt x="571" y="23"/>
                  </a:cubicBezTo>
                  <a:cubicBezTo>
                    <a:pt x="571" y="24"/>
                    <a:pt x="571" y="24"/>
                    <a:pt x="571" y="24"/>
                  </a:cubicBezTo>
                  <a:cubicBezTo>
                    <a:pt x="572" y="32"/>
                    <a:pt x="572" y="32"/>
                    <a:pt x="572" y="32"/>
                  </a:cubicBezTo>
                  <a:cubicBezTo>
                    <a:pt x="575" y="40"/>
                    <a:pt x="575" y="40"/>
                    <a:pt x="575" y="40"/>
                  </a:cubicBezTo>
                  <a:cubicBezTo>
                    <a:pt x="575" y="41"/>
                    <a:pt x="575" y="41"/>
                    <a:pt x="575" y="41"/>
                  </a:cubicBezTo>
                  <a:cubicBezTo>
                    <a:pt x="575" y="41"/>
                    <a:pt x="575" y="41"/>
                    <a:pt x="575" y="41"/>
                  </a:cubicBezTo>
                  <a:cubicBezTo>
                    <a:pt x="575" y="42"/>
                    <a:pt x="575" y="42"/>
                    <a:pt x="575" y="42"/>
                  </a:cubicBezTo>
                  <a:cubicBezTo>
                    <a:pt x="561" y="68"/>
                    <a:pt x="561" y="68"/>
                    <a:pt x="561" y="68"/>
                  </a:cubicBezTo>
                  <a:cubicBezTo>
                    <a:pt x="559" y="71"/>
                    <a:pt x="558" y="81"/>
                    <a:pt x="557" y="95"/>
                  </a:cubicBezTo>
                  <a:cubicBezTo>
                    <a:pt x="557" y="96"/>
                    <a:pt x="557" y="96"/>
                    <a:pt x="557" y="96"/>
                  </a:cubicBezTo>
                  <a:cubicBezTo>
                    <a:pt x="552" y="106"/>
                    <a:pt x="552" y="106"/>
                    <a:pt x="552" y="106"/>
                  </a:cubicBezTo>
                  <a:cubicBezTo>
                    <a:pt x="555" y="110"/>
                    <a:pt x="555" y="110"/>
                    <a:pt x="555" y="110"/>
                  </a:cubicBezTo>
                  <a:cubicBezTo>
                    <a:pt x="555" y="111"/>
                    <a:pt x="555" y="111"/>
                    <a:pt x="555" y="111"/>
                  </a:cubicBezTo>
                  <a:cubicBezTo>
                    <a:pt x="556" y="117"/>
                    <a:pt x="555" y="121"/>
                    <a:pt x="554" y="122"/>
                  </a:cubicBezTo>
                  <a:cubicBezTo>
                    <a:pt x="553" y="122"/>
                    <a:pt x="553" y="122"/>
                    <a:pt x="553" y="122"/>
                  </a:cubicBezTo>
                  <a:cubicBezTo>
                    <a:pt x="550" y="124"/>
                    <a:pt x="541" y="133"/>
                    <a:pt x="526" y="151"/>
                  </a:cubicBezTo>
                  <a:cubicBezTo>
                    <a:pt x="525" y="152"/>
                    <a:pt x="525" y="152"/>
                    <a:pt x="525" y="152"/>
                  </a:cubicBezTo>
                  <a:cubicBezTo>
                    <a:pt x="524" y="152"/>
                    <a:pt x="524" y="152"/>
                    <a:pt x="524" y="152"/>
                  </a:cubicBezTo>
                  <a:cubicBezTo>
                    <a:pt x="523" y="151"/>
                    <a:pt x="523" y="151"/>
                    <a:pt x="523" y="151"/>
                  </a:cubicBezTo>
                  <a:cubicBezTo>
                    <a:pt x="517" y="148"/>
                    <a:pt x="513" y="144"/>
                    <a:pt x="510" y="141"/>
                  </a:cubicBezTo>
                  <a:cubicBezTo>
                    <a:pt x="507" y="140"/>
                    <a:pt x="501" y="138"/>
                    <a:pt x="491" y="138"/>
                  </a:cubicBezTo>
                  <a:cubicBezTo>
                    <a:pt x="491" y="157"/>
                    <a:pt x="491" y="157"/>
                    <a:pt x="491" y="157"/>
                  </a:cubicBezTo>
                  <a:cubicBezTo>
                    <a:pt x="491" y="157"/>
                    <a:pt x="491" y="157"/>
                    <a:pt x="491" y="157"/>
                  </a:cubicBezTo>
                  <a:cubicBezTo>
                    <a:pt x="483" y="192"/>
                    <a:pt x="483" y="192"/>
                    <a:pt x="483" y="192"/>
                  </a:cubicBezTo>
                  <a:cubicBezTo>
                    <a:pt x="482" y="196"/>
                    <a:pt x="481" y="204"/>
                    <a:pt x="481" y="216"/>
                  </a:cubicBezTo>
                  <a:cubicBezTo>
                    <a:pt x="484" y="220"/>
                    <a:pt x="484" y="220"/>
                    <a:pt x="484" y="220"/>
                  </a:cubicBezTo>
                  <a:cubicBezTo>
                    <a:pt x="487" y="215"/>
                    <a:pt x="487" y="215"/>
                    <a:pt x="487" y="215"/>
                  </a:cubicBezTo>
                  <a:cubicBezTo>
                    <a:pt x="487" y="215"/>
                    <a:pt x="487" y="215"/>
                    <a:pt x="487" y="215"/>
                  </a:cubicBezTo>
                  <a:cubicBezTo>
                    <a:pt x="487" y="214"/>
                    <a:pt x="487" y="214"/>
                    <a:pt x="487" y="214"/>
                  </a:cubicBezTo>
                  <a:cubicBezTo>
                    <a:pt x="497" y="210"/>
                    <a:pt x="497" y="210"/>
                    <a:pt x="497" y="210"/>
                  </a:cubicBezTo>
                  <a:cubicBezTo>
                    <a:pt x="522" y="214"/>
                    <a:pt x="522" y="214"/>
                    <a:pt x="522" y="214"/>
                  </a:cubicBezTo>
                  <a:cubicBezTo>
                    <a:pt x="525" y="210"/>
                    <a:pt x="525" y="210"/>
                    <a:pt x="525" y="210"/>
                  </a:cubicBezTo>
                  <a:cubicBezTo>
                    <a:pt x="529" y="204"/>
                    <a:pt x="529" y="204"/>
                    <a:pt x="529" y="204"/>
                  </a:cubicBezTo>
                  <a:cubicBezTo>
                    <a:pt x="529" y="204"/>
                    <a:pt x="529" y="204"/>
                    <a:pt x="529" y="204"/>
                  </a:cubicBezTo>
                  <a:cubicBezTo>
                    <a:pt x="529" y="204"/>
                    <a:pt x="529" y="204"/>
                    <a:pt x="529" y="204"/>
                  </a:cubicBezTo>
                  <a:cubicBezTo>
                    <a:pt x="530" y="203"/>
                    <a:pt x="530" y="203"/>
                    <a:pt x="530" y="203"/>
                  </a:cubicBezTo>
                  <a:cubicBezTo>
                    <a:pt x="540" y="201"/>
                    <a:pt x="540" y="201"/>
                    <a:pt x="540" y="201"/>
                  </a:cubicBezTo>
                  <a:cubicBezTo>
                    <a:pt x="553" y="200"/>
                    <a:pt x="553" y="200"/>
                    <a:pt x="553" y="200"/>
                  </a:cubicBezTo>
                  <a:cubicBezTo>
                    <a:pt x="557" y="201"/>
                    <a:pt x="562" y="206"/>
                    <a:pt x="568" y="214"/>
                  </a:cubicBezTo>
                  <a:cubicBezTo>
                    <a:pt x="584" y="222"/>
                    <a:pt x="593" y="230"/>
                    <a:pt x="595" y="236"/>
                  </a:cubicBezTo>
                  <a:cubicBezTo>
                    <a:pt x="596" y="239"/>
                    <a:pt x="596" y="242"/>
                    <a:pt x="595" y="244"/>
                  </a:cubicBezTo>
                  <a:cubicBezTo>
                    <a:pt x="593" y="247"/>
                    <a:pt x="591" y="249"/>
                    <a:pt x="587" y="249"/>
                  </a:cubicBezTo>
                  <a:cubicBezTo>
                    <a:pt x="586" y="249"/>
                    <a:pt x="586" y="249"/>
                    <a:pt x="586" y="249"/>
                  </a:cubicBezTo>
                  <a:cubicBezTo>
                    <a:pt x="567" y="248"/>
                    <a:pt x="555" y="248"/>
                    <a:pt x="551" y="250"/>
                  </a:cubicBezTo>
                  <a:cubicBezTo>
                    <a:pt x="542" y="256"/>
                    <a:pt x="542" y="256"/>
                    <a:pt x="542" y="256"/>
                  </a:cubicBezTo>
                  <a:cubicBezTo>
                    <a:pt x="530" y="265"/>
                    <a:pt x="522" y="269"/>
                    <a:pt x="517" y="269"/>
                  </a:cubicBezTo>
                  <a:cubicBezTo>
                    <a:pt x="509" y="270"/>
                    <a:pt x="509" y="270"/>
                    <a:pt x="509" y="270"/>
                  </a:cubicBezTo>
                  <a:cubicBezTo>
                    <a:pt x="505" y="290"/>
                    <a:pt x="505" y="290"/>
                    <a:pt x="505" y="290"/>
                  </a:cubicBezTo>
                  <a:cubicBezTo>
                    <a:pt x="503" y="296"/>
                    <a:pt x="501" y="300"/>
                    <a:pt x="498" y="303"/>
                  </a:cubicBezTo>
                  <a:cubicBezTo>
                    <a:pt x="495" y="306"/>
                    <a:pt x="490" y="308"/>
                    <a:pt x="483" y="310"/>
                  </a:cubicBezTo>
                  <a:cubicBezTo>
                    <a:pt x="476" y="311"/>
                    <a:pt x="469" y="314"/>
                    <a:pt x="463" y="317"/>
                  </a:cubicBezTo>
                  <a:cubicBezTo>
                    <a:pt x="457" y="332"/>
                    <a:pt x="457" y="332"/>
                    <a:pt x="457" y="332"/>
                  </a:cubicBezTo>
                  <a:cubicBezTo>
                    <a:pt x="456" y="332"/>
                    <a:pt x="456" y="332"/>
                    <a:pt x="456" y="332"/>
                  </a:cubicBezTo>
                  <a:cubicBezTo>
                    <a:pt x="456" y="332"/>
                    <a:pt x="456" y="332"/>
                    <a:pt x="456" y="332"/>
                  </a:cubicBezTo>
                  <a:cubicBezTo>
                    <a:pt x="455" y="332"/>
                    <a:pt x="455" y="332"/>
                    <a:pt x="455" y="332"/>
                  </a:cubicBezTo>
                  <a:cubicBezTo>
                    <a:pt x="437" y="340"/>
                    <a:pt x="437" y="340"/>
                    <a:pt x="437" y="340"/>
                  </a:cubicBezTo>
                  <a:cubicBezTo>
                    <a:pt x="436" y="340"/>
                    <a:pt x="436" y="340"/>
                    <a:pt x="436" y="340"/>
                  </a:cubicBezTo>
                  <a:cubicBezTo>
                    <a:pt x="427" y="338"/>
                    <a:pt x="427" y="338"/>
                    <a:pt x="427" y="338"/>
                  </a:cubicBezTo>
                  <a:cubicBezTo>
                    <a:pt x="419" y="336"/>
                    <a:pt x="414" y="334"/>
                    <a:pt x="410" y="332"/>
                  </a:cubicBezTo>
                  <a:cubicBezTo>
                    <a:pt x="405" y="330"/>
                    <a:pt x="400" y="329"/>
                    <a:pt x="395" y="331"/>
                  </a:cubicBezTo>
                  <a:cubicBezTo>
                    <a:pt x="390" y="338"/>
                    <a:pt x="387" y="346"/>
                    <a:pt x="388" y="355"/>
                  </a:cubicBezTo>
                  <a:cubicBezTo>
                    <a:pt x="388" y="360"/>
                    <a:pt x="389" y="363"/>
                    <a:pt x="391" y="364"/>
                  </a:cubicBezTo>
                  <a:cubicBezTo>
                    <a:pt x="393" y="364"/>
                    <a:pt x="393" y="364"/>
                    <a:pt x="393" y="364"/>
                  </a:cubicBezTo>
                  <a:cubicBezTo>
                    <a:pt x="397" y="362"/>
                    <a:pt x="397" y="362"/>
                    <a:pt x="397" y="362"/>
                  </a:cubicBezTo>
                  <a:cubicBezTo>
                    <a:pt x="397" y="374"/>
                    <a:pt x="397" y="374"/>
                    <a:pt x="397" y="374"/>
                  </a:cubicBezTo>
                  <a:cubicBezTo>
                    <a:pt x="397" y="379"/>
                    <a:pt x="396" y="382"/>
                    <a:pt x="393" y="384"/>
                  </a:cubicBezTo>
                  <a:cubicBezTo>
                    <a:pt x="391" y="386"/>
                    <a:pt x="387" y="388"/>
                    <a:pt x="382" y="389"/>
                  </a:cubicBezTo>
                  <a:cubicBezTo>
                    <a:pt x="379" y="390"/>
                    <a:pt x="379" y="390"/>
                    <a:pt x="379" y="390"/>
                  </a:cubicBezTo>
                  <a:cubicBezTo>
                    <a:pt x="375" y="392"/>
                    <a:pt x="366" y="402"/>
                    <a:pt x="354" y="422"/>
                  </a:cubicBezTo>
                  <a:cubicBezTo>
                    <a:pt x="354" y="422"/>
                    <a:pt x="354" y="422"/>
                    <a:pt x="354" y="422"/>
                  </a:cubicBezTo>
                  <a:cubicBezTo>
                    <a:pt x="353" y="422"/>
                    <a:pt x="353" y="422"/>
                    <a:pt x="353" y="422"/>
                  </a:cubicBezTo>
                  <a:cubicBezTo>
                    <a:pt x="341" y="430"/>
                    <a:pt x="341" y="430"/>
                    <a:pt x="341" y="430"/>
                  </a:cubicBezTo>
                  <a:cubicBezTo>
                    <a:pt x="343" y="430"/>
                    <a:pt x="345" y="430"/>
                    <a:pt x="344" y="432"/>
                  </a:cubicBezTo>
                  <a:cubicBezTo>
                    <a:pt x="344" y="434"/>
                    <a:pt x="343" y="434"/>
                    <a:pt x="339" y="434"/>
                  </a:cubicBezTo>
                  <a:cubicBezTo>
                    <a:pt x="305" y="434"/>
                    <a:pt x="305" y="434"/>
                    <a:pt x="305" y="434"/>
                  </a:cubicBezTo>
                  <a:cubicBezTo>
                    <a:pt x="267" y="432"/>
                    <a:pt x="238" y="443"/>
                    <a:pt x="217" y="464"/>
                  </a:cubicBezTo>
                  <a:cubicBezTo>
                    <a:pt x="216" y="465"/>
                    <a:pt x="216" y="465"/>
                    <a:pt x="216" y="465"/>
                  </a:cubicBezTo>
                  <a:cubicBezTo>
                    <a:pt x="215" y="465"/>
                    <a:pt x="215" y="465"/>
                    <a:pt x="215" y="465"/>
                  </a:cubicBezTo>
                  <a:cubicBezTo>
                    <a:pt x="215" y="465"/>
                    <a:pt x="215" y="465"/>
                    <a:pt x="215" y="465"/>
                  </a:cubicBezTo>
                  <a:cubicBezTo>
                    <a:pt x="201" y="467"/>
                    <a:pt x="201" y="467"/>
                    <a:pt x="201" y="467"/>
                  </a:cubicBezTo>
                  <a:cubicBezTo>
                    <a:pt x="200" y="467"/>
                    <a:pt x="200" y="467"/>
                    <a:pt x="200" y="467"/>
                  </a:cubicBezTo>
                  <a:cubicBezTo>
                    <a:pt x="199" y="467"/>
                    <a:pt x="199" y="467"/>
                    <a:pt x="199" y="467"/>
                  </a:cubicBezTo>
                  <a:cubicBezTo>
                    <a:pt x="195" y="458"/>
                    <a:pt x="195" y="458"/>
                    <a:pt x="195" y="458"/>
                  </a:cubicBezTo>
                  <a:cubicBezTo>
                    <a:pt x="181" y="461"/>
                    <a:pt x="181" y="461"/>
                    <a:pt x="181" y="461"/>
                  </a:cubicBezTo>
                  <a:cubicBezTo>
                    <a:pt x="173" y="462"/>
                    <a:pt x="163" y="460"/>
                    <a:pt x="152" y="454"/>
                  </a:cubicBezTo>
                  <a:cubicBezTo>
                    <a:pt x="142" y="450"/>
                    <a:pt x="133" y="444"/>
                    <a:pt x="123" y="436"/>
                  </a:cubicBezTo>
                  <a:cubicBezTo>
                    <a:pt x="117" y="432"/>
                    <a:pt x="110" y="428"/>
                    <a:pt x="101" y="427"/>
                  </a:cubicBezTo>
                  <a:cubicBezTo>
                    <a:pt x="88" y="426"/>
                    <a:pt x="88" y="426"/>
                    <a:pt x="88" y="426"/>
                  </a:cubicBezTo>
                  <a:cubicBezTo>
                    <a:pt x="74" y="428"/>
                    <a:pt x="74" y="428"/>
                    <a:pt x="74" y="428"/>
                  </a:cubicBezTo>
                  <a:cubicBezTo>
                    <a:pt x="63" y="429"/>
                    <a:pt x="53" y="429"/>
                    <a:pt x="43" y="428"/>
                  </a:cubicBezTo>
                  <a:cubicBezTo>
                    <a:pt x="32" y="428"/>
                    <a:pt x="18" y="424"/>
                    <a:pt x="1" y="419"/>
                  </a:cubicBezTo>
                  <a:cubicBezTo>
                    <a:pt x="0" y="422"/>
                    <a:pt x="0" y="422"/>
                    <a:pt x="0" y="422"/>
                  </a:cubicBezTo>
                  <a:cubicBezTo>
                    <a:pt x="0" y="422"/>
                    <a:pt x="0" y="422"/>
                    <a:pt x="0" y="422"/>
                  </a:cubicBezTo>
                  <a:cubicBezTo>
                    <a:pt x="1" y="422"/>
                    <a:pt x="1" y="422"/>
                    <a:pt x="1" y="422"/>
                  </a:cubicBezTo>
                  <a:cubicBezTo>
                    <a:pt x="1" y="422"/>
                    <a:pt x="1" y="422"/>
                    <a:pt x="1" y="422"/>
                  </a:cubicBezTo>
                  <a:cubicBezTo>
                    <a:pt x="1" y="422"/>
                    <a:pt x="1" y="422"/>
                    <a:pt x="1" y="422"/>
                  </a:cubicBezTo>
                  <a:cubicBezTo>
                    <a:pt x="1" y="426"/>
                    <a:pt x="1" y="426"/>
                    <a:pt x="1" y="426"/>
                  </a:cubicBezTo>
                  <a:cubicBezTo>
                    <a:pt x="5" y="434"/>
                    <a:pt x="5" y="434"/>
                    <a:pt x="5" y="434"/>
                  </a:cubicBezTo>
                  <a:cubicBezTo>
                    <a:pt x="13" y="444"/>
                    <a:pt x="13" y="444"/>
                    <a:pt x="13" y="444"/>
                  </a:cubicBezTo>
                  <a:cubicBezTo>
                    <a:pt x="14" y="446"/>
                    <a:pt x="14" y="446"/>
                    <a:pt x="14" y="446"/>
                  </a:cubicBezTo>
                  <a:cubicBezTo>
                    <a:pt x="12" y="453"/>
                    <a:pt x="12" y="453"/>
                    <a:pt x="12" y="453"/>
                  </a:cubicBezTo>
                  <a:cubicBezTo>
                    <a:pt x="12" y="454"/>
                    <a:pt x="12" y="454"/>
                    <a:pt x="12" y="454"/>
                  </a:cubicBezTo>
                  <a:cubicBezTo>
                    <a:pt x="12" y="454"/>
                    <a:pt x="12" y="454"/>
                    <a:pt x="12" y="454"/>
                  </a:cubicBezTo>
                  <a:cubicBezTo>
                    <a:pt x="7" y="460"/>
                    <a:pt x="7" y="460"/>
                    <a:pt x="7" y="460"/>
                  </a:cubicBezTo>
                  <a:cubicBezTo>
                    <a:pt x="12" y="465"/>
                    <a:pt x="12" y="465"/>
                    <a:pt x="12" y="465"/>
                  </a:cubicBezTo>
                  <a:cubicBezTo>
                    <a:pt x="14" y="467"/>
                    <a:pt x="15" y="469"/>
                    <a:pt x="15" y="470"/>
                  </a:cubicBezTo>
                  <a:cubicBezTo>
                    <a:pt x="17" y="478"/>
                    <a:pt x="17" y="478"/>
                    <a:pt x="17" y="478"/>
                  </a:cubicBezTo>
                  <a:cubicBezTo>
                    <a:pt x="23" y="484"/>
                    <a:pt x="23" y="484"/>
                    <a:pt x="23" y="484"/>
                  </a:cubicBezTo>
                  <a:cubicBezTo>
                    <a:pt x="23" y="485"/>
                    <a:pt x="23" y="485"/>
                    <a:pt x="23" y="485"/>
                  </a:cubicBezTo>
                  <a:cubicBezTo>
                    <a:pt x="23" y="490"/>
                    <a:pt x="23" y="490"/>
                    <a:pt x="23" y="490"/>
                  </a:cubicBezTo>
                  <a:cubicBezTo>
                    <a:pt x="23" y="494"/>
                    <a:pt x="23" y="494"/>
                    <a:pt x="23" y="494"/>
                  </a:cubicBezTo>
                  <a:cubicBezTo>
                    <a:pt x="27" y="497"/>
                    <a:pt x="27" y="497"/>
                    <a:pt x="27" y="497"/>
                  </a:cubicBezTo>
                  <a:cubicBezTo>
                    <a:pt x="29" y="496"/>
                    <a:pt x="29" y="496"/>
                    <a:pt x="29" y="496"/>
                  </a:cubicBezTo>
                  <a:cubicBezTo>
                    <a:pt x="30" y="495"/>
                    <a:pt x="30" y="495"/>
                    <a:pt x="30" y="495"/>
                  </a:cubicBezTo>
                  <a:cubicBezTo>
                    <a:pt x="31" y="492"/>
                    <a:pt x="33" y="490"/>
                    <a:pt x="36" y="490"/>
                  </a:cubicBezTo>
                  <a:cubicBezTo>
                    <a:pt x="39" y="488"/>
                    <a:pt x="39" y="488"/>
                    <a:pt x="39" y="488"/>
                  </a:cubicBezTo>
                  <a:cubicBezTo>
                    <a:pt x="60" y="486"/>
                    <a:pt x="60" y="486"/>
                    <a:pt x="60" y="486"/>
                  </a:cubicBezTo>
                  <a:cubicBezTo>
                    <a:pt x="69" y="483"/>
                    <a:pt x="69" y="483"/>
                    <a:pt x="69" y="483"/>
                  </a:cubicBezTo>
                  <a:cubicBezTo>
                    <a:pt x="69" y="483"/>
                    <a:pt x="69" y="483"/>
                    <a:pt x="69" y="483"/>
                  </a:cubicBezTo>
                  <a:cubicBezTo>
                    <a:pt x="71" y="482"/>
                    <a:pt x="71" y="482"/>
                    <a:pt x="71" y="482"/>
                  </a:cubicBezTo>
                  <a:cubicBezTo>
                    <a:pt x="75" y="492"/>
                    <a:pt x="75" y="492"/>
                    <a:pt x="75" y="492"/>
                  </a:cubicBezTo>
                  <a:cubicBezTo>
                    <a:pt x="75" y="492"/>
                    <a:pt x="75" y="492"/>
                    <a:pt x="75" y="492"/>
                  </a:cubicBezTo>
                  <a:cubicBezTo>
                    <a:pt x="75" y="492"/>
                    <a:pt x="75" y="492"/>
                    <a:pt x="75" y="492"/>
                  </a:cubicBezTo>
                  <a:cubicBezTo>
                    <a:pt x="76" y="494"/>
                    <a:pt x="75" y="496"/>
                    <a:pt x="74" y="498"/>
                  </a:cubicBezTo>
                  <a:cubicBezTo>
                    <a:pt x="63" y="514"/>
                    <a:pt x="63" y="514"/>
                    <a:pt x="63" y="514"/>
                  </a:cubicBezTo>
                  <a:cubicBezTo>
                    <a:pt x="63" y="517"/>
                    <a:pt x="63" y="517"/>
                    <a:pt x="63" y="517"/>
                  </a:cubicBezTo>
                  <a:cubicBezTo>
                    <a:pt x="69" y="522"/>
                    <a:pt x="69" y="522"/>
                    <a:pt x="69" y="522"/>
                  </a:cubicBezTo>
                  <a:cubicBezTo>
                    <a:pt x="74" y="526"/>
                    <a:pt x="74" y="526"/>
                    <a:pt x="74" y="526"/>
                  </a:cubicBezTo>
                  <a:cubicBezTo>
                    <a:pt x="74" y="526"/>
                    <a:pt x="74" y="526"/>
                    <a:pt x="74" y="526"/>
                  </a:cubicBezTo>
                  <a:cubicBezTo>
                    <a:pt x="77" y="529"/>
                    <a:pt x="79" y="531"/>
                    <a:pt x="81" y="532"/>
                  </a:cubicBezTo>
                  <a:cubicBezTo>
                    <a:pt x="84" y="532"/>
                    <a:pt x="87" y="535"/>
                    <a:pt x="89" y="538"/>
                  </a:cubicBezTo>
                  <a:cubicBezTo>
                    <a:pt x="89" y="539"/>
                    <a:pt x="89" y="539"/>
                    <a:pt x="89" y="539"/>
                  </a:cubicBezTo>
                  <a:cubicBezTo>
                    <a:pt x="93" y="541"/>
                    <a:pt x="93" y="541"/>
                    <a:pt x="93" y="541"/>
                  </a:cubicBezTo>
                  <a:cubicBezTo>
                    <a:pt x="95" y="541"/>
                    <a:pt x="95" y="541"/>
                    <a:pt x="95" y="541"/>
                  </a:cubicBezTo>
                  <a:cubicBezTo>
                    <a:pt x="95" y="541"/>
                    <a:pt x="95" y="541"/>
                    <a:pt x="95" y="541"/>
                  </a:cubicBezTo>
                  <a:cubicBezTo>
                    <a:pt x="96" y="546"/>
                    <a:pt x="96" y="546"/>
                    <a:pt x="96" y="546"/>
                  </a:cubicBezTo>
                  <a:cubicBezTo>
                    <a:pt x="96" y="546"/>
                    <a:pt x="96" y="546"/>
                    <a:pt x="96" y="546"/>
                  </a:cubicBezTo>
                  <a:cubicBezTo>
                    <a:pt x="97" y="550"/>
                    <a:pt x="97" y="550"/>
                    <a:pt x="97" y="550"/>
                  </a:cubicBezTo>
                  <a:cubicBezTo>
                    <a:pt x="98" y="556"/>
                    <a:pt x="98" y="556"/>
                    <a:pt x="98" y="556"/>
                  </a:cubicBezTo>
                  <a:cubicBezTo>
                    <a:pt x="108" y="558"/>
                    <a:pt x="108" y="558"/>
                    <a:pt x="108" y="558"/>
                  </a:cubicBezTo>
                  <a:cubicBezTo>
                    <a:pt x="109" y="558"/>
                    <a:pt x="109" y="558"/>
                    <a:pt x="109" y="558"/>
                  </a:cubicBezTo>
                  <a:cubicBezTo>
                    <a:pt x="109" y="558"/>
                    <a:pt x="109" y="558"/>
                    <a:pt x="109" y="558"/>
                  </a:cubicBezTo>
                  <a:cubicBezTo>
                    <a:pt x="109" y="559"/>
                    <a:pt x="109" y="559"/>
                    <a:pt x="109" y="559"/>
                  </a:cubicBezTo>
                  <a:cubicBezTo>
                    <a:pt x="110" y="560"/>
                    <a:pt x="110" y="560"/>
                    <a:pt x="110" y="560"/>
                  </a:cubicBezTo>
                  <a:cubicBezTo>
                    <a:pt x="113" y="565"/>
                    <a:pt x="113" y="565"/>
                    <a:pt x="113" y="565"/>
                  </a:cubicBezTo>
                  <a:cubicBezTo>
                    <a:pt x="121" y="568"/>
                    <a:pt x="121" y="568"/>
                    <a:pt x="121" y="568"/>
                  </a:cubicBezTo>
                  <a:cubicBezTo>
                    <a:pt x="126" y="565"/>
                    <a:pt x="126" y="565"/>
                    <a:pt x="126" y="565"/>
                  </a:cubicBezTo>
                  <a:cubicBezTo>
                    <a:pt x="125" y="562"/>
                    <a:pt x="125" y="562"/>
                    <a:pt x="125" y="562"/>
                  </a:cubicBezTo>
                  <a:cubicBezTo>
                    <a:pt x="120" y="557"/>
                    <a:pt x="120" y="557"/>
                    <a:pt x="120" y="557"/>
                  </a:cubicBezTo>
                  <a:cubicBezTo>
                    <a:pt x="121" y="556"/>
                    <a:pt x="121" y="556"/>
                    <a:pt x="121" y="556"/>
                  </a:cubicBezTo>
                  <a:cubicBezTo>
                    <a:pt x="121" y="556"/>
                    <a:pt x="121" y="556"/>
                    <a:pt x="121" y="556"/>
                  </a:cubicBezTo>
                  <a:cubicBezTo>
                    <a:pt x="125" y="547"/>
                    <a:pt x="125" y="547"/>
                    <a:pt x="125" y="547"/>
                  </a:cubicBezTo>
                  <a:cubicBezTo>
                    <a:pt x="135" y="547"/>
                    <a:pt x="135" y="547"/>
                    <a:pt x="135" y="547"/>
                  </a:cubicBezTo>
                  <a:cubicBezTo>
                    <a:pt x="135" y="548"/>
                    <a:pt x="135" y="548"/>
                    <a:pt x="135" y="548"/>
                  </a:cubicBezTo>
                  <a:cubicBezTo>
                    <a:pt x="149" y="552"/>
                    <a:pt x="149" y="552"/>
                    <a:pt x="149" y="552"/>
                  </a:cubicBezTo>
                  <a:cubicBezTo>
                    <a:pt x="157" y="551"/>
                    <a:pt x="157" y="551"/>
                    <a:pt x="157" y="551"/>
                  </a:cubicBezTo>
                  <a:cubicBezTo>
                    <a:pt x="163" y="546"/>
                    <a:pt x="163" y="546"/>
                    <a:pt x="163" y="546"/>
                  </a:cubicBezTo>
                  <a:cubicBezTo>
                    <a:pt x="169" y="537"/>
                    <a:pt x="174" y="534"/>
                    <a:pt x="177" y="536"/>
                  </a:cubicBezTo>
                  <a:cubicBezTo>
                    <a:pt x="180" y="535"/>
                    <a:pt x="180" y="535"/>
                    <a:pt x="180" y="535"/>
                  </a:cubicBezTo>
                  <a:cubicBezTo>
                    <a:pt x="183" y="535"/>
                    <a:pt x="185" y="536"/>
                    <a:pt x="187" y="536"/>
                  </a:cubicBezTo>
                  <a:cubicBezTo>
                    <a:pt x="187" y="537"/>
                    <a:pt x="187" y="538"/>
                    <a:pt x="187" y="538"/>
                  </a:cubicBezTo>
                  <a:cubicBezTo>
                    <a:pt x="187" y="540"/>
                    <a:pt x="189" y="543"/>
                    <a:pt x="191" y="548"/>
                  </a:cubicBezTo>
                  <a:cubicBezTo>
                    <a:pt x="191" y="548"/>
                    <a:pt x="191" y="548"/>
                    <a:pt x="191" y="548"/>
                  </a:cubicBezTo>
                  <a:cubicBezTo>
                    <a:pt x="191" y="548"/>
                    <a:pt x="191" y="548"/>
                    <a:pt x="191" y="548"/>
                  </a:cubicBezTo>
                  <a:cubicBezTo>
                    <a:pt x="193" y="554"/>
                    <a:pt x="193" y="554"/>
                    <a:pt x="193" y="554"/>
                  </a:cubicBezTo>
                  <a:cubicBezTo>
                    <a:pt x="193" y="555"/>
                    <a:pt x="193" y="555"/>
                    <a:pt x="193" y="555"/>
                  </a:cubicBezTo>
                  <a:cubicBezTo>
                    <a:pt x="191" y="562"/>
                    <a:pt x="191" y="562"/>
                    <a:pt x="191" y="562"/>
                  </a:cubicBezTo>
                  <a:cubicBezTo>
                    <a:pt x="191" y="562"/>
                    <a:pt x="191" y="562"/>
                    <a:pt x="191" y="562"/>
                  </a:cubicBezTo>
                  <a:cubicBezTo>
                    <a:pt x="191" y="562"/>
                    <a:pt x="191" y="562"/>
                    <a:pt x="191" y="562"/>
                  </a:cubicBezTo>
                  <a:cubicBezTo>
                    <a:pt x="191" y="562"/>
                    <a:pt x="191" y="562"/>
                    <a:pt x="191" y="562"/>
                  </a:cubicBezTo>
                  <a:cubicBezTo>
                    <a:pt x="184" y="570"/>
                    <a:pt x="184" y="570"/>
                    <a:pt x="184" y="570"/>
                  </a:cubicBezTo>
                  <a:cubicBezTo>
                    <a:pt x="183" y="571"/>
                    <a:pt x="183" y="571"/>
                    <a:pt x="183" y="571"/>
                  </a:cubicBezTo>
                  <a:cubicBezTo>
                    <a:pt x="183" y="571"/>
                    <a:pt x="183" y="571"/>
                    <a:pt x="183" y="571"/>
                  </a:cubicBezTo>
                  <a:cubicBezTo>
                    <a:pt x="169" y="577"/>
                    <a:pt x="169" y="577"/>
                    <a:pt x="169" y="577"/>
                  </a:cubicBezTo>
                  <a:cubicBezTo>
                    <a:pt x="167" y="581"/>
                    <a:pt x="167" y="581"/>
                    <a:pt x="167" y="581"/>
                  </a:cubicBezTo>
                  <a:cubicBezTo>
                    <a:pt x="165" y="593"/>
                    <a:pt x="165" y="593"/>
                    <a:pt x="165" y="593"/>
                  </a:cubicBezTo>
                  <a:cubicBezTo>
                    <a:pt x="166" y="598"/>
                    <a:pt x="166" y="598"/>
                    <a:pt x="166" y="598"/>
                  </a:cubicBezTo>
                  <a:cubicBezTo>
                    <a:pt x="170" y="604"/>
                    <a:pt x="170" y="604"/>
                    <a:pt x="170" y="604"/>
                  </a:cubicBezTo>
                  <a:cubicBezTo>
                    <a:pt x="171" y="606"/>
                    <a:pt x="171" y="606"/>
                    <a:pt x="171" y="606"/>
                  </a:cubicBezTo>
                  <a:cubicBezTo>
                    <a:pt x="176" y="609"/>
                    <a:pt x="176" y="609"/>
                    <a:pt x="176" y="609"/>
                  </a:cubicBezTo>
                  <a:cubicBezTo>
                    <a:pt x="193" y="609"/>
                    <a:pt x="193" y="609"/>
                    <a:pt x="193" y="609"/>
                  </a:cubicBezTo>
                  <a:cubicBezTo>
                    <a:pt x="207" y="607"/>
                    <a:pt x="207" y="607"/>
                    <a:pt x="207" y="607"/>
                  </a:cubicBezTo>
                  <a:cubicBezTo>
                    <a:pt x="209" y="605"/>
                    <a:pt x="209" y="605"/>
                    <a:pt x="209" y="605"/>
                  </a:cubicBezTo>
                  <a:cubicBezTo>
                    <a:pt x="211" y="602"/>
                    <a:pt x="213" y="602"/>
                    <a:pt x="214" y="602"/>
                  </a:cubicBezTo>
                  <a:cubicBezTo>
                    <a:pt x="224" y="603"/>
                    <a:pt x="224" y="603"/>
                    <a:pt x="224" y="603"/>
                  </a:cubicBezTo>
                  <a:cubicBezTo>
                    <a:pt x="225" y="602"/>
                    <a:pt x="225" y="602"/>
                    <a:pt x="225" y="602"/>
                  </a:cubicBezTo>
                  <a:cubicBezTo>
                    <a:pt x="224" y="599"/>
                    <a:pt x="224" y="596"/>
                    <a:pt x="225" y="594"/>
                  </a:cubicBezTo>
                  <a:cubicBezTo>
                    <a:pt x="229" y="587"/>
                    <a:pt x="229" y="587"/>
                    <a:pt x="229" y="587"/>
                  </a:cubicBezTo>
                  <a:cubicBezTo>
                    <a:pt x="229" y="574"/>
                    <a:pt x="229" y="574"/>
                    <a:pt x="229" y="574"/>
                  </a:cubicBezTo>
                  <a:cubicBezTo>
                    <a:pt x="229" y="574"/>
                    <a:pt x="229" y="574"/>
                    <a:pt x="229" y="574"/>
                  </a:cubicBezTo>
                  <a:cubicBezTo>
                    <a:pt x="237" y="553"/>
                    <a:pt x="237" y="553"/>
                    <a:pt x="237" y="553"/>
                  </a:cubicBezTo>
                  <a:cubicBezTo>
                    <a:pt x="237" y="553"/>
                    <a:pt x="237" y="553"/>
                    <a:pt x="237" y="553"/>
                  </a:cubicBezTo>
                  <a:cubicBezTo>
                    <a:pt x="237" y="552"/>
                    <a:pt x="237" y="552"/>
                    <a:pt x="237" y="552"/>
                  </a:cubicBezTo>
                  <a:cubicBezTo>
                    <a:pt x="237" y="552"/>
                    <a:pt x="237" y="552"/>
                    <a:pt x="237" y="552"/>
                  </a:cubicBezTo>
                  <a:cubicBezTo>
                    <a:pt x="237" y="552"/>
                    <a:pt x="237" y="552"/>
                    <a:pt x="237" y="552"/>
                  </a:cubicBezTo>
                  <a:cubicBezTo>
                    <a:pt x="250" y="542"/>
                    <a:pt x="250" y="542"/>
                    <a:pt x="250" y="542"/>
                  </a:cubicBezTo>
                  <a:cubicBezTo>
                    <a:pt x="251" y="541"/>
                    <a:pt x="251" y="541"/>
                    <a:pt x="251" y="541"/>
                  </a:cubicBezTo>
                  <a:cubicBezTo>
                    <a:pt x="261" y="546"/>
                    <a:pt x="261" y="546"/>
                    <a:pt x="261" y="546"/>
                  </a:cubicBezTo>
                  <a:cubicBezTo>
                    <a:pt x="261" y="546"/>
                    <a:pt x="261" y="546"/>
                    <a:pt x="261" y="546"/>
                  </a:cubicBezTo>
                  <a:cubicBezTo>
                    <a:pt x="267" y="550"/>
                    <a:pt x="270" y="553"/>
                    <a:pt x="270" y="555"/>
                  </a:cubicBezTo>
                  <a:cubicBezTo>
                    <a:pt x="269" y="564"/>
                    <a:pt x="269" y="564"/>
                    <a:pt x="269" y="564"/>
                  </a:cubicBezTo>
                  <a:cubicBezTo>
                    <a:pt x="265" y="570"/>
                    <a:pt x="265" y="570"/>
                    <a:pt x="265" y="570"/>
                  </a:cubicBezTo>
                  <a:cubicBezTo>
                    <a:pt x="263" y="578"/>
                    <a:pt x="263" y="578"/>
                    <a:pt x="263" y="578"/>
                  </a:cubicBezTo>
                  <a:cubicBezTo>
                    <a:pt x="263" y="586"/>
                    <a:pt x="263" y="586"/>
                    <a:pt x="263" y="586"/>
                  </a:cubicBezTo>
                  <a:cubicBezTo>
                    <a:pt x="265" y="590"/>
                    <a:pt x="265" y="590"/>
                    <a:pt x="265" y="590"/>
                  </a:cubicBezTo>
                  <a:cubicBezTo>
                    <a:pt x="269" y="590"/>
                    <a:pt x="269" y="590"/>
                    <a:pt x="269" y="590"/>
                  </a:cubicBezTo>
                  <a:cubicBezTo>
                    <a:pt x="270" y="590"/>
                    <a:pt x="270" y="590"/>
                    <a:pt x="270" y="590"/>
                  </a:cubicBezTo>
                  <a:cubicBezTo>
                    <a:pt x="276" y="590"/>
                    <a:pt x="276" y="590"/>
                    <a:pt x="276" y="590"/>
                  </a:cubicBezTo>
                  <a:cubicBezTo>
                    <a:pt x="279" y="592"/>
                    <a:pt x="281" y="594"/>
                    <a:pt x="283" y="598"/>
                  </a:cubicBezTo>
                  <a:cubicBezTo>
                    <a:pt x="286" y="600"/>
                    <a:pt x="286" y="600"/>
                    <a:pt x="286" y="600"/>
                  </a:cubicBezTo>
                  <a:cubicBezTo>
                    <a:pt x="287" y="600"/>
                    <a:pt x="287" y="600"/>
                    <a:pt x="287" y="600"/>
                  </a:cubicBezTo>
                  <a:cubicBezTo>
                    <a:pt x="287" y="600"/>
                    <a:pt x="287" y="600"/>
                    <a:pt x="287" y="600"/>
                  </a:cubicBezTo>
                  <a:cubicBezTo>
                    <a:pt x="287" y="600"/>
                    <a:pt x="287" y="600"/>
                    <a:pt x="287" y="600"/>
                  </a:cubicBezTo>
                  <a:cubicBezTo>
                    <a:pt x="301" y="606"/>
                    <a:pt x="301" y="606"/>
                    <a:pt x="301" y="606"/>
                  </a:cubicBezTo>
                  <a:cubicBezTo>
                    <a:pt x="307" y="608"/>
                    <a:pt x="307" y="608"/>
                    <a:pt x="307" y="608"/>
                  </a:cubicBezTo>
                  <a:cubicBezTo>
                    <a:pt x="315" y="607"/>
                    <a:pt x="315" y="607"/>
                    <a:pt x="315" y="607"/>
                  </a:cubicBezTo>
                  <a:cubicBezTo>
                    <a:pt x="319" y="602"/>
                    <a:pt x="319" y="602"/>
                    <a:pt x="319" y="602"/>
                  </a:cubicBezTo>
                  <a:cubicBezTo>
                    <a:pt x="323" y="582"/>
                    <a:pt x="323" y="582"/>
                    <a:pt x="323" y="582"/>
                  </a:cubicBezTo>
                  <a:cubicBezTo>
                    <a:pt x="324" y="572"/>
                    <a:pt x="324" y="572"/>
                    <a:pt x="324" y="572"/>
                  </a:cubicBezTo>
                  <a:cubicBezTo>
                    <a:pt x="324" y="571"/>
                    <a:pt x="324" y="571"/>
                    <a:pt x="324" y="571"/>
                  </a:cubicBezTo>
                  <a:cubicBezTo>
                    <a:pt x="325" y="570"/>
                    <a:pt x="325" y="570"/>
                    <a:pt x="325" y="570"/>
                  </a:cubicBezTo>
                  <a:cubicBezTo>
                    <a:pt x="325" y="570"/>
                    <a:pt x="325" y="570"/>
                    <a:pt x="325" y="570"/>
                  </a:cubicBezTo>
                  <a:cubicBezTo>
                    <a:pt x="333" y="564"/>
                    <a:pt x="333" y="564"/>
                    <a:pt x="333" y="564"/>
                  </a:cubicBezTo>
                  <a:cubicBezTo>
                    <a:pt x="337" y="558"/>
                    <a:pt x="337" y="558"/>
                    <a:pt x="337" y="558"/>
                  </a:cubicBezTo>
                  <a:cubicBezTo>
                    <a:pt x="337" y="558"/>
                    <a:pt x="337" y="558"/>
                    <a:pt x="337" y="558"/>
                  </a:cubicBezTo>
                  <a:cubicBezTo>
                    <a:pt x="345" y="554"/>
                    <a:pt x="345" y="554"/>
                    <a:pt x="345" y="554"/>
                  </a:cubicBezTo>
                  <a:cubicBezTo>
                    <a:pt x="350" y="551"/>
                    <a:pt x="350" y="551"/>
                    <a:pt x="350" y="551"/>
                  </a:cubicBezTo>
                  <a:cubicBezTo>
                    <a:pt x="356" y="549"/>
                    <a:pt x="356" y="549"/>
                    <a:pt x="356" y="549"/>
                  </a:cubicBezTo>
                  <a:cubicBezTo>
                    <a:pt x="353" y="537"/>
                    <a:pt x="353" y="537"/>
                    <a:pt x="353" y="537"/>
                  </a:cubicBezTo>
                  <a:cubicBezTo>
                    <a:pt x="367" y="538"/>
                    <a:pt x="367" y="538"/>
                    <a:pt x="367" y="538"/>
                  </a:cubicBezTo>
                  <a:cubicBezTo>
                    <a:pt x="367" y="538"/>
                    <a:pt x="367" y="538"/>
                    <a:pt x="367" y="538"/>
                  </a:cubicBezTo>
                  <a:cubicBezTo>
                    <a:pt x="367" y="539"/>
                    <a:pt x="367" y="539"/>
                    <a:pt x="367" y="539"/>
                  </a:cubicBezTo>
                  <a:cubicBezTo>
                    <a:pt x="367" y="539"/>
                    <a:pt x="367" y="539"/>
                    <a:pt x="367" y="539"/>
                  </a:cubicBezTo>
                  <a:cubicBezTo>
                    <a:pt x="374" y="542"/>
                    <a:pt x="374" y="542"/>
                    <a:pt x="374" y="542"/>
                  </a:cubicBezTo>
                  <a:cubicBezTo>
                    <a:pt x="374" y="542"/>
                    <a:pt x="374" y="542"/>
                    <a:pt x="374" y="542"/>
                  </a:cubicBezTo>
                  <a:cubicBezTo>
                    <a:pt x="374" y="541"/>
                    <a:pt x="374" y="541"/>
                    <a:pt x="374" y="541"/>
                  </a:cubicBezTo>
                  <a:cubicBezTo>
                    <a:pt x="376" y="534"/>
                    <a:pt x="376" y="534"/>
                    <a:pt x="376" y="534"/>
                  </a:cubicBezTo>
                  <a:cubicBezTo>
                    <a:pt x="376" y="532"/>
                    <a:pt x="376" y="532"/>
                    <a:pt x="376" y="532"/>
                  </a:cubicBezTo>
                  <a:cubicBezTo>
                    <a:pt x="377" y="533"/>
                    <a:pt x="377" y="533"/>
                    <a:pt x="377" y="533"/>
                  </a:cubicBezTo>
                  <a:cubicBezTo>
                    <a:pt x="378" y="533"/>
                    <a:pt x="378" y="533"/>
                    <a:pt x="378" y="533"/>
                  </a:cubicBezTo>
                  <a:cubicBezTo>
                    <a:pt x="384" y="534"/>
                    <a:pt x="384" y="534"/>
                    <a:pt x="384" y="534"/>
                  </a:cubicBezTo>
                  <a:cubicBezTo>
                    <a:pt x="387" y="534"/>
                    <a:pt x="387" y="534"/>
                    <a:pt x="387" y="534"/>
                  </a:cubicBezTo>
                  <a:cubicBezTo>
                    <a:pt x="393" y="528"/>
                    <a:pt x="393" y="528"/>
                    <a:pt x="393" y="528"/>
                  </a:cubicBezTo>
                  <a:cubicBezTo>
                    <a:pt x="394" y="528"/>
                    <a:pt x="394" y="528"/>
                    <a:pt x="394" y="528"/>
                  </a:cubicBezTo>
                  <a:cubicBezTo>
                    <a:pt x="394" y="527"/>
                    <a:pt x="394" y="527"/>
                    <a:pt x="394" y="527"/>
                  </a:cubicBezTo>
                  <a:cubicBezTo>
                    <a:pt x="395" y="527"/>
                    <a:pt x="395" y="527"/>
                    <a:pt x="395" y="527"/>
                  </a:cubicBezTo>
                  <a:cubicBezTo>
                    <a:pt x="403" y="526"/>
                    <a:pt x="403" y="526"/>
                    <a:pt x="403" y="526"/>
                  </a:cubicBezTo>
                  <a:cubicBezTo>
                    <a:pt x="409" y="519"/>
                    <a:pt x="409" y="519"/>
                    <a:pt x="409" y="519"/>
                  </a:cubicBezTo>
                  <a:cubicBezTo>
                    <a:pt x="413" y="514"/>
                    <a:pt x="413" y="514"/>
                    <a:pt x="413" y="514"/>
                  </a:cubicBezTo>
                  <a:cubicBezTo>
                    <a:pt x="413" y="508"/>
                    <a:pt x="413" y="508"/>
                    <a:pt x="413" y="508"/>
                  </a:cubicBezTo>
                  <a:cubicBezTo>
                    <a:pt x="413" y="505"/>
                    <a:pt x="414" y="504"/>
                    <a:pt x="417" y="502"/>
                  </a:cubicBezTo>
                  <a:cubicBezTo>
                    <a:pt x="417" y="502"/>
                    <a:pt x="417" y="502"/>
                    <a:pt x="417" y="502"/>
                  </a:cubicBezTo>
                  <a:cubicBezTo>
                    <a:pt x="417" y="502"/>
                    <a:pt x="417" y="502"/>
                    <a:pt x="417" y="502"/>
                  </a:cubicBezTo>
                  <a:cubicBezTo>
                    <a:pt x="418" y="502"/>
                    <a:pt x="418" y="502"/>
                    <a:pt x="418" y="502"/>
                  </a:cubicBezTo>
                  <a:cubicBezTo>
                    <a:pt x="425" y="503"/>
                    <a:pt x="425" y="503"/>
                    <a:pt x="425" y="503"/>
                  </a:cubicBezTo>
                  <a:cubicBezTo>
                    <a:pt x="429" y="501"/>
                    <a:pt x="429" y="501"/>
                    <a:pt x="429" y="501"/>
                  </a:cubicBezTo>
                  <a:cubicBezTo>
                    <a:pt x="430" y="496"/>
                    <a:pt x="430" y="496"/>
                    <a:pt x="430" y="496"/>
                  </a:cubicBezTo>
                  <a:cubicBezTo>
                    <a:pt x="438" y="493"/>
                    <a:pt x="438" y="493"/>
                    <a:pt x="438" y="493"/>
                  </a:cubicBezTo>
                  <a:cubicBezTo>
                    <a:pt x="438" y="493"/>
                    <a:pt x="438" y="493"/>
                    <a:pt x="438" y="493"/>
                  </a:cubicBezTo>
                  <a:cubicBezTo>
                    <a:pt x="439" y="493"/>
                    <a:pt x="439" y="493"/>
                    <a:pt x="439" y="493"/>
                  </a:cubicBezTo>
                  <a:cubicBezTo>
                    <a:pt x="439" y="493"/>
                    <a:pt x="439" y="493"/>
                    <a:pt x="439" y="493"/>
                  </a:cubicBezTo>
                  <a:cubicBezTo>
                    <a:pt x="449" y="494"/>
                    <a:pt x="449" y="494"/>
                    <a:pt x="449" y="494"/>
                  </a:cubicBezTo>
                  <a:cubicBezTo>
                    <a:pt x="457" y="492"/>
                    <a:pt x="457" y="492"/>
                    <a:pt x="457" y="492"/>
                  </a:cubicBezTo>
                  <a:cubicBezTo>
                    <a:pt x="461" y="488"/>
                    <a:pt x="461" y="488"/>
                    <a:pt x="461" y="488"/>
                  </a:cubicBezTo>
                  <a:cubicBezTo>
                    <a:pt x="465" y="481"/>
                    <a:pt x="465" y="481"/>
                    <a:pt x="465" y="481"/>
                  </a:cubicBezTo>
                  <a:cubicBezTo>
                    <a:pt x="459" y="475"/>
                    <a:pt x="459" y="475"/>
                    <a:pt x="459" y="475"/>
                  </a:cubicBezTo>
                  <a:cubicBezTo>
                    <a:pt x="459" y="474"/>
                    <a:pt x="459" y="474"/>
                    <a:pt x="459" y="474"/>
                  </a:cubicBezTo>
                  <a:cubicBezTo>
                    <a:pt x="459" y="474"/>
                    <a:pt x="459" y="474"/>
                    <a:pt x="459" y="474"/>
                  </a:cubicBezTo>
                  <a:cubicBezTo>
                    <a:pt x="457" y="470"/>
                    <a:pt x="457" y="470"/>
                    <a:pt x="457" y="470"/>
                  </a:cubicBezTo>
                  <a:cubicBezTo>
                    <a:pt x="457" y="470"/>
                    <a:pt x="457" y="470"/>
                    <a:pt x="457" y="470"/>
                  </a:cubicBezTo>
                  <a:cubicBezTo>
                    <a:pt x="456" y="462"/>
                    <a:pt x="456" y="462"/>
                    <a:pt x="456" y="462"/>
                  </a:cubicBezTo>
                  <a:cubicBezTo>
                    <a:pt x="456" y="462"/>
                    <a:pt x="456" y="462"/>
                    <a:pt x="456" y="462"/>
                  </a:cubicBezTo>
                  <a:cubicBezTo>
                    <a:pt x="459" y="456"/>
                    <a:pt x="459" y="456"/>
                    <a:pt x="459" y="456"/>
                  </a:cubicBezTo>
                  <a:cubicBezTo>
                    <a:pt x="459" y="454"/>
                    <a:pt x="461" y="451"/>
                    <a:pt x="464" y="448"/>
                  </a:cubicBezTo>
                  <a:cubicBezTo>
                    <a:pt x="468" y="439"/>
                    <a:pt x="468" y="439"/>
                    <a:pt x="468" y="439"/>
                  </a:cubicBezTo>
                  <a:cubicBezTo>
                    <a:pt x="468" y="438"/>
                    <a:pt x="468" y="438"/>
                    <a:pt x="468" y="438"/>
                  </a:cubicBezTo>
                  <a:cubicBezTo>
                    <a:pt x="469" y="438"/>
                    <a:pt x="469" y="438"/>
                    <a:pt x="469" y="438"/>
                  </a:cubicBezTo>
                  <a:cubicBezTo>
                    <a:pt x="473" y="432"/>
                    <a:pt x="473" y="432"/>
                    <a:pt x="473" y="432"/>
                  </a:cubicBezTo>
                  <a:cubicBezTo>
                    <a:pt x="479" y="420"/>
                    <a:pt x="479" y="420"/>
                    <a:pt x="479" y="420"/>
                  </a:cubicBezTo>
                  <a:cubicBezTo>
                    <a:pt x="484" y="428"/>
                    <a:pt x="484" y="428"/>
                    <a:pt x="484" y="428"/>
                  </a:cubicBezTo>
                  <a:cubicBezTo>
                    <a:pt x="485" y="428"/>
                    <a:pt x="485" y="428"/>
                    <a:pt x="485" y="428"/>
                  </a:cubicBezTo>
                  <a:cubicBezTo>
                    <a:pt x="485" y="429"/>
                    <a:pt x="485" y="429"/>
                    <a:pt x="485" y="429"/>
                  </a:cubicBezTo>
                  <a:cubicBezTo>
                    <a:pt x="487" y="437"/>
                    <a:pt x="487" y="437"/>
                    <a:pt x="487" y="437"/>
                  </a:cubicBezTo>
                  <a:cubicBezTo>
                    <a:pt x="487" y="437"/>
                    <a:pt x="487" y="437"/>
                    <a:pt x="487" y="437"/>
                  </a:cubicBezTo>
                  <a:cubicBezTo>
                    <a:pt x="488" y="445"/>
                    <a:pt x="488" y="445"/>
                    <a:pt x="488" y="445"/>
                  </a:cubicBezTo>
                  <a:cubicBezTo>
                    <a:pt x="493" y="448"/>
                    <a:pt x="493" y="448"/>
                    <a:pt x="493" y="448"/>
                  </a:cubicBezTo>
                  <a:cubicBezTo>
                    <a:pt x="494" y="448"/>
                    <a:pt x="494" y="448"/>
                    <a:pt x="494" y="448"/>
                  </a:cubicBezTo>
                  <a:cubicBezTo>
                    <a:pt x="494" y="448"/>
                    <a:pt x="494" y="448"/>
                    <a:pt x="494" y="448"/>
                  </a:cubicBezTo>
                  <a:cubicBezTo>
                    <a:pt x="494" y="448"/>
                    <a:pt x="494" y="448"/>
                    <a:pt x="494" y="448"/>
                  </a:cubicBezTo>
                  <a:cubicBezTo>
                    <a:pt x="495" y="448"/>
                    <a:pt x="495" y="448"/>
                    <a:pt x="495" y="448"/>
                  </a:cubicBezTo>
                  <a:cubicBezTo>
                    <a:pt x="496" y="448"/>
                    <a:pt x="496" y="448"/>
                    <a:pt x="496" y="448"/>
                  </a:cubicBezTo>
                  <a:cubicBezTo>
                    <a:pt x="501" y="440"/>
                    <a:pt x="501" y="440"/>
                    <a:pt x="501" y="440"/>
                  </a:cubicBezTo>
                  <a:cubicBezTo>
                    <a:pt x="503" y="432"/>
                    <a:pt x="503" y="432"/>
                    <a:pt x="503" y="432"/>
                  </a:cubicBezTo>
                  <a:cubicBezTo>
                    <a:pt x="505" y="432"/>
                    <a:pt x="505" y="432"/>
                    <a:pt x="505" y="432"/>
                  </a:cubicBezTo>
                  <a:cubicBezTo>
                    <a:pt x="506" y="432"/>
                    <a:pt x="506" y="432"/>
                    <a:pt x="506" y="432"/>
                  </a:cubicBezTo>
                  <a:cubicBezTo>
                    <a:pt x="517" y="436"/>
                    <a:pt x="517" y="436"/>
                    <a:pt x="517" y="436"/>
                  </a:cubicBezTo>
                  <a:cubicBezTo>
                    <a:pt x="523" y="432"/>
                    <a:pt x="523" y="432"/>
                    <a:pt x="523" y="432"/>
                  </a:cubicBezTo>
                  <a:cubicBezTo>
                    <a:pt x="523" y="432"/>
                    <a:pt x="523" y="432"/>
                    <a:pt x="523" y="432"/>
                  </a:cubicBezTo>
                  <a:cubicBezTo>
                    <a:pt x="524" y="432"/>
                    <a:pt x="524" y="432"/>
                    <a:pt x="524" y="432"/>
                  </a:cubicBezTo>
                  <a:cubicBezTo>
                    <a:pt x="530" y="431"/>
                    <a:pt x="530" y="431"/>
                    <a:pt x="530" y="431"/>
                  </a:cubicBezTo>
                  <a:cubicBezTo>
                    <a:pt x="534" y="424"/>
                    <a:pt x="534" y="424"/>
                    <a:pt x="534" y="424"/>
                  </a:cubicBezTo>
                  <a:cubicBezTo>
                    <a:pt x="534" y="416"/>
                    <a:pt x="534" y="416"/>
                    <a:pt x="534" y="416"/>
                  </a:cubicBezTo>
                  <a:cubicBezTo>
                    <a:pt x="537" y="403"/>
                    <a:pt x="537" y="403"/>
                    <a:pt x="537" y="403"/>
                  </a:cubicBezTo>
                  <a:cubicBezTo>
                    <a:pt x="537" y="404"/>
                    <a:pt x="537" y="404"/>
                    <a:pt x="537" y="404"/>
                  </a:cubicBezTo>
                  <a:cubicBezTo>
                    <a:pt x="539" y="404"/>
                    <a:pt x="539" y="404"/>
                    <a:pt x="539" y="404"/>
                  </a:cubicBezTo>
                  <a:cubicBezTo>
                    <a:pt x="547" y="406"/>
                    <a:pt x="547" y="406"/>
                    <a:pt x="547" y="406"/>
                  </a:cubicBezTo>
                  <a:cubicBezTo>
                    <a:pt x="551" y="398"/>
                    <a:pt x="551" y="398"/>
                    <a:pt x="551" y="398"/>
                  </a:cubicBezTo>
                  <a:cubicBezTo>
                    <a:pt x="552" y="398"/>
                    <a:pt x="552" y="398"/>
                    <a:pt x="552" y="398"/>
                  </a:cubicBezTo>
                  <a:cubicBezTo>
                    <a:pt x="553" y="398"/>
                    <a:pt x="553" y="398"/>
                    <a:pt x="553" y="398"/>
                  </a:cubicBezTo>
                  <a:cubicBezTo>
                    <a:pt x="561" y="398"/>
                    <a:pt x="561" y="398"/>
                    <a:pt x="561" y="398"/>
                  </a:cubicBezTo>
                  <a:cubicBezTo>
                    <a:pt x="562" y="398"/>
                    <a:pt x="562" y="398"/>
                    <a:pt x="562" y="398"/>
                  </a:cubicBezTo>
                  <a:cubicBezTo>
                    <a:pt x="562" y="398"/>
                    <a:pt x="562" y="398"/>
                    <a:pt x="562" y="398"/>
                  </a:cubicBezTo>
                  <a:cubicBezTo>
                    <a:pt x="563" y="398"/>
                    <a:pt x="563" y="398"/>
                    <a:pt x="563" y="398"/>
                  </a:cubicBezTo>
                  <a:cubicBezTo>
                    <a:pt x="567" y="404"/>
                    <a:pt x="567" y="404"/>
                    <a:pt x="567" y="404"/>
                  </a:cubicBezTo>
                  <a:cubicBezTo>
                    <a:pt x="567" y="404"/>
                    <a:pt x="567" y="404"/>
                    <a:pt x="567" y="404"/>
                  </a:cubicBezTo>
                  <a:cubicBezTo>
                    <a:pt x="567" y="405"/>
                    <a:pt x="567" y="405"/>
                    <a:pt x="567" y="405"/>
                  </a:cubicBezTo>
                  <a:cubicBezTo>
                    <a:pt x="567" y="406"/>
                    <a:pt x="567" y="406"/>
                    <a:pt x="567" y="406"/>
                  </a:cubicBezTo>
                  <a:cubicBezTo>
                    <a:pt x="568" y="414"/>
                    <a:pt x="568" y="414"/>
                    <a:pt x="568" y="414"/>
                  </a:cubicBezTo>
                  <a:cubicBezTo>
                    <a:pt x="572" y="417"/>
                    <a:pt x="572" y="417"/>
                    <a:pt x="572" y="417"/>
                  </a:cubicBezTo>
                  <a:cubicBezTo>
                    <a:pt x="577" y="412"/>
                    <a:pt x="577" y="412"/>
                    <a:pt x="577" y="412"/>
                  </a:cubicBezTo>
                  <a:cubicBezTo>
                    <a:pt x="579" y="414"/>
                    <a:pt x="579" y="414"/>
                    <a:pt x="579" y="414"/>
                  </a:cubicBezTo>
                  <a:cubicBezTo>
                    <a:pt x="581" y="416"/>
                    <a:pt x="581" y="418"/>
                    <a:pt x="581" y="420"/>
                  </a:cubicBezTo>
                  <a:cubicBezTo>
                    <a:pt x="581" y="427"/>
                    <a:pt x="581" y="427"/>
                    <a:pt x="581" y="427"/>
                  </a:cubicBezTo>
                  <a:cubicBezTo>
                    <a:pt x="579" y="434"/>
                    <a:pt x="579" y="434"/>
                    <a:pt x="579" y="434"/>
                  </a:cubicBezTo>
                  <a:cubicBezTo>
                    <a:pt x="581" y="438"/>
                    <a:pt x="581" y="438"/>
                    <a:pt x="581" y="438"/>
                  </a:cubicBezTo>
                  <a:cubicBezTo>
                    <a:pt x="585" y="442"/>
                    <a:pt x="585" y="442"/>
                    <a:pt x="585" y="442"/>
                  </a:cubicBezTo>
                  <a:cubicBezTo>
                    <a:pt x="601" y="444"/>
                    <a:pt x="601" y="444"/>
                    <a:pt x="601" y="444"/>
                  </a:cubicBezTo>
                  <a:cubicBezTo>
                    <a:pt x="602" y="445"/>
                    <a:pt x="602" y="445"/>
                    <a:pt x="602" y="445"/>
                  </a:cubicBezTo>
                  <a:cubicBezTo>
                    <a:pt x="602" y="445"/>
                    <a:pt x="602" y="445"/>
                    <a:pt x="602" y="445"/>
                  </a:cubicBezTo>
                  <a:cubicBezTo>
                    <a:pt x="603" y="445"/>
                    <a:pt x="603" y="445"/>
                    <a:pt x="603" y="445"/>
                  </a:cubicBezTo>
                  <a:cubicBezTo>
                    <a:pt x="603" y="445"/>
                    <a:pt x="603" y="445"/>
                    <a:pt x="603" y="445"/>
                  </a:cubicBezTo>
                  <a:cubicBezTo>
                    <a:pt x="604" y="446"/>
                    <a:pt x="604" y="446"/>
                    <a:pt x="604" y="446"/>
                  </a:cubicBezTo>
                  <a:cubicBezTo>
                    <a:pt x="609" y="440"/>
                    <a:pt x="609" y="440"/>
                    <a:pt x="609" y="440"/>
                  </a:cubicBezTo>
                  <a:cubicBezTo>
                    <a:pt x="609" y="440"/>
                    <a:pt x="609" y="440"/>
                    <a:pt x="609" y="440"/>
                  </a:cubicBezTo>
                  <a:cubicBezTo>
                    <a:pt x="613" y="436"/>
                    <a:pt x="613" y="436"/>
                    <a:pt x="613" y="436"/>
                  </a:cubicBezTo>
                  <a:cubicBezTo>
                    <a:pt x="611" y="430"/>
                    <a:pt x="611" y="430"/>
                    <a:pt x="611" y="430"/>
                  </a:cubicBezTo>
                  <a:cubicBezTo>
                    <a:pt x="607" y="404"/>
                    <a:pt x="607" y="404"/>
                    <a:pt x="607" y="404"/>
                  </a:cubicBezTo>
                  <a:cubicBezTo>
                    <a:pt x="619" y="410"/>
                    <a:pt x="619" y="410"/>
                    <a:pt x="619" y="410"/>
                  </a:cubicBezTo>
                  <a:cubicBezTo>
                    <a:pt x="619" y="410"/>
                    <a:pt x="619" y="410"/>
                    <a:pt x="619" y="410"/>
                  </a:cubicBezTo>
                  <a:cubicBezTo>
                    <a:pt x="619" y="410"/>
                    <a:pt x="619" y="410"/>
                    <a:pt x="619" y="410"/>
                  </a:cubicBezTo>
                  <a:cubicBezTo>
                    <a:pt x="625" y="416"/>
                    <a:pt x="625" y="416"/>
                    <a:pt x="625" y="416"/>
                  </a:cubicBezTo>
                  <a:cubicBezTo>
                    <a:pt x="628" y="419"/>
                    <a:pt x="628" y="419"/>
                    <a:pt x="628" y="419"/>
                  </a:cubicBezTo>
                  <a:cubicBezTo>
                    <a:pt x="633" y="416"/>
                    <a:pt x="633" y="416"/>
                    <a:pt x="633" y="416"/>
                  </a:cubicBezTo>
                  <a:cubicBezTo>
                    <a:pt x="649" y="398"/>
                    <a:pt x="649" y="398"/>
                    <a:pt x="649" y="398"/>
                  </a:cubicBezTo>
                  <a:cubicBezTo>
                    <a:pt x="649" y="398"/>
                    <a:pt x="649" y="398"/>
                    <a:pt x="649" y="398"/>
                  </a:cubicBezTo>
                  <a:cubicBezTo>
                    <a:pt x="650" y="398"/>
                    <a:pt x="650" y="398"/>
                    <a:pt x="650" y="398"/>
                  </a:cubicBezTo>
                  <a:cubicBezTo>
                    <a:pt x="656" y="393"/>
                    <a:pt x="656" y="393"/>
                    <a:pt x="656" y="393"/>
                  </a:cubicBezTo>
                  <a:cubicBezTo>
                    <a:pt x="663" y="384"/>
                    <a:pt x="663" y="384"/>
                    <a:pt x="663" y="384"/>
                  </a:cubicBezTo>
                  <a:cubicBezTo>
                    <a:pt x="663" y="383"/>
                    <a:pt x="663" y="383"/>
                    <a:pt x="663" y="383"/>
                  </a:cubicBezTo>
                  <a:cubicBezTo>
                    <a:pt x="672" y="385"/>
                    <a:pt x="672" y="385"/>
                    <a:pt x="672" y="385"/>
                  </a:cubicBezTo>
                  <a:cubicBezTo>
                    <a:pt x="677" y="385"/>
                    <a:pt x="677" y="385"/>
                    <a:pt x="677" y="385"/>
                  </a:cubicBezTo>
                  <a:cubicBezTo>
                    <a:pt x="677" y="382"/>
                    <a:pt x="677" y="379"/>
                    <a:pt x="678" y="378"/>
                  </a:cubicBezTo>
                  <a:cubicBezTo>
                    <a:pt x="685" y="370"/>
                    <a:pt x="685" y="370"/>
                    <a:pt x="685" y="370"/>
                  </a:cubicBezTo>
                  <a:cubicBezTo>
                    <a:pt x="687" y="368"/>
                    <a:pt x="687" y="368"/>
                    <a:pt x="687" y="368"/>
                  </a:cubicBezTo>
                  <a:cubicBezTo>
                    <a:pt x="695" y="371"/>
                    <a:pt x="695" y="371"/>
                    <a:pt x="695" y="371"/>
                  </a:cubicBezTo>
                  <a:cubicBezTo>
                    <a:pt x="704" y="370"/>
                    <a:pt x="704" y="370"/>
                    <a:pt x="704" y="370"/>
                  </a:cubicBezTo>
                  <a:cubicBezTo>
                    <a:pt x="711" y="363"/>
                    <a:pt x="711" y="363"/>
                    <a:pt x="711" y="363"/>
                  </a:cubicBezTo>
                  <a:cubicBezTo>
                    <a:pt x="714" y="357"/>
                    <a:pt x="714" y="357"/>
                    <a:pt x="714" y="357"/>
                  </a:cubicBezTo>
                  <a:cubicBezTo>
                    <a:pt x="712" y="354"/>
                    <a:pt x="712" y="354"/>
                    <a:pt x="712" y="354"/>
                  </a:cubicBezTo>
                  <a:cubicBezTo>
                    <a:pt x="706" y="357"/>
                    <a:pt x="706" y="357"/>
                    <a:pt x="706" y="357"/>
                  </a:cubicBezTo>
                  <a:cubicBezTo>
                    <a:pt x="706" y="356"/>
                    <a:pt x="706" y="356"/>
                    <a:pt x="706" y="356"/>
                  </a:cubicBezTo>
                  <a:cubicBezTo>
                    <a:pt x="705" y="356"/>
                    <a:pt x="705" y="356"/>
                    <a:pt x="705" y="356"/>
                  </a:cubicBezTo>
                  <a:cubicBezTo>
                    <a:pt x="698" y="350"/>
                    <a:pt x="698" y="350"/>
                    <a:pt x="698" y="350"/>
                  </a:cubicBezTo>
                  <a:cubicBezTo>
                    <a:pt x="698" y="349"/>
                    <a:pt x="698" y="349"/>
                    <a:pt x="698" y="349"/>
                  </a:cubicBezTo>
                  <a:cubicBezTo>
                    <a:pt x="701" y="338"/>
                    <a:pt x="701" y="338"/>
                    <a:pt x="701" y="338"/>
                  </a:cubicBezTo>
                  <a:cubicBezTo>
                    <a:pt x="701" y="330"/>
                    <a:pt x="701" y="330"/>
                    <a:pt x="701" y="330"/>
                  </a:cubicBezTo>
                  <a:cubicBezTo>
                    <a:pt x="699" y="324"/>
                    <a:pt x="699" y="324"/>
                    <a:pt x="699" y="324"/>
                  </a:cubicBezTo>
                  <a:cubicBezTo>
                    <a:pt x="694" y="322"/>
                    <a:pt x="694" y="322"/>
                    <a:pt x="694" y="322"/>
                  </a:cubicBezTo>
                  <a:cubicBezTo>
                    <a:pt x="694" y="321"/>
                    <a:pt x="694" y="321"/>
                    <a:pt x="694" y="321"/>
                  </a:cubicBezTo>
                  <a:cubicBezTo>
                    <a:pt x="693" y="321"/>
                    <a:pt x="693" y="321"/>
                    <a:pt x="693" y="321"/>
                  </a:cubicBezTo>
                  <a:cubicBezTo>
                    <a:pt x="693" y="320"/>
                    <a:pt x="693" y="320"/>
                    <a:pt x="693" y="320"/>
                  </a:cubicBezTo>
                  <a:cubicBezTo>
                    <a:pt x="688" y="311"/>
                    <a:pt x="688" y="311"/>
                    <a:pt x="688" y="311"/>
                  </a:cubicBezTo>
                  <a:cubicBezTo>
                    <a:pt x="687" y="310"/>
                    <a:pt x="687" y="310"/>
                    <a:pt x="687" y="310"/>
                  </a:cubicBezTo>
                  <a:cubicBezTo>
                    <a:pt x="681" y="318"/>
                    <a:pt x="681" y="318"/>
                    <a:pt x="681" y="318"/>
                  </a:cubicBezTo>
                  <a:cubicBezTo>
                    <a:pt x="674" y="322"/>
                    <a:pt x="674" y="322"/>
                    <a:pt x="674" y="322"/>
                  </a:cubicBezTo>
                  <a:cubicBezTo>
                    <a:pt x="672" y="323"/>
                    <a:pt x="672" y="323"/>
                    <a:pt x="672" y="323"/>
                  </a:cubicBezTo>
                  <a:cubicBezTo>
                    <a:pt x="672" y="322"/>
                    <a:pt x="672" y="322"/>
                    <a:pt x="672" y="322"/>
                  </a:cubicBezTo>
                  <a:cubicBezTo>
                    <a:pt x="671" y="322"/>
                    <a:pt x="671" y="322"/>
                    <a:pt x="671" y="322"/>
                  </a:cubicBezTo>
                  <a:cubicBezTo>
                    <a:pt x="664" y="315"/>
                    <a:pt x="664" y="315"/>
                    <a:pt x="664" y="315"/>
                  </a:cubicBezTo>
                  <a:cubicBezTo>
                    <a:pt x="664" y="314"/>
                    <a:pt x="664" y="314"/>
                    <a:pt x="664" y="314"/>
                  </a:cubicBezTo>
                  <a:cubicBezTo>
                    <a:pt x="659" y="303"/>
                    <a:pt x="659" y="303"/>
                    <a:pt x="659" y="303"/>
                  </a:cubicBezTo>
                  <a:cubicBezTo>
                    <a:pt x="659" y="303"/>
                    <a:pt x="659" y="303"/>
                    <a:pt x="659" y="303"/>
                  </a:cubicBezTo>
                  <a:cubicBezTo>
                    <a:pt x="657" y="295"/>
                    <a:pt x="657" y="295"/>
                    <a:pt x="657" y="295"/>
                  </a:cubicBezTo>
                  <a:cubicBezTo>
                    <a:pt x="657" y="294"/>
                    <a:pt x="657" y="294"/>
                    <a:pt x="657" y="294"/>
                  </a:cubicBezTo>
                  <a:cubicBezTo>
                    <a:pt x="657" y="294"/>
                    <a:pt x="657" y="294"/>
                    <a:pt x="657" y="294"/>
                  </a:cubicBezTo>
                  <a:cubicBezTo>
                    <a:pt x="657" y="282"/>
                    <a:pt x="657" y="282"/>
                    <a:pt x="657" y="282"/>
                  </a:cubicBezTo>
                  <a:cubicBezTo>
                    <a:pt x="656" y="275"/>
                    <a:pt x="656" y="275"/>
                    <a:pt x="656" y="275"/>
                  </a:cubicBezTo>
                  <a:cubicBezTo>
                    <a:pt x="650" y="273"/>
                    <a:pt x="650" y="273"/>
                    <a:pt x="650" y="273"/>
                  </a:cubicBezTo>
                  <a:cubicBezTo>
                    <a:pt x="650" y="273"/>
                    <a:pt x="650" y="273"/>
                    <a:pt x="650" y="273"/>
                  </a:cubicBezTo>
                  <a:cubicBezTo>
                    <a:pt x="650" y="273"/>
                    <a:pt x="650" y="273"/>
                    <a:pt x="650" y="273"/>
                  </a:cubicBezTo>
                  <a:cubicBezTo>
                    <a:pt x="637" y="263"/>
                    <a:pt x="637" y="263"/>
                    <a:pt x="637" y="263"/>
                  </a:cubicBezTo>
                  <a:cubicBezTo>
                    <a:pt x="638" y="262"/>
                    <a:pt x="638" y="262"/>
                    <a:pt x="638" y="262"/>
                  </a:cubicBezTo>
                  <a:cubicBezTo>
                    <a:pt x="644" y="255"/>
                    <a:pt x="644" y="255"/>
                    <a:pt x="644" y="255"/>
                  </a:cubicBezTo>
                  <a:cubicBezTo>
                    <a:pt x="644" y="255"/>
                    <a:pt x="644" y="255"/>
                    <a:pt x="644" y="255"/>
                  </a:cubicBezTo>
                  <a:cubicBezTo>
                    <a:pt x="644" y="254"/>
                    <a:pt x="644" y="254"/>
                    <a:pt x="644" y="254"/>
                  </a:cubicBezTo>
                  <a:cubicBezTo>
                    <a:pt x="645" y="254"/>
                    <a:pt x="645" y="254"/>
                    <a:pt x="645" y="254"/>
                  </a:cubicBezTo>
                  <a:cubicBezTo>
                    <a:pt x="645" y="254"/>
                    <a:pt x="645" y="254"/>
                    <a:pt x="645" y="254"/>
                  </a:cubicBezTo>
                  <a:cubicBezTo>
                    <a:pt x="651" y="254"/>
                    <a:pt x="651" y="254"/>
                    <a:pt x="651" y="254"/>
                  </a:cubicBezTo>
                  <a:cubicBezTo>
                    <a:pt x="652" y="254"/>
                    <a:pt x="652" y="254"/>
                    <a:pt x="652" y="254"/>
                  </a:cubicBezTo>
                  <a:cubicBezTo>
                    <a:pt x="654" y="254"/>
                    <a:pt x="656" y="255"/>
                    <a:pt x="657" y="257"/>
                  </a:cubicBezTo>
                  <a:cubicBezTo>
                    <a:pt x="663" y="261"/>
                    <a:pt x="663" y="261"/>
                    <a:pt x="663" y="261"/>
                  </a:cubicBezTo>
                  <a:cubicBezTo>
                    <a:pt x="669" y="256"/>
                    <a:pt x="669" y="256"/>
                    <a:pt x="669" y="256"/>
                  </a:cubicBezTo>
                  <a:cubicBezTo>
                    <a:pt x="673" y="250"/>
                    <a:pt x="673" y="250"/>
                    <a:pt x="673" y="250"/>
                  </a:cubicBezTo>
                  <a:cubicBezTo>
                    <a:pt x="673" y="245"/>
                    <a:pt x="673" y="245"/>
                    <a:pt x="673" y="245"/>
                  </a:cubicBezTo>
                  <a:cubicBezTo>
                    <a:pt x="672" y="232"/>
                    <a:pt x="672" y="232"/>
                    <a:pt x="672" y="232"/>
                  </a:cubicBezTo>
                  <a:cubicBezTo>
                    <a:pt x="671" y="227"/>
                    <a:pt x="671" y="227"/>
                    <a:pt x="671" y="227"/>
                  </a:cubicBezTo>
                  <a:cubicBezTo>
                    <a:pt x="662" y="226"/>
                    <a:pt x="662" y="226"/>
                    <a:pt x="662" y="226"/>
                  </a:cubicBezTo>
                  <a:cubicBezTo>
                    <a:pt x="662" y="220"/>
                    <a:pt x="662" y="220"/>
                    <a:pt x="662" y="220"/>
                  </a:cubicBezTo>
                  <a:cubicBezTo>
                    <a:pt x="654" y="210"/>
                    <a:pt x="654" y="210"/>
                    <a:pt x="654" y="210"/>
                  </a:cubicBezTo>
                  <a:cubicBezTo>
                    <a:pt x="653" y="210"/>
                    <a:pt x="653" y="210"/>
                    <a:pt x="653" y="210"/>
                  </a:cubicBezTo>
                  <a:cubicBezTo>
                    <a:pt x="649" y="203"/>
                    <a:pt x="649" y="203"/>
                    <a:pt x="649" y="203"/>
                  </a:cubicBezTo>
                  <a:cubicBezTo>
                    <a:pt x="649" y="202"/>
                    <a:pt x="649" y="202"/>
                    <a:pt x="649" y="202"/>
                  </a:cubicBezTo>
                  <a:cubicBezTo>
                    <a:pt x="649" y="201"/>
                    <a:pt x="649" y="201"/>
                    <a:pt x="649" y="201"/>
                  </a:cubicBezTo>
                  <a:cubicBezTo>
                    <a:pt x="649" y="201"/>
                    <a:pt x="649" y="201"/>
                    <a:pt x="649" y="201"/>
                  </a:cubicBezTo>
                  <a:cubicBezTo>
                    <a:pt x="657" y="190"/>
                    <a:pt x="657" y="190"/>
                    <a:pt x="657" y="190"/>
                  </a:cubicBezTo>
                  <a:cubicBezTo>
                    <a:pt x="657" y="189"/>
                    <a:pt x="657" y="189"/>
                    <a:pt x="657" y="189"/>
                  </a:cubicBezTo>
                  <a:cubicBezTo>
                    <a:pt x="658" y="189"/>
                    <a:pt x="658" y="189"/>
                    <a:pt x="658" y="189"/>
                  </a:cubicBezTo>
                  <a:cubicBezTo>
                    <a:pt x="658" y="188"/>
                    <a:pt x="658" y="188"/>
                    <a:pt x="658" y="188"/>
                  </a:cubicBezTo>
                  <a:cubicBezTo>
                    <a:pt x="659" y="188"/>
                    <a:pt x="659" y="188"/>
                    <a:pt x="659" y="188"/>
                  </a:cubicBezTo>
                  <a:cubicBezTo>
                    <a:pt x="662" y="188"/>
                    <a:pt x="662" y="188"/>
                    <a:pt x="662" y="188"/>
                  </a:cubicBezTo>
                  <a:cubicBezTo>
                    <a:pt x="667" y="184"/>
                    <a:pt x="667" y="184"/>
                    <a:pt x="667" y="184"/>
                  </a:cubicBezTo>
                  <a:cubicBezTo>
                    <a:pt x="672" y="168"/>
                    <a:pt x="672" y="168"/>
                    <a:pt x="672" y="168"/>
                  </a:cubicBezTo>
                  <a:cubicBezTo>
                    <a:pt x="672" y="168"/>
                    <a:pt x="672" y="168"/>
                    <a:pt x="672" y="168"/>
                  </a:cubicBezTo>
                  <a:cubicBezTo>
                    <a:pt x="672" y="168"/>
                    <a:pt x="672" y="168"/>
                    <a:pt x="672" y="168"/>
                  </a:cubicBezTo>
                  <a:cubicBezTo>
                    <a:pt x="679" y="161"/>
                    <a:pt x="679" y="161"/>
                    <a:pt x="679" y="161"/>
                  </a:cubicBezTo>
                  <a:cubicBezTo>
                    <a:pt x="679" y="160"/>
                    <a:pt x="679" y="160"/>
                    <a:pt x="679" y="160"/>
                  </a:cubicBezTo>
                  <a:cubicBezTo>
                    <a:pt x="679" y="160"/>
                    <a:pt x="679" y="160"/>
                    <a:pt x="679" y="160"/>
                  </a:cubicBezTo>
                  <a:cubicBezTo>
                    <a:pt x="679" y="160"/>
                    <a:pt x="679" y="160"/>
                    <a:pt x="679" y="160"/>
                  </a:cubicBezTo>
                  <a:cubicBezTo>
                    <a:pt x="687" y="158"/>
                    <a:pt x="687" y="158"/>
                    <a:pt x="687" y="158"/>
                  </a:cubicBezTo>
                  <a:cubicBezTo>
                    <a:pt x="687" y="159"/>
                    <a:pt x="687" y="159"/>
                    <a:pt x="687" y="159"/>
                  </a:cubicBezTo>
                  <a:cubicBezTo>
                    <a:pt x="691" y="163"/>
                    <a:pt x="691" y="163"/>
                    <a:pt x="691" y="163"/>
                  </a:cubicBezTo>
                  <a:cubicBezTo>
                    <a:pt x="693" y="164"/>
                    <a:pt x="693" y="164"/>
                    <a:pt x="693" y="164"/>
                  </a:cubicBezTo>
                  <a:cubicBezTo>
                    <a:pt x="696" y="151"/>
                    <a:pt x="696" y="151"/>
                    <a:pt x="696" y="151"/>
                  </a:cubicBezTo>
                  <a:cubicBezTo>
                    <a:pt x="693" y="142"/>
                    <a:pt x="693" y="142"/>
                    <a:pt x="693" y="142"/>
                  </a:cubicBezTo>
                  <a:cubicBezTo>
                    <a:pt x="693" y="142"/>
                    <a:pt x="693" y="142"/>
                    <a:pt x="693" y="142"/>
                  </a:cubicBezTo>
                  <a:cubicBezTo>
                    <a:pt x="693" y="141"/>
                    <a:pt x="693" y="141"/>
                    <a:pt x="693" y="141"/>
                  </a:cubicBezTo>
                  <a:cubicBezTo>
                    <a:pt x="694" y="131"/>
                    <a:pt x="694" y="131"/>
                    <a:pt x="694" y="131"/>
                  </a:cubicBezTo>
                  <a:cubicBezTo>
                    <a:pt x="694" y="130"/>
                    <a:pt x="694" y="130"/>
                    <a:pt x="694" y="130"/>
                  </a:cubicBezTo>
                  <a:cubicBezTo>
                    <a:pt x="699" y="125"/>
                    <a:pt x="699" y="125"/>
                    <a:pt x="699" y="125"/>
                  </a:cubicBezTo>
                  <a:cubicBezTo>
                    <a:pt x="702" y="120"/>
                    <a:pt x="702" y="120"/>
                    <a:pt x="702" y="120"/>
                  </a:cubicBezTo>
                  <a:cubicBezTo>
                    <a:pt x="702" y="115"/>
                    <a:pt x="702" y="115"/>
                    <a:pt x="702" y="115"/>
                  </a:cubicBezTo>
                  <a:cubicBezTo>
                    <a:pt x="702" y="112"/>
                    <a:pt x="701" y="108"/>
                    <a:pt x="699" y="102"/>
                  </a:cubicBezTo>
                  <a:cubicBezTo>
                    <a:pt x="699" y="102"/>
                    <a:pt x="699" y="102"/>
                    <a:pt x="699" y="102"/>
                  </a:cubicBezTo>
                  <a:cubicBezTo>
                    <a:pt x="699" y="102"/>
                    <a:pt x="699" y="102"/>
                    <a:pt x="699" y="102"/>
                  </a:cubicBezTo>
                  <a:cubicBezTo>
                    <a:pt x="699" y="93"/>
                    <a:pt x="699" y="93"/>
                    <a:pt x="699" y="93"/>
                  </a:cubicBezTo>
                  <a:cubicBezTo>
                    <a:pt x="699" y="92"/>
                    <a:pt x="699" y="92"/>
                    <a:pt x="699" y="92"/>
                  </a:cubicBezTo>
                  <a:cubicBezTo>
                    <a:pt x="701" y="84"/>
                    <a:pt x="701" y="84"/>
                    <a:pt x="701" y="84"/>
                  </a:cubicBezTo>
                  <a:cubicBezTo>
                    <a:pt x="699" y="80"/>
                    <a:pt x="698" y="78"/>
                    <a:pt x="698" y="76"/>
                  </a:cubicBezTo>
                  <a:lnTo>
                    <a:pt x="699"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6"/>
            <p:cNvSpPr>
              <a:spLocks/>
            </p:cNvSpPr>
            <p:nvPr/>
          </p:nvSpPr>
          <p:spPr bwMode="auto">
            <a:xfrm>
              <a:off x="1414" y="1501"/>
              <a:ext cx="870" cy="735"/>
            </a:xfrm>
            <a:custGeom>
              <a:avLst/>
              <a:gdLst>
                <a:gd name="T0" fmla="*/ 268 w 456"/>
                <a:gd name="T1" fmla="*/ 154 h 386"/>
                <a:gd name="T2" fmla="*/ 258 w 456"/>
                <a:gd name="T3" fmla="*/ 160 h 386"/>
                <a:gd name="T4" fmla="*/ 222 w 456"/>
                <a:gd name="T5" fmla="*/ 128 h 386"/>
                <a:gd name="T6" fmla="*/ 196 w 456"/>
                <a:gd name="T7" fmla="*/ 107 h 386"/>
                <a:gd name="T8" fmla="*/ 199 w 456"/>
                <a:gd name="T9" fmla="*/ 78 h 386"/>
                <a:gd name="T10" fmla="*/ 170 w 456"/>
                <a:gd name="T11" fmla="*/ 86 h 386"/>
                <a:gd name="T12" fmla="*/ 148 w 456"/>
                <a:gd name="T13" fmla="*/ 58 h 386"/>
                <a:gd name="T14" fmla="*/ 138 w 456"/>
                <a:gd name="T15" fmla="*/ 24 h 386"/>
                <a:gd name="T16" fmla="*/ 128 w 456"/>
                <a:gd name="T17" fmla="*/ 7 h 386"/>
                <a:gd name="T18" fmla="*/ 105 w 456"/>
                <a:gd name="T19" fmla="*/ 15 h 386"/>
                <a:gd name="T20" fmla="*/ 89 w 456"/>
                <a:gd name="T21" fmla="*/ 32 h 386"/>
                <a:gd name="T22" fmla="*/ 49 w 456"/>
                <a:gd name="T23" fmla="*/ 44 h 386"/>
                <a:gd name="T24" fmla="*/ 25 w 456"/>
                <a:gd name="T25" fmla="*/ 73 h 386"/>
                <a:gd name="T26" fmla="*/ 2 w 456"/>
                <a:gd name="T27" fmla="*/ 92 h 386"/>
                <a:gd name="T28" fmla="*/ 33 w 456"/>
                <a:gd name="T29" fmla="*/ 119 h 386"/>
                <a:gd name="T30" fmla="*/ 56 w 456"/>
                <a:gd name="T31" fmla="*/ 127 h 386"/>
                <a:gd name="T32" fmla="*/ 112 w 456"/>
                <a:gd name="T33" fmla="*/ 150 h 386"/>
                <a:gd name="T34" fmla="*/ 152 w 456"/>
                <a:gd name="T35" fmla="*/ 142 h 386"/>
                <a:gd name="T36" fmla="*/ 186 w 456"/>
                <a:gd name="T37" fmla="*/ 156 h 386"/>
                <a:gd name="T38" fmla="*/ 216 w 456"/>
                <a:gd name="T39" fmla="*/ 168 h 386"/>
                <a:gd name="T40" fmla="*/ 262 w 456"/>
                <a:gd name="T41" fmla="*/ 203 h 386"/>
                <a:gd name="T42" fmla="*/ 274 w 456"/>
                <a:gd name="T43" fmla="*/ 220 h 386"/>
                <a:gd name="T44" fmla="*/ 271 w 456"/>
                <a:gd name="T45" fmla="*/ 288 h 386"/>
                <a:gd name="T46" fmla="*/ 252 w 456"/>
                <a:gd name="T47" fmla="*/ 322 h 386"/>
                <a:gd name="T48" fmla="*/ 224 w 456"/>
                <a:gd name="T49" fmla="*/ 333 h 386"/>
                <a:gd name="T50" fmla="*/ 250 w 456"/>
                <a:gd name="T51" fmla="*/ 352 h 386"/>
                <a:gd name="T52" fmla="*/ 262 w 456"/>
                <a:gd name="T53" fmla="*/ 348 h 386"/>
                <a:gd name="T54" fmla="*/ 263 w 456"/>
                <a:gd name="T55" fmla="*/ 335 h 386"/>
                <a:gd name="T56" fmla="*/ 276 w 456"/>
                <a:gd name="T57" fmla="*/ 322 h 386"/>
                <a:gd name="T58" fmla="*/ 288 w 456"/>
                <a:gd name="T59" fmla="*/ 332 h 386"/>
                <a:gd name="T60" fmla="*/ 322 w 456"/>
                <a:gd name="T61" fmla="*/ 346 h 386"/>
                <a:gd name="T62" fmla="*/ 334 w 456"/>
                <a:gd name="T63" fmla="*/ 366 h 386"/>
                <a:gd name="T64" fmla="*/ 364 w 456"/>
                <a:gd name="T65" fmla="*/ 375 h 386"/>
                <a:gd name="T66" fmla="*/ 364 w 456"/>
                <a:gd name="T67" fmla="*/ 357 h 386"/>
                <a:gd name="T68" fmla="*/ 368 w 456"/>
                <a:gd name="T69" fmla="*/ 350 h 386"/>
                <a:gd name="T70" fmla="*/ 383 w 456"/>
                <a:gd name="T71" fmla="*/ 324 h 386"/>
                <a:gd name="T72" fmla="*/ 385 w 456"/>
                <a:gd name="T73" fmla="*/ 307 h 386"/>
                <a:gd name="T74" fmla="*/ 400 w 456"/>
                <a:gd name="T75" fmla="*/ 290 h 386"/>
                <a:gd name="T76" fmla="*/ 423 w 456"/>
                <a:gd name="T77" fmla="*/ 286 h 386"/>
                <a:gd name="T78" fmla="*/ 446 w 456"/>
                <a:gd name="T79" fmla="*/ 278 h 386"/>
                <a:gd name="T80" fmla="*/ 453 w 456"/>
                <a:gd name="T81" fmla="*/ 244 h 386"/>
                <a:gd name="T82" fmla="*/ 412 w 456"/>
                <a:gd name="T83" fmla="*/ 218 h 386"/>
                <a:gd name="T84" fmla="*/ 396 w 456"/>
                <a:gd name="T85" fmla="*/ 246 h 386"/>
                <a:gd name="T86" fmla="*/ 408 w 456"/>
                <a:gd name="T87" fmla="*/ 255 h 386"/>
                <a:gd name="T88" fmla="*/ 406 w 456"/>
                <a:gd name="T89" fmla="*/ 270 h 386"/>
                <a:gd name="T90" fmla="*/ 389 w 456"/>
                <a:gd name="T91" fmla="*/ 275 h 386"/>
                <a:gd name="T92" fmla="*/ 374 w 456"/>
                <a:gd name="T93" fmla="*/ 284 h 386"/>
                <a:gd name="T94" fmla="*/ 363 w 456"/>
                <a:gd name="T95" fmla="*/ 273 h 386"/>
                <a:gd name="T96" fmla="*/ 356 w 456"/>
                <a:gd name="T97" fmla="*/ 256 h 386"/>
                <a:gd name="T98" fmla="*/ 350 w 456"/>
                <a:gd name="T99" fmla="*/ 238 h 386"/>
                <a:gd name="T100" fmla="*/ 326 w 456"/>
                <a:gd name="T101" fmla="*/ 208 h 386"/>
                <a:gd name="T102" fmla="*/ 299 w 456"/>
                <a:gd name="T103" fmla="*/ 188 h 386"/>
                <a:gd name="T104" fmla="*/ 300 w 456"/>
                <a:gd name="T105" fmla="*/ 168 h 386"/>
                <a:gd name="T106" fmla="*/ 325 w 456"/>
                <a:gd name="T107" fmla="*/ 142 h 386"/>
                <a:gd name="T108" fmla="*/ 296 w 456"/>
                <a:gd name="T109" fmla="*/ 143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56" h="386">
                  <a:moveTo>
                    <a:pt x="271" y="140"/>
                  </a:moveTo>
                  <a:cubicBezTo>
                    <a:pt x="265" y="140"/>
                    <a:pt x="265" y="140"/>
                    <a:pt x="265" y="140"/>
                  </a:cubicBezTo>
                  <a:cubicBezTo>
                    <a:pt x="263" y="144"/>
                    <a:pt x="263" y="144"/>
                    <a:pt x="263" y="144"/>
                  </a:cubicBezTo>
                  <a:cubicBezTo>
                    <a:pt x="266" y="148"/>
                    <a:pt x="266" y="148"/>
                    <a:pt x="266" y="148"/>
                  </a:cubicBezTo>
                  <a:cubicBezTo>
                    <a:pt x="266" y="148"/>
                    <a:pt x="266" y="148"/>
                    <a:pt x="266" y="148"/>
                  </a:cubicBezTo>
                  <a:cubicBezTo>
                    <a:pt x="266" y="148"/>
                    <a:pt x="266" y="148"/>
                    <a:pt x="266" y="148"/>
                  </a:cubicBezTo>
                  <a:cubicBezTo>
                    <a:pt x="268" y="154"/>
                    <a:pt x="268" y="154"/>
                    <a:pt x="268" y="154"/>
                  </a:cubicBezTo>
                  <a:cubicBezTo>
                    <a:pt x="268" y="154"/>
                    <a:pt x="268" y="154"/>
                    <a:pt x="268" y="154"/>
                  </a:cubicBezTo>
                  <a:cubicBezTo>
                    <a:pt x="268" y="155"/>
                    <a:pt x="268" y="155"/>
                    <a:pt x="268" y="155"/>
                  </a:cubicBezTo>
                  <a:cubicBezTo>
                    <a:pt x="268" y="156"/>
                    <a:pt x="268" y="156"/>
                    <a:pt x="268" y="156"/>
                  </a:cubicBezTo>
                  <a:cubicBezTo>
                    <a:pt x="259" y="160"/>
                    <a:pt x="259" y="160"/>
                    <a:pt x="259" y="160"/>
                  </a:cubicBezTo>
                  <a:cubicBezTo>
                    <a:pt x="258" y="160"/>
                    <a:pt x="258" y="160"/>
                    <a:pt x="258" y="160"/>
                  </a:cubicBezTo>
                  <a:cubicBezTo>
                    <a:pt x="258" y="160"/>
                    <a:pt x="258" y="160"/>
                    <a:pt x="258" y="160"/>
                  </a:cubicBezTo>
                  <a:cubicBezTo>
                    <a:pt x="258" y="160"/>
                    <a:pt x="258" y="160"/>
                    <a:pt x="258" y="160"/>
                  </a:cubicBezTo>
                  <a:cubicBezTo>
                    <a:pt x="258" y="160"/>
                    <a:pt x="258" y="160"/>
                    <a:pt x="258" y="160"/>
                  </a:cubicBezTo>
                  <a:cubicBezTo>
                    <a:pt x="251" y="160"/>
                    <a:pt x="247" y="158"/>
                    <a:pt x="246" y="155"/>
                  </a:cubicBezTo>
                  <a:cubicBezTo>
                    <a:pt x="244" y="150"/>
                    <a:pt x="244" y="150"/>
                    <a:pt x="244" y="150"/>
                  </a:cubicBezTo>
                  <a:cubicBezTo>
                    <a:pt x="232" y="148"/>
                    <a:pt x="232" y="148"/>
                    <a:pt x="232" y="148"/>
                  </a:cubicBezTo>
                  <a:cubicBezTo>
                    <a:pt x="228" y="132"/>
                    <a:pt x="228" y="132"/>
                    <a:pt x="228" y="132"/>
                  </a:cubicBezTo>
                  <a:cubicBezTo>
                    <a:pt x="226" y="132"/>
                    <a:pt x="224" y="131"/>
                    <a:pt x="223" y="129"/>
                  </a:cubicBezTo>
                  <a:cubicBezTo>
                    <a:pt x="222" y="128"/>
                    <a:pt x="222" y="128"/>
                    <a:pt x="222" y="128"/>
                  </a:cubicBezTo>
                  <a:cubicBezTo>
                    <a:pt x="220" y="126"/>
                    <a:pt x="219" y="124"/>
                    <a:pt x="216" y="124"/>
                  </a:cubicBezTo>
                  <a:cubicBezTo>
                    <a:pt x="213" y="122"/>
                    <a:pt x="210" y="120"/>
                    <a:pt x="208" y="116"/>
                  </a:cubicBezTo>
                  <a:cubicBezTo>
                    <a:pt x="203" y="114"/>
                    <a:pt x="203" y="114"/>
                    <a:pt x="203" y="114"/>
                  </a:cubicBezTo>
                  <a:cubicBezTo>
                    <a:pt x="203" y="114"/>
                    <a:pt x="203" y="114"/>
                    <a:pt x="203" y="114"/>
                  </a:cubicBezTo>
                  <a:cubicBezTo>
                    <a:pt x="203" y="114"/>
                    <a:pt x="203" y="114"/>
                    <a:pt x="203" y="114"/>
                  </a:cubicBezTo>
                  <a:cubicBezTo>
                    <a:pt x="203" y="114"/>
                    <a:pt x="203" y="114"/>
                    <a:pt x="203" y="114"/>
                  </a:cubicBezTo>
                  <a:cubicBezTo>
                    <a:pt x="196" y="107"/>
                    <a:pt x="196" y="107"/>
                    <a:pt x="196" y="107"/>
                  </a:cubicBezTo>
                  <a:cubicBezTo>
                    <a:pt x="196" y="107"/>
                    <a:pt x="196" y="107"/>
                    <a:pt x="196" y="107"/>
                  </a:cubicBezTo>
                  <a:cubicBezTo>
                    <a:pt x="195" y="102"/>
                    <a:pt x="195" y="102"/>
                    <a:pt x="195" y="102"/>
                  </a:cubicBezTo>
                  <a:cubicBezTo>
                    <a:pt x="195" y="101"/>
                    <a:pt x="195" y="101"/>
                    <a:pt x="195" y="101"/>
                  </a:cubicBezTo>
                  <a:cubicBezTo>
                    <a:pt x="208" y="84"/>
                    <a:pt x="208" y="84"/>
                    <a:pt x="208" y="84"/>
                  </a:cubicBezTo>
                  <a:cubicBezTo>
                    <a:pt x="208" y="82"/>
                    <a:pt x="208" y="82"/>
                    <a:pt x="208" y="81"/>
                  </a:cubicBezTo>
                  <a:cubicBezTo>
                    <a:pt x="206" y="76"/>
                    <a:pt x="206" y="76"/>
                    <a:pt x="206" y="76"/>
                  </a:cubicBezTo>
                  <a:cubicBezTo>
                    <a:pt x="199" y="78"/>
                    <a:pt x="199" y="78"/>
                    <a:pt x="199" y="78"/>
                  </a:cubicBezTo>
                  <a:cubicBezTo>
                    <a:pt x="198" y="78"/>
                    <a:pt x="198" y="78"/>
                    <a:pt x="198" y="78"/>
                  </a:cubicBezTo>
                  <a:cubicBezTo>
                    <a:pt x="198" y="79"/>
                    <a:pt x="198" y="79"/>
                    <a:pt x="198" y="79"/>
                  </a:cubicBezTo>
                  <a:cubicBezTo>
                    <a:pt x="198" y="79"/>
                    <a:pt x="198" y="79"/>
                    <a:pt x="198" y="79"/>
                  </a:cubicBezTo>
                  <a:cubicBezTo>
                    <a:pt x="180" y="80"/>
                    <a:pt x="180" y="80"/>
                    <a:pt x="180" y="80"/>
                  </a:cubicBezTo>
                  <a:cubicBezTo>
                    <a:pt x="174" y="82"/>
                    <a:pt x="174" y="82"/>
                    <a:pt x="174" y="82"/>
                  </a:cubicBezTo>
                  <a:cubicBezTo>
                    <a:pt x="171" y="84"/>
                    <a:pt x="171" y="84"/>
                    <a:pt x="171" y="84"/>
                  </a:cubicBezTo>
                  <a:cubicBezTo>
                    <a:pt x="170" y="86"/>
                    <a:pt x="170" y="86"/>
                    <a:pt x="170" y="86"/>
                  </a:cubicBezTo>
                  <a:cubicBezTo>
                    <a:pt x="168" y="88"/>
                    <a:pt x="166" y="90"/>
                    <a:pt x="162" y="89"/>
                  </a:cubicBezTo>
                  <a:cubicBezTo>
                    <a:pt x="162" y="89"/>
                    <a:pt x="162" y="89"/>
                    <a:pt x="162" y="89"/>
                  </a:cubicBezTo>
                  <a:cubicBezTo>
                    <a:pt x="162" y="88"/>
                    <a:pt x="162" y="88"/>
                    <a:pt x="162" y="88"/>
                  </a:cubicBezTo>
                  <a:cubicBezTo>
                    <a:pt x="156" y="84"/>
                    <a:pt x="156" y="84"/>
                    <a:pt x="156" y="84"/>
                  </a:cubicBezTo>
                  <a:cubicBezTo>
                    <a:pt x="156" y="74"/>
                    <a:pt x="156" y="74"/>
                    <a:pt x="156" y="74"/>
                  </a:cubicBezTo>
                  <a:cubicBezTo>
                    <a:pt x="152" y="72"/>
                    <a:pt x="150" y="69"/>
                    <a:pt x="150" y="67"/>
                  </a:cubicBezTo>
                  <a:cubicBezTo>
                    <a:pt x="148" y="58"/>
                    <a:pt x="148" y="58"/>
                    <a:pt x="148" y="58"/>
                  </a:cubicBezTo>
                  <a:cubicBezTo>
                    <a:pt x="144" y="54"/>
                    <a:pt x="144" y="54"/>
                    <a:pt x="144" y="54"/>
                  </a:cubicBezTo>
                  <a:cubicBezTo>
                    <a:pt x="140" y="50"/>
                    <a:pt x="140" y="50"/>
                    <a:pt x="140" y="50"/>
                  </a:cubicBezTo>
                  <a:cubicBezTo>
                    <a:pt x="138" y="49"/>
                    <a:pt x="138" y="49"/>
                    <a:pt x="138" y="49"/>
                  </a:cubicBezTo>
                  <a:cubicBezTo>
                    <a:pt x="145" y="40"/>
                    <a:pt x="145" y="40"/>
                    <a:pt x="145" y="40"/>
                  </a:cubicBezTo>
                  <a:cubicBezTo>
                    <a:pt x="146" y="34"/>
                    <a:pt x="146" y="34"/>
                    <a:pt x="146" y="34"/>
                  </a:cubicBezTo>
                  <a:cubicBezTo>
                    <a:pt x="138" y="24"/>
                    <a:pt x="138" y="24"/>
                    <a:pt x="138" y="24"/>
                  </a:cubicBezTo>
                  <a:cubicBezTo>
                    <a:pt x="138" y="24"/>
                    <a:pt x="138" y="24"/>
                    <a:pt x="138" y="24"/>
                  </a:cubicBezTo>
                  <a:cubicBezTo>
                    <a:pt x="138" y="24"/>
                    <a:pt x="138" y="24"/>
                    <a:pt x="138" y="24"/>
                  </a:cubicBezTo>
                  <a:cubicBezTo>
                    <a:pt x="134" y="16"/>
                    <a:pt x="134" y="16"/>
                    <a:pt x="134" y="16"/>
                  </a:cubicBezTo>
                  <a:cubicBezTo>
                    <a:pt x="134" y="16"/>
                    <a:pt x="134" y="16"/>
                    <a:pt x="134" y="16"/>
                  </a:cubicBezTo>
                  <a:cubicBezTo>
                    <a:pt x="134" y="16"/>
                    <a:pt x="134" y="16"/>
                    <a:pt x="134" y="16"/>
                  </a:cubicBezTo>
                  <a:cubicBezTo>
                    <a:pt x="134" y="12"/>
                    <a:pt x="134" y="12"/>
                    <a:pt x="134" y="12"/>
                  </a:cubicBezTo>
                  <a:cubicBezTo>
                    <a:pt x="128" y="8"/>
                    <a:pt x="128" y="8"/>
                    <a:pt x="128" y="8"/>
                  </a:cubicBezTo>
                  <a:cubicBezTo>
                    <a:pt x="128" y="7"/>
                    <a:pt x="128" y="7"/>
                    <a:pt x="128" y="7"/>
                  </a:cubicBezTo>
                  <a:cubicBezTo>
                    <a:pt x="128" y="7"/>
                    <a:pt x="128" y="7"/>
                    <a:pt x="128" y="7"/>
                  </a:cubicBezTo>
                  <a:cubicBezTo>
                    <a:pt x="128" y="7"/>
                    <a:pt x="128" y="7"/>
                    <a:pt x="128" y="7"/>
                  </a:cubicBezTo>
                  <a:cubicBezTo>
                    <a:pt x="123" y="1"/>
                    <a:pt x="123" y="1"/>
                    <a:pt x="123" y="1"/>
                  </a:cubicBezTo>
                  <a:cubicBezTo>
                    <a:pt x="116" y="0"/>
                    <a:pt x="116" y="0"/>
                    <a:pt x="116" y="0"/>
                  </a:cubicBezTo>
                  <a:cubicBezTo>
                    <a:pt x="108" y="2"/>
                    <a:pt x="108" y="2"/>
                    <a:pt x="108" y="2"/>
                  </a:cubicBezTo>
                  <a:cubicBezTo>
                    <a:pt x="106" y="4"/>
                    <a:pt x="106" y="4"/>
                    <a:pt x="106" y="4"/>
                  </a:cubicBezTo>
                  <a:cubicBezTo>
                    <a:pt x="105" y="15"/>
                    <a:pt x="105" y="15"/>
                    <a:pt x="105" y="15"/>
                  </a:cubicBezTo>
                  <a:cubicBezTo>
                    <a:pt x="105" y="28"/>
                    <a:pt x="105" y="28"/>
                    <a:pt x="105" y="28"/>
                  </a:cubicBezTo>
                  <a:cubicBezTo>
                    <a:pt x="104" y="28"/>
                    <a:pt x="104" y="28"/>
                    <a:pt x="104" y="28"/>
                  </a:cubicBezTo>
                  <a:cubicBezTo>
                    <a:pt x="96" y="31"/>
                    <a:pt x="96" y="31"/>
                    <a:pt x="96" y="31"/>
                  </a:cubicBezTo>
                  <a:cubicBezTo>
                    <a:pt x="96" y="31"/>
                    <a:pt x="96" y="31"/>
                    <a:pt x="96" y="31"/>
                  </a:cubicBezTo>
                  <a:cubicBezTo>
                    <a:pt x="96" y="31"/>
                    <a:pt x="96" y="31"/>
                    <a:pt x="96" y="31"/>
                  </a:cubicBezTo>
                  <a:cubicBezTo>
                    <a:pt x="96" y="31"/>
                    <a:pt x="96" y="31"/>
                    <a:pt x="96" y="31"/>
                  </a:cubicBezTo>
                  <a:cubicBezTo>
                    <a:pt x="89" y="32"/>
                    <a:pt x="89" y="32"/>
                    <a:pt x="89" y="32"/>
                  </a:cubicBezTo>
                  <a:cubicBezTo>
                    <a:pt x="86" y="34"/>
                    <a:pt x="82" y="36"/>
                    <a:pt x="77" y="37"/>
                  </a:cubicBezTo>
                  <a:cubicBezTo>
                    <a:pt x="76" y="38"/>
                    <a:pt x="76" y="38"/>
                    <a:pt x="76" y="38"/>
                  </a:cubicBezTo>
                  <a:cubicBezTo>
                    <a:pt x="76" y="38"/>
                    <a:pt x="76" y="38"/>
                    <a:pt x="76" y="38"/>
                  </a:cubicBezTo>
                  <a:cubicBezTo>
                    <a:pt x="76" y="38"/>
                    <a:pt x="76" y="38"/>
                    <a:pt x="76" y="38"/>
                  </a:cubicBezTo>
                  <a:cubicBezTo>
                    <a:pt x="62" y="34"/>
                    <a:pt x="62" y="34"/>
                    <a:pt x="62" y="34"/>
                  </a:cubicBezTo>
                  <a:cubicBezTo>
                    <a:pt x="57" y="40"/>
                    <a:pt x="57" y="40"/>
                    <a:pt x="57" y="40"/>
                  </a:cubicBezTo>
                  <a:cubicBezTo>
                    <a:pt x="56" y="42"/>
                    <a:pt x="53" y="44"/>
                    <a:pt x="49" y="44"/>
                  </a:cubicBezTo>
                  <a:cubicBezTo>
                    <a:pt x="41" y="51"/>
                    <a:pt x="41" y="51"/>
                    <a:pt x="41" y="51"/>
                  </a:cubicBezTo>
                  <a:cubicBezTo>
                    <a:pt x="36" y="58"/>
                    <a:pt x="36" y="58"/>
                    <a:pt x="36" y="58"/>
                  </a:cubicBezTo>
                  <a:cubicBezTo>
                    <a:pt x="36" y="58"/>
                    <a:pt x="36" y="58"/>
                    <a:pt x="36" y="58"/>
                  </a:cubicBezTo>
                  <a:cubicBezTo>
                    <a:pt x="36" y="59"/>
                    <a:pt x="36" y="59"/>
                    <a:pt x="36" y="59"/>
                  </a:cubicBezTo>
                  <a:cubicBezTo>
                    <a:pt x="34" y="62"/>
                    <a:pt x="32" y="65"/>
                    <a:pt x="30" y="66"/>
                  </a:cubicBezTo>
                  <a:cubicBezTo>
                    <a:pt x="25" y="72"/>
                    <a:pt x="25" y="72"/>
                    <a:pt x="25" y="72"/>
                  </a:cubicBezTo>
                  <a:cubicBezTo>
                    <a:pt x="25" y="73"/>
                    <a:pt x="25" y="73"/>
                    <a:pt x="25" y="73"/>
                  </a:cubicBezTo>
                  <a:cubicBezTo>
                    <a:pt x="25" y="73"/>
                    <a:pt x="25" y="73"/>
                    <a:pt x="25" y="73"/>
                  </a:cubicBezTo>
                  <a:cubicBezTo>
                    <a:pt x="22" y="75"/>
                    <a:pt x="22" y="75"/>
                    <a:pt x="22" y="75"/>
                  </a:cubicBezTo>
                  <a:cubicBezTo>
                    <a:pt x="20" y="76"/>
                    <a:pt x="18" y="76"/>
                    <a:pt x="16" y="76"/>
                  </a:cubicBezTo>
                  <a:cubicBezTo>
                    <a:pt x="6" y="76"/>
                    <a:pt x="6" y="76"/>
                    <a:pt x="6" y="76"/>
                  </a:cubicBezTo>
                  <a:cubicBezTo>
                    <a:pt x="4" y="79"/>
                    <a:pt x="4" y="79"/>
                    <a:pt x="4" y="79"/>
                  </a:cubicBezTo>
                  <a:cubicBezTo>
                    <a:pt x="0" y="86"/>
                    <a:pt x="0" y="86"/>
                    <a:pt x="0" y="86"/>
                  </a:cubicBezTo>
                  <a:cubicBezTo>
                    <a:pt x="2" y="92"/>
                    <a:pt x="2" y="92"/>
                    <a:pt x="2" y="92"/>
                  </a:cubicBezTo>
                  <a:cubicBezTo>
                    <a:pt x="1" y="108"/>
                    <a:pt x="1" y="108"/>
                    <a:pt x="1" y="108"/>
                  </a:cubicBezTo>
                  <a:cubicBezTo>
                    <a:pt x="4" y="112"/>
                    <a:pt x="4" y="112"/>
                    <a:pt x="4" y="112"/>
                  </a:cubicBezTo>
                  <a:cubicBezTo>
                    <a:pt x="4" y="113"/>
                    <a:pt x="4" y="113"/>
                    <a:pt x="4" y="113"/>
                  </a:cubicBezTo>
                  <a:cubicBezTo>
                    <a:pt x="5" y="116"/>
                    <a:pt x="5" y="116"/>
                    <a:pt x="5" y="116"/>
                  </a:cubicBezTo>
                  <a:cubicBezTo>
                    <a:pt x="11" y="116"/>
                    <a:pt x="11" y="116"/>
                    <a:pt x="11" y="116"/>
                  </a:cubicBezTo>
                  <a:cubicBezTo>
                    <a:pt x="20" y="118"/>
                    <a:pt x="20" y="118"/>
                    <a:pt x="20" y="118"/>
                  </a:cubicBezTo>
                  <a:cubicBezTo>
                    <a:pt x="33" y="119"/>
                    <a:pt x="33" y="119"/>
                    <a:pt x="33" y="119"/>
                  </a:cubicBezTo>
                  <a:cubicBezTo>
                    <a:pt x="38" y="118"/>
                    <a:pt x="38" y="118"/>
                    <a:pt x="38" y="118"/>
                  </a:cubicBezTo>
                  <a:cubicBezTo>
                    <a:pt x="39" y="118"/>
                    <a:pt x="39" y="118"/>
                    <a:pt x="39" y="118"/>
                  </a:cubicBezTo>
                  <a:cubicBezTo>
                    <a:pt x="40" y="118"/>
                    <a:pt x="40" y="118"/>
                    <a:pt x="40" y="118"/>
                  </a:cubicBezTo>
                  <a:cubicBezTo>
                    <a:pt x="50" y="122"/>
                    <a:pt x="50" y="122"/>
                    <a:pt x="50" y="122"/>
                  </a:cubicBezTo>
                  <a:cubicBezTo>
                    <a:pt x="50" y="122"/>
                    <a:pt x="50" y="122"/>
                    <a:pt x="50" y="122"/>
                  </a:cubicBezTo>
                  <a:cubicBezTo>
                    <a:pt x="51" y="122"/>
                    <a:pt x="51" y="122"/>
                    <a:pt x="51" y="122"/>
                  </a:cubicBezTo>
                  <a:cubicBezTo>
                    <a:pt x="56" y="127"/>
                    <a:pt x="56" y="127"/>
                    <a:pt x="56" y="127"/>
                  </a:cubicBezTo>
                  <a:cubicBezTo>
                    <a:pt x="68" y="131"/>
                    <a:pt x="68" y="131"/>
                    <a:pt x="68" y="131"/>
                  </a:cubicBezTo>
                  <a:cubicBezTo>
                    <a:pt x="69" y="131"/>
                    <a:pt x="69" y="131"/>
                    <a:pt x="69" y="131"/>
                  </a:cubicBezTo>
                  <a:cubicBezTo>
                    <a:pt x="77" y="136"/>
                    <a:pt x="77" y="136"/>
                    <a:pt x="77" y="136"/>
                  </a:cubicBezTo>
                  <a:cubicBezTo>
                    <a:pt x="96" y="154"/>
                    <a:pt x="96" y="154"/>
                    <a:pt x="96" y="154"/>
                  </a:cubicBezTo>
                  <a:cubicBezTo>
                    <a:pt x="105" y="158"/>
                    <a:pt x="105" y="158"/>
                    <a:pt x="105" y="158"/>
                  </a:cubicBezTo>
                  <a:cubicBezTo>
                    <a:pt x="109" y="156"/>
                    <a:pt x="109" y="156"/>
                    <a:pt x="109" y="156"/>
                  </a:cubicBezTo>
                  <a:cubicBezTo>
                    <a:pt x="112" y="150"/>
                    <a:pt x="112" y="150"/>
                    <a:pt x="112" y="150"/>
                  </a:cubicBezTo>
                  <a:cubicBezTo>
                    <a:pt x="110" y="139"/>
                    <a:pt x="110" y="139"/>
                    <a:pt x="110" y="139"/>
                  </a:cubicBezTo>
                  <a:cubicBezTo>
                    <a:pt x="110" y="136"/>
                    <a:pt x="113" y="134"/>
                    <a:pt x="118" y="132"/>
                  </a:cubicBezTo>
                  <a:cubicBezTo>
                    <a:pt x="118" y="131"/>
                    <a:pt x="118" y="131"/>
                    <a:pt x="118" y="131"/>
                  </a:cubicBezTo>
                  <a:cubicBezTo>
                    <a:pt x="143" y="146"/>
                    <a:pt x="143" y="146"/>
                    <a:pt x="143" y="146"/>
                  </a:cubicBezTo>
                  <a:cubicBezTo>
                    <a:pt x="146" y="145"/>
                    <a:pt x="146" y="145"/>
                    <a:pt x="146" y="145"/>
                  </a:cubicBezTo>
                  <a:cubicBezTo>
                    <a:pt x="151" y="142"/>
                    <a:pt x="151" y="142"/>
                    <a:pt x="151" y="142"/>
                  </a:cubicBezTo>
                  <a:cubicBezTo>
                    <a:pt x="152" y="142"/>
                    <a:pt x="152" y="142"/>
                    <a:pt x="152" y="142"/>
                  </a:cubicBezTo>
                  <a:cubicBezTo>
                    <a:pt x="155" y="142"/>
                    <a:pt x="155" y="142"/>
                    <a:pt x="155" y="142"/>
                  </a:cubicBezTo>
                  <a:cubicBezTo>
                    <a:pt x="160" y="138"/>
                    <a:pt x="160" y="138"/>
                    <a:pt x="160" y="138"/>
                  </a:cubicBezTo>
                  <a:cubicBezTo>
                    <a:pt x="161" y="138"/>
                    <a:pt x="161" y="138"/>
                    <a:pt x="161" y="138"/>
                  </a:cubicBezTo>
                  <a:cubicBezTo>
                    <a:pt x="162" y="138"/>
                    <a:pt x="162" y="138"/>
                    <a:pt x="162" y="138"/>
                  </a:cubicBezTo>
                  <a:cubicBezTo>
                    <a:pt x="176" y="148"/>
                    <a:pt x="176" y="148"/>
                    <a:pt x="176" y="148"/>
                  </a:cubicBezTo>
                  <a:cubicBezTo>
                    <a:pt x="177" y="149"/>
                    <a:pt x="177" y="149"/>
                    <a:pt x="177" y="149"/>
                  </a:cubicBezTo>
                  <a:cubicBezTo>
                    <a:pt x="186" y="156"/>
                    <a:pt x="186" y="156"/>
                    <a:pt x="186" y="156"/>
                  </a:cubicBezTo>
                  <a:cubicBezTo>
                    <a:pt x="188" y="158"/>
                    <a:pt x="192" y="161"/>
                    <a:pt x="194" y="165"/>
                  </a:cubicBezTo>
                  <a:cubicBezTo>
                    <a:pt x="199" y="170"/>
                    <a:pt x="199" y="170"/>
                    <a:pt x="199" y="170"/>
                  </a:cubicBezTo>
                  <a:cubicBezTo>
                    <a:pt x="202" y="169"/>
                    <a:pt x="202" y="169"/>
                    <a:pt x="202" y="169"/>
                  </a:cubicBezTo>
                  <a:cubicBezTo>
                    <a:pt x="206" y="162"/>
                    <a:pt x="206" y="162"/>
                    <a:pt x="206" y="162"/>
                  </a:cubicBezTo>
                  <a:cubicBezTo>
                    <a:pt x="215" y="168"/>
                    <a:pt x="215" y="168"/>
                    <a:pt x="215" y="168"/>
                  </a:cubicBezTo>
                  <a:cubicBezTo>
                    <a:pt x="215" y="168"/>
                    <a:pt x="215" y="168"/>
                    <a:pt x="215" y="168"/>
                  </a:cubicBezTo>
                  <a:cubicBezTo>
                    <a:pt x="216" y="168"/>
                    <a:pt x="216" y="168"/>
                    <a:pt x="216" y="168"/>
                  </a:cubicBezTo>
                  <a:cubicBezTo>
                    <a:pt x="216" y="168"/>
                    <a:pt x="216" y="168"/>
                    <a:pt x="216" y="168"/>
                  </a:cubicBezTo>
                  <a:cubicBezTo>
                    <a:pt x="222" y="176"/>
                    <a:pt x="222" y="176"/>
                    <a:pt x="222" y="176"/>
                  </a:cubicBezTo>
                  <a:cubicBezTo>
                    <a:pt x="240" y="190"/>
                    <a:pt x="240" y="190"/>
                    <a:pt x="240" y="190"/>
                  </a:cubicBezTo>
                  <a:cubicBezTo>
                    <a:pt x="240" y="190"/>
                    <a:pt x="240" y="190"/>
                    <a:pt x="240" y="190"/>
                  </a:cubicBezTo>
                  <a:cubicBezTo>
                    <a:pt x="246" y="196"/>
                    <a:pt x="246" y="196"/>
                    <a:pt x="246" y="196"/>
                  </a:cubicBezTo>
                  <a:cubicBezTo>
                    <a:pt x="261" y="191"/>
                    <a:pt x="261" y="191"/>
                    <a:pt x="261" y="191"/>
                  </a:cubicBezTo>
                  <a:cubicBezTo>
                    <a:pt x="262" y="203"/>
                    <a:pt x="262" y="203"/>
                    <a:pt x="262" y="203"/>
                  </a:cubicBezTo>
                  <a:cubicBezTo>
                    <a:pt x="269" y="210"/>
                    <a:pt x="269" y="210"/>
                    <a:pt x="269" y="210"/>
                  </a:cubicBezTo>
                  <a:cubicBezTo>
                    <a:pt x="269" y="210"/>
                    <a:pt x="269" y="210"/>
                    <a:pt x="269" y="210"/>
                  </a:cubicBezTo>
                  <a:cubicBezTo>
                    <a:pt x="269" y="210"/>
                    <a:pt x="269" y="210"/>
                    <a:pt x="269" y="210"/>
                  </a:cubicBezTo>
                  <a:cubicBezTo>
                    <a:pt x="274" y="218"/>
                    <a:pt x="274" y="218"/>
                    <a:pt x="274" y="218"/>
                  </a:cubicBezTo>
                  <a:cubicBezTo>
                    <a:pt x="274" y="219"/>
                    <a:pt x="274" y="219"/>
                    <a:pt x="274" y="219"/>
                  </a:cubicBezTo>
                  <a:cubicBezTo>
                    <a:pt x="274" y="219"/>
                    <a:pt x="274" y="219"/>
                    <a:pt x="274" y="219"/>
                  </a:cubicBezTo>
                  <a:cubicBezTo>
                    <a:pt x="274" y="220"/>
                    <a:pt x="274" y="220"/>
                    <a:pt x="274" y="220"/>
                  </a:cubicBezTo>
                  <a:cubicBezTo>
                    <a:pt x="280" y="247"/>
                    <a:pt x="280" y="247"/>
                    <a:pt x="280" y="247"/>
                  </a:cubicBezTo>
                  <a:cubicBezTo>
                    <a:pt x="286" y="258"/>
                    <a:pt x="286" y="258"/>
                    <a:pt x="286" y="258"/>
                  </a:cubicBezTo>
                  <a:cubicBezTo>
                    <a:pt x="278" y="279"/>
                    <a:pt x="278" y="279"/>
                    <a:pt x="278" y="279"/>
                  </a:cubicBezTo>
                  <a:cubicBezTo>
                    <a:pt x="278" y="280"/>
                    <a:pt x="278" y="280"/>
                    <a:pt x="278" y="280"/>
                  </a:cubicBezTo>
                  <a:cubicBezTo>
                    <a:pt x="272" y="282"/>
                    <a:pt x="272" y="282"/>
                    <a:pt x="272" y="282"/>
                  </a:cubicBezTo>
                  <a:cubicBezTo>
                    <a:pt x="272" y="288"/>
                    <a:pt x="272" y="288"/>
                    <a:pt x="272" y="288"/>
                  </a:cubicBezTo>
                  <a:cubicBezTo>
                    <a:pt x="271" y="288"/>
                    <a:pt x="271" y="288"/>
                    <a:pt x="271" y="288"/>
                  </a:cubicBezTo>
                  <a:cubicBezTo>
                    <a:pt x="264" y="299"/>
                    <a:pt x="264" y="299"/>
                    <a:pt x="264" y="299"/>
                  </a:cubicBezTo>
                  <a:cubicBezTo>
                    <a:pt x="264" y="299"/>
                    <a:pt x="264" y="299"/>
                    <a:pt x="264" y="299"/>
                  </a:cubicBezTo>
                  <a:cubicBezTo>
                    <a:pt x="254" y="300"/>
                    <a:pt x="254" y="300"/>
                    <a:pt x="254" y="300"/>
                  </a:cubicBezTo>
                  <a:cubicBezTo>
                    <a:pt x="244" y="308"/>
                    <a:pt x="244" y="308"/>
                    <a:pt x="244" y="308"/>
                  </a:cubicBezTo>
                  <a:cubicBezTo>
                    <a:pt x="246" y="309"/>
                    <a:pt x="247" y="310"/>
                    <a:pt x="250" y="311"/>
                  </a:cubicBezTo>
                  <a:cubicBezTo>
                    <a:pt x="254" y="312"/>
                    <a:pt x="254" y="316"/>
                    <a:pt x="252" y="321"/>
                  </a:cubicBezTo>
                  <a:cubicBezTo>
                    <a:pt x="252" y="322"/>
                    <a:pt x="252" y="322"/>
                    <a:pt x="252" y="322"/>
                  </a:cubicBezTo>
                  <a:cubicBezTo>
                    <a:pt x="246" y="328"/>
                    <a:pt x="246" y="328"/>
                    <a:pt x="246" y="328"/>
                  </a:cubicBezTo>
                  <a:cubicBezTo>
                    <a:pt x="245" y="328"/>
                    <a:pt x="245" y="328"/>
                    <a:pt x="245" y="328"/>
                  </a:cubicBezTo>
                  <a:cubicBezTo>
                    <a:pt x="245" y="329"/>
                    <a:pt x="245" y="329"/>
                    <a:pt x="245" y="329"/>
                  </a:cubicBezTo>
                  <a:cubicBezTo>
                    <a:pt x="244" y="329"/>
                    <a:pt x="244" y="329"/>
                    <a:pt x="244" y="329"/>
                  </a:cubicBezTo>
                  <a:cubicBezTo>
                    <a:pt x="244" y="329"/>
                    <a:pt x="244" y="329"/>
                    <a:pt x="244" y="329"/>
                  </a:cubicBezTo>
                  <a:cubicBezTo>
                    <a:pt x="225" y="326"/>
                    <a:pt x="225" y="326"/>
                    <a:pt x="225" y="326"/>
                  </a:cubicBezTo>
                  <a:cubicBezTo>
                    <a:pt x="224" y="333"/>
                    <a:pt x="224" y="333"/>
                    <a:pt x="224" y="333"/>
                  </a:cubicBezTo>
                  <a:cubicBezTo>
                    <a:pt x="226" y="348"/>
                    <a:pt x="226" y="348"/>
                    <a:pt x="226" y="348"/>
                  </a:cubicBezTo>
                  <a:cubicBezTo>
                    <a:pt x="242" y="354"/>
                    <a:pt x="242" y="354"/>
                    <a:pt x="242" y="354"/>
                  </a:cubicBezTo>
                  <a:cubicBezTo>
                    <a:pt x="242" y="355"/>
                    <a:pt x="242" y="355"/>
                    <a:pt x="242" y="355"/>
                  </a:cubicBezTo>
                  <a:cubicBezTo>
                    <a:pt x="242" y="355"/>
                    <a:pt x="242" y="355"/>
                    <a:pt x="242" y="355"/>
                  </a:cubicBezTo>
                  <a:cubicBezTo>
                    <a:pt x="248" y="353"/>
                    <a:pt x="248" y="353"/>
                    <a:pt x="248" y="353"/>
                  </a:cubicBezTo>
                  <a:cubicBezTo>
                    <a:pt x="249" y="353"/>
                    <a:pt x="249" y="353"/>
                    <a:pt x="249" y="353"/>
                  </a:cubicBezTo>
                  <a:cubicBezTo>
                    <a:pt x="250" y="352"/>
                    <a:pt x="250" y="352"/>
                    <a:pt x="250" y="352"/>
                  </a:cubicBezTo>
                  <a:cubicBezTo>
                    <a:pt x="250" y="353"/>
                    <a:pt x="250" y="353"/>
                    <a:pt x="250" y="353"/>
                  </a:cubicBezTo>
                  <a:cubicBezTo>
                    <a:pt x="250" y="353"/>
                    <a:pt x="250" y="353"/>
                    <a:pt x="250" y="353"/>
                  </a:cubicBezTo>
                  <a:cubicBezTo>
                    <a:pt x="255" y="356"/>
                    <a:pt x="255" y="356"/>
                    <a:pt x="255" y="356"/>
                  </a:cubicBezTo>
                  <a:cubicBezTo>
                    <a:pt x="262" y="356"/>
                    <a:pt x="262" y="356"/>
                    <a:pt x="262" y="356"/>
                  </a:cubicBezTo>
                  <a:cubicBezTo>
                    <a:pt x="264" y="355"/>
                    <a:pt x="264" y="355"/>
                    <a:pt x="264" y="355"/>
                  </a:cubicBezTo>
                  <a:cubicBezTo>
                    <a:pt x="262" y="348"/>
                    <a:pt x="262" y="348"/>
                    <a:pt x="262" y="348"/>
                  </a:cubicBezTo>
                  <a:cubicBezTo>
                    <a:pt x="262" y="348"/>
                    <a:pt x="262" y="348"/>
                    <a:pt x="262" y="348"/>
                  </a:cubicBezTo>
                  <a:cubicBezTo>
                    <a:pt x="262" y="348"/>
                    <a:pt x="262" y="348"/>
                    <a:pt x="262" y="348"/>
                  </a:cubicBezTo>
                  <a:cubicBezTo>
                    <a:pt x="260" y="340"/>
                    <a:pt x="260" y="340"/>
                    <a:pt x="260" y="340"/>
                  </a:cubicBezTo>
                  <a:cubicBezTo>
                    <a:pt x="260" y="339"/>
                    <a:pt x="260" y="339"/>
                    <a:pt x="260" y="339"/>
                  </a:cubicBezTo>
                  <a:cubicBezTo>
                    <a:pt x="260" y="338"/>
                    <a:pt x="260" y="338"/>
                    <a:pt x="260" y="338"/>
                  </a:cubicBezTo>
                  <a:cubicBezTo>
                    <a:pt x="260" y="338"/>
                    <a:pt x="260" y="338"/>
                    <a:pt x="260" y="338"/>
                  </a:cubicBezTo>
                  <a:cubicBezTo>
                    <a:pt x="260" y="338"/>
                    <a:pt x="260" y="338"/>
                    <a:pt x="260" y="338"/>
                  </a:cubicBezTo>
                  <a:cubicBezTo>
                    <a:pt x="263" y="335"/>
                    <a:pt x="263" y="335"/>
                    <a:pt x="263" y="335"/>
                  </a:cubicBezTo>
                  <a:cubicBezTo>
                    <a:pt x="264" y="334"/>
                    <a:pt x="264" y="334"/>
                    <a:pt x="264" y="334"/>
                  </a:cubicBezTo>
                  <a:cubicBezTo>
                    <a:pt x="264" y="334"/>
                    <a:pt x="264" y="334"/>
                    <a:pt x="264" y="334"/>
                  </a:cubicBezTo>
                  <a:cubicBezTo>
                    <a:pt x="264" y="334"/>
                    <a:pt x="264" y="334"/>
                    <a:pt x="264" y="334"/>
                  </a:cubicBezTo>
                  <a:cubicBezTo>
                    <a:pt x="268" y="328"/>
                    <a:pt x="268" y="328"/>
                    <a:pt x="268" y="328"/>
                  </a:cubicBezTo>
                  <a:cubicBezTo>
                    <a:pt x="269" y="327"/>
                    <a:pt x="269" y="327"/>
                    <a:pt x="269" y="327"/>
                  </a:cubicBezTo>
                  <a:cubicBezTo>
                    <a:pt x="276" y="322"/>
                    <a:pt x="276" y="322"/>
                    <a:pt x="276" y="322"/>
                  </a:cubicBezTo>
                  <a:cubicBezTo>
                    <a:pt x="276" y="322"/>
                    <a:pt x="276" y="322"/>
                    <a:pt x="276" y="322"/>
                  </a:cubicBezTo>
                  <a:cubicBezTo>
                    <a:pt x="276" y="321"/>
                    <a:pt x="276" y="321"/>
                    <a:pt x="276" y="321"/>
                  </a:cubicBezTo>
                  <a:cubicBezTo>
                    <a:pt x="277" y="321"/>
                    <a:pt x="277" y="321"/>
                    <a:pt x="277" y="321"/>
                  </a:cubicBezTo>
                  <a:cubicBezTo>
                    <a:pt x="277" y="321"/>
                    <a:pt x="277" y="321"/>
                    <a:pt x="277" y="321"/>
                  </a:cubicBezTo>
                  <a:cubicBezTo>
                    <a:pt x="286" y="320"/>
                    <a:pt x="286" y="320"/>
                    <a:pt x="286" y="320"/>
                  </a:cubicBezTo>
                  <a:cubicBezTo>
                    <a:pt x="286" y="322"/>
                    <a:pt x="286" y="322"/>
                    <a:pt x="286" y="322"/>
                  </a:cubicBezTo>
                  <a:cubicBezTo>
                    <a:pt x="286" y="325"/>
                    <a:pt x="286" y="327"/>
                    <a:pt x="286" y="328"/>
                  </a:cubicBezTo>
                  <a:cubicBezTo>
                    <a:pt x="288" y="332"/>
                    <a:pt x="288" y="332"/>
                    <a:pt x="288" y="332"/>
                  </a:cubicBezTo>
                  <a:cubicBezTo>
                    <a:pt x="290" y="337"/>
                    <a:pt x="290" y="337"/>
                    <a:pt x="290" y="337"/>
                  </a:cubicBezTo>
                  <a:cubicBezTo>
                    <a:pt x="298" y="342"/>
                    <a:pt x="298" y="342"/>
                    <a:pt x="298" y="342"/>
                  </a:cubicBezTo>
                  <a:cubicBezTo>
                    <a:pt x="320" y="344"/>
                    <a:pt x="320" y="344"/>
                    <a:pt x="320" y="344"/>
                  </a:cubicBezTo>
                  <a:cubicBezTo>
                    <a:pt x="321" y="344"/>
                    <a:pt x="321" y="344"/>
                    <a:pt x="321" y="344"/>
                  </a:cubicBezTo>
                  <a:cubicBezTo>
                    <a:pt x="322" y="344"/>
                    <a:pt x="322" y="344"/>
                    <a:pt x="322" y="344"/>
                  </a:cubicBezTo>
                  <a:cubicBezTo>
                    <a:pt x="322" y="345"/>
                    <a:pt x="322" y="345"/>
                    <a:pt x="322" y="345"/>
                  </a:cubicBezTo>
                  <a:cubicBezTo>
                    <a:pt x="322" y="346"/>
                    <a:pt x="322" y="346"/>
                    <a:pt x="322" y="346"/>
                  </a:cubicBezTo>
                  <a:cubicBezTo>
                    <a:pt x="322" y="353"/>
                    <a:pt x="322" y="353"/>
                    <a:pt x="322" y="353"/>
                  </a:cubicBezTo>
                  <a:cubicBezTo>
                    <a:pt x="328" y="360"/>
                    <a:pt x="328" y="360"/>
                    <a:pt x="328" y="360"/>
                  </a:cubicBezTo>
                  <a:cubicBezTo>
                    <a:pt x="333" y="362"/>
                    <a:pt x="333" y="362"/>
                    <a:pt x="333" y="362"/>
                  </a:cubicBezTo>
                  <a:cubicBezTo>
                    <a:pt x="334" y="362"/>
                    <a:pt x="334" y="362"/>
                    <a:pt x="334" y="362"/>
                  </a:cubicBezTo>
                  <a:cubicBezTo>
                    <a:pt x="334" y="362"/>
                    <a:pt x="334" y="362"/>
                    <a:pt x="334" y="362"/>
                  </a:cubicBezTo>
                  <a:cubicBezTo>
                    <a:pt x="334" y="363"/>
                    <a:pt x="334" y="363"/>
                    <a:pt x="334" y="363"/>
                  </a:cubicBezTo>
                  <a:cubicBezTo>
                    <a:pt x="334" y="366"/>
                    <a:pt x="334" y="366"/>
                    <a:pt x="334" y="366"/>
                  </a:cubicBezTo>
                  <a:cubicBezTo>
                    <a:pt x="334" y="370"/>
                    <a:pt x="334" y="370"/>
                    <a:pt x="334" y="370"/>
                  </a:cubicBezTo>
                  <a:cubicBezTo>
                    <a:pt x="332" y="378"/>
                    <a:pt x="332" y="378"/>
                    <a:pt x="332" y="378"/>
                  </a:cubicBezTo>
                  <a:cubicBezTo>
                    <a:pt x="335" y="380"/>
                    <a:pt x="335" y="380"/>
                    <a:pt x="335" y="380"/>
                  </a:cubicBezTo>
                  <a:cubicBezTo>
                    <a:pt x="338" y="380"/>
                    <a:pt x="341" y="380"/>
                    <a:pt x="344" y="382"/>
                  </a:cubicBezTo>
                  <a:cubicBezTo>
                    <a:pt x="353" y="386"/>
                    <a:pt x="353" y="386"/>
                    <a:pt x="353" y="386"/>
                  </a:cubicBezTo>
                  <a:cubicBezTo>
                    <a:pt x="358" y="382"/>
                    <a:pt x="358" y="382"/>
                    <a:pt x="358" y="382"/>
                  </a:cubicBezTo>
                  <a:cubicBezTo>
                    <a:pt x="364" y="375"/>
                    <a:pt x="364" y="375"/>
                    <a:pt x="364" y="375"/>
                  </a:cubicBezTo>
                  <a:cubicBezTo>
                    <a:pt x="365" y="372"/>
                    <a:pt x="365" y="372"/>
                    <a:pt x="365" y="372"/>
                  </a:cubicBezTo>
                  <a:cubicBezTo>
                    <a:pt x="365" y="372"/>
                    <a:pt x="365" y="372"/>
                    <a:pt x="365" y="372"/>
                  </a:cubicBezTo>
                  <a:cubicBezTo>
                    <a:pt x="366" y="371"/>
                    <a:pt x="366" y="371"/>
                    <a:pt x="366" y="371"/>
                  </a:cubicBezTo>
                  <a:cubicBezTo>
                    <a:pt x="367" y="370"/>
                    <a:pt x="367" y="370"/>
                    <a:pt x="367" y="370"/>
                  </a:cubicBezTo>
                  <a:cubicBezTo>
                    <a:pt x="367" y="370"/>
                    <a:pt x="367" y="370"/>
                    <a:pt x="367" y="370"/>
                  </a:cubicBezTo>
                  <a:cubicBezTo>
                    <a:pt x="365" y="361"/>
                    <a:pt x="365" y="361"/>
                    <a:pt x="365" y="361"/>
                  </a:cubicBezTo>
                  <a:cubicBezTo>
                    <a:pt x="364" y="357"/>
                    <a:pt x="364" y="357"/>
                    <a:pt x="364" y="357"/>
                  </a:cubicBezTo>
                  <a:cubicBezTo>
                    <a:pt x="364" y="356"/>
                    <a:pt x="364" y="356"/>
                    <a:pt x="364" y="356"/>
                  </a:cubicBezTo>
                  <a:cubicBezTo>
                    <a:pt x="364" y="356"/>
                    <a:pt x="364" y="356"/>
                    <a:pt x="364" y="356"/>
                  </a:cubicBezTo>
                  <a:cubicBezTo>
                    <a:pt x="364" y="356"/>
                    <a:pt x="364" y="356"/>
                    <a:pt x="364" y="356"/>
                  </a:cubicBezTo>
                  <a:cubicBezTo>
                    <a:pt x="364" y="355"/>
                    <a:pt x="364" y="355"/>
                    <a:pt x="364" y="355"/>
                  </a:cubicBezTo>
                  <a:cubicBezTo>
                    <a:pt x="368" y="350"/>
                    <a:pt x="368" y="350"/>
                    <a:pt x="368" y="350"/>
                  </a:cubicBezTo>
                  <a:cubicBezTo>
                    <a:pt x="368" y="350"/>
                    <a:pt x="368" y="350"/>
                    <a:pt x="368" y="350"/>
                  </a:cubicBezTo>
                  <a:cubicBezTo>
                    <a:pt x="368" y="350"/>
                    <a:pt x="368" y="350"/>
                    <a:pt x="368" y="350"/>
                  </a:cubicBezTo>
                  <a:cubicBezTo>
                    <a:pt x="374" y="345"/>
                    <a:pt x="374" y="345"/>
                    <a:pt x="374" y="345"/>
                  </a:cubicBezTo>
                  <a:cubicBezTo>
                    <a:pt x="375" y="345"/>
                    <a:pt x="375" y="345"/>
                    <a:pt x="375" y="345"/>
                  </a:cubicBezTo>
                  <a:cubicBezTo>
                    <a:pt x="388" y="345"/>
                    <a:pt x="388" y="345"/>
                    <a:pt x="388" y="345"/>
                  </a:cubicBezTo>
                  <a:cubicBezTo>
                    <a:pt x="390" y="344"/>
                    <a:pt x="390" y="344"/>
                    <a:pt x="390" y="344"/>
                  </a:cubicBezTo>
                  <a:cubicBezTo>
                    <a:pt x="390" y="338"/>
                    <a:pt x="390" y="338"/>
                    <a:pt x="390" y="338"/>
                  </a:cubicBezTo>
                  <a:cubicBezTo>
                    <a:pt x="388" y="332"/>
                    <a:pt x="388" y="332"/>
                    <a:pt x="388" y="332"/>
                  </a:cubicBezTo>
                  <a:cubicBezTo>
                    <a:pt x="383" y="324"/>
                    <a:pt x="383" y="324"/>
                    <a:pt x="383" y="324"/>
                  </a:cubicBezTo>
                  <a:cubicBezTo>
                    <a:pt x="383" y="324"/>
                    <a:pt x="383" y="324"/>
                    <a:pt x="383" y="324"/>
                  </a:cubicBezTo>
                  <a:cubicBezTo>
                    <a:pt x="383" y="324"/>
                    <a:pt x="383" y="324"/>
                    <a:pt x="383" y="324"/>
                  </a:cubicBezTo>
                  <a:cubicBezTo>
                    <a:pt x="383" y="314"/>
                    <a:pt x="383" y="314"/>
                    <a:pt x="383" y="314"/>
                  </a:cubicBezTo>
                  <a:cubicBezTo>
                    <a:pt x="383" y="313"/>
                    <a:pt x="383" y="313"/>
                    <a:pt x="383" y="313"/>
                  </a:cubicBezTo>
                  <a:cubicBezTo>
                    <a:pt x="383" y="313"/>
                    <a:pt x="383" y="313"/>
                    <a:pt x="383" y="313"/>
                  </a:cubicBezTo>
                  <a:cubicBezTo>
                    <a:pt x="385" y="307"/>
                    <a:pt x="385" y="307"/>
                    <a:pt x="385" y="307"/>
                  </a:cubicBezTo>
                  <a:cubicBezTo>
                    <a:pt x="385" y="307"/>
                    <a:pt x="385" y="307"/>
                    <a:pt x="385" y="307"/>
                  </a:cubicBezTo>
                  <a:cubicBezTo>
                    <a:pt x="386" y="307"/>
                    <a:pt x="386" y="307"/>
                    <a:pt x="386" y="307"/>
                  </a:cubicBezTo>
                  <a:cubicBezTo>
                    <a:pt x="386" y="307"/>
                    <a:pt x="386" y="307"/>
                    <a:pt x="386" y="307"/>
                  </a:cubicBezTo>
                  <a:cubicBezTo>
                    <a:pt x="396" y="291"/>
                    <a:pt x="396" y="291"/>
                    <a:pt x="396" y="291"/>
                  </a:cubicBezTo>
                  <a:cubicBezTo>
                    <a:pt x="397" y="291"/>
                    <a:pt x="397" y="291"/>
                    <a:pt x="397" y="291"/>
                  </a:cubicBezTo>
                  <a:cubicBezTo>
                    <a:pt x="397" y="291"/>
                    <a:pt x="397" y="291"/>
                    <a:pt x="397" y="291"/>
                  </a:cubicBezTo>
                  <a:cubicBezTo>
                    <a:pt x="398" y="290"/>
                    <a:pt x="398" y="290"/>
                    <a:pt x="398" y="290"/>
                  </a:cubicBezTo>
                  <a:cubicBezTo>
                    <a:pt x="400" y="290"/>
                    <a:pt x="400" y="290"/>
                    <a:pt x="400" y="290"/>
                  </a:cubicBezTo>
                  <a:cubicBezTo>
                    <a:pt x="404" y="291"/>
                    <a:pt x="404" y="291"/>
                    <a:pt x="404" y="291"/>
                  </a:cubicBezTo>
                  <a:cubicBezTo>
                    <a:pt x="414" y="296"/>
                    <a:pt x="414" y="296"/>
                    <a:pt x="414" y="296"/>
                  </a:cubicBezTo>
                  <a:cubicBezTo>
                    <a:pt x="420" y="298"/>
                    <a:pt x="420" y="298"/>
                    <a:pt x="420" y="298"/>
                  </a:cubicBezTo>
                  <a:cubicBezTo>
                    <a:pt x="420" y="295"/>
                    <a:pt x="420" y="295"/>
                    <a:pt x="420" y="295"/>
                  </a:cubicBezTo>
                  <a:cubicBezTo>
                    <a:pt x="419" y="294"/>
                    <a:pt x="419" y="294"/>
                    <a:pt x="419" y="294"/>
                  </a:cubicBezTo>
                  <a:cubicBezTo>
                    <a:pt x="419" y="293"/>
                    <a:pt x="419" y="293"/>
                    <a:pt x="419" y="293"/>
                  </a:cubicBezTo>
                  <a:cubicBezTo>
                    <a:pt x="419" y="290"/>
                    <a:pt x="420" y="288"/>
                    <a:pt x="423" y="286"/>
                  </a:cubicBezTo>
                  <a:cubicBezTo>
                    <a:pt x="430" y="281"/>
                    <a:pt x="430" y="281"/>
                    <a:pt x="430" y="281"/>
                  </a:cubicBezTo>
                  <a:cubicBezTo>
                    <a:pt x="430" y="281"/>
                    <a:pt x="430" y="281"/>
                    <a:pt x="430" y="281"/>
                  </a:cubicBezTo>
                  <a:cubicBezTo>
                    <a:pt x="430" y="281"/>
                    <a:pt x="430" y="281"/>
                    <a:pt x="430" y="281"/>
                  </a:cubicBezTo>
                  <a:cubicBezTo>
                    <a:pt x="430" y="280"/>
                    <a:pt x="430" y="280"/>
                    <a:pt x="430" y="280"/>
                  </a:cubicBezTo>
                  <a:cubicBezTo>
                    <a:pt x="434" y="279"/>
                    <a:pt x="437" y="278"/>
                    <a:pt x="438" y="278"/>
                  </a:cubicBezTo>
                  <a:cubicBezTo>
                    <a:pt x="445" y="278"/>
                    <a:pt x="445" y="278"/>
                    <a:pt x="445" y="278"/>
                  </a:cubicBezTo>
                  <a:cubicBezTo>
                    <a:pt x="446" y="278"/>
                    <a:pt x="446" y="278"/>
                    <a:pt x="446" y="278"/>
                  </a:cubicBezTo>
                  <a:cubicBezTo>
                    <a:pt x="446" y="278"/>
                    <a:pt x="446" y="278"/>
                    <a:pt x="446" y="278"/>
                  </a:cubicBezTo>
                  <a:cubicBezTo>
                    <a:pt x="450" y="278"/>
                    <a:pt x="450" y="278"/>
                    <a:pt x="450" y="278"/>
                  </a:cubicBezTo>
                  <a:cubicBezTo>
                    <a:pt x="452" y="268"/>
                    <a:pt x="452" y="268"/>
                    <a:pt x="452" y="268"/>
                  </a:cubicBezTo>
                  <a:cubicBezTo>
                    <a:pt x="452" y="262"/>
                    <a:pt x="452" y="262"/>
                    <a:pt x="452" y="262"/>
                  </a:cubicBezTo>
                  <a:cubicBezTo>
                    <a:pt x="452" y="257"/>
                    <a:pt x="452" y="254"/>
                    <a:pt x="454" y="254"/>
                  </a:cubicBezTo>
                  <a:cubicBezTo>
                    <a:pt x="456" y="248"/>
                    <a:pt x="456" y="248"/>
                    <a:pt x="456" y="248"/>
                  </a:cubicBezTo>
                  <a:cubicBezTo>
                    <a:pt x="453" y="244"/>
                    <a:pt x="453" y="244"/>
                    <a:pt x="453" y="244"/>
                  </a:cubicBezTo>
                  <a:cubicBezTo>
                    <a:pt x="448" y="240"/>
                    <a:pt x="448" y="240"/>
                    <a:pt x="448" y="240"/>
                  </a:cubicBezTo>
                  <a:cubicBezTo>
                    <a:pt x="438" y="238"/>
                    <a:pt x="438" y="238"/>
                    <a:pt x="438" y="238"/>
                  </a:cubicBezTo>
                  <a:cubicBezTo>
                    <a:pt x="436" y="238"/>
                    <a:pt x="432" y="236"/>
                    <a:pt x="426" y="230"/>
                  </a:cubicBezTo>
                  <a:cubicBezTo>
                    <a:pt x="420" y="228"/>
                    <a:pt x="420" y="228"/>
                    <a:pt x="420" y="228"/>
                  </a:cubicBezTo>
                  <a:cubicBezTo>
                    <a:pt x="420" y="228"/>
                    <a:pt x="420" y="228"/>
                    <a:pt x="420" y="228"/>
                  </a:cubicBezTo>
                  <a:cubicBezTo>
                    <a:pt x="420" y="227"/>
                    <a:pt x="420" y="227"/>
                    <a:pt x="420" y="227"/>
                  </a:cubicBezTo>
                  <a:cubicBezTo>
                    <a:pt x="412" y="218"/>
                    <a:pt x="412" y="218"/>
                    <a:pt x="412" y="218"/>
                  </a:cubicBezTo>
                  <a:cubicBezTo>
                    <a:pt x="406" y="218"/>
                    <a:pt x="406" y="218"/>
                    <a:pt x="406" y="218"/>
                  </a:cubicBezTo>
                  <a:cubicBezTo>
                    <a:pt x="405" y="218"/>
                    <a:pt x="405" y="218"/>
                    <a:pt x="405" y="218"/>
                  </a:cubicBezTo>
                  <a:cubicBezTo>
                    <a:pt x="405" y="218"/>
                    <a:pt x="405" y="218"/>
                    <a:pt x="405" y="218"/>
                  </a:cubicBezTo>
                  <a:cubicBezTo>
                    <a:pt x="399" y="215"/>
                    <a:pt x="399" y="215"/>
                    <a:pt x="399" y="215"/>
                  </a:cubicBezTo>
                  <a:cubicBezTo>
                    <a:pt x="395" y="220"/>
                    <a:pt x="395" y="220"/>
                    <a:pt x="395" y="220"/>
                  </a:cubicBezTo>
                  <a:cubicBezTo>
                    <a:pt x="394" y="238"/>
                    <a:pt x="394" y="238"/>
                    <a:pt x="394" y="238"/>
                  </a:cubicBezTo>
                  <a:cubicBezTo>
                    <a:pt x="396" y="246"/>
                    <a:pt x="396" y="246"/>
                    <a:pt x="396" y="246"/>
                  </a:cubicBezTo>
                  <a:cubicBezTo>
                    <a:pt x="398" y="246"/>
                    <a:pt x="398" y="246"/>
                    <a:pt x="398" y="246"/>
                  </a:cubicBezTo>
                  <a:cubicBezTo>
                    <a:pt x="399" y="246"/>
                    <a:pt x="399" y="246"/>
                    <a:pt x="399" y="246"/>
                  </a:cubicBezTo>
                  <a:cubicBezTo>
                    <a:pt x="404" y="248"/>
                    <a:pt x="404" y="248"/>
                    <a:pt x="404" y="248"/>
                  </a:cubicBezTo>
                  <a:cubicBezTo>
                    <a:pt x="404" y="248"/>
                    <a:pt x="404" y="248"/>
                    <a:pt x="404" y="248"/>
                  </a:cubicBezTo>
                  <a:cubicBezTo>
                    <a:pt x="404" y="248"/>
                    <a:pt x="404" y="248"/>
                    <a:pt x="404" y="248"/>
                  </a:cubicBezTo>
                  <a:cubicBezTo>
                    <a:pt x="407" y="255"/>
                    <a:pt x="407" y="255"/>
                    <a:pt x="407" y="255"/>
                  </a:cubicBezTo>
                  <a:cubicBezTo>
                    <a:pt x="408" y="255"/>
                    <a:pt x="408" y="255"/>
                    <a:pt x="408" y="255"/>
                  </a:cubicBezTo>
                  <a:cubicBezTo>
                    <a:pt x="408" y="256"/>
                    <a:pt x="408" y="256"/>
                    <a:pt x="408" y="256"/>
                  </a:cubicBezTo>
                  <a:cubicBezTo>
                    <a:pt x="408" y="256"/>
                    <a:pt x="408" y="256"/>
                    <a:pt x="408" y="256"/>
                  </a:cubicBezTo>
                  <a:cubicBezTo>
                    <a:pt x="408" y="256"/>
                    <a:pt x="408" y="256"/>
                    <a:pt x="408" y="256"/>
                  </a:cubicBezTo>
                  <a:cubicBezTo>
                    <a:pt x="406" y="268"/>
                    <a:pt x="406" y="268"/>
                    <a:pt x="406" y="268"/>
                  </a:cubicBezTo>
                  <a:cubicBezTo>
                    <a:pt x="406" y="269"/>
                    <a:pt x="406" y="269"/>
                    <a:pt x="406" y="269"/>
                  </a:cubicBezTo>
                  <a:cubicBezTo>
                    <a:pt x="406" y="270"/>
                    <a:pt x="406" y="270"/>
                    <a:pt x="406" y="270"/>
                  </a:cubicBezTo>
                  <a:cubicBezTo>
                    <a:pt x="406" y="270"/>
                    <a:pt x="406" y="270"/>
                    <a:pt x="406" y="270"/>
                  </a:cubicBezTo>
                  <a:cubicBezTo>
                    <a:pt x="404" y="271"/>
                    <a:pt x="402" y="272"/>
                    <a:pt x="400" y="273"/>
                  </a:cubicBezTo>
                  <a:cubicBezTo>
                    <a:pt x="399" y="274"/>
                    <a:pt x="399" y="274"/>
                    <a:pt x="399" y="274"/>
                  </a:cubicBezTo>
                  <a:cubicBezTo>
                    <a:pt x="399" y="273"/>
                    <a:pt x="399" y="273"/>
                    <a:pt x="399" y="273"/>
                  </a:cubicBezTo>
                  <a:cubicBezTo>
                    <a:pt x="398" y="273"/>
                    <a:pt x="398" y="273"/>
                    <a:pt x="398" y="273"/>
                  </a:cubicBezTo>
                  <a:cubicBezTo>
                    <a:pt x="396" y="272"/>
                    <a:pt x="396" y="272"/>
                    <a:pt x="396" y="272"/>
                  </a:cubicBezTo>
                  <a:cubicBezTo>
                    <a:pt x="389" y="275"/>
                    <a:pt x="389" y="275"/>
                    <a:pt x="389" y="275"/>
                  </a:cubicBezTo>
                  <a:cubicBezTo>
                    <a:pt x="389" y="275"/>
                    <a:pt x="389" y="275"/>
                    <a:pt x="389" y="275"/>
                  </a:cubicBezTo>
                  <a:cubicBezTo>
                    <a:pt x="389" y="276"/>
                    <a:pt x="389" y="276"/>
                    <a:pt x="389" y="276"/>
                  </a:cubicBezTo>
                  <a:cubicBezTo>
                    <a:pt x="390" y="276"/>
                    <a:pt x="390" y="276"/>
                    <a:pt x="390" y="276"/>
                  </a:cubicBezTo>
                  <a:cubicBezTo>
                    <a:pt x="391" y="287"/>
                    <a:pt x="391" y="287"/>
                    <a:pt x="391" y="287"/>
                  </a:cubicBezTo>
                  <a:cubicBezTo>
                    <a:pt x="391" y="289"/>
                    <a:pt x="390" y="290"/>
                    <a:pt x="388" y="290"/>
                  </a:cubicBezTo>
                  <a:cubicBezTo>
                    <a:pt x="384" y="290"/>
                    <a:pt x="384" y="290"/>
                    <a:pt x="384" y="290"/>
                  </a:cubicBezTo>
                  <a:cubicBezTo>
                    <a:pt x="381" y="290"/>
                    <a:pt x="380" y="289"/>
                    <a:pt x="379" y="288"/>
                  </a:cubicBezTo>
                  <a:cubicBezTo>
                    <a:pt x="374" y="284"/>
                    <a:pt x="374" y="284"/>
                    <a:pt x="374" y="284"/>
                  </a:cubicBezTo>
                  <a:cubicBezTo>
                    <a:pt x="374" y="284"/>
                    <a:pt x="374" y="284"/>
                    <a:pt x="374" y="284"/>
                  </a:cubicBezTo>
                  <a:cubicBezTo>
                    <a:pt x="373" y="284"/>
                    <a:pt x="373" y="284"/>
                    <a:pt x="373" y="284"/>
                  </a:cubicBezTo>
                  <a:cubicBezTo>
                    <a:pt x="373" y="283"/>
                    <a:pt x="373" y="283"/>
                    <a:pt x="373" y="283"/>
                  </a:cubicBezTo>
                  <a:cubicBezTo>
                    <a:pt x="370" y="276"/>
                    <a:pt x="370" y="276"/>
                    <a:pt x="370" y="276"/>
                  </a:cubicBezTo>
                  <a:cubicBezTo>
                    <a:pt x="370" y="276"/>
                    <a:pt x="368" y="274"/>
                    <a:pt x="364" y="273"/>
                  </a:cubicBezTo>
                  <a:cubicBezTo>
                    <a:pt x="363" y="273"/>
                    <a:pt x="363" y="273"/>
                    <a:pt x="363" y="273"/>
                  </a:cubicBezTo>
                  <a:cubicBezTo>
                    <a:pt x="363" y="273"/>
                    <a:pt x="363" y="273"/>
                    <a:pt x="363" y="273"/>
                  </a:cubicBezTo>
                  <a:cubicBezTo>
                    <a:pt x="357" y="269"/>
                    <a:pt x="357" y="269"/>
                    <a:pt x="357" y="269"/>
                  </a:cubicBezTo>
                  <a:cubicBezTo>
                    <a:pt x="356" y="269"/>
                    <a:pt x="356" y="269"/>
                    <a:pt x="356" y="269"/>
                  </a:cubicBezTo>
                  <a:cubicBezTo>
                    <a:pt x="356" y="268"/>
                    <a:pt x="356" y="268"/>
                    <a:pt x="356" y="268"/>
                  </a:cubicBezTo>
                  <a:cubicBezTo>
                    <a:pt x="356" y="268"/>
                    <a:pt x="356" y="268"/>
                    <a:pt x="356" y="268"/>
                  </a:cubicBezTo>
                  <a:cubicBezTo>
                    <a:pt x="355" y="262"/>
                    <a:pt x="355" y="262"/>
                    <a:pt x="355" y="262"/>
                  </a:cubicBezTo>
                  <a:cubicBezTo>
                    <a:pt x="356" y="256"/>
                    <a:pt x="356" y="256"/>
                    <a:pt x="356" y="256"/>
                  </a:cubicBezTo>
                  <a:cubicBezTo>
                    <a:pt x="356" y="256"/>
                    <a:pt x="356" y="256"/>
                    <a:pt x="356" y="256"/>
                  </a:cubicBezTo>
                  <a:cubicBezTo>
                    <a:pt x="356" y="256"/>
                    <a:pt x="356" y="256"/>
                    <a:pt x="356" y="256"/>
                  </a:cubicBezTo>
                  <a:cubicBezTo>
                    <a:pt x="356" y="256"/>
                    <a:pt x="356" y="256"/>
                    <a:pt x="356" y="256"/>
                  </a:cubicBezTo>
                  <a:cubicBezTo>
                    <a:pt x="358" y="253"/>
                    <a:pt x="358" y="253"/>
                    <a:pt x="358" y="253"/>
                  </a:cubicBezTo>
                  <a:cubicBezTo>
                    <a:pt x="358" y="251"/>
                    <a:pt x="358" y="251"/>
                    <a:pt x="358" y="251"/>
                  </a:cubicBezTo>
                  <a:cubicBezTo>
                    <a:pt x="356" y="244"/>
                    <a:pt x="356" y="244"/>
                    <a:pt x="356" y="244"/>
                  </a:cubicBezTo>
                  <a:cubicBezTo>
                    <a:pt x="350" y="239"/>
                    <a:pt x="350" y="239"/>
                    <a:pt x="350" y="239"/>
                  </a:cubicBezTo>
                  <a:cubicBezTo>
                    <a:pt x="350" y="238"/>
                    <a:pt x="350" y="238"/>
                    <a:pt x="350" y="238"/>
                  </a:cubicBezTo>
                  <a:cubicBezTo>
                    <a:pt x="349" y="222"/>
                    <a:pt x="349" y="222"/>
                    <a:pt x="349" y="222"/>
                  </a:cubicBezTo>
                  <a:cubicBezTo>
                    <a:pt x="345" y="218"/>
                    <a:pt x="345" y="218"/>
                    <a:pt x="345" y="218"/>
                  </a:cubicBezTo>
                  <a:cubicBezTo>
                    <a:pt x="344" y="218"/>
                    <a:pt x="344" y="218"/>
                    <a:pt x="344" y="218"/>
                  </a:cubicBezTo>
                  <a:cubicBezTo>
                    <a:pt x="344" y="217"/>
                    <a:pt x="344" y="217"/>
                    <a:pt x="344" y="217"/>
                  </a:cubicBezTo>
                  <a:cubicBezTo>
                    <a:pt x="344" y="217"/>
                    <a:pt x="344" y="217"/>
                    <a:pt x="344" y="217"/>
                  </a:cubicBezTo>
                  <a:cubicBezTo>
                    <a:pt x="341" y="210"/>
                    <a:pt x="341" y="210"/>
                    <a:pt x="341" y="210"/>
                  </a:cubicBezTo>
                  <a:cubicBezTo>
                    <a:pt x="326" y="208"/>
                    <a:pt x="326" y="208"/>
                    <a:pt x="326" y="208"/>
                  </a:cubicBezTo>
                  <a:cubicBezTo>
                    <a:pt x="323" y="207"/>
                    <a:pt x="320" y="204"/>
                    <a:pt x="319" y="201"/>
                  </a:cubicBezTo>
                  <a:cubicBezTo>
                    <a:pt x="312" y="201"/>
                    <a:pt x="312" y="201"/>
                    <a:pt x="312" y="201"/>
                  </a:cubicBezTo>
                  <a:cubicBezTo>
                    <a:pt x="310" y="200"/>
                    <a:pt x="308" y="199"/>
                    <a:pt x="305" y="196"/>
                  </a:cubicBezTo>
                  <a:cubicBezTo>
                    <a:pt x="304" y="195"/>
                    <a:pt x="304" y="195"/>
                    <a:pt x="304" y="195"/>
                  </a:cubicBezTo>
                  <a:cubicBezTo>
                    <a:pt x="302" y="194"/>
                    <a:pt x="301" y="191"/>
                    <a:pt x="299" y="188"/>
                  </a:cubicBezTo>
                  <a:cubicBezTo>
                    <a:pt x="299" y="188"/>
                    <a:pt x="299" y="188"/>
                    <a:pt x="299" y="188"/>
                  </a:cubicBezTo>
                  <a:cubicBezTo>
                    <a:pt x="299" y="188"/>
                    <a:pt x="299" y="188"/>
                    <a:pt x="299" y="188"/>
                  </a:cubicBezTo>
                  <a:cubicBezTo>
                    <a:pt x="298" y="181"/>
                    <a:pt x="298" y="181"/>
                    <a:pt x="298" y="181"/>
                  </a:cubicBezTo>
                  <a:cubicBezTo>
                    <a:pt x="298" y="181"/>
                    <a:pt x="298" y="181"/>
                    <a:pt x="298" y="181"/>
                  </a:cubicBezTo>
                  <a:cubicBezTo>
                    <a:pt x="298" y="181"/>
                    <a:pt x="298" y="181"/>
                    <a:pt x="298" y="181"/>
                  </a:cubicBezTo>
                  <a:cubicBezTo>
                    <a:pt x="298" y="180"/>
                    <a:pt x="298" y="180"/>
                    <a:pt x="298" y="180"/>
                  </a:cubicBezTo>
                  <a:cubicBezTo>
                    <a:pt x="298" y="180"/>
                    <a:pt x="298" y="180"/>
                    <a:pt x="298" y="180"/>
                  </a:cubicBezTo>
                  <a:cubicBezTo>
                    <a:pt x="300" y="168"/>
                    <a:pt x="300" y="168"/>
                    <a:pt x="300" y="168"/>
                  </a:cubicBezTo>
                  <a:cubicBezTo>
                    <a:pt x="300" y="168"/>
                    <a:pt x="300" y="168"/>
                    <a:pt x="300" y="168"/>
                  </a:cubicBezTo>
                  <a:cubicBezTo>
                    <a:pt x="302" y="162"/>
                    <a:pt x="302" y="162"/>
                    <a:pt x="302" y="162"/>
                  </a:cubicBezTo>
                  <a:cubicBezTo>
                    <a:pt x="302" y="162"/>
                    <a:pt x="302" y="162"/>
                    <a:pt x="302" y="162"/>
                  </a:cubicBezTo>
                  <a:cubicBezTo>
                    <a:pt x="302" y="162"/>
                    <a:pt x="302" y="162"/>
                    <a:pt x="302" y="162"/>
                  </a:cubicBezTo>
                  <a:cubicBezTo>
                    <a:pt x="303" y="162"/>
                    <a:pt x="303" y="162"/>
                    <a:pt x="303" y="162"/>
                  </a:cubicBezTo>
                  <a:cubicBezTo>
                    <a:pt x="318" y="155"/>
                    <a:pt x="318" y="155"/>
                    <a:pt x="318" y="155"/>
                  </a:cubicBezTo>
                  <a:cubicBezTo>
                    <a:pt x="324" y="148"/>
                    <a:pt x="324" y="148"/>
                    <a:pt x="324" y="148"/>
                  </a:cubicBezTo>
                  <a:cubicBezTo>
                    <a:pt x="325" y="142"/>
                    <a:pt x="325" y="142"/>
                    <a:pt x="325" y="142"/>
                  </a:cubicBezTo>
                  <a:cubicBezTo>
                    <a:pt x="324" y="138"/>
                    <a:pt x="324" y="138"/>
                    <a:pt x="324" y="138"/>
                  </a:cubicBezTo>
                  <a:cubicBezTo>
                    <a:pt x="322" y="132"/>
                    <a:pt x="320" y="129"/>
                    <a:pt x="320" y="127"/>
                  </a:cubicBezTo>
                  <a:cubicBezTo>
                    <a:pt x="317" y="128"/>
                    <a:pt x="317" y="128"/>
                    <a:pt x="317" y="128"/>
                  </a:cubicBezTo>
                  <a:cubicBezTo>
                    <a:pt x="312" y="127"/>
                    <a:pt x="312" y="127"/>
                    <a:pt x="312" y="127"/>
                  </a:cubicBezTo>
                  <a:cubicBezTo>
                    <a:pt x="310" y="128"/>
                    <a:pt x="307" y="131"/>
                    <a:pt x="303" y="136"/>
                  </a:cubicBezTo>
                  <a:cubicBezTo>
                    <a:pt x="296" y="143"/>
                    <a:pt x="296" y="143"/>
                    <a:pt x="296" y="143"/>
                  </a:cubicBezTo>
                  <a:cubicBezTo>
                    <a:pt x="296" y="143"/>
                    <a:pt x="296" y="143"/>
                    <a:pt x="296" y="143"/>
                  </a:cubicBezTo>
                  <a:cubicBezTo>
                    <a:pt x="295" y="143"/>
                    <a:pt x="295" y="143"/>
                    <a:pt x="295" y="143"/>
                  </a:cubicBezTo>
                  <a:cubicBezTo>
                    <a:pt x="290" y="144"/>
                    <a:pt x="286" y="145"/>
                    <a:pt x="284" y="144"/>
                  </a:cubicBezTo>
                  <a:lnTo>
                    <a:pt x="271" y="1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7"/>
            <p:cNvSpPr>
              <a:spLocks/>
            </p:cNvSpPr>
            <p:nvPr/>
          </p:nvSpPr>
          <p:spPr bwMode="auto">
            <a:xfrm>
              <a:off x="2032" y="1756"/>
              <a:ext cx="175" cy="289"/>
            </a:xfrm>
            <a:custGeom>
              <a:avLst/>
              <a:gdLst>
                <a:gd name="T0" fmla="*/ 46 w 92"/>
                <a:gd name="T1" fmla="*/ 29 h 152"/>
                <a:gd name="T2" fmla="*/ 46 w 92"/>
                <a:gd name="T3" fmla="*/ 43 h 152"/>
                <a:gd name="T4" fmla="*/ 42 w 92"/>
                <a:gd name="T5" fmla="*/ 54 h 152"/>
                <a:gd name="T6" fmla="*/ 38 w 92"/>
                <a:gd name="T7" fmla="*/ 62 h 152"/>
                <a:gd name="T8" fmla="*/ 37 w 92"/>
                <a:gd name="T9" fmla="*/ 61 h 152"/>
                <a:gd name="T10" fmla="*/ 22 w 92"/>
                <a:gd name="T11" fmla="*/ 65 h 152"/>
                <a:gd name="T12" fmla="*/ 6 w 92"/>
                <a:gd name="T13" fmla="*/ 67 h 152"/>
                <a:gd name="T14" fmla="*/ 4 w 92"/>
                <a:gd name="T15" fmla="*/ 70 h 152"/>
                <a:gd name="T16" fmla="*/ 19 w 92"/>
                <a:gd name="T17" fmla="*/ 72 h 152"/>
                <a:gd name="T18" fmla="*/ 20 w 92"/>
                <a:gd name="T19" fmla="*/ 72 h 152"/>
                <a:gd name="T20" fmla="*/ 24 w 92"/>
                <a:gd name="T21" fmla="*/ 81 h 152"/>
                <a:gd name="T22" fmla="*/ 30 w 92"/>
                <a:gd name="T23" fmla="*/ 92 h 152"/>
                <a:gd name="T24" fmla="*/ 35 w 92"/>
                <a:gd name="T25" fmla="*/ 108 h 152"/>
                <a:gd name="T26" fmla="*/ 36 w 92"/>
                <a:gd name="T27" fmla="*/ 108 h 152"/>
                <a:gd name="T28" fmla="*/ 38 w 92"/>
                <a:gd name="T29" fmla="*/ 116 h 152"/>
                <a:gd name="T30" fmla="*/ 36 w 92"/>
                <a:gd name="T31" fmla="*/ 124 h 152"/>
                <a:gd name="T32" fmla="*/ 36 w 92"/>
                <a:gd name="T33" fmla="*/ 132 h 152"/>
                <a:gd name="T34" fmla="*/ 50 w 92"/>
                <a:gd name="T35" fmla="*/ 140 h 152"/>
                <a:gd name="T36" fmla="*/ 58 w 92"/>
                <a:gd name="T37" fmla="*/ 151 h 152"/>
                <a:gd name="T38" fmla="*/ 62 w 92"/>
                <a:gd name="T39" fmla="*/ 152 h 152"/>
                <a:gd name="T40" fmla="*/ 61 w 92"/>
                <a:gd name="T41" fmla="*/ 139 h 152"/>
                <a:gd name="T42" fmla="*/ 70 w 92"/>
                <a:gd name="T43" fmla="*/ 134 h 152"/>
                <a:gd name="T44" fmla="*/ 71 w 92"/>
                <a:gd name="T45" fmla="*/ 134 h 152"/>
                <a:gd name="T46" fmla="*/ 72 w 92"/>
                <a:gd name="T47" fmla="*/ 134 h 152"/>
                <a:gd name="T48" fmla="*/ 78 w 92"/>
                <a:gd name="T49" fmla="*/ 133 h 152"/>
                <a:gd name="T50" fmla="*/ 79 w 92"/>
                <a:gd name="T51" fmla="*/ 122 h 152"/>
                <a:gd name="T52" fmla="*/ 74 w 92"/>
                <a:gd name="T53" fmla="*/ 116 h 152"/>
                <a:gd name="T54" fmla="*/ 69 w 92"/>
                <a:gd name="T55" fmla="*/ 116 h 152"/>
                <a:gd name="T56" fmla="*/ 66 w 92"/>
                <a:gd name="T57" fmla="*/ 105 h 152"/>
                <a:gd name="T58" fmla="*/ 68 w 92"/>
                <a:gd name="T59" fmla="*/ 84 h 152"/>
                <a:gd name="T60" fmla="*/ 82 w 92"/>
                <a:gd name="T61" fmla="*/ 80 h 152"/>
                <a:gd name="T62" fmla="*/ 92 w 92"/>
                <a:gd name="T63" fmla="*/ 54 h 152"/>
                <a:gd name="T64" fmla="*/ 84 w 92"/>
                <a:gd name="T65" fmla="*/ 48 h 152"/>
                <a:gd name="T66" fmla="*/ 83 w 92"/>
                <a:gd name="T67" fmla="*/ 48 h 152"/>
                <a:gd name="T68" fmla="*/ 76 w 92"/>
                <a:gd name="T69" fmla="*/ 48 h 152"/>
                <a:gd name="T70" fmla="*/ 72 w 92"/>
                <a:gd name="T71" fmla="*/ 42 h 152"/>
                <a:gd name="T72" fmla="*/ 71 w 92"/>
                <a:gd name="T73" fmla="*/ 42 h 152"/>
                <a:gd name="T74" fmla="*/ 73 w 92"/>
                <a:gd name="T75" fmla="*/ 26 h 152"/>
                <a:gd name="T76" fmla="*/ 76 w 92"/>
                <a:gd name="T77" fmla="*/ 18 h 152"/>
                <a:gd name="T78" fmla="*/ 78 w 92"/>
                <a:gd name="T79" fmla="*/ 10 h 152"/>
                <a:gd name="T80" fmla="*/ 64 w 92"/>
                <a:gd name="T8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2" h="152">
                  <a:moveTo>
                    <a:pt x="54" y="9"/>
                  </a:moveTo>
                  <a:cubicBezTo>
                    <a:pt x="46" y="29"/>
                    <a:pt x="46" y="29"/>
                    <a:pt x="46" y="29"/>
                  </a:cubicBezTo>
                  <a:cubicBezTo>
                    <a:pt x="46" y="42"/>
                    <a:pt x="46" y="42"/>
                    <a:pt x="46" y="42"/>
                  </a:cubicBezTo>
                  <a:cubicBezTo>
                    <a:pt x="46" y="43"/>
                    <a:pt x="46" y="43"/>
                    <a:pt x="46" y="43"/>
                  </a:cubicBezTo>
                  <a:cubicBezTo>
                    <a:pt x="42" y="50"/>
                    <a:pt x="42" y="50"/>
                    <a:pt x="42" y="50"/>
                  </a:cubicBezTo>
                  <a:cubicBezTo>
                    <a:pt x="42" y="54"/>
                    <a:pt x="42" y="54"/>
                    <a:pt x="42" y="54"/>
                  </a:cubicBezTo>
                  <a:cubicBezTo>
                    <a:pt x="42" y="57"/>
                    <a:pt x="41" y="60"/>
                    <a:pt x="38" y="61"/>
                  </a:cubicBezTo>
                  <a:cubicBezTo>
                    <a:pt x="38" y="62"/>
                    <a:pt x="38" y="62"/>
                    <a:pt x="38" y="62"/>
                  </a:cubicBezTo>
                  <a:cubicBezTo>
                    <a:pt x="37" y="62"/>
                    <a:pt x="37" y="62"/>
                    <a:pt x="37" y="62"/>
                  </a:cubicBezTo>
                  <a:cubicBezTo>
                    <a:pt x="37" y="61"/>
                    <a:pt x="37" y="61"/>
                    <a:pt x="37" y="61"/>
                  </a:cubicBezTo>
                  <a:cubicBezTo>
                    <a:pt x="27" y="60"/>
                    <a:pt x="27" y="60"/>
                    <a:pt x="27" y="60"/>
                  </a:cubicBezTo>
                  <a:cubicBezTo>
                    <a:pt x="22" y="65"/>
                    <a:pt x="22" y="65"/>
                    <a:pt x="22" y="65"/>
                  </a:cubicBezTo>
                  <a:cubicBezTo>
                    <a:pt x="6" y="67"/>
                    <a:pt x="6" y="67"/>
                    <a:pt x="6" y="67"/>
                  </a:cubicBezTo>
                  <a:cubicBezTo>
                    <a:pt x="6" y="67"/>
                    <a:pt x="6" y="67"/>
                    <a:pt x="6" y="67"/>
                  </a:cubicBezTo>
                  <a:cubicBezTo>
                    <a:pt x="0" y="67"/>
                    <a:pt x="0" y="67"/>
                    <a:pt x="0" y="67"/>
                  </a:cubicBezTo>
                  <a:cubicBezTo>
                    <a:pt x="4" y="70"/>
                    <a:pt x="4" y="70"/>
                    <a:pt x="4" y="70"/>
                  </a:cubicBezTo>
                  <a:cubicBezTo>
                    <a:pt x="18" y="72"/>
                    <a:pt x="18" y="72"/>
                    <a:pt x="18" y="72"/>
                  </a:cubicBezTo>
                  <a:cubicBezTo>
                    <a:pt x="19" y="72"/>
                    <a:pt x="19" y="72"/>
                    <a:pt x="19" y="72"/>
                  </a:cubicBezTo>
                  <a:cubicBezTo>
                    <a:pt x="20" y="72"/>
                    <a:pt x="20" y="72"/>
                    <a:pt x="20" y="72"/>
                  </a:cubicBezTo>
                  <a:cubicBezTo>
                    <a:pt x="20" y="72"/>
                    <a:pt x="20" y="72"/>
                    <a:pt x="20" y="72"/>
                  </a:cubicBezTo>
                  <a:cubicBezTo>
                    <a:pt x="20" y="72"/>
                    <a:pt x="20" y="72"/>
                    <a:pt x="20" y="72"/>
                  </a:cubicBezTo>
                  <a:cubicBezTo>
                    <a:pt x="24" y="81"/>
                    <a:pt x="24" y="81"/>
                    <a:pt x="24" y="81"/>
                  </a:cubicBezTo>
                  <a:cubicBezTo>
                    <a:pt x="28" y="84"/>
                    <a:pt x="28" y="84"/>
                    <a:pt x="28" y="84"/>
                  </a:cubicBezTo>
                  <a:cubicBezTo>
                    <a:pt x="29" y="86"/>
                    <a:pt x="30" y="88"/>
                    <a:pt x="30" y="92"/>
                  </a:cubicBezTo>
                  <a:cubicBezTo>
                    <a:pt x="30" y="103"/>
                    <a:pt x="30" y="103"/>
                    <a:pt x="30" y="103"/>
                  </a:cubicBezTo>
                  <a:cubicBezTo>
                    <a:pt x="35" y="108"/>
                    <a:pt x="35" y="108"/>
                    <a:pt x="35" y="108"/>
                  </a:cubicBezTo>
                  <a:cubicBezTo>
                    <a:pt x="36" y="108"/>
                    <a:pt x="36" y="108"/>
                    <a:pt x="36" y="108"/>
                  </a:cubicBezTo>
                  <a:cubicBezTo>
                    <a:pt x="36" y="108"/>
                    <a:pt x="36" y="108"/>
                    <a:pt x="36" y="108"/>
                  </a:cubicBezTo>
                  <a:cubicBezTo>
                    <a:pt x="36" y="108"/>
                    <a:pt x="36" y="108"/>
                    <a:pt x="36" y="108"/>
                  </a:cubicBezTo>
                  <a:cubicBezTo>
                    <a:pt x="38" y="116"/>
                    <a:pt x="38" y="116"/>
                    <a:pt x="38" y="116"/>
                  </a:cubicBezTo>
                  <a:cubicBezTo>
                    <a:pt x="38" y="120"/>
                    <a:pt x="38" y="120"/>
                    <a:pt x="38" y="120"/>
                  </a:cubicBezTo>
                  <a:cubicBezTo>
                    <a:pt x="36" y="124"/>
                    <a:pt x="36" y="124"/>
                    <a:pt x="36" y="124"/>
                  </a:cubicBezTo>
                  <a:cubicBezTo>
                    <a:pt x="35" y="128"/>
                    <a:pt x="35" y="128"/>
                    <a:pt x="35" y="128"/>
                  </a:cubicBezTo>
                  <a:cubicBezTo>
                    <a:pt x="36" y="132"/>
                    <a:pt x="36" y="132"/>
                    <a:pt x="36" y="132"/>
                  </a:cubicBezTo>
                  <a:cubicBezTo>
                    <a:pt x="41" y="135"/>
                    <a:pt x="41" y="135"/>
                    <a:pt x="41" y="135"/>
                  </a:cubicBezTo>
                  <a:cubicBezTo>
                    <a:pt x="46" y="137"/>
                    <a:pt x="49" y="138"/>
                    <a:pt x="50" y="140"/>
                  </a:cubicBezTo>
                  <a:cubicBezTo>
                    <a:pt x="53" y="146"/>
                    <a:pt x="53" y="146"/>
                    <a:pt x="53" y="146"/>
                  </a:cubicBezTo>
                  <a:cubicBezTo>
                    <a:pt x="56" y="148"/>
                    <a:pt x="58" y="150"/>
                    <a:pt x="58" y="151"/>
                  </a:cubicBezTo>
                  <a:cubicBezTo>
                    <a:pt x="62" y="152"/>
                    <a:pt x="62" y="152"/>
                    <a:pt x="62" y="152"/>
                  </a:cubicBezTo>
                  <a:cubicBezTo>
                    <a:pt x="62" y="152"/>
                    <a:pt x="62" y="152"/>
                    <a:pt x="62" y="152"/>
                  </a:cubicBezTo>
                  <a:cubicBezTo>
                    <a:pt x="61" y="144"/>
                    <a:pt x="61" y="144"/>
                    <a:pt x="61" y="144"/>
                  </a:cubicBezTo>
                  <a:cubicBezTo>
                    <a:pt x="60" y="142"/>
                    <a:pt x="60" y="140"/>
                    <a:pt x="61" y="139"/>
                  </a:cubicBezTo>
                  <a:cubicBezTo>
                    <a:pt x="62" y="138"/>
                    <a:pt x="63" y="137"/>
                    <a:pt x="64" y="136"/>
                  </a:cubicBezTo>
                  <a:cubicBezTo>
                    <a:pt x="70" y="134"/>
                    <a:pt x="70" y="134"/>
                    <a:pt x="70" y="134"/>
                  </a:cubicBezTo>
                  <a:cubicBezTo>
                    <a:pt x="70" y="134"/>
                    <a:pt x="70" y="134"/>
                    <a:pt x="70" y="134"/>
                  </a:cubicBezTo>
                  <a:cubicBezTo>
                    <a:pt x="71" y="134"/>
                    <a:pt x="71" y="134"/>
                    <a:pt x="71" y="134"/>
                  </a:cubicBezTo>
                  <a:cubicBezTo>
                    <a:pt x="71" y="134"/>
                    <a:pt x="71" y="134"/>
                    <a:pt x="71" y="134"/>
                  </a:cubicBezTo>
                  <a:cubicBezTo>
                    <a:pt x="72" y="134"/>
                    <a:pt x="72" y="134"/>
                    <a:pt x="72" y="134"/>
                  </a:cubicBezTo>
                  <a:cubicBezTo>
                    <a:pt x="74" y="135"/>
                    <a:pt x="74" y="135"/>
                    <a:pt x="74" y="135"/>
                  </a:cubicBezTo>
                  <a:cubicBezTo>
                    <a:pt x="78" y="133"/>
                    <a:pt x="78" y="133"/>
                    <a:pt x="78" y="133"/>
                  </a:cubicBezTo>
                  <a:cubicBezTo>
                    <a:pt x="78" y="132"/>
                    <a:pt x="78" y="132"/>
                    <a:pt x="78" y="132"/>
                  </a:cubicBezTo>
                  <a:cubicBezTo>
                    <a:pt x="79" y="122"/>
                    <a:pt x="79" y="122"/>
                    <a:pt x="79" y="122"/>
                  </a:cubicBezTo>
                  <a:cubicBezTo>
                    <a:pt x="77" y="118"/>
                    <a:pt x="77" y="118"/>
                    <a:pt x="77" y="118"/>
                  </a:cubicBezTo>
                  <a:cubicBezTo>
                    <a:pt x="74" y="116"/>
                    <a:pt x="74" y="116"/>
                    <a:pt x="74" y="116"/>
                  </a:cubicBezTo>
                  <a:cubicBezTo>
                    <a:pt x="70" y="116"/>
                    <a:pt x="70" y="116"/>
                    <a:pt x="70" y="116"/>
                  </a:cubicBezTo>
                  <a:cubicBezTo>
                    <a:pt x="69" y="116"/>
                    <a:pt x="69" y="116"/>
                    <a:pt x="69" y="116"/>
                  </a:cubicBezTo>
                  <a:cubicBezTo>
                    <a:pt x="68" y="115"/>
                    <a:pt x="68" y="115"/>
                    <a:pt x="68" y="115"/>
                  </a:cubicBezTo>
                  <a:cubicBezTo>
                    <a:pt x="66" y="105"/>
                    <a:pt x="66" y="105"/>
                    <a:pt x="66" y="105"/>
                  </a:cubicBezTo>
                  <a:cubicBezTo>
                    <a:pt x="67" y="84"/>
                    <a:pt x="67" y="84"/>
                    <a:pt x="67" y="84"/>
                  </a:cubicBezTo>
                  <a:cubicBezTo>
                    <a:pt x="68" y="84"/>
                    <a:pt x="68" y="84"/>
                    <a:pt x="68" y="84"/>
                  </a:cubicBezTo>
                  <a:cubicBezTo>
                    <a:pt x="74" y="75"/>
                    <a:pt x="74" y="75"/>
                    <a:pt x="74" y="75"/>
                  </a:cubicBezTo>
                  <a:cubicBezTo>
                    <a:pt x="82" y="80"/>
                    <a:pt x="82" y="80"/>
                    <a:pt x="82" y="80"/>
                  </a:cubicBezTo>
                  <a:cubicBezTo>
                    <a:pt x="88" y="80"/>
                    <a:pt x="88" y="80"/>
                    <a:pt x="88" y="80"/>
                  </a:cubicBezTo>
                  <a:cubicBezTo>
                    <a:pt x="92" y="54"/>
                    <a:pt x="92" y="54"/>
                    <a:pt x="92" y="54"/>
                  </a:cubicBezTo>
                  <a:cubicBezTo>
                    <a:pt x="90" y="51"/>
                    <a:pt x="89" y="49"/>
                    <a:pt x="87" y="48"/>
                  </a:cubicBezTo>
                  <a:cubicBezTo>
                    <a:pt x="84" y="48"/>
                    <a:pt x="84" y="48"/>
                    <a:pt x="84" y="48"/>
                  </a:cubicBezTo>
                  <a:cubicBezTo>
                    <a:pt x="84" y="48"/>
                    <a:pt x="84" y="48"/>
                    <a:pt x="84" y="48"/>
                  </a:cubicBezTo>
                  <a:cubicBezTo>
                    <a:pt x="83" y="48"/>
                    <a:pt x="83" y="48"/>
                    <a:pt x="83" y="48"/>
                  </a:cubicBezTo>
                  <a:cubicBezTo>
                    <a:pt x="77" y="49"/>
                    <a:pt x="77" y="49"/>
                    <a:pt x="77" y="49"/>
                  </a:cubicBezTo>
                  <a:cubicBezTo>
                    <a:pt x="76" y="48"/>
                    <a:pt x="76" y="48"/>
                    <a:pt x="76" y="48"/>
                  </a:cubicBezTo>
                  <a:cubicBezTo>
                    <a:pt x="76" y="48"/>
                    <a:pt x="76" y="48"/>
                    <a:pt x="76" y="48"/>
                  </a:cubicBezTo>
                  <a:cubicBezTo>
                    <a:pt x="72" y="42"/>
                    <a:pt x="72" y="42"/>
                    <a:pt x="72" y="42"/>
                  </a:cubicBezTo>
                  <a:cubicBezTo>
                    <a:pt x="72" y="42"/>
                    <a:pt x="72" y="42"/>
                    <a:pt x="72" y="42"/>
                  </a:cubicBezTo>
                  <a:cubicBezTo>
                    <a:pt x="71" y="42"/>
                    <a:pt x="71" y="42"/>
                    <a:pt x="71" y="42"/>
                  </a:cubicBezTo>
                  <a:cubicBezTo>
                    <a:pt x="71" y="32"/>
                    <a:pt x="71" y="32"/>
                    <a:pt x="71" y="32"/>
                  </a:cubicBezTo>
                  <a:cubicBezTo>
                    <a:pt x="73" y="26"/>
                    <a:pt x="73" y="26"/>
                    <a:pt x="73" y="26"/>
                  </a:cubicBezTo>
                  <a:cubicBezTo>
                    <a:pt x="74" y="24"/>
                    <a:pt x="74" y="24"/>
                    <a:pt x="74" y="24"/>
                  </a:cubicBezTo>
                  <a:cubicBezTo>
                    <a:pt x="74" y="22"/>
                    <a:pt x="75" y="20"/>
                    <a:pt x="76" y="18"/>
                  </a:cubicBezTo>
                  <a:cubicBezTo>
                    <a:pt x="78" y="16"/>
                    <a:pt x="78" y="16"/>
                    <a:pt x="78" y="16"/>
                  </a:cubicBezTo>
                  <a:cubicBezTo>
                    <a:pt x="78" y="10"/>
                    <a:pt x="78" y="10"/>
                    <a:pt x="78" y="10"/>
                  </a:cubicBezTo>
                  <a:cubicBezTo>
                    <a:pt x="72" y="4"/>
                    <a:pt x="72" y="4"/>
                    <a:pt x="72" y="4"/>
                  </a:cubicBezTo>
                  <a:cubicBezTo>
                    <a:pt x="64" y="0"/>
                    <a:pt x="64" y="0"/>
                    <a:pt x="64" y="0"/>
                  </a:cubicBezTo>
                  <a:lnTo>
                    <a:pt x="5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8"/>
            <p:cNvSpPr>
              <a:spLocks/>
            </p:cNvSpPr>
            <p:nvPr/>
          </p:nvSpPr>
          <p:spPr bwMode="auto">
            <a:xfrm>
              <a:off x="371" y="995"/>
              <a:ext cx="1243" cy="938"/>
            </a:xfrm>
            <a:custGeom>
              <a:avLst/>
              <a:gdLst>
                <a:gd name="T0" fmla="*/ 639 w 652"/>
                <a:gd name="T1" fmla="*/ 228 h 493"/>
                <a:gd name="T2" fmla="*/ 612 w 652"/>
                <a:gd name="T3" fmla="*/ 204 h 493"/>
                <a:gd name="T4" fmla="*/ 596 w 652"/>
                <a:gd name="T5" fmla="*/ 184 h 493"/>
                <a:gd name="T6" fmla="*/ 520 w 652"/>
                <a:gd name="T7" fmla="*/ 166 h 493"/>
                <a:gd name="T8" fmla="*/ 524 w 652"/>
                <a:gd name="T9" fmla="*/ 90 h 493"/>
                <a:gd name="T10" fmla="*/ 470 w 652"/>
                <a:gd name="T11" fmla="*/ 25 h 493"/>
                <a:gd name="T12" fmla="*/ 443 w 652"/>
                <a:gd name="T13" fmla="*/ 7 h 493"/>
                <a:gd name="T14" fmla="*/ 401 w 652"/>
                <a:gd name="T15" fmla="*/ 61 h 493"/>
                <a:gd name="T16" fmla="*/ 309 w 652"/>
                <a:gd name="T17" fmla="*/ 112 h 493"/>
                <a:gd name="T18" fmla="*/ 291 w 652"/>
                <a:gd name="T19" fmla="*/ 115 h 493"/>
                <a:gd name="T20" fmla="*/ 237 w 652"/>
                <a:gd name="T21" fmla="*/ 110 h 493"/>
                <a:gd name="T22" fmla="*/ 245 w 652"/>
                <a:gd name="T23" fmla="*/ 168 h 493"/>
                <a:gd name="T24" fmla="*/ 234 w 652"/>
                <a:gd name="T25" fmla="*/ 198 h 493"/>
                <a:gd name="T26" fmla="*/ 226 w 652"/>
                <a:gd name="T27" fmla="*/ 196 h 493"/>
                <a:gd name="T28" fmla="*/ 202 w 652"/>
                <a:gd name="T29" fmla="*/ 224 h 493"/>
                <a:gd name="T30" fmla="*/ 165 w 652"/>
                <a:gd name="T31" fmla="*/ 234 h 493"/>
                <a:gd name="T32" fmla="*/ 92 w 652"/>
                <a:gd name="T33" fmla="*/ 253 h 493"/>
                <a:gd name="T34" fmla="*/ 53 w 652"/>
                <a:gd name="T35" fmla="*/ 247 h 493"/>
                <a:gd name="T36" fmla="*/ 33 w 652"/>
                <a:gd name="T37" fmla="*/ 240 h 493"/>
                <a:gd name="T38" fmla="*/ 5 w 652"/>
                <a:gd name="T39" fmla="*/ 284 h 493"/>
                <a:gd name="T40" fmla="*/ 27 w 652"/>
                <a:gd name="T41" fmla="*/ 303 h 493"/>
                <a:gd name="T42" fmla="*/ 21 w 652"/>
                <a:gd name="T43" fmla="*/ 356 h 493"/>
                <a:gd name="T44" fmla="*/ 21 w 652"/>
                <a:gd name="T45" fmla="*/ 367 h 493"/>
                <a:gd name="T46" fmla="*/ 60 w 652"/>
                <a:gd name="T47" fmla="*/ 417 h 493"/>
                <a:gd name="T48" fmla="*/ 85 w 652"/>
                <a:gd name="T49" fmla="*/ 443 h 493"/>
                <a:gd name="T50" fmla="*/ 105 w 652"/>
                <a:gd name="T51" fmla="*/ 490 h 493"/>
                <a:gd name="T52" fmla="*/ 130 w 652"/>
                <a:gd name="T53" fmla="*/ 493 h 493"/>
                <a:gd name="T54" fmla="*/ 145 w 652"/>
                <a:gd name="T55" fmla="*/ 466 h 493"/>
                <a:gd name="T56" fmla="*/ 165 w 652"/>
                <a:gd name="T57" fmla="*/ 468 h 493"/>
                <a:gd name="T58" fmla="*/ 230 w 652"/>
                <a:gd name="T59" fmla="*/ 465 h 493"/>
                <a:gd name="T60" fmla="*/ 251 w 652"/>
                <a:gd name="T61" fmla="*/ 480 h 493"/>
                <a:gd name="T62" fmla="*/ 285 w 652"/>
                <a:gd name="T63" fmla="*/ 480 h 493"/>
                <a:gd name="T64" fmla="*/ 360 w 652"/>
                <a:gd name="T65" fmla="*/ 470 h 493"/>
                <a:gd name="T66" fmla="*/ 413 w 652"/>
                <a:gd name="T67" fmla="*/ 472 h 493"/>
                <a:gd name="T68" fmla="*/ 446 w 652"/>
                <a:gd name="T69" fmla="*/ 484 h 493"/>
                <a:gd name="T70" fmla="*/ 473 w 652"/>
                <a:gd name="T71" fmla="*/ 491 h 493"/>
                <a:gd name="T72" fmla="*/ 469 w 652"/>
                <a:gd name="T73" fmla="*/ 470 h 493"/>
                <a:gd name="T74" fmla="*/ 477 w 652"/>
                <a:gd name="T75" fmla="*/ 460 h 493"/>
                <a:gd name="T76" fmla="*/ 479 w 652"/>
                <a:gd name="T77" fmla="*/ 446 h 493"/>
                <a:gd name="T78" fmla="*/ 461 w 652"/>
                <a:gd name="T79" fmla="*/ 428 h 493"/>
                <a:gd name="T80" fmla="*/ 462 w 652"/>
                <a:gd name="T81" fmla="*/ 414 h 493"/>
                <a:gd name="T82" fmla="*/ 494 w 652"/>
                <a:gd name="T83" fmla="*/ 396 h 493"/>
                <a:gd name="T84" fmla="*/ 527 w 652"/>
                <a:gd name="T85" fmla="*/ 390 h 493"/>
                <a:gd name="T86" fmla="*/ 544 w 652"/>
                <a:gd name="T87" fmla="*/ 375 h 493"/>
                <a:gd name="T88" fmla="*/ 545 w 652"/>
                <a:gd name="T89" fmla="*/ 367 h 493"/>
                <a:gd name="T90" fmla="*/ 547 w 652"/>
                <a:gd name="T91" fmla="*/ 343 h 493"/>
                <a:gd name="T92" fmla="*/ 585 w 652"/>
                <a:gd name="T93" fmla="*/ 314 h 493"/>
                <a:gd name="T94" fmla="*/ 603 w 652"/>
                <a:gd name="T95" fmla="*/ 302 h 493"/>
                <a:gd name="T96" fmla="*/ 635 w 652"/>
                <a:gd name="T97" fmla="*/ 294 h 493"/>
                <a:gd name="T98" fmla="*/ 648 w 652"/>
                <a:gd name="T99" fmla="*/ 281 h 493"/>
                <a:gd name="T100" fmla="*/ 651 w 652"/>
                <a:gd name="T101" fmla="*/ 266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2" h="493">
                  <a:moveTo>
                    <a:pt x="651" y="265"/>
                  </a:moveTo>
                  <a:cubicBezTo>
                    <a:pt x="652" y="265"/>
                    <a:pt x="652" y="265"/>
                    <a:pt x="652" y="265"/>
                  </a:cubicBezTo>
                  <a:cubicBezTo>
                    <a:pt x="652" y="265"/>
                    <a:pt x="652" y="265"/>
                    <a:pt x="652" y="265"/>
                  </a:cubicBezTo>
                  <a:cubicBezTo>
                    <a:pt x="652" y="264"/>
                    <a:pt x="652" y="264"/>
                    <a:pt x="652" y="264"/>
                  </a:cubicBezTo>
                  <a:cubicBezTo>
                    <a:pt x="639" y="228"/>
                    <a:pt x="639" y="228"/>
                    <a:pt x="639" y="228"/>
                  </a:cubicBezTo>
                  <a:cubicBezTo>
                    <a:pt x="631" y="222"/>
                    <a:pt x="631" y="222"/>
                    <a:pt x="631" y="222"/>
                  </a:cubicBezTo>
                  <a:cubicBezTo>
                    <a:pt x="631" y="221"/>
                    <a:pt x="631" y="221"/>
                    <a:pt x="631" y="221"/>
                  </a:cubicBezTo>
                  <a:cubicBezTo>
                    <a:pt x="629" y="206"/>
                    <a:pt x="629" y="206"/>
                    <a:pt x="629" y="206"/>
                  </a:cubicBezTo>
                  <a:cubicBezTo>
                    <a:pt x="613" y="204"/>
                    <a:pt x="613" y="204"/>
                    <a:pt x="613" y="204"/>
                  </a:cubicBezTo>
                  <a:cubicBezTo>
                    <a:pt x="612" y="204"/>
                    <a:pt x="612" y="204"/>
                    <a:pt x="612" y="204"/>
                  </a:cubicBezTo>
                  <a:cubicBezTo>
                    <a:pt x="611" y="204"/>
                    <a:pt x="611" y="204"/>
                    <a:pt x="611" y="204"/>
                  </a:cubicBezTo>
                  <a:cubicBezTo>
                    <a:pt x="611" y="203"/>
                    <a:pt x="611" y="203"/>
                    <a:pt x="611" y="203"/>
                  </a:cubicBezTo>
                  <a:cubicBezTo>
                    <a:pt x="611" y="202"/>
                    <a:pt x="611" y="202"/>
                    <a:pt x="611" y="202"/>
                  </a:cubicBezTo>
                  <a:cubicBezTo>
                    <a:pt x="611" y="202"/>
                    <a:pt x="611" y="202"/>
                    <a:pt x="611" y="202"/>
                  </a:cubicBezTo>
                  <a:cubicBezTo>
                    <a:pt x="609" y="196"/>
                    <a:pt x="604" y="190"/>
                    <a:pt x="596" y="184"/>
                  </a:cubicBezTo>
                  <a:cubicBezTo>
                    <a:pt x="591" y="180"/>
                    <a:pt x="587" y="178"/>
                    <a:pt x="583" y="177"/>
                  </a:cubicBezTo>
                  <a:cubicBezTo>
                    <a:pt x="581" y="176"/>
                    <a:pt x="578" y="174"/>
                    <a:pt x="576" y="173"/>
                  </a:cubicBezTo>
                  <a:cubicBezTo>
                    <a:pt x="571" y="169"/>
                    <a:pt x="553" y="166"/>
                    <a:pt x="521" y="166"/>
                  </a:cubicBezTo>
                  <a:cubicBezTo>
                    <a:pt x="520" y="166"/>
                    <a:pt x="520" y="166"/>
                    <a:pt x="520" y="166"/>
                  </a:cubicBezTo>
                  <a:cubicBezTo>
                    <a:pt x="520" y="166"/>
                    <a:pt x="520" y="166"/>
                    <a:pt x="520" y="166"/>
                  </a:cubicBezTo>
                  <a:cubicBezTo>
                    <a:pt x="516" y="160"/>
                    <a:pt x="516" y="160"/>
                    <a:pt x="516" y="160"/>
                  </a:cubicBezTo>
                  <a:cubicBezTo>
                    <a:pt x="515" y="156"/>
                    <a:pt x="513" y="153"/>
                    <a:pt x="513" y="150"/>
                  </a:cubicBezTo>
                  <a:cubicBezTo>
                    <a:pt x="513" y="145"/>
                    <a:pt x="518" y="131"/>
                    <a:pt x="529" y="107"/>
                  </a:cubicBezTo>
                  <a:cubicBezTo>
                    <a:pt x="524" y="90"/>
                    <a:pt x="524" y="90"/>
                    <a:pt x="524" y="90"/>
                  </a:cubicBezTo>
                  <a:cubicBezTo>
                    <a:pt x="524" y="90"/>
                    <a:pt x="524" y="90"/>
                    <a:pt x="524" y="90"/>
                  </a:cubicBezTo>
                  <a:cubicBezTo>
                    <a:pt x="518" y="62"/>
                    <a:pt x="518" y="62"/>
                    <a:pt x="518" y="62"/>
                  </a:cubicBezTo>
                  <a:cubicBezTo>
                    <a:pt x="517" y="58"/>
                    <a:pt x="510" y="54"/>
                    <a:pt x="498" y="50"/>
                  </a:cubicBezTo>
                  <a:cubicBezTo>
                    <a:pt x="496" y="50"/>
                    <a:pt x="493" y="49"/>
                    <a:pt x="491" y="47"/>
                  </a:cubicBezTo>
                  <a:cubicBezTo>
                    <a:pt x="487" y="45"/>
                    <a:pt x="483" y="42"/>
                    <a:pt x="482" y="37"/>
                  </a:cubicBezTo>
                  <a:cubicBezTo>
                    <a:pt x="479" y="32"/>
                    <a:pt x="475" y="28"/>
                    <a:pt x="470" y="25"/>
                  </a:cubicBezTo>
                  <a:cubicBezTo>
                    <a:pt x="469" y="25"/>
                    <a:pt x="469" y="25"/>
                    <a:pt x="469" y="25"/>
                  </a:cubicBezTo>
                  <a:cubicBezTo>
                    <a:pt x="469" y="24"/>
                    <a:pt x="469" y="24"/>
                    <a:pt x="469" y="24"/>
                  </a:cubicBezTo>
                  <a:cubicBezTo>
                    <a:pt x="464" y="0"/>
                    <a:pt x="464" y="0"/>
                    <a:pt x="464" y="0"/>
                  </a:cubicBezTo>
                  <a:cubicBezTo>
                    <a:pt x="445" y="2"/>
                    <a:pt x="445" y="2"/>
                    <a:pt x="445" y="2"/>
                  </a:cubicBezTo>
                  <a:cubicBezTo>
                    <a:pt x="443" y="7"/>
                    <a:pt x="443" y="7"/>
                    <a:pt x="443" y="7"/>
                  </a:cubicBezTo>
                  <a:cubicBezTo>
                    <a:pt x="441" y="15"/>
                    <a:pt x="438" y="19"/>
                    <a:pt x="435" y="19"/>
                  </a:cubicBezTo>
                  <a:cubicBezTo>
                    <a:pt x="423" y="23"/>
                    <a:pt x="423" y="23"/>
                    <a:pt x="423" y="23"/>
                  </a:cubicBezTo>
                  <a:cubicBezTo>
                    <a:pt x="415" y="26"/>
                    <a:pt x="411" y="29"/>
                    <a:pt x="408" y="33"/>
                  </a:cubicBezTo>
                  <a:cubicBezTo>
                    <a:pt x="407" y="34"/>
                    <a:pt x="406" y="39"/>
                    <a:pt x="405" y="46"/>
                  </a:cubicBezTo>
                  <a:cubicBezTo>
                    <a:pt x="404" y="53"/>
                    <a:pt x="403" y="58"/>
                    <a:pt x="401" y="61"/>
                  </a:cubicBezTo>
                  <a:cubicBezTo>
                    <a:pt x="399" y="66"/>
                    <a:pt x="395" y="70"/>
                    <a:pt x="389" y="72"/>
                  </a:cubicBezTo>
                  <a:cubicBezTo>
                    <a:pt x="379" y="76"/>
                    <a:pt x="361" y="70"/>
                    <a:pt x="337" y="52"/>
                  </a:cubicBezTo>
                  <a:cubicBezTo>
                    <a:pt x="304" y="94"/>
                    <a:pt x="304" y="94"/>
                    <a:pt x="304" y="94"/>
                  </a:cubicBezTo>
                  <a:cubicBezTo>
                    <a:pt x="308" y="112"/>
                    <a:pt x="308" y="112"/>
                    <a:pt x="308" y="112"/>
                  </a:cubicBezTo>
                  <a:cubicBezTo>
                    <a:pt x="309" y="112"/>
                    <a:pt x="309" y="112"/>
                    <a:pt x="309" y="112"/>
                  </a:cubicBezTo>
                  <a:cubicBezTo>
                    <a:pt x="309" y="112"/>
                    <a:pt x="309" y="112"/>
                    <a:pt x="309" y="112"/>
                  </a:cubicBezTo>
                  <a:cubicBezTo>
                    <a:pt x="308" y="113"/>
                    <a:pt x="308" y="113"/>
                    <a:pt x="308" y="113"/>
                  </a:cubicBezTo>
                  <a:cubicBezTo>
                    <a:pt x="308" y="113"/>
                    <a:pt x="308" y="113"/>
                    <a:pt x="308" y="113"/>
                  </a:cubicBezTo>
                  <a:cubicBezTo>
                    <a:pt x="307" y="116"/>
                    <a:pt x="304" y="117"/>
                    <a:pt x="301" y="118"/>
                  </a:cubicBezTo>
                  <a:cubicBezTo>
                    <a:pt x="298" y="118"/>
                    <a:pt x="295" y="117"/>
                    <a:pt x="291" y="115"/>
                  </a:cubicBezTo>
                  <a:cubicBezTo>
                    <a:pt x="288" y="112"/>
                    <a:pt x="279" y="110"/>
                    <a:pt x="264" y="110"/>
                  </a:cubicBezTo>
                  <a:cubicBezTo>
                    <a:pt x="257" y="109"/>
                    <a:pt x="257" y="109"/>
                    <a:pt x="257" y="109"/>
                  </a:cubicBezTo>
                  <a:cubicBezTo>
                    <a:pt x="257" y="109"/>
                    <a:pt x="257" y="109"/>
                    <a:pt x="257" y="109"/>
                  </a:cubicBezTo>
                  <a:cubicBezTo>
                    <a:pt x="247" y="108"/>
                    <a:pt x="247" y="108"/>
                    <a:pt x="247" y="108"/>
                  </a:cubicBezTo>
                  <a:cubicBezTo>
                    <a:pt x="237" y="110"/>
                    <a:pt x="237" y="110"/>
                    <a:pt x="237" y="110"/>
                  </a:cubicBezTo>
                  <a:cubicBezTo>
                    <a:pt x="241" y="117"/>
                    <a:pt x="241" y="117"/>
                    <a:pt x="241" y="117"/>
                  </a:cubicBezTo>
                  <a:cubicBezTo>
                    <a:pt x="245" y="122"/>
                    <a:pt x="247" y="126"/>
                    <a:pt x="247" y="128"/>
                  </a:cubicBezTo>
                  <a:cubicBezTo>
                    <a:pt x="242" y="154"/>
                    <a:pt x="242" y="154"/>
                    <a:pt x="242" y="154"/>
                  </a:cubicBezTo>
                  <a:cubicBezTo>
                    <a:pt x="244" y="168"/>
                    <a:pt x="244" y="168"/>
                    <a:pt x="244" y="168"/>
                  </a:cubicBezTo>
                  <a:cubicBezTo>
                    <a:pt x="245" y="168"/>
                    <a:pt x="245" y="168"/>
                    <a:pt x="245" y="168"/>
                  </a:cubicBezTo>
                  <a:cubicBezTo>
                    <a:pt x="245" y="168"/>
                    <a:pt x="245" y="168"/>
                    <a:pt x="245" y="168"/>
                  </a:cubicBezTo>
                  <a:cubicBezTo>
                    <a:pt x="244" y="168"/>
                    <a:pt x="244" y="168"/>
                    <a:pt x="244" y="168"/>
                  </a:cubicBezTo>
                  <a:cubicBezTo>
                    <a:pt x="244" y="168"/>
                    <a:pt x="244" y="168"/>
                    <a:pt x="244" y="168"/>
                  </a:cubicBezTo>
                  <a:cubicBezTo>
                    <a:pt x="236" y="194"/>
                    <a:pt x="236" y="194"/>
                    <a:pt x="236" y="194"/>
                  </a:cubicBezTo>
                  <a:cubicBezTo>
                    <a:pt x="236" y="197"/>
                    <a:pt x="235" y="198"/>
                    <a:pt x="234" y="198"/>
                  </a:cubicBezTo>
                  <a:cubicBezTo>
                    <a:pt x="233" y="198"/>
                    <a:pt x="233" y="198"/>
                    <a:pt x="233" y="198"/>
                  </a:cubicBezTo>
                  <a:cubicBezTo>
                    <a:pt x="233" y="197"/>
                    <a:pt x="233" y="197"/>
                    <a:pt x="233" y="197"/>
                  </a:cubicBezTo>
                  <a:cubicBezTo>
                    <a:pt x="232" y="195"/>
                    <a:pt x="232" y="195"/>
                    <a:pt x="232" y="195"/>
                  </a:cubicBezTo>
                  <a:cubicBezTo>
                    <a:pt x="231" y="192"/>
                    <a:pt x="230" y="190"/>
                    <a:pt x="229" y="191"/>
                  </a:cubicBezTo>
                  <a:cubicBezTo>
                    <a:pt x="228" y="191"/>
                    <a:pt x="227" y="193"/>
                    <a:pt x="226" y="196"/>
                  </a:cubicBezTo>
                  <a:cubicBezTo>
                    <a:pt x="225" y="204"/>
                    <a:pt x="220" y="210"/>
                    <a:pt x="213" y="216"/>
                  </a:cubicBezTo>
                  <a:cubicBezTo>
                    <a:pt x="206" y="222"/>
                    <a:pt x="206" y="222"/>
                    <a:pt x="206" y="222"/>
                  </a:cubicBezTo>
                  <a:cubicBezTo>
                    <a:pt x="203" y="224"/>
                    <a:pt x="203" y="224"/>
                    <a:pt x="203" y="224"/>
                  </a:cubicBezTo>
                  <a:cubicBezTo>
                    <a:pt x="203" y="224"/>
                    <a:pt x="203" y="224"/>
                    <a:pt x="203" y="224"/>
                  </a:cubicBezTo>
                  <a:cubicBezTo>
                    <a:pt x="202" y="224"/>
                    <a:pt x="202" y="224"/>
                    <a:pt x="202" y="224"/>
                  </a:cubicBezTo>
                  <a:cubicBezTo>
                    <a:pt x="176" y="224"/>
                    <a:pt x="176" y="224"/>
                    <a:pt x="176" y="224"/>
                  </a:cubicBezTo>
                  <a:cubicBezTo>
                    <a:pt x="166" y="234"/>
                    <a:pt x="166" y="234"/>
                    <a:pt x="166" y="234"/>
                  </a:cubicBezTo>
                  <a:cubicBezTo>
                    <a:pt x="166" y="234"/>
                    <a:pt x="166" y="234"/>
                    <a:pt x="166" y="234"/>
                  </a:cubicBezTo>
                  <a:cubicBezTo>
                    <a:pt x="165" y="234"/>
                    <a:pt x="165" y="234"/>
                    <a:pt x="165" y="234"/>
                  </a:cubicBezTo>
                  <a:cubicBezTo>
                    <a:pt x="165" y="234"/>
                    <a:pt x="165" y="234"/>
                    <a:pt x="165" y="234"/>
                  </a:cubicBezTo>
                  <a:cubicBezTo>
                    <a:pt x="137" y="230"/>
                    <a:pt x="137" y="230"/>
                    <a:pt x="137" y="230"/>
                  </a:cubicBezTo>
                  <a:cubicBezTo>
                    <a:pt x="133" y="234"/>
                    <a:pt x="128" y="236"/>
                    <a:pt x="124" y="235"/>
                  </a:cubicBezTo>
                  <a:cubicBezTo>
                    <a:pt x="120" y="234"/>
                    <a:pt x="113" y="236"/>
                    <a:pt x="103" y="239"/>
                  </a:cubicBezTo>
                  <a:cubicBezTo>
                    <a:pt x="92" y="252"/>
                    <a:pt x="92" y="252"/>
                    <a:pt x="92" y="252"/>
                  </a:cubicBezTo>
                  <a:cubicBezTo>
                    <a:pt x="92" y="253"/>
                    <a:pt x="92" y="253"/>
                    <a:pt x="92" y="253"/>
                  </a:cubicBezTo>
                  <a:cubicBezTo>
                    <a:pt x="74" y="254"/>
                    <a:pt x="74" y="254"/>
                    <a:pt x="74" y="254"/>
                  </a:cubicBezTo>
                  <a:cubicBezTo>
                    <a:pt x="74" y="239"/>
                    <a:pt x="74" y="239"/>
                    <a:pt x="74" y="239"/>
                  </a:cubicBezTo>
                  <a:cubicBezTo>
                    <a:pt x="63" y="239"/>
                    <a:pt x="63" y="239"/>
                    <a:pt x="63" y="239"/>
                  </a:cubicBezTo>
                  <a:cubicBezTo>
                    <a:pt x="61" y="245"/>
                    <a:pt x="61" y="245"/>
                    <a:pt x="61" y="245"/>
                  </a:cubicBezTo>
                  <a:cubicBezTo>
                    <a:pt x="53" y="247"/>
                    <a:pt x="53" y="247"/>
                    <a:pt x="53" y="247"/>
                  </a:cubicBezTo>
                  <a:cubicBezTo>
                    <a:pt x="52" y="247"/>
                    <a:pt x="52" y="247"/>
                    <a:pt x="52" y="247"/>
                  </a:cubicBezTo>
                  <a:cubicBezTo>
                    <a:pt x="52" y="247"/>
                    <a:pt x="52" y="247"/>
                    <a:pt x="52" y="247"/>
                  </a:cubicBezTo>
                  <a:cubicBezTo>
                    <a:pt x="51" y="247"/>
                    <a:pt x="51" y="247"/>
                    <a:pt x="51" y="247"/>
                  </a:cubicBezTo>
                  <a:cubicBezTo>
                    <a:pt x="51" y="247"/>
                    <a:pt x="51" y="247"/>
                    <a:pt x="51" y="247"/>
                  </a:cubicBezTo>
                  <a:cubicBezTo>
                    <a:pt x="46" y="244"/>
                    <a:pt x="39" y="241"/>
                    <a:pt x="33" y="240"/>
                  </a:cubicBezTo>
                  <a:cubicBezTo>
                    <a:pt x="29" y="240"/>
                    <a:pt x="25" y="242"/>
                    <a:pt x="19" y="248"/>
                  </a:cubicBezTo>
                  <a:cubicBezTo>
                    <a:pt x="12" y="254"/>
                    <a:pt x="7" y="259"/>
                    <a:pt x="5" y="264"/>
                  </a:cubicBezTo>
                  <a:cubicBezTo>
                    <a:pt x="6" y="264"/>
                    <a:pt x="7" y="266"/>
                    <a:pt x="7" y="268"/>
                  </a:cubicBezTo>
                  <a:cubicBezTo>
                    <a:pt x="7" y="271"/>
                    <a:pt x="8" y="274"/>
                    <a:pt x="8" y="277"/>
                  </a:cubicBezTo>
                  <a:cubicBezTo>
                    <a:pt x="7" y="280"/>
                    <a:pt x="6" y="282"/>
                    <a:pt x="5" y="284"/>
                  </a:cubicBezTo>
                  <a:cubicBezTo>
                    <a:pt x="3" y="285"/>
                    <a:pt x="1" y="288"/>
                    <a:pt x="0" y="295"/>
                  </a:cubicBezTo>
                  <a:cubicBezTo>
                    <a:pt x="7" y="299"/>
                    <a:pt x="7" y="299"/>
                    <a:pt x="7" y="299"/>
                  </a:cubicBezTo>
                  <a:cubicBezTo>
                    <a:pt x="15" y="290"/>
                    <a:pt x="15" y="290"/>
                    <a:pt x="15" y="290"/>
                  </a:cubicBezTo>
                  <a:cubicBezTo>
                    <a:pt x="27" y="302"/>
                    <a:pt x="27" y="302"/>
                    <a:pt x="27" y="302"/>
                  </a:cubicBezTo>
                  <a:cubicBezTo>
                    <a:pt x="27" y="303"/>
                    <a:pt x="27" y="303"/>
                    <a:pt x="27" y="303"/>
                  </a:cubicBezTo>
                  <a:cubicBezTo>
                    <a:pt x="29" y="325"/>
                    <a:pt x="29" y="325"/>
                    <a:pt x="29" y="325"/>
                  </a:cubicBezTo>
                  <a:cubicBezTo>
                    <a:pt x="29" y="326"/>
                    <a:pt x="29" y="326"/>
                    <a:pt x="29" y="326"/>
                  </a:cubicBezTo>
                  <a:cubicBezTo>
                    <a:pt x="29" y="326"/>
                    <a:pt x="29" y="326"/>
                    <a:pt x="29" y="326"/>
                  </a:cubicBezTo>
                  <a:cubicBezTo>
                    <a:pt x="22" y="356"/>
                    <a:pt x="22" y="356"/>
                    <a:pt x="22" y="356"/>
                  </a:cubicBezTo>
                  <a:cubicBezTo>
                    <a:pt x="21" y="356"/>
                    <a:pt x="21" y="356"/>
                    <a:pt x="21" y="356"/>
                  </a:cubicBezTo>
                  <a:cubicBezTo>
                    <a:pt x="11" y="356"/>
                    <a:pt x="5" y="356"/>
                    <a:pt x="3" y="358"/>
                  </a:cubicBezTo>
                  <a:cubicBezTo>
                    <a:pt x="3" y="360"/>
                    <a:pt x="7" y="363"/>
                    <a:pt x="14" y="368"/>
                  </a:cubicBezTo>
                  <a:cubicBezTo>
                    <a:pt x="20" y="367"/>
                    <a:pt x="20" y="367"/>
                    <a:pt x="20" y="367"/>
                  </a:cubicBezTo>
                  <a:cubicBezTo>
                    <a:pt x="21" y="367"/>
                    <a:pt x="21" y="367"/>
                    <a:pt x="21" y="367"/>
                  </a:cubicBezTo>
                  <a:cubicBezTo>
                    <a:pt x="21" y="367"/>
                    <a:pt x="21" y="367"/>
                    <a:pt x="21" y="367"/>
                  </a:cubicBezTo>
                  <a:cubicBezTo>
                    <a:pt x="35" y="380"/>
                    <a:pt x="35" y="380"/>
                    <a:pt x="35" y="380"/>
                  </a:cubicBezTo>
                  <a:cubicBezTo>
                    <a:pt x="40" y="384"/>
                    <a:pt x="39" y="392"/>
                    <a:pt x="33" y="403"/>
                  </a:cubicBezTo>
                  <a:cubicBezTo>
                    <a:pt x="35" y="416"/>
                    <a:pt x="35" y="416"/>
                    <a:pt x="35" y="416"/>
                  </a:cubicBezTo>
                  <a:cubicBezTo>
                    <a:pt x="40" y="417"/>
                    <a:pt x="40" y="417"/>
                    <a:pt x="40" y="417"/>
                  </a:cubicBezTo>
                  <a:cubicBezTo>
                    <a:pt x="60" y="417"/>
                    <a:pt x="60" y="417"/>
                    <a:pt x="60" y="417"/>
                  </a:cubicBezTo>
                  <a:cubicBezTo>
                    <a:pt x="50" y="426"/>
                    <a:pt x="50" y="426"/>
                    <a:pt x="50" y="426"/>
                  </a:cubicBezTo>
                  <a:cubicBezTo>
                    <a:pt x="56" y="430"/>
                    <a:pt x="56" y="430"/>
                    <a:pt x="56" y="430"/>
                  </a:cubicBezTo>
                  <a:cubicBezTo>
                    <a:pt x="56" y="430"/>
                    <a:pt x="56" y="430"/>
                    <a:pt x="56" y="430"/>
                  </a:cubicBezTo>
                  <a:cubicBezTo>
                    <a:pt x="64" y="434"/>
                    <a:pt x="64" y="434"/>
                    <a:pt x="64" y="434"/>
                  </a:cubicBezTo>
                  <a:cubicBezTo>
                    <a:pt x="85" y="443"/>
                    <a:pt x="85" y="443"/>
                    <a:pt x="85" y="443"/>
                  </a:cubicBezTo>
                  <a:cubicBezTo>
                    <a:pt x="86" y="444"/>
                    <a:pt x="86" y="444"/>
                    <a:pt x="86" y="444"/>
                  </a:cubicBezTo>
                  <a:cubicBezTo>
                    <a:pt x="87" y="444"/>
                    <a:pt x="87" y="444"/>
                    <a:pt x="87" y="444"/>
                  </a:cubicBezTo>
                  <a:cubicBezTo>
                    <a:pt x="89" y="476"/>
                    <a:pt x="89" y="476"/>
                    <a:pt x="89" y="476"/>
                  </a:cubicBezTo>
                  <a:cubicBezTo>
                    <a:pt x="89" y="483"/>
                    <a:pt x="94" y="488"/>
                    <a:pt x="103" y="491"/>
                  </a:cubicBezTo>
                  <a:cubicBezTo>
                    <a:pt x="105" y="490"/>
                    <a:pt x="105" y="490"/>
                    <a:pt x="105" y="490"/>
                  </a:cubicBezTo>
                  <a:cubicBezTo>
                    <a:pt x="105" y="490"/>
                    <a:pt x="105" y="490"/>
                    <a:pt x="105" y="490"/>
                  </a:cubicBezTo>
                  <a:cubicBezTo>
                    <a:pt x="106" y="490"/>
                    <a:pt x="106" y="490"/>
                    <a:pt x="106" y="490"/>
                  </a:cubicBezTo>
                  <a:cubicBezTo>
                    <a:pt x="128" y="493"/>
                    <a:pt x="128" y="493"/>
                    <a:pt x="128" y="493"/>
                  </a:cubicBezTo>
                  <a:cubicBezTo>
                    <a:pt x="130" y="493"/>
                    <a:pt x="130" y="493"/>
                    <a:pt x="130" y="493"/>
                  </a:cubicBezTo>
                  <a:cubicBezTo>
                    <a:pt x="130" y="493"/>
                    <a:pt x="130" y="493"/>
                    <a:pt x="130" y="493"/>
                  </a:cubicBezTo>
                  <a:cubicBezTo>
                    <a:pt x="130" y="492"/>
                    <a:pt x="130" y="492"/>
                    <a:pt x="130" y="492"/>
                  </a:cubicBezTo>
                  <a:cubicBezTo>
                    <a:pt x="133" y="488"/>
                    <a:pt x="134" y="484"/>
                    <a:pt x="134" y="484"/>
                  </a:cubicBezTo>
                  <a:cubicBezTo>
                    <a:pt x="134" y="483"/>
                    <a:pt x="134" y="483"/>
                    <a:pt x="134" y="483"/>
                  </a:cubicBezTo>
                  <a:cubicBezTo>
                    <a:pt x="134" y="479"/>
                    <a:pt x="135" y="476"/>
                    <a:pt x="139" y="474"/>
                  </a:cubicBezTo>
                  <a:cubicBezTo>
                    <a:pt x="142" y="471"/>
                    <a:pt x="144" y="469"/>
                    <a:pt x="145" y="466"/>
                  </a:cubicBezTo>
                  <a:cubicBezTo>
                    <a:pt x="145" y="466"/>
                    <a:pt x="145" y="466"/>
                    <a:pt x="145" y="466"/>
                  </a:cubicBezTo>
                  <a:cubicBezTo>
                    <a:pt x="147" y="462"/>
                    <a:pt x="151" y="462"/>
                    <a:pt x="157" y="464"/>
                  </a:cubicBezTo>
                  <a:cubicBezTo>
                    <a:pt x="158" y="464"/>
                    <a:pt x="158" y="464"/>
                    <a:pt x="158" y="464"/>
                  </a:cubicBezTo>
                  <a:cubicBezTo>
                    <a:pt x="158" y="464"/>
                    <a:pt x="158" y="464"/>
                    <a:pt x="158" y="464"/>
                  </a:cubicBezTo>
                  <a:cubicBezTo>
                    <a:pt x="165" y="468"/>
                    <a:pt x="165" y="468"/>
                    <a:pt x="165" y="468"/>
                  </a:cubicBezTo>
                  <a:cubicBezTo>
                    <a:pt x="191" y="473"/>
                    <a:pt x="191" y="473"/>
                    <a:pt x="191" y="473"/>
                  </a:cubicBezTo>
                  <a:cubicBezTo>
                    <a:pt x="206" y="472"/>
                    <a:pt x="206" y="472"/>
                    <a:pt x="206" y="472"/>
                  </a:cubicBezTo>
                  <a:cubicBezTo>
                    <a:pt x="217" y="467"/>
                    <a:pt x="217" y="467"/>
                    <a:pt x="217" y="467"/>
                  </a:cubicBezTo>
                  <a:cubicBezTo>
                    <a:pt x="219" y="464"/>
                    <a:pt x="221" y="463"/>
                    <a:pt x="222" y="462"/>
                  </a:cubicBezTo>
                  <a:cubicBezTo>
                    <a:pt x="224" y="462"/>
                    <a:pt x="227" y="462"/>
                    <a:pt x="230" y="465"/>
                  </a:cubicBezTo>
                  <a:cubicBezTo>
                    <a:pt x="232" y="466"/>
                    <a:pt x="232" y="466"/>
                    <a:pt x="232" y="466"/>
                  </a:cubicBezTo>
                  <a:cubicBezTo>
                    <a:pt x="233" y="467"/>
                    <a:pt x="235" y="470"/>
                    <a:pt x="236" y="474"/>
                  </a:cubicBezTo>
                  <a:cubicBezTo>
                    <a:pt x="244" y="480"/>
                    <a:pt x="244" y="480"/>
                    <a:pt x="244" y="480"/>
                  </a:cubicBezTo>
                  <a:cubicBezTo>
                    <a:pt x="250" y="480"/>
                    <a:pt x="250" y="480"/>
                    <a:pt x="250" y="480"/>
                  </a:cubicBezTo>
                  <a:cubicBezTo>
                    <a:pt x="251" y="480"/>
                    <a:pt x="251" y="480"/>
                    <a:pt x="251" y="480"/>
                  </a:cubicBezTo>
                  <a:cubicBezTo>
                    <a:pt x="251" y="480"/>
                    <a:pt x="251" y="480"/>
                    <a:pt x="251" y="480"/>
                  </a:cubicBezTo>
                  <a:cubicBezTo>
                    <a:pt x="252" y="480"/>
                    <a:pt x="252" y="480"/>
                    <a:pt x="252" y="480"/>
                  </a:cubicBezTo>
                  <a:cubicBezTo>
                    <a:pt x="260" y="484"/>
                    <a:pt x="260" y="484"/>
                    <a:pt x="260" y="484"/>
                  </a:cubicBezTo>
                  <a:cubicBezTo>
                    <a:pt x="276" y="482"/>
                    <a:pt x="276" y="482"/>
                    <a:pt x="276" y="482"/>
                  </a:cubicBezTo>
                  <a:cubicBezTo>
                    <a:pt x="285" y="480"/>
                    <a:pt x="285" y="480"/>
                    <a:pt x="285" y="480"/>
                  </a:cubicBezTo>
                  <a:cubicBezTo>
                    <a:pt x="307" y="482"/>
                    <a:pt x="307" y="482"/>
                    <a:pt x="307" y="482"/>
                  </a:cubicBezTo>
                  <a:cubicBezTo>
                    <a:pt x="317" y="479"/>
                    <a:pt x="317" y="479"/>
                    <a:pt x="317" y="479"/>
                  </a:cubicBezTo>
                  <a:cubicBezTo>
                    <a:pt x="329" y="474"/>
                    <a:pt x="329" y="474"/>
                    <a:pt x="329" y="474"/>
                  </a:cubicBezTo>
                  <a:cubicBezTo>
                    <a:pt x="331" y="472"/>
                    <a:pt x="334" y="471"/>
                    <a:pt x="338" y="470"/>
                  </a:cubicBezTo>
                  <a:cubicBezTo>
                    <a:pt x="360" y="470"/>
                    <a:pt x="360" y="470"/>
                    <a:pt x="360" y="470"/>
                  </a:cubicBezTo>
                  <a:cubicBezTo>
                    <a:pt x="368" y="467"/>
                    <a:pt x="368" y="467"/>
                    <a:pt x="368" y="467"/>
                  </a:cubicBezTo>
                  <a:cubicBezTo>
                    <a:pt x="371" y="465"/>
                    <a:pt x="374" y="464"/>
                    <a:pt x="377" y="464"/>
                  </a:cubicBezTo>
                  <a:cubicBezTo>
                    <a:pt x="389" y="464"/>
                    <a:pt x="389" y="464"/>
                    <a:pt x="389" y="464"/>
                  </a:cubicBezTo>
                  <a:cubicBezTo>
                    <a:pt x="395" y="468"/>
                    <a:pt x="395" y="468"/>
                    <a:pt x="395" y="468"/>
                  </a:cubicBezTo>
                  <a:cubicBezTo>
                    <a:pt x="413" y="472"/>
                    <a:pt x="413" y="472"/>
                    <a:pt x="413" y="472"/>
                  </a:cubicBezTo>
                  <a:cubicBezTo>
                    <a:pt x="415" y="472"/>
                    <a:pt x="417" y="474"/>
                    <a:pt x="421" y="478"/>
                  </a:cubicBezTo>
                  <a:cubicBezTo>
                    <a:pt x="429" y="482"/>
                    <a:pt x="429" y="482"/>
                    <a:pt x="429" y="482"/>
                  </a:cubicBezTo>
                  <a:cubicBezTo>
                    <a:pt x="429" y="483"/>
                    <a:pt x="429" y="483"/>
                    <a:pt x="429" y="483"/>
                  </a:cubicBezTo>
                  <a:cubicBezTo>
                    <a:pt x="446" y="484"/>
                    <a:pt x="446" y="484"/>
                    <a:pt x="446" y="484"/>
                  </a:cubicBezTo>
                  <a:cubicBezTo>
                    <a:pt x="446" y="484"/>
                    <a:pt x="446" y="484"/>
                    <a:pt x="446" y="484"/>
                  </a:cubicBezTo>
                  <a:cubicBezTo>
                    <a:pt x="446" y="484"/>
                    <a:pt x="446" y="484"/>
                    <a:pt x="446" y="484"/>
                  </a:cubicBezTo>
                  <a:cubicBezTo>
                    <a:pt x="454" y="488"/>
                    <a:pt x="454" y="488"/>
                    <a:pt x="454" y="488"/>
                  </a:cubicBezTo>
                  <a:cubicBezTo>
                    <a:pt x="464" y="490"/>
                    <a:pt x="464" y="490"/>
                    <a:pt x="464" y="490"/>
                  </a:cubicBezTo>
                  <a:cubicBezTo>
                    <a:pt x="464" y="490"/>
                    <a:pt x="464" y="490"/>
                    <a:pt x="464" y="490"/>
                  </a:cubicBezTo>
                  <a:cubicBezTo>
                    <a:pt x="473" y="491"/>
                    <a:pt x="473" y="491"/>
                    <a:pt x="473" y="491"/>
                  </a:cubicBezTo>
                  <a:cubicBezTo>
                    <a:pt x="475" y="486"/>
                    <a:pt x="475" y="486"/>
                    <a:pt x="475" y="486"/>
                  </a:cubicBezTo>
                  <a:cubicBezTo>
                    <a:pt x="471" y="478"/>
                    <a:pt x="471" y="478"/>
                    <a:pt x="471" y="478"/>
                  </a:cubicBezTo>
                  <a:cubicBezTo>
                    <a:pt x="470" y="470"/>
                    <a:pt x="470" y="470"/>
                    <a:pt x="470" y="470"/>
                  </a:cubicBezTo>
                  <a:cubicBezTo>
                    <a:pt x="470" y="470"/>
                    <a:pt x="470" y="470"/>
                    <a:pt x="470" y="470"/>
                  </a:cubicBezTo>
                  <a:cubicBezTo>
                    <a:pt x="469" y="470"/>
                    <a:pt x="469" y="470"/>
                    <a:pt x="469" y="470"/>
                  </a:cubicBezTo>
                  <a:cubicBezTo>
                    <a:pt x="471" y="468"/>
                    <a:pt x="471" y="468"/>
                    <a:pt x="471" y="468"/>
                  </a:cubicBezTo>
                  <a:cubicBezTo>
                    <a:pt x="476" y="461"/>
                    <a:pt x="476" y="461"/>
                    <a:pt x="476" y="461"/>
                  </a:cubicBezTo>
                  <a:cubicBezTo>
                    <a:pt x="476" y="460"/>
                    <a:pt x="476" y="460"/>
                    <a:pt x="476" y="460"/>
                  </a:cubicBezTo>
                  <a:cubicBezTo>
                    <a:pt x="476" y="460"/>
                    <a:pt x="476" y="460"/>
                    <a:pt x="476" y="460"/>
                  </a:cubicBezTo>
                  <a:cubicBezTo>
                    <a:pt x="477" y="460"/>
                    <a:pt x="477" y="460"/>
                    <a:pt x="477" y="460"/>
                  </a:cubicBezTo>
                  <a:cubicBezTo>
                    <a:pt x="477" y="460"/>
                    <a:pt x="477" y="460"/>
                    <a:pt x="477" y="460"/>
                  </a:cubicBezTo>
                  <a:cubicBezTo>
                    <a:pt x="482" y="456"/>
                    <a:pt x="482" y="456"/>
                    <a:pt x="482" y="456"/>
                  </a:cubicBezTo>
                  <a:cubicBezTo>
                    <a:pt x="482" y="456"/>
                    <a:pt x="482" y="456"/>
                    <a:pt x="482" y="456"/>
                  </a:cubicBezTo>
                  <a:cubicBezTo>
                    <a:pt x="481" y="454"/>
                    <a:pt x="481" y="454"/>
                    <a:pt x="481" y="454"/>
                  </a:cubicBezTo>
                  <a:cubicBezTo>
                    <a:pt x="479" y="446"/>
                    <a:pt x="479" y="446"/>
                    <a:pt x="479" y="446"/>
                  </a:cubicBezTo>
                  <a:cubicBezTo>
                    <a:pt x="479" y="444"/>
                    <a:pt x="477" y="444"/>
                    <a:pt x="475" y="442"/>
                  </a:cubicBezTo>
                  <a:cubicBezTo>
                    <a:pt x="475" y="442"/>
                    <a:pt x="475" y="442"/>
                    <a:pt x="475" y="442"/>
                  </a:cubicBezTo>
                  <a:cubicBezTo>
                    <a:pt x="469" y="436"/>
                    <a:pt x="469" y="436"/>
                    <a:pt x="469" y="436"/>
                  </a:cubicBezTo>
                  <a:cubicBezTo>
                    <a:pt x="461" y="429"/>
                    <a:pt x="461" y="429"/>
                    <a:pt x="461" y="429"/>
                  </a:cubicBezTo>
                  <a:cubicBezTo>
                    <a:pt x="461" y="428"/>
                    <a:pt x="461" y="428"/>
                    <a:pt x="461" y="428"/>
                  </a:cubicBezTo>
                  <a:cubicBezTo>
                    <a:pt x="460" y="428"/>
                    <a:pt x="460" y="428"/>
                    <a:pt x="460" y="428"/>
                  </a:cubicBezTo>
                  <a:cubicBezTo>
                    <a:pt x="461" y="428"/>
                    <a:pt x="461" y="428"/>
                    <a:pt x="461" y="428"/>
                  </a:cubicBezTo>
                  <a:cubicBezTo>
                    <a:pt x="461" y="427"/>
                    <a:pt x="461" y="427"/>
                    <a:pt x="461" y="427"/>
                  </a:cubicBezTo>
                  <a:cubicBezTo>
                    <a:pt x="462" y="419"/>
                    <a:pt x="462" y="419"/>
                    <a:pt x="462" y="419"/>
                  </a:cubicBezTo>
                  <a:cubicBezTo>
                    <a:pt x="462" y="414"/>
                    <a:pt x="462" y="414"/>
                    <a:pt x="462" y="414"/>
                  </a:cubicBezTo>
                  <a:cubicBezTo>
                    <a:pt x="458" y="404"/>
                    <a:pt x="458" y="404"/>
                    <a:pt x="458" y="404"/>
                  </a:cubicBezTo>
                  <a:cubicBezTo>
                    <a:pt x="467" y="402"/>
                    <a:pt x="467" y="402"/>
                    <a:pt x="467" y="402"/>
                  </a:cubicBezTo>
                  <a:cubicBezTo>
                    <a:pt x="472" y="398"/>
                    <a:pt x="472" y="398"/>
                    <a:pt x="472" y="398"/>
                  </a:cubicBezTo>
                  <a:cubicBezTo>
                    <a:pt x="483" y="398"/>
                    <a:pt x="483" y="398"/>
                    <a:pt x="483" y="398"/>
                  </a:cubicBezTo>
                  <a:cubicBezTo>
                    <a:pt x="494" y="396"/>
                    <a:pt x="494" y="396"/>
                    <a:pt x="494" y="396"/>
                  </a:cubicBezTo>
                  <a:cubicBezTo>
                    <a:pt x="495" y="396"/>
                    <a:pt x="495" y="396"/>
                    <a:pt x="495" y="396"/>
                  </a:cubicBezTo>
                  <a:cubicBezTo>
                    <a:pt x="502" y="397"/>
                    <a:pt x="502" y="397"/>
                    <a:pt x="502" y="397"/>
                  </a:cubicBezTo>
                  <a:cubicBezTo>
                    <a:pt x="511" y="394"/>
                    <a:pt x="511" y="394"/>
                    <a:pt x="511" y="394"/>
                  </a:cubicBezTo>
                  <a:cubicBezTo>
                    <a:pt x="521" y="392"/>
                    <a:pt x="521" y="392"/>
                    <a:pt x="521" y="392"/>
                  </a:cubicBezTo>
                  <a:cubicBezTo>
                    <a:pt x="527" y="390"/>
                    <a:pt x="527" y="390"/>
                    <a:pt x="527" y="390"/>
                  </a:cubicBezTo>
                  <a:cubicBezTo>
                    <a:pt x="528" y="390"/>
                    <a:pt x="528" y="390"/>
                    <a:pt x="528" y="390"/>
                  </a:cubicBezTo>
                  <a:cubicBezTo>
                    <a:pt x="545" y="386"/>
                    <a:pt x="545" y="386"/>
                    <a:pt x="545" y="386"/>
                  </a:cubicBezTo>
                  <a:cubicBezTo>
                    <a:pt x="548" y="384"/>
                    <a:pt x="548" y="384"/>
                    <a:pt x="548" y="384"/>
                  </a:cubicBezTo>
                  <a:cubicBezTo>
                    <a:pt x="547" y="380"/>
                    <a:pt x="547" y="380"/>
                    <a:pt x="547" y="380"/>
                  </a:cubicBezTo>
                  <a:cubicBezTo>
                    <a:pt x="544" y="375"/>
                    <a:pt x="544" y="375"/>
                    <a:pt x="544" y="375"/>
                  </a:cubicBezTo>
                  <a:cubicBezTo>
                    <a:pt x="544" y="374"/>
                    <a:pt x="544" y="374"/>
                    <a:pt x="544" y="374"/>
                  </a:cubicBezTo>
                  <a:cubicBezTo>
                    <a:pt x="543" y="374"/>
                    <a:pt x="543" y="374"/>
                    <a:pt x="543" y="374"/>
                  </a:cubicBezTo>
                  <a:cubicBezTo>
                    <a:pt x="543" y="374"/>
                    <a:pt x="543" y="374"/>
                    <a:pt x="543" y="374"/>
                  </a:cubicBezTo>
                  <a:cubicBezTo>
                    <a:pt x="544" y="368"/>
                    <a:pt x="544" y="368"/>
                    <a:pt x="544" y="368"/>
                  </a:cubicBezTo>
                  <a:cubicBezTo>
                    <a:pt x="545" y="367"/>
                    <a:pt x="545" y="367"/>
                    <a:pt x="545" y="367"/>
                  </a:cubicBezTo>
                  <a:cubicBezTo>
                    <a:pt x="545" y="359"/>
                    <a:pt x="545" y="359"/>
                    <a:pt x="545" y="359"/>
                  </a:cubicBezTo>
                  <a:cubicBezTo>
                    <a:pt x="543" y="352"/>
                    <a:pt x="543" y="352"/>
                    <a:pt x="543" y="352"/>
                  </a:cubicBezTo>
                  <a:cubicBezTo>
                    <a:pt x="543" y="352"/>
                    <a:pt x="543" y="352"/>
                    <a:pt x="543" y="352"/>
                  </a:cubicBezTo>
                  <a:cubicBezTo>
                    <a:pt x="543" y="351"/>
                    <a:pt x="543" y="351"/>
                    <a:pt x="543" y="351"/>
                  </a:cubicBezTo>
                  <a:cubicBezTo>
                    <a:pt x="547" y="343"/>
                    <a:pt x="547" y="343"/>
                    <a:pt x="547" y="343"/>
                  </a:cubicBezTo>
                  <a:cubicBezTo>
                    <a:pt x="549" y="340"/>
                    <a:pt x="551" y="338"/>
                    <a:pt x="553" y="338"/>
                  </a:cubicBezTo>
                  <a:cubicBezTo>
                    <a:pt x="563" y="338"/>
                    <a:pt x="563" y="338"/>
                    <a:pt x="563" y="338"/>
                  </a:cubicBezTo>
                  <a:cubicBezTo>
                    <a:pt x="565" y="338"/>
                    <a:pt x="567" y="338"/>
                    <a:pt x="569" y="336"/>
                  </a:cubicBezTo>
                  <a:cubicBezTo>
                    <a:pt x="585" y="315"/>
                    <a:pt x="585" y="315"/>
                    <a:pt x="585" y="315"/>
                  </a:cubicBezTo>
                  <a:cubicBezTo>
                    <a:pt x="585" y="314"/>
                    <a:pt x="585" y="314"/>
                    <a:pt x="585" y="314"/>
                  </a:cubicBezTo>
                  <a:cubicBezTo>
                    <a:pt x="585" y="314"/>
                    <a:pt x="585" y="314"/>
                    <a:pt x="585" y="314"/>
                  </a:cubicBezTo>
                  <a:cubicBezTo>
                    <a:pt x="593" y="307"/>
                    <a:pt x="593" y="307"/>
                    <a:pt x="593" y="307"/>
                  </a:cubicBezTo>
                  <a:cubicBezTo>
                    <a:pt x="594" y="306"/>
                    <a:pt x="594" y="306"/>
                    <a:pt x="594" y="306"/>
                  </a:cubicBezTo>
                  <a:cubicBezTo>
                    <a:pt x="597" y="306"/>
                    <a:pt x="599" y="304"/>
                    <a:pt x="601" y="304"/>
                  </a:cubicBezTo>
                  <a:cubicBezTo>
                    <a:pt x="603" y="302"/>
                    <a:pt x="603" y="302"/>
                    <a:pt x="603" y="302"/>
                  </a:cubicBezTo>
                  <a:cubicBezTo>
                    <a:pt x="605" y="298"/>
                    <a:pt x="608" y="296"/>
                    <a:pt x="609" y="296"/>
                  </a:cubicBezTo>
                  <a:cubicBezTo>
                    <a:pt x="623" y="299"/>
                    <a:pt x="623" y="299"/>
                    <a:pt x="623" y="299"/>
                  </a:cubicBezTo>
                  <a:cubicBezTo>
                    <a:pt x="635" y="294"/>
                    <a:pt x="635" y="294"/>
                    <a:pt x="635" y="294"/>
                  </a:cubicBezTo>
                  <a:cubicBezTo>
                    <a:pt x="635" y="294"/>
                    <a:pt x="635" y="294"/>
                    <a:pt x="635" y="294"/>
                  </a:cubicBezTo>
                  <a:cubicBezTo>
                    <a:pt x="635" y="294"/>
                    <a:pt x="635" y="294"/>
                    <a:pt x="635" y="294"/>
                  </a:cubicBezTo>
                  <a:cubicBezTo>
                    <a:pt x="635" y="294"/>
                    <a:pt x="635" y="294"/>
                    <a:pt x="635" y="294"/>
                  </a:cubicBezTo>
                  <a:cubicBezTo>
                    <a:pt x="635" y="294"/>
                    <a:pt x="635" y="294"/>
                    <a:pt x="635" y="294"/>
                  </a:cubicBezTo>
                  <a:cubicBezTo>
                    <a:pt x="642" y="293"/>
                    <a:pt x="642" y="293"/>
                    <a:pt x="642" y="293"/>
                  </a:cubicBezTo>
                  <a:cubicBezTo>
                    <a:pt x="648" y="290"/>
                    <a:pt x="648" y="290"/>
                    <a:pt x="648" y="290"/>
                  </a:cubicBezTo>
                  <a:cubicBezTo>
                    <a:pt x="648" y="281"/>
                    <a:pt x="648" y="281"/>
                    <a:pt x="648" y="281"/>
                  </a:cubicBezTo>
                  <a:cubicBezTo>
                    <a:pt x="649" y="270"/>
                    <a:pt x="649" y="270"/>
                    <a:pt x="649" y="270"/>
                  </a:cubicBezTo>
                  <a:cubicBezTo>
                    <a:pt x="649" y="269"/>
                    <a:pt x="649" y="269"/>
                    <a:pt x="649" y="269"/>
                  </a:cubicBezTo>
                  <a:cubicBezTo>
                    <a:pt x="649" y="269"/>
                    <a:pt x="649" y="269"/>
                    <a:pt x="649" y="269"/>
                  </a:cubicBezTo>
                  <a:cubicBezTo>
                    <a:pt x="649" y="269"/>
                    <a:pt x="649" y="269"/>
                    <a:pt x="649" y="269"/>
                  </a:cubicBezTo>
                  <a:cubicBezTo>
                    <a:pt x="651" y="266"/>
                    <a:pt x="651" y="266"/>
                    <a:pt x="651" y="266"/>
                  </a:cubicBezTo>
                  <a:lnTo>
                    <a:pt x="651" y="2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9"/>
            <p:cNvSpPr>
              <a:spLocks/>
            </p:cNvSpPr>
            <p:nvPr/>
          </p:nvSpPr>
          <p:spPr bwMode="auto">
            <a:xfrm>
              <a:off x="1178" y="1731"/>
              <a:ext cx="774" cy="554"/>
            </a:xfrm>
            <a:custGeom>
              <a:avLst/>
              <a:gdLst>
                <a:gd name="T0" fmla="*/ 241 w 406"/>
                <a:gd name="T1" fmla="*/ 29 h 291"/>
                <a:gd name="T2" fmla="*/ 228 w 406"/>
                <a:gd name="T3" fmla="*/ 42 h 291"/>
                <a:gd name="T4" fmla="*/ 190 w 406"/>
                <a:gd name="T5" fmla="*/ 14 h 291"/>
                <a:gd name="T6" fmla="*/ 178 w 406"/>
                <a:gd name="T7" fmla="*/ 9 h 291"/>
                <a:gd name="T8" fmla="*/ 144 w 406"/>
                <a:gd name="T9" fmla="*/ 2 h 291"/>
                <a:gd name="T10" fmla="*/ 114 w 406"/>
                <a:gd name="T11" fmla="*/ 5 h 291"/>
                <a:gd name="T12" fmla="*/ 98 w 406"/>
                <a:gd name="T13" fmla="*/ 10 h 291"/>
                <a:gd name="T14" fmla="*/ 72 w 406"/>
                <a:gd name="T15" fmla="*/ 13 h 291"/>
                <a:gd name="T16" fmla="*/ 41 w 406"/>
                <a:gd name="T17" fmla="*/ 20 h 291"/>
                <a:gd name="T18" fmla="*/ 49 w 406"/>
                <a:gd name="T19" fmla="*/ 45 h 291"/>
                <a:gd name="T20" fmla="*/ 62 w 406"/>
                <a:gd name="T21" fmla="*/ 65 h 291"/>
                <a:gd name="T22" fmla="*/ 52 w 406"/>
                <a:gd name="T23" fmla="*/ 89 h 291"/>
                <a:gd name="T24" fmla="*/ 56 w 406"/>
                <a:gd name="T25" fmla="*/ 102 h 291"/>
                <a:gd name="T26" fmla="*/ 30 w 406"/>
                <a:gd name="T27" fmla="*/ 105 h 291"/>
                <a:gd name="T28" fmla="*/ 10 w 406"/>
                <a:gd name="T29" fmla="*/ 121 h 291"/>
                <a:gd name="T30" fmla="*/ 2 w 406"/>
                <a:gd name="T31" fmla="*/ 136 h 291"/>
                <a:gd name="T32" fmla="*/ 5 w 406"/>
                <a:gd name="T33" fmla="*/ 169 h 291"/>
                <a:gd name="T34" fmla="*/ 8 w 406"/>
                <a:gd name="T35" fmla="*/ 197 h 291"/>
                <a:gd name="T36" fmla="*/ 38 w 406"/>
                <a:gd name="T37" fmla="*/ 209 h 291"/>
                <a:gd name="T38" fmla="*/ 50 w 406"/>
                <a:gd name="T39" fmla="*/ 217 h 291"/>
                <a:gd name="T40" fmla="*/ 63 w 406"/>
                <a:gd name="T41" fmla="*/ 229 h 291"/>
                <a:gd name="T42" fmla="*/ 93 w 406"/>
                <a:gd name="T43" fmla="*/ 241 h 291"/>
                <a:gd name="T44" fmla="*/ 136 w 406"/>
                <a:gd name="T45" fmla="*/ 250 h 291"/>
                <a:gd name="T46" fmla="*/ 158 w 406"/>
                <a:gd name="T47" fmla="*/ 256 h 291"/>
                <a:gd name="T48" fmla="*/ 170 w 406"/>
                <a:gd name="T49" fmla="*/ 268 h 291"/>
                <a:gd name="T50" fmla="*/ 174 w 406"/>
                <a:gd name="T51" fmla="*/ 277 h 291"/>
                <a:gd name="T52" fmla="*/ 183 w 406"/>
                <a:gd name="T53" fmla="*/ 289 h 291"/>
                <a:gd name="T54" fmla="*/ 195 w 406"/>
                <a:gd name="T55" fmla="*/ 284 h 291"/>
                <a:gd name="T56" fmla="*/ 210 w 406"/>
                <a:gd name="T57" fmla="*/ 279 h 291"/>
                <a:gd name="T58" fmla="*/ 222 w 406"/>
                <a:gd name="T59" fmla="*/ 276 h 291"/>
                <a:gd name="T60" fmla="*/ 226 w 406"/>
                <a:gd name="T61" fmla="*/ 261 h 291"/>
                <a:gd name="T62" fmla="*/ 242 w 406"/>
                <a:gd name="T63" fmla="*/ 235 h 291"/>
                <a:gd name="T64" fmla="*/ 239 w 406"/>
                <a:gd name="T65" fmla="*/ 210 h 291"/>
                <a:gd name="T66" fmla="*/ 246 w 406"/>
                <a:gd name="T67" fmla="*/ 203 h 291"/>
                <a:gd name="T68" fmla="*/ 278 w 406"/>
                <a:gd name="T69" fmla="*/ 213 h 291"/>
                <a:gd name="T70" fmla="*/ 284 w 406"/>
                <a:gd name="T71" fmla="*/ 231 h 291"/>
                <a:gd name="T72" fmla="*/ 299 w 406"/>
                <a:gd name="T73" fmla="*/ 249 h 291"/>
                <a:gd name="T74" fmla="*/ 325 w 406"/>
                <a:gd name="T75" fmla="*/ 259 h 291"/>
                <a:gd name="T76" fmla="*/ 332 w 406"/>
                <a:gd name="T77" fmla="*/ 261 h 291"/>
                <a:gd name="T78" fmla="*/ 350 w 406"/>
                <a:gd name="T79" fmla="*/ 254 h 291"/>
                <a:gd name="T80" fmla="*/ 361 w 406"/>
                <a:gd name="T81" fmla="*/ 236 h 291"/>
                <a:gd name="T82" fmla="*/ 346 w 406"/>
                <a:gd name="T83" fmla="*/ 229 h 291"/>
                <a:gd name="T84" fmla="*/ 367 w 406"/>
                <a:gd name="T85" fmla="*/ 203 h 291"/>
                <a:gd name="T86" fmla="*/ 376 w 406"/>
                <a:gd name="T87" fmla="*/ 175 h 291"/>
                <a:gd name="T88" fmla="*/ 402 w 406"/>
                <a:gd name="T89" fmla="*/ 145 h 291"/>
                <a:gd name="T90" fmla="*/ 400 w 406"/>
                <a:gd name="T91" fmla="*/ 127 h 291"/>
                <a:gd name="T92" fmla="*/ 382 w 406"/>
                <a:gd name="T93" fmla="*/ 84 h 291"/>
                <a:gd name="T94" fmla="*/ 368 w 406"/>
                <a:gd name="T95" fmla="*/ 79 h 291"/>
                <a:gd name="T96" fmla="*/ 336 w 406"/>
                <a:gd name="T97" fmla="*/ 50 h 291"/>
                <a:gd name="T98" fmla="*/ 328 w 406"/>
                <a:gd name="T99" fmla="*/ 53 h 291"/>
                <a:gd name="T100" fmla="*/ 308 w 406"/>
                <a:gd name="T101" fmla="*/ 39 h 291"/>
                <a:gd name="T102" fmla="*/ 281 w 406"/>
                <a:gd name="T103" fmla="*/ 25 h 291"/>
                <a:gd name="T104" fmla="*/ 272 w 406"/>
                <a:gd name="T105" fmla="*/ 27 h 291"/>
                <a:gd name="T106" fmla="*/ 242 w 406"/>
                <a:gd name="T107" fmla="*/ 15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06" h="291">
                  <a:moveTo>
                    <a:pt x="242" y="15"/>
                  </a:moveTo>
                  <a:cubicBezTo>
                    <a:pt x="238" y="18"/>
                    <a:pt x="238" y="18"/>
                    <a:pt x="238" y="18"/>
                  </a:cubicBezTo>
                  <a:cubicBezTo>
                    <a:pt x="238" y="19"/>
                    <a:pt x="239" y="23"/>
                    <a:pt x="240" y="28"/>
                  </a:cubicBezTo>
                  <a:cubicBezTo>
                    <a:pt x="240" y="29"/>
                    <a:pt x="240" y="29"/>
                    <a:pt x="240" y="29"/>
                  </a:cubicBezTo>
                  <a:cubicBezTo>
                    <a:pt x="241" y="29"/>
                    <a:pt x="241" y="29"/>
                    <a:pt x="241" y="29"/>
                  </a:cubicBezTo>
                  <a:cubicBezTo>
                    <a:pt x="240" y="29"/>
                    <a:pt x="240" y="29"/>
                    <a:pt x="240" y="29"/>
                  </a:cubicBezTo>
                  <a:cubicBezTo>
                    <a:pt x="236" y="39"/>
                    <a:pt x="236" y="39"/>
                    <a:pt x="236" y="39"/>
                  </a:cubicBezTo>
                  <a:cubicBezTo>
                    <a:pt x="230" y="41"/>
                    <a:pt x="230" y="41"/>
                    <a:pt x="230" y="41"/>
                  </a:cubicBezTo>
                  <a:cubicBezTo>
                    <a:pt x="229" y="42"/>
                    <a:pt x="229" y="42"/>
                    <a:pt x="229" y="42"/>
                  </a:cubicBezTo>
                  <a:cubicBezTo>
                    <a:pt x="228" y="42"/>
                    <a:pt x="228" y="42"/>
                    <a:pt x="228" y="42"/>
                  </a:cubicBezTo>
                  <a:cubicBezTo>
                    <a:pt x="218" y="37"/>
                    <a:pt x="218" y="37"/>
                    <a:pt x="218" y="37"/>
                  </a:cubicBezTo>
                  <a:cubicBezTo>
                    <a:pt x="218" y="37"/>
                    <a:pt x="218" y="37"/>
                    <a:pt x="218" y="37"/>
                  </a:cubicBezTo>
                  <a:cubicBezTo>
                    <a:pt x="218" y="37"/>
                    <a:pt x="218" y="37"/>
                    <a:pt x="218" y="37"/>
                  </a:cubicBezTo>
                  <a:cubicBezTo>
                    <a:pt x="198" y="19"/>
                    <a:pt x="198" y="19"/>
                    <a:pt x="198" y="19"/>
                  </a:cubicBezTo>
                  <a:cubicBezTo>
                    <a:pt x="190" y="14"/>
                    <a:pt x="190" y="14"/>
                    <a:pt x="190" y="14"/>
                  </a:cubicBezTo>
                  <a:cubicBezTo>
                    <a:pt x="178" y="10"/>
                    <a:pt x="178" y="10"/>
                    <a:pt x="178" y="10"/>
                  </a:cubicBezTo>
                  <a:cubicBezTo>
                    <a:pt x="178" y="9"/>
                    <a:pt x="178" y="9"/>
                    <a:pt x="178" y="9"/>
                  </a:cubicBezTo>
                  <a:cubicBezTo>
                    <a:pt x="178" y="9"/>
                    <a:pt x="178" y="9"/>
                    <a:pt x="178" y="9"/>
                  </a:cubicBezTo>
                  <a:cubicBezTo>
                    <a:pt x="178" y="9"/>
                    <a:pt x="178" y="9"/>
                    <a:pt x="178" y="9"/>
                  </a:cubicBezTo>
                  <a:cubicBezTo>
                    <a:pt x="178" y="9"/>
                    <a:pt x="178" y="9"/>
                    <a:pt x="178" y="9"/>
                  </a:cubicBezTo>
                  <a:cubicBezTo>
                    <a:pt x="172" y="5"/>
                    <a:pt x="172" y="5"/>
                    <a:pt x="172" y="5"/>
                  </a:cubicBezTo>
                  <a:cubicBezTo>
                    <a:pt x="162" y="2"/>
                    <a:pt x="162" y="2"/>
                    <a:pt x="162" y="2"/>
                  </a:cubicBezTo>
                  <a:cubicBezTo>
                    <a:pt x="157" y="3"/>
                    <a:pt x="157" y="3"/>
                    <a:pt x="157" y="3"/>
                  </a:cubicBezTo>
                  <a:cubicBezTo>
                    <a:pt x="156" y="3"/>
                    <a:pt x="156" y="3"/>
                    <a:pt x="156" y="3"/>
                  </a:cubicBezTo>
                  <a:cubicBezTo>
                    <a:pt x="144" y="2"/>
                    <a:pt x="144" y="2"/>
                    <a:pt x="144" y="2"/>
                  </a:cubicBezTo>
                  <a:cubicBezTo>
                    <a:pt x="143" y="2"/>
                    <a:pt x="143" y="2"/>
                    <a:pt x="143" y="2"/>
                  </a:cubicBezTo>
                  <a:cubicBezTo>
                    <a:pt x="134" y="0"/>
                    <a:pt x="134" y="0"/>
                    <a:pt x="134" y="0"/>
                  </a:cubicBezTo>
                  <a:cubicBezTo>
                    <a:pt x="128" y="0"/>
                    <a:pt x="128" y="0"/>
                    <a:pt x="128" y="0"/>
                  </a:cubicBezTo>
                  <a:cubicBezTo>
                    <a:pt x="124" y="3"/>
                    <a:pt x="124" y="3"/>
                    <a:pt x="124" y="3"/>
                  </a:cubicBezTo>
                  <a:cubicBezTo>
                    <a:pt x="122" y="4"/>
                    <a:pt x="118" y="5"/>
                    <a:pt x="114" y="5"/>
                  </a:cubicBezTo>
                  <a:cubicBezTo>
                    <a:pt x="106" y="7"/>
                    <a:pt x="106" y="7"/>
                    <a:pt x="106" y="7"/>
                  </a:cubicBezTo>
                  <a:cubicBezTo>
                    <a:pt x="99" y="9"/>
                    <a:pt x="99" y="9"/>
                    <a:pt x="99" y="9"/>
                  </a:cubicBezTo>
                  <a:cubicBezTo>
                    <a:pt x="98" y="10"/>
                    <a:pt x="98" y="10"/>
                    <a:pt x="98" y="10"/>
                  </a:cubicBezTo>
                  <a:cubicBezTo>
                    <a:pt x="98" y="10"/>
                    <a:pt x="98" y="10"/>
                    <a:pt x="98" y="10"/>
                  </a:cubicBezTo>
                  <a:cubicBezTo>
                    <a:pt x="98" y="10"/>
                    <a:pt x="98" y="10"/>
                    <a:pt x="98" y="10"/>
                  </a:cubicBezTo>
                  <a:cubicBezTo>
                    <a:pt x="90" y="11"/>
                    <a:pt x="90" y="11"/>
                    <a:pt x="90" y="11"/>
                  </a:cubicBezTo>
                  <a:cubicBezTo>
                    <a:pt x="80" y="14"/>
                    <a:pt x="80" y="14"/>
                    <a:pt x="80" y="14"/>
                  </a:cubicBezTo>
                  <a:cubicBezTo>
                    <a:pt x="80" y="14"/>
                    <a:pt x="80" y="14"/>
                    <a:pt x="80" y="14"/>
                  </a:cubicBezTo>
                  <a:cubicBezTo>
                    <a:pt x="79" y="14"/>
                    <a:pt x="79" y="14"/>
                    <a:pt x="79" y="14"/>
                  </a:cubicBezTo>
                  <a:cubicBezTo>
                    <a:pt x="72" y="13"/>
                    <a:pt x="72" y="13"/>
                    <a:pt x="72" y="13"/>
                  </a:cubicBezTo>
                  <a:cubicBezTo>
                    <a:pt x="60" y="15"/>
                    <a:pt x="60" y="15"/>
                    <a:pt x="60" y="15"/>
                  </a:cubicBezTo>
                  <a:cubicBezTo>
                    <a:pt x="50" y="15"/>
                    <a:pt x="50" y="15"/>
                    <a:pt x="50" y="15"/>
                  </a:cubicBezTo>
                  <a:cubicBezTo>
                    <a:pt x="46" y="19"/>
                    <a:pt x="46" y="19"/>
                    <a:pt x="46" y="19"/>
                  </a:cubicBezTo>
                  <a:cubicBezTo>
                    <a:pt x="46" y="19"/>
                    <a:pt x="46" y="19"/>
                    <a:pt x="46" y="19"/>
                  </a:cubicBezTo>
                  <a:cubicBezTo>
                    <a:pt x="41" y="20"/>
                    <a:pt x="41" y="20"/>
                    <a:pt x="41" y="20"/>
                  </a:cubicBezTo>
                  <a:cubicBezTo>
                    <a:pt x="43" y="25"/>
                    <a:pt x="43" y="25"/>
                    <a:pt x="43" y="25"/>
                  </a:cubicBezTo>
                  <a:cubicBezTo>
                    <a:pt x="43" y="33"/>
                    <a:pt x="43" y="33"/>
                    <a:pt x="43" y="33"/>
                  </a:cubicBezTo>
                  <a:cubicBezTo>
                    <a:pt x="42" y="39"/>
                    <a:pt x="42" y="39"/>
                    <a:pt x="42" y="39"/>
                  </a:cubicBezTo>
                  <a:cubicBezTo>
                    <a:pt x="49" y="45"/>
                    <a:pt x="49" y="45"/>
                    <a:pt x="49" y="45"/>
                  </a:cubicBezTo>
                  <a:cubicBezTo>
                    <a:pt x="49" y="45"/>
                    <a:pt x="49" y="45"/>
                    <a:pt x="49" y="45"/>
                  </a:cubicBezTo>
                  <a:cubicBezTo>
                    <a:pt x="49" y="45"/>
                    <a:pt x="49" y="45"/>
                    <a:pt x="49" y="45"/>
                  </a:cubicBezTo>
                  <a:cubicBezTo>
                    <a:pt x="49" y="45"/>
                    <a:pt x="49" y="45"/>
                    <a:pt x="49" y="45"/>
                  </a:cubicBezTo>
                  <a:cubicBezTo>
                    <a:pt x="55" y="51"/>
                    <a:pt x="55" y="51"/>
                    <a:pt x="55" y="51"/>
                  </a:cubicBezTo>
                  <a:cubicBezTo>
                    <a:pt x="58" y="54"/>
                    <a:pt x="60" y="56"/>
                    <a:pt x="60" y="59"/>
                  </a:cubicBezTo>
                  <a:cubicBezTo>
                    <a:pt x="62" y="65"/>
                    <a:pt x="62" y="65"/>
                    <a:pt x="62" y="65"/>
                  </a:cubicBezTo>
                  <a:cubicBezTo>
                    <a:pt x="65" y="71"/>
                    <a:pt x="65" y="71"/>
                    <a:pt x="65" y="71"/>
                  </a:cubicBezTo>
                  <a:cubicBezTo>
                    <a:pt x="64" y="71"/>
                    <a:pt x="64" y="71"/>
                    <a:pt x="64" y="71"/>
                  </a:cubicBezTo>
                  <a:cubicBezTo>
                    <a:pt x="56" y="77"/>
                    <a:pt x="56" y="77"/>
                    <a:pt x="56" y="77"/>
                  </a:cubicBezTo>
                  <a:cubicBezTo>
                    <a:pt x="51" y="83"/>
                    <a:pt x="51" y="83"/>
                    <a:pt x="51" y="83"/>
                  </a:cubicBezTo>
                  <a:cubicBezTo>
                    <a:pt x="52" y="89"/>
                    <a:pt x="52" y="89"/>
                    <a:pt x="52" y="89"/>
                  </a:cubicBezTo>
                  <a:cubicBezTo>
                    <a:pt x="56" y="98"/>
                    <a:pt x="56" y="98"/>
                    <a:pt x="56" y="98"/>
                  </a:cubicBezTo>
                  <a:cubicBezTo>
                    <a:pt x="56" y="99"/>
                    <a:pt x="56" y="99"/>
                    <a:pt x="56" y="99"/>
                  </a:cubicBezTo>
                  <a:cubicBezTo>
                    <a:pt x="56" y="99"/>
                    <a:pt x="56" y="99"/>
                    <a:pt x="56" y="99"/>
                  </a:cubicBezTo>
                  <a:cubicBezTo>
                    <a:pt x="56" y="99"/>
                    <a:pt x="56" y="99"/>
                    <a:pt x="56" y="99"/>
                  </a:cubicBezTo>
                  <a:cubicBezTo>
                    <a:pt x="56" y="102"/>
                    <a:pt x="56" y="102"/>
                    <a:pt x="56" y="102"/>
                  </a:cubicBezTo>
                  <a:cubicBezTo>
                    <a:pt x="55" y="104"/>
                    <a:pt x="54" y="106"/>
                    <a:pt x="53" y="107"/>
                  </a:cubicBezTo>
                  <a:cubicBezTo>
                    <a:pt x="50" y="109"/>
                    <a:pt x="46" y="109"/>
                    <a:pt x="40" y="107"/>
                  </a:cubicBezTo>
                  <a:cubicBezTo>
                    <a:pt x="30" y="105"/>
                    <a:pt x="30" y="105"/>
                    <a:pt x="30" y="105"/>
                  </a:cubicBezTo>
                  <a:cubicBezTo>
                    <a:pt x="30" y="105"/>
                    <a:pt x="30" y="105"/>
                    <a:pt x="30" y="105"/>
                  </a:cubicBezTo>
                  <a:cubicBezTo>
                    <a:pt x="30" y="105"/>
                    <a:pt x="30" y="105"/>
                    <a:pt x="30" y="105"/>
                  </a:cubicBezTo>
                  <a:cubicBezTo>
                    <a:pt x="29" y="105"/>
                    <a:pt x="29" y="105"/>
                    <a:pt x="29" y="105"/>
                  </a:cubicBezTo>
                  <a:cubicBezTo>
                    <a:pt x="22" y="101"/>
                    <a:pt x="22" y="101"/>
                    <a:pt x="22" y="101"/>
                  </a:cubicBezTo>
                  <a:cubicBezTo>
                    <a:pt x="10" y="101"/>
                    <a:pt x="10" y="101"/>
                    <a:pt x="10" y="101"/>
                  </a:cubicBezTo>
                  <a:cubicBezTo>
                    <a:pt x="11" y="101"/>
                    <a:pt x="11" y="101"/>
                    <a:pt x="11" y="101"/>
                  </a:cubicBezTo>
                  <a:cubicBezTo>
                    <a:pt x="10" y="121"/>
                    <a:pt x="10" y="121"/>
                    <a:pt x="10" y="121"/>
                  </a:cubicBezTo>
                  <a:cubicBezTo>
                    <a:pt x="9" y="124"/>
                    <a:pt x="7" y="125"/>
                    <a:pt x="4" y="125"/>
                  </a:cubicBezTo>
                  <a:cubicBezTo>
                    <a:pt x="3" y="126"/>
                    <a:pt x="2" y="127"/>
                    <a:pt x="3" y="131"/>
                  </a:cubicBezTo>
                  <a:cubicBezTo>
                    <a:pt x="3" y="131"/>
                    <a:pt x="3" y="131"/>
                    <a:pt x="3" y="131"/>
                  </a:cubicBezTo>
                  <a:cubicBezTo>
                    <a:pt x="2" y="131"/>
                    <a:pt x="2" y="131"/>
                    <a:pt x="2" y="131"/>
                  </a:cubicBezTo>
                  <a:cubicBezTo>
                    <a:pt x="2" y="136"/>
                    <a:pt x="2" y="136"/>
                    <a:pt x="2" y="136"/>
                  </a:cubicBezTo>
                  <a:cubicBezTo>
                    <a:pt x="4" y="139"/>
                    <a:pt x="6" y="141"/>
                    <a:pt x="7" y="142"/>
                  </a:cubicBezTo>
                  <a:cubicBezTo>
                    <a:pt x="9" y="152"/>
                    <a:pt x="9" y="152"/>
                    <a:pt x="9" y="152"/>
                  </a:cubicBezTo>
                  <a:cubicBezTo>
                    <a:pt x="9" y="155"/>
                    <a:pt x="9" y="155"/>
                    <a:pt x="9" y="155"/>
                  </a:cubicBezTo>
                  <a:cubicBezTo>
                    <a:pt x="9" y="157"/>
                    <a:pt x="8" y="159"/>
                    <a:pt x="8" y="161"/>
                  </a:cubicBezTo>
                  <a:cubicBezTo>
                    <a:pt x="5" y="169"/>
                    <a:pt x="5" y="169"/>
                    <a:pt x="5" y="169"/>
                  </a:cubicBezTo>
                  <a:cubicBezTo>
                    <a:pt x="0" y="179"/>
                    <a:pt x="0" y="179"/>
                    <a:pt x="0" y="179"/>
                  </a:cubicBezTo>
                  <a:cubicBezTo>
                    <a:pt x="0" y="181"/>
                    <a:pt x="0" y="181"/>
                    <a:pt x="0" y="181"/>
                  </a:cubicBezTo>
                  <a:cubicBezTo>
                    <a:pt x="0" y="185"/>
                    <a:pt x="0" y="185"/>
                    <a:pt x="0" y="185"/>
                  </a:cubicBezTo>
                  <a:cubicBezTo>
                    <a:pt x="6" y="192"/>
                    <a:pt x="6" y="192"/>
                    <a:pt x="6" y="192"/>
                  </a:cubicBezTo>
                  <a:cubicBezTo>
                    <a:pt x="7" y="194"/>
                    <a:pt x="8" y="195"/>
                    <a:pt x="8" y="197"/>
                  </a:cubicBezTo>
                  <a:cubicBezTo>
                    <a:pt x="13" y="203"/>
                    <a:pt x="13" y="203"/>
                    <a:pt x="13" y="203"/>
                  </a:cubicBezTo>
                  <a:cubicBezTo>
                    <a:pt x="20" y="211"/>
                    <a:pt x="20" y="211"/>
                    <a:pt x="20" y="211"/>
                  </a:cubicBezTo>
                  <a:cubicBezTo>
                    <a:pt x="23" y="214"/>
                    <a:pt x="25" y="215"/>
                    <a:pt x="26" y="215"/>
                  </a:cubicBezTo>
                  <a:cubicBezTo>
                    <a:pt x="34" y="211"/>
                    <a:pt x="34" y="211"/>
                    <a:pt x="34" y="211"/>
                  </a:cubicBezTo>
                  <a:cubicBezTo>
                    <a:pt x="35" y="209"/>
                    <a:pt x="36" y="209"/>
                    <a:pt x="38" y="209"/>
                  </a:cubicBezTo>
                  <a:cubicBezTo>
                    <a:pt x="40" y="209"/>
                    <a:pt x="42" y="210"/>
                    <a:pt x="46" y="212"/>
                  </a:cubicBezTo>
                  <a:cubicBezTo>
                    <a:pt x="46" y="212"/>
                    <a:pt x="46" y="212"/>
                    <a:pt x="46" y="212"/>
                  </a:cubicBezTo>
                  <a:cubicBezTo>
                    <a:pt x="46" y="212"/>
                    <a:pt x="46" y="212"/>
                    <a:pt x="46" y="212"/>
                  </a:cubicBezTo>
                  <a:cubicBezTo>
                    <a:pt x="46" y="213"/>
                    <a:pt x="46" y="213"/>
                    <a:pt x="46" y="213"/>
                  </a:cubicBezTo>
                  <a:cubicBezTo>
                    <a:pt x="50" y="217"/>
                    <a:pt x="50" y="217"/>
                    <a:pt x="50" y="217"/>
                  </a:cubicBezTo>
                  <a:cubicBezTo>
                    <a:pt x="52" y="222"/>
                    <a:pt x="52" y="222"/>
                    <a:pt x="52" y="222"/>
                  </a:cubicBezTo>
                  <a:cubicBezTo>
                    <a:pt x="54" y="224"/>
                    <a:pt x="54" y="224"/>
                    <a:pt x="54" y="224"/>
                  </a:cubicBezTo>
                  <a:cubicBezTo>
                    <a:pt x="55" y="225"/>
                    <a:pt x="55" y="225"/>
                    <a:pt x="55" y="225"/>
                  </a:cubicBezTo>
                  <a:cubicBezTo>
                    <a:pt x="60" y="229"/>
                    <a:pt x="60" y="229"/>
                    <a:pt x="60" y="229"/>
                  </a:cubicBezTo>
                  <a:cubicBezTo>
                    <a:pt x="63" y="229"/>
                    <a:pt x="63" y="229"/>
                    <a:pt x="63" y="229"/>
                  </a:cubicBezTo>
                  <a:cubicBezTo>
                    <a:pt x="65" y="229"/>
                    <a:pt x="66" y="231"/>
                    <a:pt x="68" y="232"/>
                  </a:cubicBezTo>
                  <a:cubicBezTo>
                    <a:pt x="68" y="233"/>
                    <a:pt x="73" y="235"/>
                    <a:pt x="80" y="237"/>
                  </a:cubicBezTo>
                  <a:cubicBezTo>
                    <a:pt x="81" y="237"/>
                    <a:pt x="81" y="237"/>
                    <a:pt x="81" y="237"/>
                  </a:cubicBezTo>
                  <a:cubicBezTo>
                    <a:pt x="93" y="241"/>
                    <a:pt x="93" y="241"/>
                    <a:pt x="93" y="241"/>
                  </a:cubicBezTo>
                  <a:cubicBezTo>
                    <a:pt x="93" y="241"/>
                    <a:pt x="93" y="241"/>
                    <a:pt x="93" y="241"/>
                  </a:cubicBezTo>
                  <a:cubicBezTo>
                    <a:pt x="94" y="241"/>
                    <a:pt x="94" y="241"/>
                    <a:pt x="94" y="241"/>
                  </a:cubicBezTo>
                  <a:cubicBezTo>
                    <a:pt x="102" y="245"/>
                    <a:pt x="102" y="245"/>
                    <a:pt x="102" y="245"/>
                  </a:cubicBezTo>
                  <a:cubicBezTo>
                    <a:pt x="116" y="249"/>
                    <a:pt x="116" y="249"/>
                    <a:pt x="116" y="249"/>
                  </a:cubicBezTo>
                  <a:cubicBezTo>
                    <a:pt x="117" y="249"/>
                    <a:pt x="117" y="249"/>
                    <a:pt x="117" y="249"/>
                  </a:cubicBezTo>
                  <a:cubicBezTo>
                    <a:pt x="136" y="250"/>
                    <a:pt x="136" y="250"/>
                    <a:pt x="136" y="250"/>
                  </a:cubicBezTo>
                  <a:cubicBezTo>
                    <a:pt x="144" y="247"/>
                    <a:pt x="144" y="247"/>
                    <a:pt x="144" y="247"/>
                  </a:cubicBezTo>
                  <a:cubicBezTo>
                    <a:pt x="152" y="247"/>
                    <a:pt x="152" y="247"/>
                    <a:pt x="152" y="247"/>
                  </a:cubicBezTo>
                  <a:cubicBezTo>
                    <a:pt x="152" y="247"/>
                    <a:pt x="152" y="247"/>
                    <a:pt x="152" y="247"/>
                  </a:cubicBezTo>
                  <a:cubicBezTo>
                    <a:pt x="152" y="248"/>
                    <a:pt x="152" y="248"/>
                    <a:pt x="152" y="248"/>
                  </a:cubicBezTo>
                  <a:cubicBezTo>
                    <a:pt x="158" y="256"/>
                    <a:pt x="158" y="256"/>
                    <a:pt x="158" y="256"/>
                  </a:cubicBezTo>
                  <a:cubicBezTo>
                    <a:pt x="158" y="256"/>
                    <a:pt x="158" y="256"/>
                    <a:pt x="158" y="256"/>
                  </a:cubicBezTo>
                  <a:cubicBezTo>
                    <a:pt x="158" y="256"/>
                    <a:pt x="158" y="256"/>
                    <a:pt x="158" y="256"/>
                  </a:cubicBezTo>
                  <a:cubicBezTo>
                    <a:pt x="162" y="263"/>
                    <a:pt x="162" y="263"/>
                    <a:pt x="162" y="263"/>
                  </a:cubicBezTo>
                  <a:cubicBezTo>
                    <a:pt x="166" y="266"/>
                    <a:pt x="166" y="266"/>
                    <a:pt x="166" y="266"/>
                  </a:cubicBezTo>
                  <a:cubicBezTo>
                    <a:pt x="170" y="268"/>
                    <a:pt x="170" y="268"/>
                    <a:pt x="170" y="268"/>
                  </a:cubicBezTo>
                  <a:cubicBezTo>
                    <a:pt x="170" y="269"/>
                    <a:pt x="170" y="269"/>
                    <a:pt x="170" y="269"/>
                  </a:cubicBezTo>
                  <a:cubicBezTo>
                    <a:pt x="170" y="269"/>
                    <a:pt x="170" y="269"/>
                    <a:pt x="170" y="269"/>
                  </a:cubicBezTo>
                  <a:cubicBezTo>
                    <a:pt x="171" y="269"/>
                    <a:pt x="171" y="269"/>
                    <a:pt x="171" y="269"/>
                  </a:cubicBezTo>
                  <a:cubicBezTo>
                    <a:pt x="174" y="277"/>
                    <a:pt x="174" y="277"/>
                    <a:pt x="174" y="277"/>
                  </a:cubicBezTo>
                  <a:cubicBezTo>
                    <a:pt x="174" y="277"/>
                    <a:pt x="174" y="277"/>
                    <a:pt x="174" y="277"/>
                  </a:cubicBezTo>
                  <a:cubicBezTo>
                    <a:pt x="175" y="277"/>
                    <a:pt x="175" y="277"/>
                    <a:pt x="175" y="277"/>
                  </a:cubicBezTo>
                  <a:cubicBezTo>
                    <a:pt x="175" y="278"/>
                    <a:pt x="175" y="278"/>
                    <a:pt x="175" y="278"/>
                  </a:cubicBezTo>
                  <a:cubicBezTo>
                    <a:pt x="177" y="287"/>
                    <a:pt x="177" y="287"/>
                    <a:pt x="177" y="287"/>
                  </a:cubicBezTo>
                  <a:cubicBezTo>
                    <a:pt x="182" y="289"/>
                    <a:pt x="182" y="289"/>
                    <a:pt x="182" y="289"/>
                  </a:cubicBezTo>
                  <a:cubicBezTo>
                    <a:pt x="183" y="289"/>
                    <a:pt x="183" y="289"/>
                    <a:pt x="183" y="289"/>
                  </a:cubicBezTo>
                  <a:cubicBezTo>
                    <a:pt x="183" y="289"/>
                    <a:pt x="183" y="289"/>
                    <a:pt x="183" y="289"/>
                  </a:cubicBezTo>
                  <a:cubicBezTo>
                    <a:pt x="183" y="289"/>
                    <a:pt x="183" y="289"/>
                    <a:pt x="183" y="289"/>
                  </a:cubicBezTo>
                  <a:cubicBezTo>
                    <a:pt x="188" y="291"/>
                    <a:pt x="188" y="291"/>
                    <a:pt x="188" y="291"/>
                  </a:cubicBezTo>
                  <a:cubicBezTo>
                    <a:pt x="194" y="290"/>
                    <a:pt x="194" y="290"/>
                    <a:pt x="194" y="290"/>
                  </a:cubicBezTo>
                  <a:cubicBezTo>
                    <a:pt x="195" y="284"/>
                    <a:pt x="195" y="284"/>
                    <a:pt x="195" y="284"/>
                  </a:cubicBezTo>
                  <a:cubicBezTo>
                    <a:pt x="195" y="284"/>
                    <a:pt x="195" y="284"/>
                    <a:pt x="195" y="284"/>
                  </a:cubicBezTo>
                  <a:cubicBezTo>
                    <a:pt x="196" y="283"/>
                    <a:pt x="196" y="283"/>
                    <a:pt x="196" y="283"/>
                  </a:cubicBezTo>
                  <a:cubicBezTo>
                    <a:pt x="202" y="277"/>
                    <a:pt x="202" y="277"/>
                    <a:pt x="202" y="277"/>
                  </a:cubicBezTo>
                  <a:cubicBezTo>
                    <a:pt x="210" y="279"/>
                    <a:pt x="210" y="279"/>
                    <a:pt x="210" y="279"/>
                  </a:cubicBezTo>
                  <a:cubicBezTo>
                    <a:pt x="210" y="279"/>
                    <a:pt x="210" y="279"/>
                    <a:pt x="210" y="279"/>
                  </a:cubicBezTo>
                  <a:cubicBezTo>
                    <a:pt x="214" y="287"/>
                    <a:pt x="214" y="287"/>
                    <a:pt x="214" y="287"/>
                  </a:cubicBezTo>
                  <a:cubicBezTo>
                    <a:pt x="221" y="285"/>
                    <a:pt x="221" y="285"/>
                    <a:pt x="221" y="285"/>
                  </a:cubicBezTo>
                  <a:cubicBezTo>
                    <a:pt x="222" y="277"/>
                    <a:pt x="222" y="277"/>
                    <a:pt x="222" y="277"/>
                  </a:cubicBezTo>
                  <a:cubicBezTo>
                    <a:pt x="222" y="277"/>
                    <a:pt x="222" y="277"/>
                    <a:pt x="222" y="277"/>
                  </a:cubicBezTo>
                  <a:cubicBezTo>
                    <a:pt x="222" y="276"/>
                    <a:pt x="222" y="276"/>
                    <a:pt x="222" y="276"/>
                  </a:cubicBezTo>
                  <a:cubicBezTo>
                    <a:pt x="222" y="276"/>
                    <a:pt x="222" y="276"/>
                    <a:pt x="222" y="276"/>
                  </a:cubicBezTo>
                  <a:cubicBezTo>
                    <a:pt x="228" y="273"/>
                    <a:pt x="228" y="273"/>
                    <a:pt x="228" y="273"/>
                  </a:cubicBezTo>
                  <a:cubicBezTo>
                    <a:pt x="226" y="262"/>
                    <a:pt x="226" y="262"/>
                    <a:pt x="226" y="262"/>
                  </a:cubicBezTo>
                  <a:cubicBezTo>
                    <a:pt x="226" y="261"/>
                    <a:pt x="226" y="261"/>
                    <a:pt x="226" y="261"/>
                  </a:cubicBezTo>
                  <a:cubicBezTo>
                    <a:pt x="226" y="261"/>
                    <a:pt x="226" y="261"/>
                    <a:pt x="226" y="261"/>
                  </a:cubicBezTo>
                  <a:cubicBezTo>
                    <a:pt x="226" y="261"/>
                    <a:pt x="226" y="261"/>
                    <a:pt x="226" y="261"/>
                  </a:cubicBezTo>
                  <a:cubicBezTo>
                    <a:pt x="232" y="248"/>
                    <a:pt x="232" y="248"/>
                    <a:pt x="232" y="248"/>
                  </a:cubicBezTo>
                  <a:cubicBezTo>
                    <a:pt x="238" y="246"/>
                    <a:pt x="238" y="246"/>
                    <a:pt x="238" y="246"/>
                  </a:cubicBezTo>
                  <a:cubicBezTo>
                    <a:pt x="236" y="235"/>
                    <a:pt x="236" y="235"/>
                    <a:pt x="236" y="235"/>
                  </a:cubicBezTo>
                  <a:cubicBezTo>
                    <a:pt x="242" y="235"/>
                    <a:pt x="242" y="235"/>
                    <a:pt x="242" y="235"/>
                  </a:cubicBezTo>
                  <a:cubicBezTo>
                    <a:pt x="242" y="229"/>
                    <a:pt x="242" y="229"/>
                    <a:pt x="242" y="229"/>
                  </a:cubicBezTo>
                  <a:cubicBezTo>
                    <a:pt x="238" y="219"/>
                    <a:pt x="238" y="219"/>
                    <a:pt x="238" y="219"/>
                  </a:cubicBezTo>
                  <a:cubicBezTo>
                    <a:pt x="238" y="219"/>
                    <a:pt x="238" y="219"/>
                    <a:pt x="238" y="219"/>
                  </a:cubicBezTo>
                  <a:cubicBezTo>
                    <a:pt x="238" y="218"/>
                    <a:pt x="238" y="218"/>
                    <a:pt x="238" y="218"/>
                  </a:cubicBezTo>
                  <a:cubicBezTo>
                    <a:pt x="239" y="210"/>
                    <a:pt x="239" y="210"/>
                    <a:pt x="239" y="210"/>
                  </a:cubicBezTo>
                  <a:cubicBezTo>
                    <a:pt x="239" y="209"/>
                    <a:pt x="239" y="209"/>
                    <a:pt x="239" y="209"/>
                  </a:cubicBezTo>
                  <a:cubicBezTo>
                    <a:pt x="240" y="209"/>
                    <a:pt x="240" y="209"/>
                    <a:pt x="240" y="209"/>
                  </a:cubicBezTo>
                  <a:cubicBezTo>
                    <a:pt x="244" y="203"/>
                    <a:pt x="244" y="203"/>
                    <a:pt x="244" y="203"/>
                  </a:cubicBezTo>
                  <a:cubicBezTo>
                    <a:pt x="245" y="203"/>
                    <a:pt x="245" y="203"/>
                    <a:pt x="245" y="203"/>
                  </a:cubicBezTo>
                  <a:cubicBezTo>
                    <a:pt x="246" y="203"/>
                    <a:pt x="246" y="203"/>
                    <a:pt x="246" y="203"/>
                  </a:cubicBezTo>
                  <a:cubicBezTo>
                    <a:pt x="257" y="205"/>
                    <a:pt x="257" y="205"/>
                    <a:pt x="257" y="205"/>
                  </a:cubicBezTo>
                  <a:cubicBezTo>
                    <a:pt x="257" y="205"/>
                    <a:pt x="257" y="205"/>
                    <a:pt x="257" y="205"/>
                  </a:cubicBezTo>
                  <a:cubicBezTo>
                    <a:pt x="266" y="207"/>
                    <a:pt x="266" y="207"/>
                    <a:pt x="266" y="207"/>
                  </a:cubicBezTo>
                  <a:cubicBezTo>
                    <a:pt x="274" y="205"/>
                    <a:pt x="274" y="205"/>
                    <a:pt x="274" y="205"/>
                  </a:cubicBezTo>
                  <a:cubicBezTo>
                    <a:pt x="278" y="213"/>
                    <a:pt x="278" y="213"/>
                    <a:pt x="278" y="213"/>
                  </a:cubicBezTo>
                  <a:cubicBezTo>
                    <a:pt x="278" y="214"/>
                    <a:pt x="278" y="214"/>
                    <a:pt x="278" y="214"/>
                  </a:cubicBezTo>
                  <a:cubicBezTo>
                    <a:pt x="278" y="220"/>
                    <a:pt x="278" y="220"/>
                    <a:pt x="278" y="220"/>
                  </a:cubicBezTo>
                  <a:cubicBezTo>
                    <a:pt x="280" y="226"/>
                    <a:pt x="280" y="226"/>
                    <a:pt x="280" y="226"/>
                  </a:cubicBezTo>
                  <a:cubicBezTo>
                    <a:pt x="280" y="229"/>
                    <a:pt x="282" y="230"/>
                    <a:pt x="284" y="231"/>
                  </a:cubicBezTo>
                  <a:cubicBezTo>
                    <a:pt x="284" y="231"/>
                    <a:pt x="284" y="231"/>
                    <a:pt x="284" y="231"/>
                  </a:cubicBezTo>
                  <a:cubicBezTo>
                    <a:pt x="288" y="231"/>
                    <a:pt x="290" y="233"/>
                    <a:pt x="290" y="235"/>
                  </a:cubicBezTo>
                  <a:cubicBezTo>
                    <a:pt x="291" y="237"/>
                    <a:pt x="292" y="240"/>
                    <a:pt x="295" y="243"/>
                  </a:cubicBezTo>
                  <a:cubicBezTo>
                    <a:pt x="299" y="249"/>
                    <a:pt x="299" y="249"/>
                    <a:pt x="299" y="249"/>
                  </a:cubicBezTo>
                  <a:cubicBezTo>
                    <a:pt x="299" y="249"/>
                    <a:pt x="299" y="249"/>
                    <a:pt x="299" y="249"/>
                  </a:cubicBezTo>
                  <a:cubicBezTo>
                    <a:pt x="299" y="249"/>
                    <a:pt x="299" y="249"/>
                    <a:pt x="299" y="249"/>
                  </a:cubicBezTo>
                  <a:cubicBezTo>
                    <a:pt x="301" y="253"/>
                    <a:pt x="301" y="253"/>
                    <a:pt x="301" y="253"/>
                  </a:cubicBezTo>
                  <a:cubicBezTo>
                    <a:pt x="305" y="253"/>
                    <a:pt x="305" y="253"/>
                    <a:pt x="305" y="253"/>
                  </a:cubicBezTo>
                  <a:cubicBezTo>
                    <a:pt x="312" y="247"/>
                    <a:pt x="312" y="247"/>
                    <a:pt x="312" y="247"/>
                  </a:cubicBezTo>
                  <a:cubicBezTo>
                    <a:pt x="316" y="256"/>
                    <a:pt x="316" y="256"/>
                    <a:pt x="316" y="256"/>
                  </a:cubicBezTo>
                  <a:cubicBezTo>
                    <a:pt x="325" y="259"/>
                    <a:pt x="325" y="259"/>
                    <a:pt x="325" y="259"/>
                  </a:cubicBezTo>
                  <a:cubicBezTo>
                    <a:pt x="325" y="259"/>
                    <a:pt x="325" y="259"/>
                    <a:pt x="325" y="259"/>
                  </a:cubicBezTo>
                  <a:cubicBezTo>
                    <a:pt x="326" y="259"/>
                    <a:pt x="326" y="259"/>
                    <a:pt x="326" y="259"/>
                  </a:cubicBezTo>
                  <a:cubicBezTo>
                    <a:pt x="330" y="267"/>
                    <a:pt x="330" y="267"/>
                    <a:pt x="330" y="267"/>
                  </a:cubicBezTo>
                  <a:cubicBezTo>
                    <a:pt x="332" y="269"/>
                    <a:pt x="332" y="269"/>
                    <a:pt x="332" y="269"/>
                  </a:cubicBezTo>
                  <a:cubicBezTo>
                    <a:pt x="332" y="261"/>
                    <a:pt x="332" y="261"/>
                    <a:pt x="332" y="261"/>
                  </a:cubicBezTo>
                  <a:cubicBezTo>
                    <a:pt x="332" y="261"/>
                    <a:pt x="332" y="261"/>
                    <a:pt x="332" y="261"/>
                  </a:cubicBezTo>
                  <a:cubicBezTo>
                    <a:pt x="332" y="259"/>
                    <a:pt x="332" y="259"/>
                    <a:pt x="332" y="259"/>
                  </a:cubicBezTo>
                  <a:cubicBezTo>
                    <a:pt x="350" y="259"/>
                    <a:pt x="350" y="259"/>
                    <a:pt x="350" y="259"/>
                  </a:cubicBezTo>
                  <a:cubicBezTo>
                    <a:pt x="350" y="257"/>
                    <a:pt x="350" y="257"/>
                    <a:pt x="350" y="257"/>
                  </a:cubicBezTo>
                  <a:cubicBezTo>
                    <a:pt x="351" y="257"/>
                    <a:pt x="351" y="255"/>
                    <a:pt x="350" y="254"/>
                  </a:cubicBezTo>
                  <a:cubicBezTo>
                    <a:pt x="349" y="251"/>
                    <a:pt x="348" y="249"/>
                    <a:pt x="348" y="247"/>
                  </a:cubicBezTo>
                  <a:cubicBezTo>
                    <a:pt x="348" y="243"/>
                    <a:pt x="348" y="241"/>
                    <a:pt x="349" y="240"/>
                  </a:cubicBezTo>
                  <a:cubicBezTo>
                    <a:pt x="350" y="239"/>
                    <a:pt x="351" y="239"/>
                    <a:pt x="353" y="239"/>
                  </a:cubicBezTo>
                  <a:cubicBezTo>
                    <a:pt x="360" y="241"/>
                    <a:pt x="360" y="241"/>
                    <a:pt x="360" y="241"/>
                  </a:cubicBezTo>
                  <a:cubicBezTo>
                    <a:pt x="361" y="236"/>
                    <a:pt x="361" y="236"/>
                    <a:pt x="361" y="236"/>
                  </a:cubicBezTo>
                  <a:cubicBezTo>
                    <a:pt x="348" y="230"/>
                    <a:pt x="348" y="230"/>
                    <a:pt x="348" y="230"/>
                  </a:cubicBezTo>
                  <a:cubicBezTo>
                    <a:pt x="347" y="230"/>
                    <a:pt x="347" y="230"/>
                    <a:pt x="347" y="230"/>
                  </a:cubicBezTo>
                  <a:cubicBezTo>
                    <a:pt x="346" y="229"/>
                    <a:pt x="346" y="229"/>
                    <a:pt x="346" y="229"/>
                  </a:cubicBezTo>
                  <a:cubicBezTo>
                    <a:pt x="346" y="229"/>
                    <a:pt x="346" y="229"/>
                    <a:pt x="346" y="229"/>
                  </a:cubicBezTo>
                  <a:cubicBezTo>
                    <a:pt x="346" y="229"/>
                    <a:pt x="346" y="229"/>
                    <a:pt x="346" y="229"/>
                  </a:cubicBezTo>
                  <a:cubicBezTo>
                    <a:pt x="344" y="213"/>
                    <a:pt x="344" y="213"/>
                    <a:pt x="344" y="213"/>
                  </a:cubicBezTo>
                  <a:cubicBezTo>
                    <a:pt x="345" y="203"/>
                    <a:pt x="345" y="203"/>
                    <a:pt x="345" y="203"/>
                  </a:cubicBezTo>
                  <a:cubicBezTo>
                    <a:pt x="345" y="201"/>
                    <a:pt x="345" y="201"/>
                    <a:pt x="345" y="201"/>
                  </a:cubicBezTo>
                  <a:cubicBezTo>
                    <a:pt x="345" y="201"/>
                    <a:pt x="345" y="201"/>
                    <a:pt x="345" y="201"/>
                  </a:cubicBezTo>
                  <a:cubicBezTo>
                    <a:pt x="367" y="203"/>
                    <a:pt x="367" y="203"/>
                    <a:pt x="367" y="203"/>
                  </a:cubicBezTo>
                  <a:cubicBezTo>
                    <a:pt x="372" y="198"/>
                    <a:pt x="372" y="198"/>
                    <a:pt x="372" y="198"/>
                  </a:cubicBezTo>
                  <a:cubicBezTo>
                    <a:pt x="374" y="196"/>
                    <a:pt x="373" y="195"/>
                    <a:pt x="372" y="194"/>
                  </a:cubicBezTo>
                  <a:cubicBezTo>
                    <a:pt x="367" y="192"/>
                    <a:pt x="364" y="190"/>
                    <a:pt x="364" y="187"/>
                  </a:cubicBezTo>
                  <a:cubicBezTo>
                    <a:pt x="364" y="186"/>
                    <a:pt x="364" y="185"/>
                    <a:pt x="366" y="184"/>
                  </a:cubicBezTo>
                  <a:cubicBezTo>
                    <a:pt x="376" y="175"/>
                    <a:pt x="376" y="175"/>
                    <a:pt x="376" y="175"/>
                  </a:cubicBezTo>
                  <a:cubicBezTo>
                    <a:pt x="386" y="174"/>
                    <a:pt x="386" y="174"/>
                    <a:pt x="386" y="174"/>
                  </a:cubicBezTo>
                  <a:cubicBezTo>
                    <a:pt x="391" y="165"/>
                    <a:pt x="391" y="165"/>
                    <a:pt x="391" y="165"/>
                  </a:cubicBezTo>
                  <a:cubicBezTo>
                    <a:pt x="391" y="157"/>
                    <a:pt x="391" y="157"/>
                    <a:pt x="391" y="157"/>
                  </a:cubicBezTo>
                  <a:cubicBezTo>
                    <a:pt x="398" y="155"/>
                    <a:pt x="398" y="155"/>
                    <a:pt x="398" y="155"/>
                  </a:cubicBezTo>
                  <a:cubicBezTo>
                    <a:pt x="400" y="149"/>
                    <a:pt x="402" y="146"/>
                    <a:pt x="402" y="145"/>
                  </a:cubicBezTo>
                  <a:cubicBezTo>
                    <a:pt x="406" y="138"/>
                    <a:pt x="406" y="138"/>
                    <a:pt x="406" y="138"/>
                  </a:cubicBezTo>
                  <a:cubicBezTo>
                    <a:pt x="400" y="128"/>
                    <a:pt x="400" y="128"/>
                    <a:pt x="400" y="128"/>
                  </a:cubicBezTo>
                  <a:cubicBezTo>
                    <a:pt x="400" y="128"/>
                    <a:pt x="400" y="128"/>
                    <a:pt x="400" y="128"/>
                  </a:cubicBezTo>
                  <a:cubicBezTo>
                    <a:pt x="400" y="128"/>
                    <a:pt x="400" y="128"/>
                    <a:pt x="400" y="128"/>
                  </a:cubicBezTo>
                  <a:cubicBezTo>
                    <a:pt x="400" y="127"/>
                    <a:pt x="400" y="127"/>
                    <a:pt x="400" y="127"/>
                  </a:cubicBezTo>
                  <a:cubicBezTo>
                    <a:pt x="396" y="114"/>
                    <a:pt x="396" y="114"/>
                    <a:pt x="396" y="114"/>
                  </a:cubicBezTo>
                  <a:cubicBezTo>
                    <a:pt x="396" y="113"/>
                    <a:pt x="396" y="113"/>
                    <a:pt x="396" y="113"/>
                  </a:cubicBezTo>
                  <a:cubicBezTo>
                    <a:pt x="394" y="99"/>
                    <a:pt x="394" y="99"/>
                    <a:pt x="394" y="99"/>
                  </a:cubicBezTo>
                  <a:cubicBezTo>
                    <a:pt x="389" y="91"/>
                    <a:pt x="389" y="91"/>
                    <a:pt x="389" y="91"/>
                  </a:cubicBezTo>
                  <a:cubicBezTo>
                    <a:pt x="382" y="84"/>
                    <a:pt x="382" y="84"/>
                    <a:pt x="382" y="84"/>
                  </a:cubicBezTo>
                  <a:cubicBezTo>
                    <a:pt x="382" y="84"/>
                    <a:pt x="382" y="84"/>
                    <a:pt x="382" y="84"/>
                  </a:cubicBezTo>
                  <a:cubicBezTo>
                    <a:pt x="382" y="83"/>
                    <a:pt x="382" y="83"/>
                    <a:pt x="382" y="83"/>
                  </a:cubicBezTo>
                  <a:cubicBezTo>
                    <a:pt x="382" y="83"/>
                    <a:pt x="382" y="83"/>
                    <a:pt x="382" y="83"/>
                  </a:cubicBezTo>
                  <a:cubicBezTo>
                    <a:pt x="381" y="75"/>
                    <a:pt x="381" y="75"/>
                    <a:pt x="381" y="75"/>
                  </a:cubicBezTo>
                  <a:cubicBezTo>
                    <a:pt x="368" y="79"/>
                    <a:pt x="368" y="79"/>
                    <a:pt x="368" y="79"/>
                  </a:cubicBezTo>
                  <a:cubicBezTo>
                    <a:pt x="368" y="79"/>
                    <a:pt x="368" y="79"/>
                    <a:pt x="368" y="79"/>
                  </a:cubicBezTo>
                  <a:cubicBezTo>
                    <a:pt x="362" y="72"/>
                    <a:pt x="362" y="72"/>
                    <a:pt x="362" y="72"/>
                  </a:cubicBezTo>
                  <a:cubicBezTo>
                    <a:pt x="344" y="59"/>
                    <a:pt x="344" y="59"/>
                    <a:pt x="344" y="59"/>
                  </a:cubicBezTo>
                  <a:cubicBezTo>
                    <a:pt x="343" y="59"/>
                    <a:pt x="343" y="59"/>
                    <a:pt x="343" y="59"/>
                  </a:cubicBezTo>
                  <a:cubicBezTo>
                    <a:pt x="336" y="50"/>
                    <a:pt x="336" y="50"/>
                    <a:pt x="336" y="50"/>
                  </a:cubicBezTo>
                  <a:cubicBezTo>
                    <a:pt x="332" y="47"/>
                    <a:pt x="332" y="47"/>
                    <a:pt x="332" y="47"/>
                  </a:cubicBezTo>
                  <a:cubicBezTo>
                    <a:pt x="329" y="51"/>
                    <a:pt x="329" y="51"/>
                    <a:pt x="329" y="51"/>
                  </a:cubicBezTo>
                  <a:cubicBezTo>
                    <a:pt x="329" y="52"/>
                    <a:pt x="329" y="52"/>
                    <a:pt x="329" y="52"/>
                  </a:cubicBezTo>
                  <a:cubicBezTo>
                    <a:pt x="329" y="53"/>
                    <a:pt x="329" y="53"/>
                    <a:pt x="329" y="53"/>
                  </a:cubicBezTo>
                  <a:cubicBezTo>
                    <a:pt x="328" y="53"/>
                    <a:pt x="328" y="53"/>
                    <a:pt x="328" y="53"/>
                  </a:cubicBezTo>
                  <a:cubicBezTo>
                    <a:pt x="328" y="53"/>
                    <a:pt x="328" y="53"/>
                    <a:pt x="328" y="53"/>
                  </a:cubicBezTo>
                  <a:cubicBezTo>
                    <a:pt x="322" y="53"/>
                    <a:pt x="322" y="53"/>
                    <a:pt x="322" y="53"/>
                  </a:cubicBezTo>
                  <a:cubicBezTo>
                    <a:pt x="321" y="53"/>
                    <a:pt x="321" y="53"/>
                    <a:pt x="321" y="53"/>
                  </a:cubicBezTo>
                  <a:cubicBezTo>
                    <a:pt x="321" y="53"/>
                    <a:pt x="321" y="53"/>
                    <a:pt x="321" y="53"/>
                  </a:cubicBezTo>
                  <a:cubicBezTo>
                    <a:pt x="308" y="39"/>
                    <a:pt x="308" y="39"/>
                    <a:pt x="308" y="39"/>
                  </a:cubicBezTo>
                  <a:cubicBezTo>
                    <a:pt x="305" y="38"/>
                    <a:pt x="302" y="35"/>
                    <a:pt x="298" y="31"/>
                  </a:cubicBezTo>
                  <a:cubicBezTo>
                    <a:pt x="292" y="27"/>
                    <a:pt x="292" y="27"/>
                    <a:pt x="292" y="27"/>
                  </a:cubicBezTo>
                  <a:cubicBezTo>
                    <a:pt x="292" y="26"/>
                    <a:pt x="292" y="26"/>
                    <a:pt x="292" y="26"/>
                  </a:cubicBezTo>
                  <a:cubicBezTo>
                    <a:pt x="285" y="22"/>
                    <a:pt x="285" y="22"/>
                    <a:pt x="285" y="22"/>
                  </a:cubicBezTo>
                  <a:cubicBezTo>
                    <a:pt x="281" y="25"/>
                    <a:pt x="281" y="25"/>
                    <a:pt x="281" y="25"/>
                  </a:cubicBezTo>
                  <a:cubicBezTo>
                    <a:pt x="280" y="26"/>
                    <a:pt x="280" y="26"/>
                    <a:pt x="280" y="26"/>
                  </a:cubicBezTo>
                  <a:cubicBezTo>
                    <a:pt x="280" y="26"/>
                    <a:pt x="280" y="26"/>
                    <a:pt x="280" y="26"/>
                  </a:cubicBezTo>
                  <a:cubicBezTo>
                    <a:pt x="280" y="26"/>
                    <a:pt x="280" y="26"/>
                    <a:pt x="280" y="26"/>
                  </a:cubicBezTo>
                  <a:cubicBezTo>
                    <a:pt x="276" y="25"/>
                    <a:pt x="276" y="25"/>
                    <a:pt x="276" y="25"/>
                  </a:cubicBezTo>
                  <a:cubicBezTo>
                    <a:pt x="272" y="27"/>
                    <a:pt x="272" y="27"/>
                    <a:pt x="272" y="27"/>
                  </a:cubicBezTo>
                  <a:cubicBezTo>
                    <a:pt x="272" y="27"/>
                    <a:pt x="272" y="27"/>
                    <a:pt x="272" y="27"/>
                  </a:cubicBezTo>
                  <a:cubicBezTo>
                    <a:pt x="271" y="28"/>
                    <a:pt x="271" y="28"/>
                    <a:pt x="271" y="28"/>
                  </a:cubicBezTo>
                  <a:cubicBezTo>
                    <a:pt x="271" y="28"/>
                    <a:pt x="271" y="28"/>
                    <a:pt x="271" y="28"/>
                  </a:cubicBezTo>
                  <a:cubicBezTo>
                    <a:pt x="265" y="29"/>
                    <a:pt x="265" y="29"/>
                    <a:pt x="265" y="29"/>
                  </a:cubicBezTo>
                  <a:cubicBezTo>
                    <a:pt x="258" y="24"/>
                    <a:pt x="250" y="20"/>
                    <a:pt x="242" y="1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10"/>
            <p:cNvSpPr>
              <a:spLocks/>
            </p:cNvSpPr>
            <p:nvPr/>
          </p:nvSpPr>
          <p:spPr bwMode="auto">
            <a:xfrm>
              <a:off x="1622" y="2120"/>
              <a:ext cx="669" cy="586"/>
            </a:xfrm>
            <a:custGeom>
              <a:avLst/>
              <a:gdLst>
                <a:gd name="T0" fmla="*/ 10 w 351"/>
                <a:gd name="T1" fmla="*/ 14 h 308"/>
                <a:gd name="T2" fmla="*/ 9 w 351"/>
                <a:gd name="T3" fmla="*/ 35 h 308"/>
                <a:gd name="T4" fmla="*/ 5 w 351"/>
                <a:gd name="T5" fmla="*/ 57 h 308"/>
                <a:gd name="T6" fmla="*/ 19 w 351"/>
                <a:gd name="T7" fmla="*/ 69 h 308"/>
                <a:gd name="T8" fmla="*/ 35 w 351"/>
                <a:gd name="T9" fmla="*/ 97 h 308"/>
                <a:gd name="T10" fmla="*/ 37 w 351"/>
                <a:gd name="T11" fmla="*/ 122 h 308"/>
                <a:gd name="T12" fmla="*/ 45 w 351"/>
                <a:gd name="T13" fmla="*/ 143 h 308"/>
                <a:gd name="T14" fmla="*/ 50 w 351"/>
                <a:gd name="T15" fmla="*/ 175 h 308"/>
                <a:gd name="T16" fmla="*/ 47 w 351"/>
                <a:gd name="T17" fmla="*/ 218 h 308"/>
                <a:gd name="T18" fmla="*/ 55 w 351"/>
                <a:gd name="T19" fmla="*/ 231 h 308"/>
                <a:gd name="T20" fmla="*/ 62 w 351"/>
                <a:gd name="T21" fmla="*/ 213 h 308"/>
                <a:gd name="T22" fmla="*/ 78 w 351"/>
                <a:gd name="T23" fmla="*/ 220 h 308"/>
                <a:gd name="T24" fmla="*/ 85 w 351"/>
                <a:gd name="T25" fmla="*/ 237 h 308"/>
                <a:gd name="T26" fmla="*/ 102 w 351"/>
                <a:gd name="T27" fmla="*/ 239 h 308"/>
                <a:gd name="T28" fmla="*/ 119 w 351"/>
                <a:gd name="T29" fmla="*/ 279 h 308"/>
                <a:gd name="T30" fmla="*/ 123 w 351"/>
                <a:gd name="T31" fmla="*/ 299 h 308"/>
                <a:gd name="T32" fmla="*/ 131 w 351"/>
                <a:gd name="T33" fmla="*/ 308 h 308"/>
                <a:gd name="T34" fmla="*/ 153 w 351"/>
                <a:gd name="T35" fmla="*/ 293 h 308"/>
                <a:gd name="T36" fmla="*/ 164 w 351"/>
                <a:gd name="T37" fmla="*/ 268 h 308"/>
                <a:gd name="T38" fmla="*/ 173 w 351"/>
                <a:gd name="T39" fmla="*/ 255 h 308"/>
                <a:gd name="T40" fmla="*/ 187 w 351"/>
                <a:gd name="T41" fmla="*/ 235 h 308"/>
                <a:gd name="T42" fmla="*/ 195 w 351"/>
                <a:gd name="T43" fmla="*/ 218 h 308"/>
                <a:gd name="T44" fmla="*/ 221 w 351"/>
                <a:gd name="T45" fmla="*/ 225 h 308"/>
                <a:gd name="T46" fmla="*/ 229 w 351"/>
                <a:gd name="T47" fmla="*/ 236 h 308"/>
                <a:gd name="T48" fmla="*/ 240 w 351"/>
                <a:gd name="T49" fmla="*/ 233 h 308"/>
                <a:gd name="T50" fmla="*/ 255 w 351"/>
                <a:gd name="T51" fmla="*/ 249 h 308"/>
                <a:gd name="T52" fmla="*/ 275 w 351"/>
                <a:gd name="T53" fmla="*/ 233 h 308"/>
                <a:gd name="T54" fmla="*/ 264 w 351"/>
                <a:gd name="T55" fmla="*/ 229 h 308"/>
                <a:gd name="T56" fmla="*/ 259 w 351"/>
                <a:gd name="T57" fmla="*/ 210 h 308"/>
                <a:gd name="T58" fmla="*/ 275 w 351"/>
                <a:gd name="T59" fmla="*/ 209 h 308"/>
                <a:gd name="T60" fmla="*/ 259 w 351"/>
                <a:gd name="T61" fmla="*/ 187 h 308"/>
                <a:gd name="T62" fmla="*/ 255 w 351"/>
                <a:gd name="T63" fmla="*/ 163 h 308"/>
                <a:gd name="T64" fmla="*/ 303 w 351"/>
                <a:gd name="T65" fmla="*/ 143 h 308"/>
                <a:gd name="T66" fmla="*/ 327 w 351"/>
                <a:gd name="T67" fmla="*/ 121 h 308"/>
                <a:gd name="T68" fmla="*/ 333 w 351"/>
                <a:gd name="T69" fmla="*/ 111 h 308"/>
                <a:gd name="T70" fmla="*/ 343 w 351"/>
                <a:gd name="T71" fmla="*/ 85 h 308"/>
                <a:gd name="T72" fmla="*/ 325 w 351"/>
                <a:gd name="T73" fmla="*/ 78 h 308"/>
                <a:gd name="T74" fmla="*/ 315 w 351"/>
                <a:gd name="T75" fmla="*/ 68 h 308"/>
                <a:gd name="T76" fmla="*/ 304 w 351"/>
                <a:gd name="T77" fmla="*/ 73 h 308"/>
                <a:gd name="T78" fmla="*/ 298 w 351"/>
                <a:gd name="T79" fmla="*/ 63 h 308"/>
                <a:gd name="T80" fmla="*/ 287 w 351"/>
                <a:gd name="T81" fmla="*/ 62 h 308"/>
                <a:gd name="T82" fmla="*/ 263 w 351"/>
                <a:gd name="T83" fmla="*/ 58 h 308"/>
                <a:gd name="T84" fmla="*/ 253 w 351"/>
                <a:gd name="T85" fmla="*/ 59 h 308"/>
                <a:gd name="T86" fmla="*/ 219 w 351"/>
                <a:gd name="T87" fmla="*/ 55 h 308"/>
                <a:gd name="T88" fmla="*/ 217 w 351"/>
                <a:gd name="T89" fmla="*/ 39 h 308"/>
                <a:gd name="T90" fmla="*/ 180 w 351"/>
                <a:gd name="T91" fmla="*/ 16 h 308"/>
                <a:gd name="T92" fmla="*/ 163 w 351"/>
                <a:gd name="T93" fmla="*/ 5 h 308"/>
                <a:gd name="T94" fmla="*/ 160 w 351"/>
                <a:gd name="T95" fmla="*/ 31 h 308"/>
                <a:gd name="T96" fmla="*/ 140 w 351"/>
                <a:gd name="T97" fmla="*/ 33 h 308"/>
                <a:gd name="T98" fmla="*/ 131 w 351"/>
                <a:gd name="T99" fmla="*/ 41 h 308"/>
                <a:gd name="T100" fmla="*/ 122 w 351"/>
                <a:gd name="T101" fmla="*/ 55 h 308"/>
                <a:gd name="T102" fmla="*/ 95 w 351"/>
                <a:gd name="T103" fmla="*/ 67 h 308"/>
                <a:gd name="T104" fmla="*/ 77 w 351"/>
                <a:gd name="T105" fmla="*/ 50 h 308"/>
                <a:gd name="T106" fmla="*/ 63 w 351"/>
                <a:gd name="T107" fmla="*/ 47 h 308"/>
                <a:gd name="T108" fmla="*/ 49 w 351"/>
                <a:gd name="T109" fmla="*/ 31 h 308"/>
                <a:gd name="T110" fmla="*/ 34 w 351"/>
                <a:gd name="T111" fmla="*/ 7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51" h="308">
                  <a:moveTo>
                    <a:pt x="33" y="7"/>
                  </a:moveTo>
                  <a:cubicBezTo>
                    <a:pt x="23" y="5"/>
                    <a:pt x="23" y="5"/>
                    <a:pt x="23" y="5"/>
                  </a:cubicBezTo>
                  <a:cubicBezTo>
                    <a:pt x="14" y="3"/>
                    <a:pt x="14" y="3"/>
                    <a:pt x="14" y="3"/>
                  </a:cubicBezTo>
                  <a:cubicBezTo>
                    <a:pt x="11" y="7"/>
                    <a:pt x="11" y="7"/>
                    <a:pt x="11" y="7"/>
                  </a:cubicBezTo>
                  <a:cubicBezTo>
                    <a:pt x="10" y="14"/>
                    <a:pt x="10" y="14"/>
                    <a:pt x="10" y="14"/>
                  </a:cubicBezTo>
                  <a:cubicBezTo>
                    <a:pt x="10" y="14"/>
                    <a:pt x="10" y="14"/>
                    <a:pt x="10" y="14"/>
                  </a:cubicBezTo>
                  <a:cubicBezTo>
                    <a:pt x="13" y="25"/>
                    <a:pt x="13" y="25"/>
                    <a:pt x="13" y="25"/>
                  </a:cubicBezTo>
                  <a:cubicBezTo>
                    <a:pt x="13" y="33"/>
                    <a:pt x="13" y="33"/>
                    <a:pt x="13" y="33"/>
                  </a:cubicBezTo>
                  <a:cubicBezTo>
                    <a:pt x="13" y="35"/>
                    <a:pt x="13" y="35"/>
                    <a:pt x="13" y="35"/>
                  </a:cubicBezTo>
                  <a:cubicBezTo>
                    <a:pt x="9" y="35"/>
                    <a:pt x="9" y="35"/>
                    <a:pt x="9" y="35"/>
                  </a:cubicBezTo>
                  <a:cubicBezTo>
                    <a:pt x="11" y="45"/>
                    <a:pt x="11" y="45"/>
                    <a:pt x="11" y="45"/>
                  </a:cubicBezTo>
                  <a:cubicBezTo>
                    <a:pt x="3" y="47"/>
                    <a:pt x="3" y="47"/>
                    <a:pt x="3" y="47"/>
                  </a:cubicBezTo>
                  <a:cubicBezTo>
                    <a:pt x="0" y="53"/>
                    <a:pt x="0" y="53"/>
                    <a:pt x="0" y="53"/>
                  </a:cubicBezTo>
                  <a:cubicBezTo>
                    <a:pt x="4" y="57"/>
                    <a:pt x="4" y="57"/>
                    <a:pt x="4" y="57"/>
                  </a:cubicBezTo>
                  <a:cubicBezTo>
                    <a:pt x="5" y="57"/>
                    <a:pt x="5" y="57"/>
                    <a:pt x="5" y="57"/>
                  </a:cubicBezTo>
                  <a:cubicBezTo>
                    <a:pt x="5" y="57"/>
                    <a:pt x="5" y="57"/>
                    <a:pt x="5" y="57"/>
                  </a:cubicBezTo>
                  <a:cubicBezTo>
                    <a:pt x="19" y="68"/>
                    <a:pt x="19" y="68"/>
                    <a:pt x="19" y="68"/>
                  </a:cubicBezTo>
                  <a:cubicBezTo>
                    <a:pt x="19" y="69"/>
                    <a:pt x="19" y="69"/>
                    <a:pt x="19" y="69"/>
                  </a:cubicBezTo>
                  <a:cubicBezTo>
                    <a:pt x="19" y="69"/>
                    <a:pt x="19" y="69"/>
                    <a:pt x="19" y="69"/>
                  </a:cubicBezTo>
                  <a:cubicBezTo>
                    <a:pt x="19" y="69"/>
                    <a:pt x="19" y="69"/>
                    <a:pt x="19" y="69"/>
                  </a:cubicBezTo>
                  <a:cubicBezTo>
                    <a:pt x="19" y="69"/>
                    <a:pt x="19" y="69"/>
                    <a:pt x="19" y="69"/>
                  </a:cubicBezTo>
                  <a:cubicBezTo>
                    <a:pt x="21" y="79"/>
                    <a:pt x="21" y="79"/>
                    <a:pt x="21" y="79"/>
                  </a:cubicBezTo>
                  <a:cubicBezTo>
                    <a:pt x="28" y="89"/>
                    <a:pt x="28" y="89"/>
                    <a:pt x="28" y="89"/>
                  </a:cubicBezTo>
                  <a:cubicBezTo>
                    <a:pt x="29" y="91"/>
                    <a:pt x="31" y="93"/>
                    <a:pt x="35" y="97"/>
                  </a:cubicBezTo>
                  <a:cubicBezTo>
                    <a:pt x="35" y="97"/>
                    <a:pt x="35" y="97"/>
                    <a:pt x="35" y="97"/>
                  </a:cubicBezTo>
                  <a:cubicBezTo>
                    <a:pt x="36" y="97"/>
                    <a:pt x="36" y="97"/>
                    <a:pt x="36" y="97"/>
                  </a:cubicBezTo>
                  <a:cubicBezTo>
                    <a:pt x="36" y="97"/>
                    <a:pt x="36" y="97"/>
                    <a:pt x="36" y="97"/>
                  </a:cubicBezTo>
                  <a:cubicBezTo>
                    <a:pt x="35" y="98"/>
                    <a:pt x="35" y="98"/>
                    <a:pt x="35" y="98"/>
                  </a:cubicBezTo>
                  <a:cubicBezTo>
                    <a:pt x="35" y="107"/>
                    <a:pt x="35" y="107"/>
                    <a:pt x="35" y="107"/>
                  </a:cubicBezTo>
                  <a:cubicBezTo>
                    <a:pt x="37" y="109"/>
                    <a:pt x="37" y="115"/>
                    <a:pt x="37" y="122"/>
                  </a:cubicBezTo>
                  <a:cubicBezTo>
                    <a:pt x="41" y="127"/>
                    <a:pt x="42" y="131"/>
                    <a:pt x="42" y="133"/>
                  </a:cubicBezTo>
                  <a:cubicBezTo>
                    <a:pt x="42" y="135"/>
                    <a:pt x="43" y="138"/>
                    <a:pt x="45" y="143"/>
                  </a:cubicBezTo>
                  <a:cubicBezTo>
                    <a:pt x="45" y="143"/>
                    <a:pt x="45" y="143"/>
                    <a:pt x="45" y="143"/>
                  </a:cubicBezTo>
                  <a:cubicBezTo>
                    <a:pt x="45" y="143"/>
                    <a:pt x="45" y="143"/>
                    <a:pt x="45" y="143"/>
                  </a:cubicBezTo>
                  <a:cubicBezTo>
                    <a:pt x="45" y="143"/>
                    <a:pt x="45" y="143"/>
                    <a:pt x="45" y="143"/>
                  </a:cubicBezTo>
                  <a:cubicBezTo>
                    <a:pt x="46" y="149"/>
                    <a:pt x="46" y="153"/>
                    <a:pt x="45" y="157"/>
                  </a:cubicBezTo>
                  <a:cubicBezTo>
                    <a:pt x="43" y="160"/>
                    <a:pt x="45" y="165"/>
                    <a:pt x="49" y="173"/>
                  </a:cubicBezTo>
                  <a:cubicBezTo>
                    <a:pt x="50" y="173"/>
                    <a:pt x="50" y="173"/>
                    <a:pt x="50" y="173"/>
                  </a:cubicBezTo>
                  <a:cubicBezTo>
                    <a:pt x="50" y="174"/>
                    <a:pt x="50" y="174"/>
                    <a:pt x="50" y="174"/>
                  </a:cubicBezTo>
                  <a:cubicBezTo>
                    <a:pt x="50" y="175"/>
                    <a:pt x="50" y="175"/>
                    <a:pt x="50" y="175"/>
                  </a:cubicBezTo>
                  <a:cubicBezTo>
                    <a:pt x="43" y="189"/>
                    <a:pt x="43" y="189"/>
                    <a:pt x="43" y="189"/>
                  </a:cubicBezTo>
                  <a:cubicBezTo>
                    <a:pt x="45" y="192"/>
                    <a:pt x="45" y="194"/>
                    <a:pt x="45" y="196"/>
                  </a:cubicBezTo>
                  <a:cubicBezTo>
                    <a:pt x="43" y="209"/>
                    <a:pt x="43" y="209"/>
                    <a:pt x="43" y="209"/>
                  </a:cubicBezTo>
                  <a:cubicBezTo>
                    <a:pt x="43" y="213"/>
                    <a:pt x="43" y="216"/>
                    <a:pt x="45" y="217"/>
                  </a:cubicBezTo>
                  <a:cubicBezTo>
                    <a:pt x="47" y="218"/>
                    <a:pt x="47" y="218"/>
                    <a:pt x="47" y="218"/>
                  </a:cubicBezTo>
                  <a:cubicBezTo>
                    <a:pt x="51" y="220"/>
                    <a:pt x="52" y="222"/>
                    <a:pt x="52" y="224"/>
                  </a:cubicBezTo>
                  <a:cubicBezTo>
                    <a:pt x="51" y="231"/>
                    <a:pt x="51" y="231"/>
                    <a:pt x="51" y="231"/>
                  </a:cubicBezTo>
                  <a:cubicBezTo>
                    <a:pt x="53" y="231"/>
                    <a:pt x="53" y="231"/>
                    <a:pt x="53" y="231"/>
                  </a:cubicBezTo>
                  <a:cubicBezTo>
                    <a:pt x="54" y="232"/>
                    <a:pt x="54" y="232"/>
                    <a:pt x="54" y="232"/>
                  </a:cubicBezTo>
                  <a:cubicBezTo>
                    <a:pt x="55" y="231"/>
                    <a:pt x="55" y="231"/>
                    <a:pt x="55" y="231"/>
                  </a:cubicBezTo>
                  <a:cubicBezTo>
                    <a:pt x="56" y="229"/>
                    <a:pt x="57" y="228"/>
                    <a:pt x="58" y="226"/>
                  </a:cubicBezTo>
                  <a:cubicBezTo>
                    <a:pt x="59" y="225"/>
                    <a:pt x="59" y="225"/>
                    <a:pt x="59" y="225"/>
                  </a:cubicBezTo>
                  <a:cubicBezTo>
                    <a:pt x="59" y="224"/>
                    <a:pt x="59" y="224"/>
                    <a:pt x="59" y="224"/>
                  </a:cubicBezTo>
                  <a:cubicBezTo>
                    <a:pt x="61" y="223"/>
                    <a:pt x="61" y="222"/>
                    <a:pt x="63" y="220"/>
                  </a:cubicBezTo>
                  <a:cubicBezTo>
                    <a:pt x="63" y="218"/>
                    <a:pt x="63" y="215"/>
                    <a:pt x="62" y="213"/>
                  </a:cubicBezTo>
                  <a:cubicBezTo>
                    <a:pt x="61" y="211"/>
                    <a:pt x="61" y="211"/>
                    <a:pt x="61" y="211"/>
                  </a:cubicBezTo>
                  <a:cubicBezTo>
                    <a:pt x="63" y="210"/>
                    <a:pt x="63" y="210"/>
                    <a:pt x="63" y="210"/>
                  </a:cubicBezTo>
                  <a:cubicBezTo>
                    <a:pt x="70" y="209"/>
                    <a:pt x="73" y="209"/>
                    <a:pt x="75" y="212"/>
                  </a:cubicBezTo>
                  <a:cubicBezTo>
                    <a:pt x="78" y="220"/>
                    <a:pt x="78" y="220"/>
                    <a:pt x="78" y="220"/>
                  </a:cubicBezTo>
                  <a:cubicBezTo>
                    <a:pt x="78" y="220"/>
                    <a:pt x="78" y="220"/>
                    <a:pt x="78" y="220"/>
                  </a:cubicBezTo>
                  <a:cubicBezTo>
                    <a:pt x="78" y="221"/>
                    <a:pt x="78" y="221"/>
                    <a:pt x="78" y="221"/>
                  </a:cubicBezTo>
                  <a:cubicBezTo>
                    <a:pt x="79" y="234"/>
                    <a:pt x="79" y="234"/>
                    <a:pt x="79" y="234"/>
                  </a:cubicBezTo>
                  <a:cubicBezTo>
                    <a:pt x="85" y="237"/>
                    <a:pt x="85" y="237"/>
                    <a:pt x="85" y="237"/>
                  </a:cubicBezTo>
                  <a:cubicBezTo>
                    <a:pt x="85" y="237"/>
                    <a:pt x="85" y="237"/>
                    <a:pt x="85" y="237"/>
                  </a:cubicBezTo>
                  <a:cubicBezTo>
                    <a:pt x="85" y="237"/>
                    <a:pt x="85" y="237"/>
                    <a:pt x="85" y="237"/>
                  </a:cubicBezTo>
                  <a:cubicBezTo>
                    <a:pt x="89" y="239"/>
                    <a:pt x="89" y="239"/>
                    <a:pt x="89" y="239"/>
                  </a:cubicBezTo>
                  <a:cubicBezTo>
                    <a:pt x="92" y="236"/>
                    <a:pt x="92" y="236"/>
                    <a:pt x="92" y="236"/>
                  </a:cubicBezTo>
                  <a:cubicBezTo>
                    <a:pt x="95" y="233"/>
                    <a:pt x="95" y="233"/>
                    <a:pt x="95" y="233"/>
                  </a:cubicBezTo>
                  <a:cubicBezTo>
                    <a:pt x="97" y="233"/>
                    <a:pt x="97" y="233"/>
                    <a:pt x="97" y="233"/>
                  </a:cubicBezTo>
                  <a:cubicBezTo>
                    <a:pt x="99" y="234"/>
                    <a:pt x="101" y="236"/>
                    <a:pt x="102" y="239"/>
                  </a:cubicBezTo>
                  <a:cubicBezTo>
                    <a:pt x="103" y="249"/>
                    <a:pt x="103" y="249"/>
                    <a:pt x="103" y="249"/>
                  </a:cubicBezTo>
                  <a:cubicBezTo>
                    <a:pt x="104" y="251"/>
                    <a:pt x="104" y="251"/>
                    <a:pt x="104" y="251"/>
                  </a:cubicBezTo>
                  <a:cubicBezTo>
                    <a:pt x="115" y="274"/>
                    <a:pt x="115" y="274"/>
                    <a:pt x="115" y="274"/>
                  </a:cubicBezTo>
                  <a:cubicBezTo>
                    <a:pt x="119" y="278"/>
                    <a:pt x="119" y="278"/>
                    <a:pt x="119" y="278"/>
                  </a:cubicBezTo>
                  <a:cubicBezTo>
                    <a:pt x="119" y="279"/>
                    <a:pt x="119" y="279"/>
                    <a:pt x="119" y="279"/>
                  </a:cubicBezTo>
                  <a:cubicBezTo>
                    <a:pt x="119" y="279"/>
                    <a:pt x="119" y="279"/>
                    <a:pt x="119" y="279"/>
                  </a:cubicBezTo>
                  <a:cubicBezTo>
                    <a:pt x="121" y="289"/>
                    <a:pt x="121" y="289"/>
                    <a:pt x="121" y="289"/>
                  </a:cubicBezTo>
                  <a:cubicBezTo>
                    <a:pt x="121" y="289"/>
                    <a:pt x="121" y="289"/>
                    <a:pt x="121" y="289"/>
                  </a:cubicBezTo>
                  <a:cubicBezTo>
                    <a:pt x="122" y="298"/>
                    <a:pt x="122" y="298"/>
                    <a:pt x="122" y="298"/>
                  </a:cubicBezTo>
                  <a:cubicBezTo>
                    <a:pt x="123" y="299"/>
                    <a:pt x="123" y="299"/>
                    <a:pt x="123" y="299"/>
                  </a:cubicBezTo>
                  <a:cubicBezTo>
                    <a:pt x="125" y="295"/>
                    <a:pt x="128" y="293"/>
                    <a:pt x="129" y="293"/>
                  </a:cubicBezTo>
                  <a:cubicBezTo>
                    <a:pt x="131" y="294"/>
                    <a:pt x="131" y="295"/>
                    <a:pt x="131" y="296"/>
                  </a:cubicBezTo>
                  <a:cubicBezTo>
                    <a:pt x="131" y="299"/>
                    <a:pt x="131" y="299"/>
                    <a:pt x="131" y="299"/>
                  </a:cubicBezTo>
                  <a:cubicBezTo>
                    <a:pt x="131" y="306"/>
                    <a:pt x="131" y="306"/>
                    <a:pt x="131" y="306"/>
                  </a:cubicBezTo>
                  <a:cubicBezTo>
                    <a:pt x="131" y="308"/>
                    <a:pt x="131" y="308"/>
                    <a:pt x="131" y="308"/>
                  </a:cubicBezTo>
                  <a:cubicBezTo>
                    <a:pt x="133" y="308"/>
                    <a:pt x="135" y="308"/>
                    <a:pt x="135" y="307"/>
                  </a:cubicBezTo>
                  <a:cubicBezTo>
                    <a:pt x="139" y="301"/>
                    <a:pt x="139" y="301"/>
                    <a:pt x="139" y="301"/>
                  </a:cubicBezTo>
                  <a:cubicBezTo>
                    <a:pt x="144" y="297"/>
                    <a:pt x="144" y="297"/>
                    <a:pt x="144" y="297"/>
                  </a:cubicBezTo>
                  <a:cubicBezTo>
                    <a:pt x="147" y="295"/>
                    <a:pt x="149" y="293"/>
                    <a:pt x="153" y="293"/>
                  </a:cubicBezTo>
                  <a:cubicBezTo>
                    <a:pt x="153" y="293"/>
                    <a:pt x="153" y="293"/>
                    <a:pt x="153" y="293"/>
                  </a:cubicBezTo>
                  <a:cubicBezTo>
                    <a:pt x="161" y="295"/>
                    <a:pt x="161" y="295"/>
                    <a:pt x="161" y="295"/>
                  </a:cubicBezTo>
                  <a:cubicBezTo>
                    <a:pt x="164" y="294"/>
                    <a:pt x="164" y="294"/>
                    <a:pt x="164" y="294"/>
                  </a:cubicBezTo>
                  <a:cubicBezTo>
                    <a:pt x="168" y="288"/>
                    <a:pt x="168" y="288"/>
                    <a:pt x="168" y="288"/>
                  </a:cubicBezTo>
                  <a:cubicBezTo>
                    <a:pt x="167" y="279"/>
                    <a:pt x="167" y="279"/>
                    <a:pt x="167" y="279"/>
                  </a:cubicBezTo>
                  <a:cubicBezTo>
                    <a:pt x="165" y="275"/>
                    <a:pt x="163" y="271"/>
                    <a:pt x="164" y="268"/>
                  </a:cubicBezTo>
                  <a:cubicBezTo>
                    <a:pt x="165" y="261"/>
                    <a:pt x="165" y="261"/>
                    <a:pt x="165" y="261"/>
                  </a:cubicBezTo>
                  <a:cubicBezTo>
                    <a:pt x="165" y="260"/>
                    <a:pt x="165" y="260"/>
                    <a:pt x="165" y="260"/>
                  </a:cubicBezTo>
                  <a:cubicBezTo>
                    <a:pt x="166" y="259"/>
                    <a:pt x="166" y="259"/>
                    <a:pt x="166" y="259"/>
                  </a:cubicBezTo>
                  <a:cubicBezTo>
                    <a:pt x="166" y="259"/>
                    <a:pt x="166" y="259"/>
                    <a:pt x="166" y="259"/>
                  </a:cubicBezTo>
                  <a:cubicBezTo>
                    <a:pt x="173" y="255"/>
                    <a:pt x="173" y="255"/>
                    <a:pt x="173" y="255"/>
                  </a:cubicBezTo>
                  <a:cubicBezTo>
                    <a:pt x="174" y="255"/>
                    <a:pt x="174" y="255"/>
                    <a:pt x="174" y="255"/>
                  </a:cubicBezTo>
                  <a:cubicBezTo>
                    <a:pt x="174" y="255"/>
                    <a:pt x="174" y="255"/>
                    <a:pt x="174" y="255"/>
                  </a:cubicBezTo>
                  <a:cubicBezTo>
                    <a:pt x="179" y="251"/>
                    <a:pt x="179" y="251"/>
                    <a:pt x="179" y="251"/>
                  </a:cubicBezTo>
                  <a:cubicBezTo>
                    <a:pt x="186" y="242"/>
                    <a:pt x="186" y="242"/>
                    <a:pt x="186" y="242"/>
                  </a:cubicBezTo>
                  <a:cubicBezTo>
                    <a:pt x="187" y="235"/>
                    <a:pt x="187" y="235"/>
                    <a:pt x="187" y="235"/>
                  </a:cubicBezTo>
                  <a:cubicBezTo>
                    <a:pt x="179" y="218"/>
                    <a:pt x="179" y="218"/>
                    <a:pt x="179" y="218"/>
                  </a:cubicBezTo>
                  <a:cubicBezTo>
                    <a:pt x="195" y="225"/>
                    <a:pt x="195" y="225"/>
                    <a:pt x="195" y="225"/>
                  </a:cubicBezTo>
                  <a:cubicBezTo>
                    <a:pt x="195" y="219"/>
                    <a:pt x="195" y="219"/>
                    <a:pt x="195" y="219"/>
                  </a:cubicBezTo>
                  <a:cubicBezTo>
                    <a:pt x="195" y="219"/>
                    <a:pt x="195" y="219"/>
                    <a:pt x="195" y="219"/>
                  </a:cubicBezTo>
                  <a:cubicBezTo>
                    <a:pt x="195" y="218"/>
                    <a:pt x="195" y="218"/>
                    <a:pt x="195" y="218"/>
                  </a:cubicBezTo>
                  <a:cubicBezTo>
                    <a:pt x="201" y="213"/>
                    <a:pt x="201" y="213"/>
                    <a:pt x="201" y="213"/>
                  </a:cubicBezTo>
                  <a:cubicBezTo>
                    <a:pt x="213" y="210"/>
                    <a:pt x="213" y="210"/>
                    <a:pt x="213" y="210"/>
                  </a:cubicBezTo>
                  <a:cubicBezTo>
                    <a:pt x="214" y="210"/>
                    <a:pt x="214" y="210"/>
                    <a:pt x="214" y="210"/>
                  </a:cubicBezTo>
                  <a:cubicBezTo>
                    <a:pt x="221" y="225"/>
                    <a:pt x="221" y="225"/>
                    <a:pt x="221" y="225"/>
                  </a:cubicBezTo>
                  <a:cubicBezTo>
                    <a:pt x="221" y="225"/>
                    <a:pt x="221" y="225"/>
                    <a:pt x="221" y="225"/>
                  </a:cubicBezTo>
                  <a:cubicBezTo>
                    <a:pt x="220" y="231"/>
                    <a:pt x="220" y="231"/>
                    <a:pt x="220" y="231"/>
                  </a:cubicBezTo>
                  <a:cubicBezTo>
                    <a:pt x="221" y="236"/>
                    <a:pt x="221" y="236"/>
                    <a:pt x="221" y="236"/>
                  </a:cubicBezTo>
                  <a:cubicBezTo>
                    <a:pt x="221" y="239"/>
                    <a:pt x="223" y="240"/>
                    <a:pt x="224" y="240"/>
                  </a:cubicBezTo>
                  <a:cubicBezTo>
                    <a:pt x="226" y="240"/>
                    <a:pt x="227" y="239"/>
                    <a:pt x="229" y="237"/>
                  </a:cubicBezTo>
                  <a:cubicBezTo>
                    <a:pt x="229" y="236"/>
                    <a:pt x="229" y="236"/>
                    <a:pt x="229" y="236"/>
                  </a:cubicBezTo>
                  <a:cubicBezTo>
                    <a:pt x="229" y="236"/>
                    <a:pt x="229" y="236"/>
                    <a:pt x="229" y="236"/>
                  </a:cubicBezTo>
                  <a:cubicBezTo>
                    <a:pt x="230" y="236"/>
                    <a:pt x="230" y="236"/>
                    <a:pt x="230" y="236"/>
                  </a:cubicBezTo>
                  <a:cubicBezTo>
                    <a:pt x="239" y="233"/>
                    <a:pt x="239" y="233"/>
                    <a:pt x="239" y="233"/>
                  </a:cubicBezTo>
                  <a:cubicBezTo>
                    <a:pt x="239" y="233"/>
                    <a:pt x="239" y="233"/>
                    <a:pt x="239" y="233"/>
                  </a:cubicBezTo>
                  <a:cubicBezTo>
                    <a:pt x="240" y="233"/>
                    <a:pt x="240" y="233"/>
                    <a:pt x="240" y="233"/>
                  </a:cubicBezTo>
                  <a:cubicBezTo>
                    <a:pt x="245" y="233"/>
                    <a:pt x="247" y="234"/>
                    <a:pt x="249" y="236"/>
                  </a:cubicBezTo>
                  <a:cubicBezTo>
                    <a:pt x="249" y="247"/>
                    <a:pt x="249" y="247"/>
                    <a:pt x="249" y="247"/>
                  </a:cubicBezTo>
                  <a:cubicBezTo>
                    <a:pt x="249" y="247"/>
                    <a:pt x="249" y="247"/>
                    <a:pt x="249" y="247"/>
                  </a:cubicBezTo>
                  <a:cubicBezTo>
                    <a:pt x="251" y="248"/>
                    <a:pt x="251" y="248"/>
                    <a:pt x="251" y="248"/>
                  </a:cubicBezTo>
                  <a:cubicBezTo>
                    <a:pt x="255" y="249"/>
                    <a:pt x="255" y="249"/>
                    <a:pt x="255" y="249"/>
                  </a:cubicBezTo>
                  <a:cubicBezTo>
                    <a:pt x="261" y="249"/>
                    <a:pt x="261" y="249"/>
                    <a:pt x="261" y="249"/>
                  </a:cubicBezTo>
                  <a:cubicBezTo>
                    <a:pt x="271" y="246"/>
                    <a:pt x="271" y="246"/>
                    <a:pt x="271" y="246"/>
                  </a:cubicBezTo>
                  <a:cubicBezTo>
                    <a:pt x="277" y="241"/>
                    <a:pt x="277" y="241"/>
                    <a:pt x="277" y="241"/>
                  </a:cubicBezTo>
                  <a:cubicBezTo>
                    <a:pt x="278" y="236"/>
                    <a:pt x="278" y="236"/>
                    <a:pt x="278" y="236"/>
                  </a:cubicBezTo>
                  <a:cubicBezTo>
                    <a:pt x="275" y="233"/>
                    <a:pt x="275" y="233"/>
                    <a:pt x="275" y="233"/>
                  </a:cubicBezTo>
                  <a:cubicBezTo>
                    <a:pt x="265" y="229"/>
                    <a:pt x="265" y="229"/>
                    <a:pt x="265" y="229"/>
                  </a:cubicBezTo>
                  <a:cubicBezTo>
                    <a:pt x="265" y="229"/>
                    <a:pt x="265" y="229"/>
                    <a:pt x="265" y="229"/>
                  </a:cubicBezTo>
                  <a:cubicBezTo>
                    <a:pt x="264" y="229"/>
                    <a:pt x="264" y="229"/>
                    <a:pt x="264" y="229"/>
                  </a:cubicBezTo>
                  <a:cubicBezTo>
                    <a:pt x="264" y="229"/>
                    <a:pt x="264" y="229"/>
                    <a:pt x="264" y="229"/>
                  </a:cubicBezTo>
                  <a:cubicBezTo>
                    <a:pt x="264" y="229"/>
                    <a:pt x="264" y="229"/>
                    <a:pt x="264" y="229"/>
                  </a:cubicBezTo>
                  <a:cubicBezTo>
                    <a:pt x="252" y="217"/>
                    <a:pt x="252" y="217"/>
                    <a:pt x="252" y="217"/>
                  </a:cubicBezTo>
                  <a:cubicBezTo>
                    <a:pt x="253" y="216"/>
                    <a:pt x="253" y="216"/>
                    <a:pt x="253" y="216"/>
                  </a:cubicBezTo>
                  <a:cubicBezTo>
                    <a:pt x="259" y="211"/>
                    <a:pt x="259" y="211"/>
                    <a:pt x="259" y="211"/>
                  </a:cubicBezTo>
                  <a:cubicBezTo>
                    <a:pt x="259" y="210"/>
                    <a:pt x="259" y="210"/>
                    <a:pt x="259" y="210"/>
                  </a:cubicBezTo>
                  <a:cubicBezTo>
                    <a:pt x="259" y="210"/>
                    <a:pt x="259" y="210"/>
                    <a:pt x="259" y="210"/>
                  </a:cubicBezTo>
                  <a:cubicBezTo>
                    <a:pt x="265" y="208"/>
                    <a:pt x="265" y="208"/>
                    <a:pt x="265" y="208"/>
                  </a:cubicBezTo>
                  <a:cubicBezTo>
                    <a:pt x="265" y="208"/>
                    <a:pt x="265" y="208"/>
                    <a:pt x="265" y="208"/>
                  </a:cubicBezTo>
                  <a:cubicBezTo>
                    <a:pt x="267" y="208"/>
                    <a:pt x="267" y="208"/>
                    <a:pt x="267" y="208"/>
                  </a:cubicBezTo>
                  <a:cubicBezTo>
                    <a:pt x="275" y="209"/>
                    <a:pt x="275" y="209"/>
                    <a:pt x="275" y="209"/>
                  </a:cubicBezTo>
                  <a:cubicBezTo>
                    <a:pt x="275" y="209"/>
                    <a:pt x="275" y="209"/>
                    <a:pt x="275" y="209"/>
                  </a:cubicBezTo>
                  <a:cubicBezTo>
                    <a:pt x="275" y="210"/>
                    <a:pt x="275" y="210"/>
                    <a:pt x="275" y="210"/>
                  </a:cubicBezTo>
                  <a:cubicBezTo>
                    <a:pt x="275" y="207"/>
                    <a:pt x="275" y="207"/>
                    <a:pt x="275" y="207"/>
                  </a:cubicBezTo>
                  <a:cubicBezTo>
                    <a:pt x="272" y="201"/>
                    <a:pt x="272" y="201"/>
                    <a:pt x="272" y="201"/>
                  </a:cubicBezTo>
                  <a:cubicBezTo>
                    <a:pt x="266" y="198"/>
                    <a:pt x="266" y="198"/>
                    <a:pt x="266" y="198"/>
                  </a:cubicBezTo>
                  <a:cubicBezTo>
                    <a:pt x="259" y="187"/>
                    <a:pt x="259" y="187"/>
                    <a:pt x="259" y="187"/>
                  </a:cubicBezTo>
                  <a:cubicBezTo>
                    <a:pt x="259" y="187"/>
                    <a:pt x="259" y="187"/>
                    <a:pt x="259" y="187"/>
                  </a:cubicBezTo>
                  <a:cubicBezTo>
                    <a:pt x="258" y="186"/>
                    <a:pt x="258" y="186"/>
                    <a:pt x="258" y="186"/>
                  </a:cubicBezTo>
                  <a:cubicBezTo>
                    <a:pt x="258" y="186"/>
                    <a:pt x="258" y="186"/>
                    <a:pt x="258" y="186"/>
                  </a:cubicBezTo>
                  <a:cubicBezTo>
                    <a:pt x="255" y="173"/>
                    <a:pt x="255" y="173"/>
                    <a:pt x="255" y="173"/>
                  </a:cubicBezTo>
                  <a:cubicBezTo>
                    <a:pt x="255" y="163"/>
                    <a:pt x="255" y="163"/>
                    <a:pt x="255" y="163"/>
                  </a:cubicBezTo>
                  <a:cubicBezTo>
                    <a:pt x="261" y="157"/>
                    <a:pt x="261" y="157"/>
                    <a:pt x="261" y="157"/>
                  </a:cubicBezTo>
                  <a:cubicBezTo>
                    <a:pt x="271" y="157"/>
                    <a:pt x="271" y="157"/>
                    <a:pt x="271" y="157"/>
                  </a:cubicBezTo>
                  <a:cubicBezTo>
                    <a:pt x="293" y="159"/>
                    <a:pt x="293" y="159"/>
                    <a:pt x="293" y="159"/>
                  </a:cubicBezTo>
                  <a:cubicBezTo>
                    <a:pt x="303" y="144"/>
                    <a:pt x="303" y="144"/>
                    <a:pt x="303" y="144"/>
                  </a:cubicBezTo>
                  <a:cubicBezTo>
                    <a:pt x="303" y="143"/>
                    <a:pt x="303" y="143"/>
                    <a:pt x="303" y="143"/>
                  </a:cubicBezTo>
                  <a:cubicBezTo>
                    <a:pt x="304" y="143"/>
                    <a:pt x="304" y="143"/>
                    <a:pt x="304" y="143"/>
                  </a:cubicBezTo>
                  <a:cubicBezTo>
                    <a:pt x="313" y="139"/>
                    <a:pt x="313" y="139"/>
                    <a:pt x="313" y="139"/>
                  </a:cubicBezTo>
                  <a:cubicBezTo>
                    <a:pt x="317" y="130"/>
                    <a:pt x="317" y="130"/>
                    <a:pt x="317" y="130"/>
                  </a:cubicBezTo>
                  <a:cubicBezTo>
                    <a:pt x="317" y="129"/>
                    <a:pt x="317" y="129"/>
                    <a:pt x="317" y="129"/>
                  </a:cubicBezTo>
                  <a:cubicBezTo>
                    <a:pt x="327" y="121"/>
                    <a:pt x="327" y="121"/>
                    <a:pt x="327" y="121"/>
                  </a:cubicBezTo>
                  <a:cubicBezTo>
                    <a:pt x="332" y="112"/>
                    <a:pt x="332" y="112"/>
                    <a:pt x="332" y="112"/>
                  </a:cubicBezTo>
                  <a:cubicBezTo>
                    <a:pt x="332" y="112"/>
                    <a:pt x="332" y="112"/>
                    <a:pt x="332" y="112"/>
                  </a:cubicBezTo>
                  <a:cubicBezTo>
                    <a:pt x="333" y="112"/>
                    <a:pt x="333" y="112"/>
                    <a:pt x="333" y="112"/>
                  </a:cubicBezTo>
                  <a:cubicBezTo>
                    <a:pt x="333" y="111"/>
                    <a:pt x="333" y="111"/>
                    <a:pt x="333" y="111"/>
                  </a:cubicBezTo>
                  <a:cubicBezTo>
                    <a:pt x="333" y="111"/>
                    <a:pt x="333" y="111"/>
                    <a:pt x="333" y="111"/>
                  </a:cubicBezTo>
                  <a:cubicBezTo>
                    <a:pt x="337" y="107"/>
                    <a:pt x="337" y="107"/>
                    <a:pt x="337" y="107"/>
                  </a:cubicBezTo>
                  <a:cubicBezTo>
                    <a:pt x="341" y="99"/>
                    <a:pt x="341" y="99"/>
                    <a:pt x="341" y="99"/>
                  </a:cubicBezTo>
                  <a:cubicBezTo>
                    <a:pt x="343" y="87"/>
                    <a:pt x="343" y="87"/>
                    <a:pt x="343" y="87"/>
                  </a:cubicBezTo>
                  <a:cubicBezTo>
                    <a:pt x="343" y="86"/>
                    <a:pt x="343" y="86"/>
                    <a:pt x="343" y="86"/>
                  </a:cubicBezTo>
                  <a:cubicBezTo>
                    <a:pt x="343" y="85"/>
                    <a:pt x="343" y="85"/>
                    <a:pt x="343" y="85"/>
                  </a:cubicBezTo>
                  <a:cubicBezTo>
                    <a:pt x="350" y="81"/>
                    <a:pt x="350" y="81"/>
                    <a:pt x="350" y="81"/>
                  </a:cubicBezTo>
                  <a:cubicBezTo>
                    <a:pt x="351" y="79"/>
                    <a:pt x="351" y="79"/>
                    <a:pt x="351" y="79"/>
                  </a:cubicBezTo>
                  <a:cubicBezTo>
                    <a:pt x="342" y="78"/>
                    <a:pt x="342" y="78"/>
                    <a:pt x="342" y="78"/>
                  </a:cubicBezTo>
                  <a:cubicBezTo>
                    <a:pt x="326" y="79"/>
                    <a:pt x="326" y="79"/>
                    <a:pt x="326" y="79"/>
                  </a:cubicBezTo>
                  <a:cubicBezTo>
                    <a:pt x="325" y="78"/>
                    <a:pt x="325" y="78"/>
                    <a:pt x="325" y="78"/>
                  </a:cubicBezTo>
                  <a:cubicBezTo>
                    <a:pt x="319" y="73"/>
                    <a:pt x="319" y="73"/>
                    <a:pt x="319" y="73"/>
                  </a:cubicBezTo>
                  <a:cubicBezTo>
                    <a:pt x="319" y="73"/>
                    <a:pt x="319" y="73"/>
                    <a:pt x="319" y="73"/>
                  </a:cubicBezTo>
                  <a:cubicBezTo>
                    <a:pt x="319" y="73"/>
                    <a:pt x="319" y="73"/>
                    <a:pt x="319" y="73"/>
                  </a:cubicBezTo>
                  <a:cubicBezTo>
                    <a:pt x="319" y="73"/>
                    <a:pt x="319" y="73"/>
                    <a:pt x="319" y="73"/>
                  </a:cubicBezTo>
                  <a:cubicBezTo>
                    <a:pt x="315" y="68"/>
                    <a:pt x="315" y="68"/>
                    <a:pt x="315" y="68"/>
                  </a:cubicBezTo>
                  <a:cubicBezTo>
                    <a:pt x="315" y="69"/>
                    <a:pt x="315" y="69"/>
                    <a:pt x="315" y="69"/>
                  </a:cubicBezTo>
                  <a:cubicBezTo>
                    <a:pt x="314" y="69"/>
                    <a:pt x="314" y="69"/>
                    <a:pt x="314" y="69"/>
                  </a:cubicBezTo>
                  <a:cubicBezTo>
                    <a:pt x="313" y="71"/>
                    <a:pt x="311" y="71"/>
                    <a:pt x="309" y="71"/>
                  </a:cubicBezTo>
                  <a:cubicBezTo>
                    <a:pt x="307" y="72"/>
                    <a:pt x="307" y="72"/>
                    <a:pt x="307" y="72"/>
                  </a:cubicBezTo>
                  <a:cubicBezTo>
                    <a:pt x="306" y="73"/>
                    <a:pt x="305" y="73"/>
                    <a:pt x="304" y="73"/>
                  </a:cubicBezTo>
                  <a:cubicBezTo>
                    <a:pt x="303" y="73"/>
                    <a:pt x="303" y="71"/>
                    <a:pt x="302" y="69"/>
                  </a:cubicBezTo>
                  <a:cubicBezTo>
                    <a:pt x="302" y="67"/>
                    <a:pt x="301" y="65"/>
                    <a:pt x="299" y="63"/>
                  </a:cubicBezTo>
                  <a:cubicBezTo>
                    <a:pt x="298" y="63"/>
                    <a:pt x="298" y="63"/>
                    <a:pt x="298" y="63"/>
                  </a:cubicBezTo>
                  <a:cubicBezTo>
                    <a:pt x="298" y="63"/>
                    <a:pt x="298" y="63"/>
                    <a:pt x="298" y="63"/>
                  </a:cubicBezTo>
                  <a:cubicBezTo>
                    <a:pt x="298" y="63"/>
                    <a:pt x="298" y="63"/>
                    <a:pt x="298" y="63"/>
                  </a:cubicBezTo>
                  <a:cubicBezTo>
                    <a:pt x="296" y="57"/>
                    <a:pt x="296" y="57"/>
                    <a:pt x="296" y="57"/>
                  </a:cubicBezTo>
                  <a:cubicBezTo>
                    <a:pt x="294" y="57"/>
                    <a:pt x="294" y="57"/>
                    <a:pt x="294" y="57"/>
                  </a:cubicBezTo>
                  <a:cubicBezTo>
                    <a:pt x="288" y="61"/>
                    <a:pt x="288" y="61"/>
                    <a:pt x="288" y="61"/>
                  </a:cubicBezTo>
                  <a:cubicBezTo>
                    <a:pt x="288" y="62"/>
                    <a:pt x="288" y="62"/>
                    <a:pt x="288" y="62"/>
                  </a:cubicBezTo>
                  <a:cubicBezTo>
                    <a:pt x="287" y="62"/>
                    <a:pt x="287" y="62"/>
                    <a:pt x="287" y="62"/>
                  </a:cubicBezTo>
                  <a:cubicBezTo>
                    <a:pt x="273" y="65"/>
                    <a:pt x="273" y="65"/>
                    <a:pt x="273" y="65"/>
                  </a:cubicBezTo>
                  <a:cubicBezTo>
                    <a:pt x="273" y="65"/>
                    <a:pt x="273" y="65"/>
                    <a:pt x="273" y="65"/>
                  </a:cubicBezTo>
                  <a:cubicBezTo>
                    <a:pt x="272" y="64"/>
                    <a:pt x="272" y="64"/>
                    <a:pt x="272" y="64"/>
                  </a:cubicBezTo>
                  <a:cubicBezTo>
                    <a:pt x="263" y="58"/>
                    <a:pt x="263" y="58"/>
                    <a:pt x="263" y="58"/>
                  </a:cubicBezTo>
                  <a:cubicBezTo>
                    <a:pt x="263" y="58"/>
                    <a:pt x="263" y="58"/>
                    <a:pt x="263" y="58"/>
                  </a:cubicBezTo>
                  <a:cubicBezTo>
                    <a:pt x="262" y="57"/>
                    <a:pt x="262" y="57"/>
                    <a:pt x="262" y="57"/>
                  </a:cubicBezTo>
                  <a:cubicBezTo>
                    <a:pt x="262" y="57"/>
                    <a:pt x="262" y="57"/>
                    <a:pt x="262" y="57"/>
                  </a:cubicBezTo>
                  <a:cubicBezTo>
                    <a:pt x="262" y="57"/>
                    <a:pt x="262" y="57"/>
                    <a:pt x="262" y="57"/>
                  </a:cubicBezTo>
                  <a:cubicBezTo>
                    <a:pt x="259" y="52"/>
                    <a:pt x="259" y="52"/>
                    <a:pt x="259" y="52"/>
                  </a:cubicBezTo>
                  <a:cubicBezTo>
                    <a:pt x="253" y="59"/>
                    <a:pt x="253" y="59"/>
                    <a:pt x="253" y="59"/>
                  </a:cubicBezTo>
                  <a:cubicBezTo>
                    <a:pt x="248" y="65"/>
                    <a:pt x="244" y="67"/>
                    <a:pt x="242" y="65"/>
                  </a:cubicBezTo>
                  <a:cubicBezTo>
                    <a:pt x="233" y="60"/>
                    <a:pt x="233" y="60"/>
                    <a:pt x="233" y="60"/>
                  </a:cubicBezTo>
                  <a:cubicBezTo>
                    <a:pt x="226" y="59"/>
                    <a:pt x="226" y="59"/>
                    <a:pt x="226" y="59"/>
                  </a:cubicBezTo>
                  <a:cubicBezTo>
                    <a:pt x="225" y="60"/>
                    <a:pt x="225" y="60"/>
                    <a:pt x="225" y="60"/>
                  </a:cubicBezTo>
                  <a:cubicBezTo>
                    <a:pt x="219" y="55"/>
                    <a:pt x="219" y="55"/>
                    <a:pt x="219" y="55"/>
                  </a:cubicBezTo>
                  <a:cubicBezTo>
                    <a:pt x="219" y="55"/>
                    <a:pt x="219" y="55"/>
                    <a:pt x="219" y="55"/>
                  </a:cubicBezTo>
                  <a:cubicBezTo>
                    <a:pt x="218" y="55"/>
                    <a:pt x="218" y="55"/>
                    <a:pt x="218" y="55"/>
                  </a:cubicBezTo>
                  <a:cubicBezTo>
                    <a:pt x="221" y="44"/>
                    <a:pt x="221" y="44"/>
                    <a:pt x="221" y="44"/>
                  </a:cubicBezTo>
                  <a:cubicBezTo>
                    <a:pt x="221" y="40"/>
                    <a:pt x="221" y="40"/>
                    <a:pt x="221" y="40"/>
                  </a:cubicBezTo>
                  <a:cubicBezTo>
                    <a:pt x="217" y="39"/>
                    <a:pt x="217" y="39"/>
                    <a:pt x="217" y="39"/>
                  </a:cubicBezTo>
                  <a:cubicBezTo>
                    <a:pt x="217" y="39"/>
                    <a:pt x="217" y="39"/>
                    <a:pt x="217" y="39"/>
                  </a:cubicBezTo>
                  <a:cubicBezTo>
                    <a:pt x="208" y="29"/>
                    <a:pt x="208" y="29"/>
                    <a:pt x="208" y="29"/>
                  </a:cubicBezTo>
                  <a:cubicBezTo>
                    <a:pt x="209" y="23"/>
                    <a:pt x="209" y="23"/>
                    <a:pt x="209" y="23"/>
                  </a:cubicBezTo>
                  <a:cubicBezTo>
                    <a:pt x="188" y="21"/>
                    <a:pt x="188" y="21"/>
                    <a:pt x="188" y="21"/>
                  </a:cubicBezTo>
                  <a:cubicBezTo>
                    <a:pt x="180" y="16"/>
                    <a:pt x="180" y="16"/>
                    <a:pt x="180" y="16"/>
                  </a:cubicBezTo>
                  <a:cubicBezTo>
                    <a:pt x="178" y="15"/>
                    <a:pt x="176" y="13"/>
                    <a:pt x="175" y="9"/>
                  </a:cubicBezTo>
                  <a:cubicBezTo>
                    <a:pt x="174" y="6"/>
                    <a:pt x="174" y="6"/>
                    <a:pt x="174" y="6"/>
                  </a:cubicBezTo>
                  <a:cubicBezTo>
                    <a:pt x="172" y="0"/>
                    <a:pt x="172" y="0"/>
                    <a:pt x="172" y="0"/>
                  </a:cubicBezTo>
                  <a:cubicBezTo>
                    <a:pt x="169" y="0"/>
                    <a:pt x="169" y="0"/>
                    <a:pt x="169" y="0"/>
                  </a:cubicBezTo>
                  <a:cubicBezTo>
                    <a:pt x="163" y="5"/>
                    <a:pt x="163" y="5"/>
                    <a:pt x="163" y="5"/>
                  </a:cubicBezTo>
                  <a:cubicBezTo>
                    <a:pt x="155" y="15"/>
                    <a:pt x="155" y="15"/>
                    <a:pt x="155" y="15"/>
                  </a:cubicBezTo>
                  <a:cubicBezTo>
                    <a:pt x="157" y="21"/>
                    <a:pt x="157" y="21"/>
                    <a:pt x="157" y="21"/>
                  </a:cubicBezTo>
                  <a:cubicBezTo>
                    <a:pt x="159" y="30"/>
                    <a:pt x="159" y="30"/>
                    <a:pt x="159" y="30"/>
                  </a:cubicBezTo>
                  <a:cubicBezTo>
                    <a:pt x="159" y="31"/>
                    <a:pt x="159" y="31"/>
                    <a:pt x="159" y="31"/>
                  </a:cubicBezTo>
                  <a:cubicBezTo>
                    <a:pt x="160" y="31"/>
                    <a:pt x="160" y="31"/>
                    <a:pt x="160" y="31"/>
                  </a:cubicBezTo>
                  <a:cubicBezTo>
                    <a:pt x="159" y="31"/>
                    <a:pt x="159" y="31"/>
                    <a:pt x="159" y="31"/>
                  </a:cubicBezTo>
                  <a:cubicBezTo>
                    <a:pt x="159" y="31"/>
                    <a:pt x="159" y="31"/>
                    <a:pt x="159" y="31"/>
                  </a:cubicBezTo>
                  <a:cubicBezTo>
                    <a:pt x="159" y="34"/>
                    <a:pt x="156" y="35"/>
                    <a:pt x="153" y="35"/>
                  </a:cubicBezTo>
                  <a:cubicBezTo>
                    <a:pt x="145" y="35"/>
                    <a:pt x="145" y="35"/>
                    <a:pt x="145" y="35"/>
                  </a:cubicBezTo>
                  <a:cubicBezTo>
                    <a:pt x="140" y="33"/>
                    <a:pt x="140" y="33"/>
                    <a:pt x="140" y="33"/>
                  </a:cubicBezTo>
                  <a:cubicBezTo>
                    <a:pt x="134" y="35"/>
                    <a:pt x="134" y="35"/>
                    <a:pt x="134" y="35"/>
                  </a:cubicBezTo>
                  <a:cubicBezTo>
                    <a:pt x="133" y="35"/>
                    <a:pt x="133" y="35"/>
                    <a:pt x="133" y="35"/>
                  </a:cubicBezTo>
                  <a:cubicBezTo>
                    <a:pt x="132" y="35"/>
                    <a:pt x="132" y="35"/>
                    <a:pt x="132" y="35"/>
                  </a:cubicBezTo>
                  <a:cubicBezTo>
                    <a:pt x="131" y="41"/>
                    <a:pt x="131" y="41"/>
                    <a:pt x="131" y="41"/>
                  </a:cubicBezTo>
                  <a:cubicBezTo>
                    <a:pt x="131" y="41"/>
                    <a:pt x="131" y="41"/>
                    <a:pt x="131" y="41"/>
                  </a:cubicBezTo>
                  <a:cubicBezTo>
                    <a:pt x="131" y="43"/>
                    <a:pt x="131" y="43"/>
                    <a:pt x="131" y="43"/>
                  </a:cubicBezTo>
                  <a:cubicBezTo>
                    <a:pt x="129" y="43"/>
                    <a:pt x="129" y="43"/>
                    <a:pt x="129" y="43"/>
                  </a:cubicBezTo>
                  <a:cubicBezTo>
                    <a:pt x="119" y="39"/>
                    <a:pt x="119" y="39"/>
                    <a:pt x="119" y="39"/>
                  </a:cubicBezTo>
                  <a:cubicBezTo>
                    <a:pt x="119" y="43"/>
                    <a:pt x="120" y="45"/>
                    <a:pt x="121" y="48"/>
                  </a:cubicBezTo>
                  <a:cubicBezTo>
                    <a:pt x="123" y="51"/>
                    <a:pt x="123" y="53"/>
                    <a:pt x="122" y="55"/>
                  </a:cubicBezTo>
                  <a:cubicBezTo>
                    <a:pt x="121" y="58"/>
                    <a:pt x="121" y="58"/>
                    <a:pt x="121" y="58"/>
                  </a:cubicBezTo>
                  <a:cubicBezTo>
                    <a:pt x="119" y="59"/>
                    <a:pt x="116" y="60"/>
                    <a:pt x="111" y="59"/>
                  </a:cubicBezTo>
                  <a:cubicBezTo>
                    <a:pt x="104" y="59"/>
                    <a:pt x="104" y="59"/>
                    <a:pt x="104" y="59"/>
                  </a:cubicBezTo>
                  <a:cubicBezTo>
                    <a:pt x="103" y="71"/>
                    <a:pt x="103" y="71"/>
                    <a:pt x="103" y="71"/>
                  </a:cubicBezTo>
                  <a:cubicBezTo>
                    <a:pt x="95" y="67"/>
                    <a:pt x="95" y="67"/>
                    <a:pt x="95" y="67"/>
                  </a:cubicBezTo>
                  <a:cubicBezTo>
                    <a:pt x="94" y="67"/>
                    <a:pt x="94" y="67"/>
                    <a:pt x="94" y="67"/>
                  </a:cubicBezTo>
                  <a:cubicBezTo>
                    <a:pt x="94" y="67"/>
                    <a:pt x="94" y="67"/>
                    <a:pt x="94" y="67"/>
                  </a:cubicBezTo>
                  <a:cubicBezTo>
                    <a:pt x="89" y="59"/>
                    <a:pt x="89" y="59"/>
                    <a:pt x="89" y="59"/>
                  </a:cubicBezTo>
                  <a:cubicBezTo>
                    <a:pt x="80" y="55"/>
                    <a:pt x="80" y="55"/>
                    <a:pt x="80" y="55"/>
                  </a:cubicBezTo>
                  <a:cubicBezTo>
                    <a:pt x="77" y="50"/>
                    <a:pt x="77" y="50"/>
                    <a:pt x="77" y="50"/>
                  </a:cubicBezTo>
                  <a:cubicBezTo>
                    <a:pt x="74" y="53"/>
                    <a:pt x="74" y="53"/>
                    <a:pt x="74" y="53"/>
                  </a:cubicBezTo>
                  <a:cubicBezTo>
                    <a:pt x="73" y="53"/>
                    <a:pt x="73" y="53"/>
                    <a:pt x="73" y="53"/>
                  </a:cubicBezTo>
                  <a:cubicBezTo>
                    <a:pt x="67" y="54"/>
                    <a:pt x="67" y="54"/>
                    <a:pt x="67" y="54"/>
                  </a:cubicBezTo>
                  <a:cubicBezTo>
                    <a:pt x="66" y="54"/>
                    <a:pt x="66" y="54"/>
                    <a:pt x="66" y="54"/>
                  </a:cubicBezTo>
                  <a:cubicBezTo>
                    <a:pt x="63" y="47"/>
                    <a:pt x="63" y="47"/>
                    <a:pt x="63" y="47"/>
                  </a:cubicBezTo>
                  <a:cubicBezTo>
                    <a:pt x="59" y="43"/>
                    <a:pt x="59" y="43"/>
                    <a:pt x="59" y="43"/>
                  </a:cubicBezTo>
                  <a:cubicBezTo>
                    <a:pt x="59" y="42"/>
                    <a:pt x="59" y="42"/>
                    <a:pt x="59" y="42"/>
                  </a:cubicBezTo>
                  <a:cubicBezTo>
                    <a:pt x="56" y="38"/>
                    <a:pt x="54" y="35"/>
                    <a:pt x="53" y="33"/>
                  </a:cubicBezTo>
                  <a:cubicBezTo>
                    <a:pt x="53" y="32"/>
                    <a:pt x="53" y="31"/>
                    <a:pt x="51" y="31"/>
                  </a:cubicBezTo>
                  <a:cubicBezTo>
                    <a:pt x="49" y="31"/>
                    <a:pt x="49" y="31"/>
                    <a:pt x="49" y="31"/>
                  </a:cubicBezTo>
                  <a:cubicBezTo>
                    <a:pt x="46" y="29"/>
                    <a:pt x="44" y="27"/>
                    <a:pt x="43" y="23"/>
                  </a:cubicBezTo>
                  <a:cubicBezTo>
                    <a:pt x="41" y="17"/>
                    <a:pt x="41" y="17"/>
                    <a:pt x="41" y="17"/>
                  </a:cubicBezTo>
                  <a:cubicBezTo>
                    <a:pt x="41" y="11"/>
                    <a:pt x="41" y="11"/>
                    <a:pt x="41" y="11"/>
                  </a:cubicBezTo>
                  <a:cubicBezTo>
                    <a:pt x="39" y="6"/>
                    <a:pt x="39" y="6"/>
                    <a:pt x="39" y="6"/>
                  </a:cubicBezTo>
                  <a:cubicBezTo>
                    <a:pt x="34" y="7"/>
                    <a:pt x="34" y="7"/>
                    <a:pt x="34" y="7"/>
                  </a:cubicBezTo>
                  <a:cubicBezTo>
                    <a:pt x="33" y="7"/>
                    <a:pt x="33" y="7"/>
                    <a:pt x="33" y="7"/>
                  </a:cubicBezTo>
                  <a:cubicBezTo>
                    <a:pt x="33" y="7"/>
                    <a:pt x="33" y="7"/>
                    <a:pt x="3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1"/>
            <p:cNvSpPr>
              <a:spLocks/>
            </p:cNvSpPr>
            <p:nvPr/>
          </p:nvSpPr>
          <p:spPr bwMode="auto">
            <a:xfrm>
              <a:off x="508" y="1882"/>
              <a:ext cx="1200" cy="727"/>
            </a:xfrm>
            <a:custGeom>
              <a:avLst/>
              <a:gdLst>
                <a:gd name="T0" fmla="*/ 67 w 629"/>
                <a:gd name="T1" fmla="*/ 18 h 382"/>
                <a:gd name="T2" fmla="*/ 34 w 629"/>
                <a:gd name="T3" fmla="*/ 29 h 382"/>
                <a:gd name="T4" fmla="*/ 21 w 629"/>
                <a:gd name="T5" fmla="*/ 54 h 382"/>
                <a:gd name="T6" fmla="*/ 10 w 629"/>
                <a:gd name="T7" fmla="*/ 105 h 382"/>
                <a:gd name="T8" fmla="*/ 9 w 629"/>
                <a:gd name="T9" fmla="*/ 119 h 382"/>
                <a:gd name="T10" fmla="*/ 31 w 629"/>
                <a:gd name="T11" fmla="*/ 166 h 382"/>
                <a:gd name="T12" fmla="*/ 65 w 629"/>
                <a:gd name="T13" fmla="*/ 204 h 382"/>
                <a:gd name="T14" fmla="*/ 92 w 629"/>
                <a:gd name="T15" fmla="*/ 196 h 382"/>
                <a:gd name="T16" fmla="*/ 118 w 629"/>
                <a:gd name="T17" fmla="*/ 230 h 382"/>
                <a:gd name="T18" fmla="*/ 145 w 629"/>
                <a:gd name="T19" fmla="*/ 250 h 382"/>
                <a:gd name="T20" fmla="*/ 157 w 629"/>
                <a:gd name="T21" fmla="*/ 271 h 382"/>
                <a:gd name="T22" fmla="*/ 189 w 629"/>
                <a:gd name="T23" fmla="*/ 293 h 382"/>
                <a:gd name="T24" fmla="*/ 204 w 629"/>
                <a:gd name="T25" fmla="*/ 302 h 382"/>
                <a:gd name="T26" fmla="*/ 236 w 629"/>
                <a:gd name="T27" fmla="*/ 314 h 382"/>
                <a:gd name="T28" fmla="*/ 299 w 629"/>
                <a:gd name="T29" fmla="*/ 324 h 382"/>
                <a:gd name="T30" fmla="*/ 297 w 629"/>
                <a:gd name="T31" fmla="*/ 350 h 382"/>
                <a:gd name="T32" fmla="*/ 387 w 629"/>
                <a:gd name="T33" fmla="*/ 339 h 382"/>
                <a:gd name="T34" fmla="*/ 397 w 629"/>
                <a:gd name="T35" fmla="*/ 369 h 382"/>
                <a:gd name="T36" fmla="*/ 479 w 629"/>
                <a:gd name="T37" fmla="*/ 357 h 382"/>
                <a:gd name="T38" fmla="*/ 513 w 629"/>
                <a:gd name="T39" fmla="*/ 340 h 382"/>
                <a:gd name="T40" fmla="*/ 569 w 629"/>
                <a:gd name="T41" fmla="*/ 360 h 382"/>
                <a:gd name="T42" fmla="*/ 570 w 629"/>
                <a:gd name="T43" fmla="*/ 358 h 382"/>
                <a:gd name="T44" fmla="*/ 597 w 629"/>
                <a:gd name="T45" fmla="*/ 348 h 382"/>
                <a:gd name="T46" fmla="*/ 608 w 629"/>
                <a:gd name="T47" fmla="*/ 332 h 382"/>
                <a:gd name="T48" fmla="*/ 624 w 629"/>
                <a:gd name="T49" fmla="*/ 281 h 382"/>
                <a:gd name="T50" fmla="*/ 617 w 629"/>
                <a:gd name="T51" fmla="*/ 248 h 382"/>
                <a:gd name="T52" fmla="*/ 601 w 629"/>
                <a:gd name="T53" fmla="*/ 207 h 382"/>
                <a:gd name="T54" fmla="*/ 593 w 629"/>
                <a:gd name="T55" fmla="*/ 192 h 382"/>
                <a:gd name="T56" fmla="*/ 583 w 629"/>
                <a:gd name="T57" fmla="*/ 197 h 382"/>
                <a:gd name="T58" fmla="*/ 558 w 629"/>
                <a:gd name="T59" fmla="*/ 203 h 382"/>
                <a:gd name="T60" fmla="*/ 532 w 629"/>
                <a:gd name="T61" fmla="*/ 214 h 382"/>
                <a:gd name="T62" fmla="*/ 513 w 629"/>
                <a:gd name="T63" fmla="*/ 190 h 382"/>
                <a:gd name="T64" fmla="*/ 496 w 629"/>
                <a:gd name="T65" fmla="*/ 172 h 382"/>
                <a:gd name="T66" fmla="*/ 443 w 629"/>
                <a:gd name="T67" fmla="*/ 166 h 382"/>
                <a:gd name="T68" fmla="*/ 403 w 629"/>
                <a:gd name="T69" fmla="*/ 150 h 382"/>
                <a:gd name="T70" fmla="*/ 389 w 629"/>
                <a:gd name="T71" fmla="*/ 134 h 382"/>
                <a:gd name="T72" fmla="*/ 369 w 629"/>
                <a:gd name="T73" fmla="*/ 136 h 382"/>
                <a:gd name="T74" fmla="*/ 347 w 629"/>
                <a:gd name="T75" fmla="*/ 98 h 382"/>
                <a:gd name="T76" fmla="*/ 356 w 629"/>
                <a:gd name="T77" fmla="*/ 74 h 382"/>
                <a:gd name="T78" fmla="*/ 357 w 629"/>
                <a:gd name="T79" fmla="*/ 40 h 382"/>
                <a:gd name="T80" fmla="*/ 357 w 629"/>
                <a:gd name="T81" fmla="*/ 22 h 382"/>
                <a:gd name="T82" fmla="*/ 355 w 629"/>
                <a:gd name="T83" fmla="*/ 20 h 382"/>
                <a:gd name="T84" fmla="*/ 347 w 629"/>
                <a:gd name="T85" fmla="*/ 15 h 382"/>
                <a:gd name="T86" fmla="*/ 305 w 629"/>
                <a:gd name="T87" fmla="*/ 2 h 382"/>
                <a:gd name="T88" fmla="*/ 260 w 629"/>
                <a:gd name="T89" fmla="*/ 12 h 382"/>
                <a:gd name="T90" fmla="*/ 221 w 629"/>
                <a:gd name="T91" fmla="*/ 18 h 382"/>
                <a:gd name="T92" fmla="*/ 206 w 629"/>
                <a:gd name="T93" fmla="*/ 20 h 382"/>
                <a:gd name="T94" fmla="*/ 171 w 629"/>
                <a:gd name="T95" fmla="*/ 18 h 382"/>
                <a:gd name="T96" fmla="*/ 152 w 629"/>
                <a:gd name="T97" fmla="*/ 0 h 382"/>
                <a:gd name="T98" fmla="*/ 135 w 629"/>
                <a:gd name="T99" fmla="*/ 10 h 382"/>
                <a:gd name="T100" fmla="*/ 92 w 629"/>
                <a:gd name="T101" fmla="*/ 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9" h="382">
                  <a:moveTo>
                    <a:pt x="77" y="2"/>
                  </a:moveTo>
                  <a:cubicBezTo>
                    <a:pt x="77" y="2"/>
                    <a:pt x="77" y="2"/>
                    <a:pt x="77" y="2"/>
                  </a:cubicBezTo>
                  <a:cubicBezTo>
                    <a:pt x="76" y="6"/>
                    <a:pt x="73" y="8"/>
                    <a:pt x="70" y="11"/>
                  </a:cubicBezTo>
                  <a:cubicBezTo>
                    <a:pt x="67" y="12"/>
                    <a:pt x="67" y="14"/>
                    <a:pt x="67" y="16"/>
                  </a:cubicBezTo>
                  <a:cubicBezTo>
                    <a:pt x="67" y="18"/>
                    <a:pt x="67" y="18"/>
                    <a:pt x="67" y="18"/>
                  </a:cubicBezTo>
                  <a:cubicBezTo>
                    <a:pt x="67" y="20"/>
                    <a:pt x="65" y="23"/>
                    <a:pt x="62" y="28"/>
                  </a:cubicBezTo>
                  <a:cubicBezTo>
                    <a:pt x="62" y="30"/>
                    <a:pt x="62" y="30"/>
                    <a:pt x="62" y="30"/>
                  </a:cubicBezTo>
                  <a:cubicBezTo>
                    <a:pt x="61" y="31"/>
                    <a:pt x="59" y="32"/>
                    <a:pt x="57" y="32"/>
                  </a:cubicBezTo>
                  <a:cubicBezTo>
                    <a:pt x="34" y="29"/>
                    <a:pt x="34" y="29"/>
                    <a:pt x="34" y="29"/>
                  </a:cubicBezTo>
                  <a:cubicBezTo>
                    <a:pt x="34" y="29"/>
                    <a:pt x="34" y="29"/>
                    <a:pt x="34" y="29"/>
                  </a:cubicBezTo>
                  <a:cubicBezTo>
                    <a:pt x="32" y="34"/>
                    <a:pt x="32" y="34"/>
                    <a:pt x="32" y="34"/>
                  </a:cubicBezTo>
                  <a:cubicBezTo>
                    <a:pt x="32" y="35"/>
                    <a:pt x="32" y="35"/>
                    <a:pt x="32" y="35"/>
                  </a:cubicBezTo>
                  <a:cubicBezTo>
                    <a:pt x="32" y="35"/>
                    <a:pt x="32" y="35"/>
                    <a:pt x="32" y="35"/>
                  </a:cubicBezTo>
                  <a:cubicBezTo>
                    <a:pt x="32" y="35"/>
                    <a:pt x="32" y="35"/>
                    <a:pt x="32" y="35"/>
                  </a:cubicBezTo>
                  <a:cubicBezTo>
                    <a:pt x="26" y="44"/>
                    <a:pt x="22" y="50"/>
                    <a:pt x="21" y="54"/>
                  </a:cubicBezTo>
                  <a:cubicBezTo>
                    <a:pt x="21" y="56"/>
                    <a:pt x="23" y="63"/>
                    <a:pt x="29" y="75"/>
                  </a:cubicBezTo>
                  <a:cubicBezTo>
                    <a:pt x="32" y="84"/>
                    <a:pt x="32" y="84"/>
                    <a:pt x="32" y="84"/>
                  </a:cubicBezTo>
                  <a:cubicBezTo>
                    <a:pt x="34" y="88"/>
                    <a:pt x="33" y="92"/>
                    <a:pt x="29" y="98"/>
                  </a:cubicBezTo>
                  <a:cubicBezTo>
                    <a:pt x="22" y="105"/>
                    <a:pt x="22" y="105"/>
                    <a:pt x="22" y="105"/>
                  </a:cubicBezTo>
                  <a:cubicBezTo>
                    <a:pt x="10" y="105"/>
                    <a:pt x="10" y="105"/>
                    <a:pt x="10" y="105"/>
                  </a:cubicBezTo>
                  <a:cubicBezTo>
                    <a:pt x="7" y="92"/>
                    <a:pt x="7" y="92"/>
                    <a:pt x="7" y="92"/>
                  </a:cubicBezTo>
                  <a:cubicBezTo>
                    <a:pt x="4" y="108"/>
                    <a:pt x="4" y="108"/>
                    <a:pt x="4" y="108"/>
                  </a:cubicBezTo>
                  <a:cubicBezTo>
                    <a:pt x="9" y="116"/>
                    <a:pt x="9" y="116"/>
                    <a:pt x="9" y="116"/>
                  </a:cubicBezTo>
                  <a:cubicBezTo>
                    <a:pt x="10" y="117"/>
                    <a:pt x="10" y="118"/>
                    <a:pt x="9" y="118"/>
                  </a:cubicBezTo>
                  <a:cubicBezTo>
                    <a:pt x="9" y="119"/>
                    <a:pt x="9" y="119"/>
                    <a:pt x="9" y="119"/>
                  </a:cubicBezTo>
                  <a:cubicBezTo>
                    <a:pt x="7" y="120"/>
                    <a:pt x="5" y="124"/>
                    <a:pt x="2" y="131"/>
                  </a:cubicBezTo>
                  <a:cubicBezTo>
                    <a:pt x="0" y="137"/>
                    <a:pt x="1" y="143"/>
                    <a:pt x="6" y="150"/>
                  </a:cubicBezTo>
                  <a:cubicBezTo>
                    <a:pt x="15" y="150"/>
                    <a:pt x="15" y="150"/>
                    <a:pt x="15" y="150"/>
                  </a:cubicBezTo>
                  <a:cubicBezTo>
                    <a:pt x="19" y="150"/>
                    <a:pt x="23" y="156"/>
                    <a:pt x="30" y="165"/>
                  </a:cubicBezTo>
                  <a:cubicBezTo>
                    <a:pt x="31" y="166"/>
                    <a:pt x="31" y="166"/>
                    <a:pt x="31" y="166"/>
                  </a:cubicBezTo>
                  <a:cubicBezTo>
                    <a:pt x="31" y="166"/>
                    <a:pt x="31" y="166"/>
                    <a:pt x="31" y="166"/>
                  </a:cubicBezTo>
                  <a:cubicBezTo>
                    <a:pt x="31" y="168"/>
                    <a:pt x="32" y="170"/>
                    <a:pt x="34" y="172"/>
                  </a:cubicBezTo>
                  <a:cubicBezTo>
                    <a:pt x="55" y="192"/>
                    <a:pt x="55" y="192"/>
                    <a:pt x="55" y="192"/>
                  </a:cubicBezTo>
                  <a:cubicBezTo>
                    <a:pt x="55" y="192"/>
                    <a:pt x="55" y="192"/>
                    <a:pt x="55" y="192"/>
                  </a:cubicBezTo>
                  <a:cubicBezTo>
                    <a:pt x="65" y="204"/>
                    <a:pt x="65" y="204"/>
                    <a:pt x="65" y="204"/>
                  </a:cubicBezTo>
                  <a:cubicBezTo>
                    <a:pt x="70" y="204"/>
                    <a:pt x="70" y="204"/>
                    <a:pt x="70" y="204"/>
                  </a:cubicBezTo>
                  <a:cubicBezTo>
                    <a:pt x="76" y="193"/>
                    <a:pt x="76" y="193"/>
                    <a:pt x="76" y="193"/>
                  </a:cubicBezTo>
                  <a:cubicBezTo>
                    <a:pt x="77" y="192"/>
                    <a:pt x="77" y="192"/>
                    <a:pt x="77" y="192"/>
                  </a:cubicBezTo>
                  <a:cubicBezTo>
                    <a:pt x="77" y="192"/>
                    <a:pt x="77" y="192"/>
                    <a:pt x="77" y="192"/>
                  </a:cubicBezTo>
                  <a:cubicBezTo>
                    <a:pt x="92" y="196"/>
                    <a:pt x="92" y="196"/>
                    <a:pt x="92" y="196"/>
                  </a:cubicBezTo>
                  <a:cubicBezTo>
                    <a:pt x="92" y="196"/>
                    <a:pt x="92" y="196"/>
                    <a:pt x="92" y="196"/>
                  </a:cubicBezTo>
                  <a:cubicBezTo>
                    <a:pt x="92" y="197"/>
                    <a:pt x="92" y="197"/>
                    <a:pt x="92" y="197"/>
                  </a:cubicBezTo>
                  <a:cubicBezTo>
                    <a:pt x="94" y="207"/>
                    <a:pt x="94" y="207"/>
                    <a:pt x="94" y="207"/>
                  </a:cubicBezTo>
                  <a:cubicBezTo>
                    <a:pt x="112" y="227"/>
                    <a:pt x="112" y="227"/>
                    <a:pt x="112" y="227"/>
                  </a:cubicBezTo>
                  <a:cubicBezTo>
                    <a:pt x="118" y="230"/>
                    <a:pt x="118" y="230"/>
                    <a:pt x="118" y="230"/>
                  </a:cubicBezTo>
                  <a:cubicBezTo>
                    <a:pt x="118" y="230"/>
                    <a:pt x="118" y="230"/>
                    <a:pt x="118" y="230"/>
                  </a:cubicBezTo>
                  <a:cubicBezTo>
                    <a:pt x="121" y="232"/>
                    <a:pt x="121" y="232"/>
                    <a:pt x="121" y="232"/>
                  </a:cubicBezTo>
                  <a:cubicBezTo>
                    <a:pt x="121" y="232"/>
                    <a:pt x="121" y="232"/>
                    <a:pt x="121" y="232"/>
                  </a:cubicBezTo>
                  <a:cubicBezTo>
                    <a:pt x="135" y="252"/>
                    <a:pt x="135" y="252"/>
                    <a:pt x="135" y="252"/>
                  </a:cubicBezTo>
                  <a:cubicBezTo>
                    <a:pt x="145" y="250"/>
                    <a:pt x="145" y="250"/>
                    <a:pt x="145" y="250"/>
                  </a:cubicBezTo>
                  <a:cubicBezTo>
                    <a:pt x="146" y="250"/>
                    <a:pt x="146" y="250"/>
                    <a:pt x="146" y="250"/>
                  </a:cubicBezTo>
                  <a:cubicBezTo>
                    <a:pt x="147" y="250"/>
                    <a:pt x="147" y="250"/>
                    <a:pt x="147" y="250"/>
                  </a:cubicBezTo>
                  <a:cubicBezTo>
                    <a:pt x="147" y="251"/>
                    <a:pt x="147" y="251"/>
                    <a:pt x="147" y="251"/>
                  </a:cubicBezTo>
                  <a:cubicBezTo>
                    <a:pt x="148" y="252"/>
                    <a:pt x="148" y="252"/>
                    <a:pt x="148" y="252"/>
                  </a:cubicBezTo>
                  <a:cubicBezTo>
                    <a:pt x="157" y="271"/>
                    <a:pt x="157" y="271"/>
                    <a:pt x="157" y="271"/>
                  </a:cubicBezTo>
                  <a:cubicBezTo>
                    <a:pt x="168" y="278"/>
                    <a:pt x="168" y="278"/>
                    <a:pt x="168" y="278"/>
                  </a:cubicBezTo>
                  <a:cubicBezTo>
                    <a:pt x="177" y="280"/>
                    <a:pt x="177" y="280"/>
                    <a:pt x="177" y="280"/>
                  </a:cubicBezTo>
                  <a:cubicBezTo>
                    <a:pt x="182" y="292"/>
                    <a:pt x="182" y="292"/>
                    <a:pt x="182" y="292"/>
                  </a:cubicBezTo>
                  <a:cubicBezTo>
                    <a:pt x="189" y="292"/>
                    <a:pt x="189" y="292"/>
                    <a:pt x="189" y="292"/>
                  </a:cubicBezTo>
                  <a:cubicBezTo>
                    <a:pt x="189" y="293"/>
                    <a:pt x="189" y="293"/>
                    <a:pt x="189" y="293"/>
                  </a:cubicBezTo>
                  <a:cubicBezTo>
                    <a:pt x="189" y="293"/>
                    <a:pt x="189" y="293"/>
                    <a:pt x="189" y="293"/>
                  </a:cubicBezTo>
                  <a:cubicBezTo>
                    <a:pt x="203" y="301"/>
                    <a:pt x="203" y="301"/>
                    <a:pt x="203" y="301"/>
                  </a:cubicBezTo>
                  <a:cubicBezTo>
                    <a:pt x="203" y="301"/>
                    <a:pt x="203" y="301"/>
                    <a:pt x="203" y="301"/>
                  </a:cubicBezTo>
                  <a:cubicBezTo>
                    <a:pt x="203" y="301"/>
                    <a:pt x="203" y="301"/>
                    <a:pt x="203" y="301"/>
                  </a:cubicBezTo>
                  <a:cubicBezTo>
                    <a:pt x="204" y="302"/>
                    <a:pt x="204" y="302"/>
                    <a:pt x="204" y="302"/>
                  </a:cubicBezTo>
                  <a:cubicBezTo>
                    <a:pt x="214" y="314"/>
                    <a:pt x="214" y="314"/>
                    <a:pt x="214" y="314"/>
                  </a:cubicBezTo>
                  <a:cubicBezTo>
                    <a:pt x="229" y="312"/>
                    <a:pt x="229" y="312"/>
                    <a:pt x="229" y="312"/>
                  </a:cubicBezTo>
                  <a:cubicBezTo>
                    <a:pt x="230" y="312"/>
                    <a:pt x="230" y="312"/>
                    <a:pt x="230" y="312"/>
                  </a:cubicBezTo>
                  <a:cubicBezTo>
                    <a:pt x="236" y="314"/>
                    <a:pt x="236" y="314"/>
                    <a:pt x="236" y="314"/>
                  </a:cubicBezTo>
                  <a:cubicBezTo>
                    <a:pt x="236" y="314"/>
                    <a:pt x="236" y="314"/>
                    <a:pt x="236" y="314"/>
                  </a:cubicBezTo>
                  <a:cubicBezTo>
                    <a:pt x="246" y="322"/>
                    <a:pt x="246" y="322"/>
                    <a:pt x="246" y="322"/>
                  </a:cubicBezTo>
                  <a:cubicBezTo>
                    <a:pt x="263" y="324"/>
                    <a:pt x="263" y="324"/>
                    <a:pt x="263" y="324"/>
                  </a:cubicBezTo>
                  <a:cubicBezTo>
                    <a:pt x="273" y="322"/>
                    <a:pt x="273" y="322"/>
                    <a:pt x="273" y="322"/>
                  </a:cubicBezTo>
                  <a:cubicBezTo>
                    <a:pt x="273" y="322"/>
                    <a:pt x="273" y="322"/>
                    <a:pt x="273" y="322"/>
                  </a:cubicBezTo>
                  <a:cubicBezTo>
                    <a:pt x="287" y="320"/>
                    <a:pt x="296" y="321"/>
                    <a:pt x="299" y="324"/>
                  </a:cubicBezTo>
                  <a:cubicBezTo>
                    <a:pt x="301" y="328"/>
                    <a:pt x="300" y="331"/>
                    <a:pt x="295" y="335"/>
                  </a:cubicBezTo>
                  <a:cubicBezTo>
                    <a:pt x="291" y="339"/>
                    <a:pt x="291" y="339"/>
                    <a:pt x="291" y="339"/>
                  </a:cubicBezTo>
                  <a:cubicBezTo>
                    <a:pt x="290" y="341"/>
                    <a:pt x="292" y="344"/>
                    <a:pt x="297" y="349"/>
                  </a:cubicBezTo>
                  <a:cubicBezTo>
                    <a:pt x="297" y="350"/>
                    <a:pt x="297" y="350"/>
                    <a:pt x="297" y="350"/>
                  </a:cubicBezTo>
                  <a:cubicBezTo>
                    <a:pt x="297" y="350"/>
                    <a:pt x="297" y="350"/>
                    <a:pt x="297" y="350"/>
                  </a:cubicBezTo>
                  <a:cubicBezTo>
                    <a:pt x="300" y="352"/>
                    <a:pt x="300" y="352"/>
                    <a:pt x="300" y="352"/>
                  </a:cubicBezTo>
                  <a:cubicBezTo>
                    <a:pt x="301" y="351"/>
                    <a:pt x="301" y="351"/>
                    <a:pt x="301" y="351"/>
                  </a:cubicBezTo>
                  <a:cubicBezTo>
                    <a:pt x="311" y="332"/>
                    <a:pt x="319" y="322"/>
                    <a:pt x="325" y="320"/>
                  </a:cubicBezTo>
                  <a:cubicBezTo>
                    <a:pt x="331" y="318"/>
                    <a:pt x="343" y="323"/>
                    <a:pt x="363" y="335"/>
                  </a:cubicBezTo>
                  <a:cubicBezTo>
                    <a:pt x="387" y="339"/>
                    <a:pt x="387" y="339"/>
                    <a:pt x="387" y="339"/>
                  </a:cubicBezTo>
                  <a:cubicBezTo>
                    <a:pt x="387" y="340"/>
                    <a:pt x="387" y="340"/>
                    <a:pt x="387" y="340"/>
                  </a:cubicBezTo>
                  <a:cubicBezTo>
                    <a:pt x="387" y="341"/>
                    <a:pt x="387" y="341"/>
                    <a:pt x="387" y="341"/>
                  </a:cubicBezTo>
                  <a:cubicBezTo>
                    <a:pt x="385" y="352"/>
                    <a:pt x="385" y="352"/>
                    <a:pt x="385" y="352"/>
                  </a:cubicBezTo>
                  <a:cubicBezTo>
                    <a:pt x="397" y="354"/>
                    <a:pt x="397" y="354"/>
                    <a:pt x="397" y="354"/>
                  </a:cubicBezTo>
                  <a:cubicBezTo>
                    <a:pt x="397" y="369"/>
                    <a:pt x="397" y="369"/>
                    <a:pt x="397" y="369"/>
                  </a:cubicBezTo>
                  <a:cubicBezTo>
                    <a:pt x="401" y="376"/>
                    <a:pt x="403" y="380"/>
                    <a:pt x="405" y="381"/>
                  </a:cubicBezTo>
                  <a:cubicBezTo>
                    <a:pt x="407" y="382"/>
                    <a:pt x="419" y="382"/>
                    <a:pt x="441" y="381"/>
                  </a:cubicBezTo>
                  <a:cubicBezTo>
                    <a:pt x="453" y="374"/>
                    <a:pt x="453" y="374"/>
                    <a:pt x="453" y="374"/>
                  </a:cubicBezTo>
                  <a:cubicBezTo>
                    <a:pt x="465" y="358"/>
                    <a:pt x="465" y="358"/>
                    <a:pt x="465" y="358"/>
                  </a:cubicBezTo>
                  <a:cubicBezTo>
                    <a:pt x="479" y="357"/>
                    <a:pt x="479" y="357"/>
                    <a:pt x="479" y="357"/>
                  </a:cubicBezTo>
                  <a:cubicBezTo>
                    <a:pt x="486" y="355"/>
                    <a:pt x="486" y="355"/>
                    <a:pt x="486" y="355"/>
                  </a:cubicBezTo>
                  <a:cubicBezTo>
                    <a:pt x="512" y="340"/>
                    <a:pt x="512" y="340"/>
                    <a:pt x="512" y="340"/>
                  </a:cubicBezTo>
                  <a:cubicBezTo>
                    <a:pt x="513" y="340"/>
                    <a:pt x="513" y="340"/>
                    <a:pt x="513" y="340"/>
                  </a:cubicBezTo>
                  <a:cubicBezTo>
                    <a:pt x="513" y="340"/>
                    <a:pt x="513" y="340"/>
                    <a:pt x="513" y="340"/>
                  </a:cubicBezTo>
                  <a:cubicBezTo>
                    <a:pt x="513" y="340"/>
                    <a:pt x="513" y="340"/>
                    <a:pt x="513" y="340"/>
                  </a:cubicBezTo>
                  <a:cubicBezTo>
                    <a:pt x="528" y="338"/>
                    <a:pt x="537" y="338"/>
                    <a:pt x="539" y="340"/>
                  </a:cubicBezTo>
                  <a:cubicBezTo>
                    <a:pt x="557" y="354"/>
                    <a:pt x="557" y="354"/>
                    <a:pt x="557" y="354"/>
                  </a:cubicBezTo>
                  <a:cubicBezTo>
                    <a:pt x="562" y="356"/>
                    <a:pt x="562" y="356"/>
                    <a:pt x="562" y="356"/>
                  </a:cubicBezTo>
                  <a:cubicBezTo>
                    <a:pt x="563" y="357"/>
                    <a:pt x="563" y="357"/>
                    <a:pt x="563" y="357"/>
                  </a:cubicBezTo>
                  <a:cubicBezTo>
                    <a:pt x="569" y="360"/>
                    <a:pt x="569" y="360"/>
                    <a:pt x="569" y="360"/>
                  </a:cubicBezTo>
                  <a:cubicBezTo>
                    <a:pt x="570" y="360"/>
                    <a:pt x="570" y="360"/>
                    <a:pt x="570" y="360"/>
                  </a:cubicBezTo>
                  <a:cubicBezTo>
                    <a:pt x="570" y="359"/>
                    <a:pt x="570" y="359"/>
                    <a:pt x="570" y="359"/>
                  </a:cubicBezTo>
                  <a:cubicBezTo>
                    <a:pt x="570" y="358"/>
                    <a:pt x="570" y="358"/>
                    <a:pt x="570" y="358"/>
                  </a:cubicBezTo>
                  <a:cubicBezTo>
                    <a:pt x="570" y="358"/>
                    <a:pt x="570" y="358"/>
                    <a:pt x="570" y="358"/>
                  </a:cubicBezTo>
                  <a:cubicBezTo>
                    <a:pt x="570" y="358"/>
                    <a:pt x="570" y="358"/>
                    <a:pt x="570" y="358"/>
                  </a:cubicBezTo>
                  <a:cubicBezTo>
                    <a:pt x="573" y="346"/>
                    <a:pt x="573" y="346"/>
                    <a:pt x="573" y="346"/>
                  </a:cubicBezTo>
                  <a:cubicBezTo>
                    <a:pt x="571" y="342"/>
                    <a:pt x="571" y="339"/>
                    <a:pt x="573" y="337"/>
                  </a:cubicBezTo>
                  <a:cubicBezTo>
                    <a:pt x="573" y="335"/>
                    <a:pt x="575" y="334"/>
                    <a:pt x="579" y="333"/>
                  </a:cubicBezTo>
                  <a:cubicBezTo>
                    <a:pt x="585" y="332"/>
                    <a:pt x="590" y="337"/>
                    <a:pt x="596" y="348"/>
                  </a:cubicBezTo>
                  <a:cubicBezTo>
                    <a:pt x="597" y="348"/>
                    <a:pt x="597" y="348"/>
                    <a:pt x="597" y="348"/>
                  </a:cubicBezTo>
                  <a:cubicBezTo>
                    <a:pt x="597" y="348"/>
                    <a:pt x="597" y="348"/>
                    <a:pt x="597" y="348"/>
                  </a:cubicBezTo>
                  <a:cubicBezTo>
                    <a:pt x="607" y="344"/>
                    <a:pt x="607" y="344"/>
                    <a:pt x="607" y="344"/>
                  </a:cubicBezTo>
                  <a:cubicBezTo>
                    <a:pt x="609" y="344"/>
                    <a:pt x="610" y="342"/>
                    <a:pt x="610" y="340"/>
                  </a:cubicBezTo>
                  <a:cubicBezTo>
                    <a:pt x="608" y="332"/>
                    <a:pt x="608" y="332"/>
                    <a:pt x="608" y="332"/>
                  </a:cubicBezTo>
                  <a:cubicBezTo>
                    <a:pt x="608" y="332"/>
                    <a:pt x="608" y="332"/>
                    <a:pt x="608" y="332"/>
                  </a:cubicBezTo>
                  <a:cubicBezTo>
                    <a:pt x="607" y="329"/>
                    <a:pt x="608" y="326"/>
                    <a:pt x="611" y="325"/>
                  </a:cubicBezTo>
                  <a:cubicBezTo>
                    <a:pt x="615" y="322"/>
                    <a:pt x="615" y="322"/>
                    <a:pt x="615" y="322"/>
                  </a:cubicBezTo>
                  <a:cubicBezTo>
                    <a:pt x="623" y="312"/>
                    <a:pt x="623" y="312"/>
                    <a:pt x="623" y="312"/>
                  </a:cubicBezTo>
                  <a:cubicBezTo>
                    <a:pt x="629" y="299"/>
                    <a:pt x="629" y="299"/>
                    <a:pt x="629" y="299"/>
                  </a:cubicBezTo>
                  <a:cubicBezTo>
                    <a:pt x="624" y="291"/>
                    <a:pt x="623" y="285"/>
                    <a:pt x="624" y="281"/>
                  </a:cubicBezTo>
                  <a:cubicBezTo>
                    <a:pt x="625" y="270"/>
                    <a:pt x="625" y="270"/>
                    <a:pt x="625" y="270"/>
                  </a:cubicBezTo>
                  <a:cubicBezTo>
                    <a:pt x="623" y="265"/>
                    <a:pt x="622" y="262"/>
                    <a:pt x="622" y="259"/>
                  </a:cubicBezTo>
                  <a:cubicBezTo>
                    <a:pt x="622" y="258"/>
                    <a:pt x="620" y="254"/>
                    <a:pt x="617" y="249"/>
                  </a:cubicBezTo>
                  <a:cubicBezTo>
                    <a:pt x="617" y="249"/>
                    <a:pt x="617" y="249"/>
                    <a:pt x="617" y="249"/>
                  </a:cubicBezTo>
                  <a:cubicBezTo>
                    <a:pt x="617" y="248"/>
                    <a:pt x="617" y="248"/>
                    <a:pt x="617" y="248"/>
                  </a:cubicBezTo>
                  <a:cubicBezTo>
                    <a:pt x="615" y="234"/>
                    <a:pt x="615" y="234"/>
                    <a:pt x="615" y="234"/>
                  </a:cubicBezTo>
                  <a:cubicBezTo>
                    <a:pt x="615" y="231"/>
                    <a:pt x="615" y="228"/>
                    <a:pt x="615" y="224"/>
                  </a:cubicBezTo>
                  <a:cubicBezTo>
                    <a:pt x="612" y="221"/>
                    <a:pt x="609" y="218"/>
                    <a:pt x="608" y="216"/>
                  </a:cubicBezTo>
                  <a:cubicBezTo>
                    <a:pt x="602" y="208"/>
                    <a:pt x="602" y="208"/>
                    <a:pt x="602" y="208"/>
                  </a:cubicBezTo>
                  <a:cubicBezTo>
                    <a:pt x="601" y="207"/>
                    <a:pt x="601" y="207"/>
                    <a:pt x="601" y="207"/>
                  </a:cubicBezTo>
                  <a:cubicBezTo>
                    <a:pt x="601" y="206"/>
                    <a:pt x="601" y="206"/>
                    <a:pt x="601" y="206"/>
                  </a:cubicBezTo>
                  <a:cubicBezTo>
                    <a:pt x="601" y="206"/>
                    <a:pt x="601" y="206"/>
                    <a:pt x="601" y="206"/>
                  </a:cubicBezTo>
                  <a:cubicBezTo>
                    <a:pt x="599" y="196"/>
                    <a:pt x="599" y="196"/>
                    <a:pt x="599" y="196"/>
                  </a:cubicBezTo>
                  <a:cubicBezTo>
                    <a:pt x="593" y="191"/>
                    <a:pt x="593" y="191"/>
                    <a:pt x="593" y="191"/>
                  </a:cubicBezTo>
                  <a:cubicBezTo>
                    <a:pt x="593" y="192"/>
                    <a:pt x="593" y="192"/>
                    <a:pt x="593" y="192"/>
                  </a:cubicBezTo>
                  <a:cubicBezTo>
                    <a:pt x="582" y="182"/>
                    <a:pt x="582" y="182"/>
                    <a:pt x="582" y="182"/>
                  </a:cubicBezTo>
                  <a:cubicBezTo>
                    <a:pt x="582" y="183"/>
                    <a:pt x="582" y="183"/>
                    <a:pt x="582" y="183"/>
                  </a:cubicBezTo>
                  <a:cubicBezTo>
                    <a:pt x="583" y="196"/>
                    <a:pt x="583" y="196"/>
                    <a:pt x="583" y="196"/>
                  </a:cubicBezTo>
                  <a:cubicBezTo>
                    <a:pt x="583" y="196"/>
                    <a:pt x="583" y="196"/>
                    <a:pt x="583" y="196"/>
                  </a:cubicBezTo>
                  <a:cubicBezTo>
                    <a:pt x="583" y="197"/>
                    <a:pt x="583" y="197"/>
                    <a:pt x="583" y="197"/>
                  </a:cubicBezTo>
                  <a:cubicBezTo>
                    <a:pt x="577" y="200"/>
                    <a:pt x="577" y="200"/>
                    <a:pt x="577" y="200"/>
                  </a:cubicBezTo>
                  <a:cubicBezTo>
                    <a:pt x="577" y="208"/>
                    <a:pt x="577" y="208"/>
                    <a:pt x="577" y="208"/>
                  </a:cubicBezTo>
                  <a:cubicBezTo>
                    <a:pt x="577" y="209"/>
                    <a:pt x="577" y="209"/>
                    <a:pt x="577" y="209"/>
                  </a:cubicBezTo>
                  <a:cubicBezTo>
                    <a:pt x="563" y="214"/>
                    <a:pt x="563" y="214"/>
                    <a:pt x="563" y="214"/>
                  </a:cubicBezTo>
                  <a:cubicBezTo>
                    <a:pt x="558" y="203"/>
                    <a:pt x="558" y="203"/>
                    <a:pt x="558" y="203"/>
                  </a:cubicBezTo>
                  <a:cubicBezTo>
                    <a:pt x="555" y="202"/>
                    <a:pt x="555" y="202"/>
                    <a:pt x="555" y="202"/>
                  </a:cubicBezTo>
                  <a:cubicBezTo>
                    <a:pt x="551" y="207"/>
                    <a:pt x="551" y="207"/>
                    <a:pt x="551" y="207"/>
                  </a:cubicBezTo>
                  <a:cubicBezTo>
                    <a:pt x="548" y="215"/>
                    <a:pt x="548" y="215"/>
                    <a:pt x="548" y="215"/>
                  </a:cubicBezTo>
                  <a:cubicBezTo>
                    <a:pt x="538" y="218"/>
                    <a:pt x="538" y="218"/>
                    <a:pt x="538" y="218"/>
                  </a:cubicBezTo>
                  <a:cubicBezTo>
                    <a:pt x="532" y="214"/>
                    <a:pt x="532" y="214"/>
                    <a:pt x="532" y="214"/>
                  </a:cubicBezTo>
                  <a:cubicBezTo>
                    <a:pt x="524" y="211"/>
                    <a:pt x="524" y="211"/>
                    <a:pt x="524" y="211"/>
                  </a:cubicBezTo>
                  <a:cubicBezTo>
                    <a:pt x="522" y="200"/>
                    <a:pt x="522" y="200"/>
                    <a:pt x="522" y="200"/>
                  </a:cubicBezTo>
                  <a:cubicBezTo>
                    <a:pt x="519" y="193"/>
                    <a:pt x="519" y="193"/>
                    <a:pt x="519" y="193"/>
                  </a:cubicBezTo>
                  <a:cubicBezTo>
                    <a:pt x="514" y="191"/>
                    <a:pt x="514" y="191"/>
                    <a:pt x="514" y="191"/>
                  </a:cubicBezTo>
                  <a:cubicBezTo>
                    <a:pt x="513" y="190"/>
                    <a:pt x="513" y="190"/>
                    <a:pt x="513" y="190"/>
                  </a:cubicBezTo>
                  <a:cubicBezTo>
                    <a:pt x="510" y="186"/>
                    <a:pt x="510" y="186"/>
                    <a:pt x="510" y="186"/>
                  </a:cubicBezTo>
                  <a:cubicBezTo>
                    <a:pt x="510" y="186"/>
                    <a:pt x="510" y="186"/>
                    <a:pt x="510" y="186"/>
                  </a:cubicBezTo>
                  <a:cubicBezTo>
                    <a:pt x="506" y="180"/>
                    <a:pt x="506" y="180"/>
                    <a:pt x="506" y="180"/>
                  </a:cubicBezTo>
                  <a:cubicBezTo>
                    <a:pt x="501" y="172"/>
                    <a:pt x="501" y="172"/>
                    <a:pt x="501" y="172"/>
                  </a:cubicBezTo>
                  <a:cubicBezTo>
                    <a:pt x="496" y="172"/>
                    <a:pt x="496" y="172"/>
                    <a:pt x="496" y="172"/>
                  </a:cubicBezTo>
                  <a:cubicBezTo>
                    <a:pt x="488" y="175"/>
                    <a:pt x="488" y="175"/>
                    <a:pt x="488" y="175"/>
                  </a:cubicBezTo>
                  <a:cubicBezTo>
                    <a:pt x="487" y="176"/>
                    <a:pt x="487" y="176"/>
                    <a:pt x="487" y="176"/>
                  </a:cubicBezTo>
                  <a:cubicBezTo>
                    <a:pt x="467" y="174"/>
                    <a:pt x="467" y="174"/>
                    <a:pt x="467" y="174"/>
                  </a:cubicBezTo>
                  <a:cubicBezTo>
                    <a:pt x="451" y="171"/>
                    <a:pt x="451" y="171"/>
                    <a:pt x="451" y="171"/>
                  </a:cubicBezTo>
                  <a:cubicBezTo>
                    <a:pt x="450" y="170"/>
                    <a:pt x="447" y="169"/>
                    <a:pt x="443" y="166"/>
                  </a:cubicBezTo>
                  <a:cubicBezTo>
                    <a:pt x="431" y="162"/>
                    <a:pt x="431" y="162"/>
                    <a:pt x="431" y="162"/>
                  </a:cubicBezTo>
                  <a:cubicBezTo>
                    <a:pt x="422" y="160"/>
                    <a:pt x="417" y="158"/>
                    <a:pt x="415" y="156"/>
                  </a:cubicBezTo>
                  <a:cubicBezTo>
                    <a:pt x="413" y="154"/>
                    <a:pt x="413" y="154"/>
                    <a:pt x="413" y="154"/>
                  </a:cubicBezTo>
                  <a:cubicBezTo>
                    <a:pt x="411" y="154"/>
                    <a:pt x="411" y="154"/>
                    <a:pt x="411" y="154"/>
                  </a:cubicBezTo>
                  <a:cubicBezTo>
                    <a:pt x="403" y="150"/>
                    <a:pt x="403" y="150"/>
                    <a:pt x="403" y="150"/>
                  </a:cubicBezTo>
                  <a:cubicBezTo>
                    <a:pt x="403" y="149"/>
                    <a:pt x="403" y="149"/>
                    <a:pt x="403" y="149"/>
                  </a:cubicBezTo>
                  <a:cubicBezTo>
                    <a:pt x="401" y="148"/>
                    <a:pt x="400" y="146"/>
                    <a:pt x="399" y="145"/>
                  </a:cubicBezTo>
                  <a:cubicBezTo>
                    <a:pt x="398" y="141"/>
                    <a:pt x="398" y="141"/>
                    <a:pt x="398" y="141"/>
                  </a:cubicBezTo>
                  <a:cubicBezTo>
                    <a:pt x="395" y="136"/>
                    <a:pt x="395" y="136"/>
                    <a:pt x="395" y="136"/>
                  </a:cubicBezTo>
                  <a:cubicBezTo>
                    <a:pt x="389" y="134"/>
                    <a:pt x="389" y="134"/>
                    <a:pt x="389" y="134"/>
                  </a:cubicBezTo>
                  <a:cubicBezTo>
                    <a:pt x="387" y="135"/>
                    <a:pt x="387" y="135"/>
                    <a:pt x="387" y="135"/>
                  </a:cubicBezTo>
                  <a:cubicBezTo>
                    <a:pt x="385" y="137"/>
                    <a:pt x="385" y="137"/>
                    <a:pt x="385" y="137"/>
                  </a:cubicBezTo>
                  <a:cubicBezTo>
                    <a:pt x="384" y="138"/>
                    <a:pt x="384" y="138"/>
                    <a:pt x="384" y="138"/>
                  </a:cubicBezTo>
                  <a:cubicBezTo>
                    <a:pt x="382" y="139"/>
                    <a:pt x="380" y="140"/>
                    <a:pt x="379" y="140"/>
                  </a:cubicBezTo>
                  <a:cubicBezTo>
                    <a:pt x="375" y="141"/>
                    <a:pt x="372" y="140"/>
                    <a:pt x="369" y="136"/>
                  </a:cubicBezTo>
                  <a:cubicBezTo>
                    <a:pt x="361" y="128"/>
                    <a:pt x="361" y="128"/>
                    <a:pt x="361" y="128"/>
                  </a:cubicBezTo>
                  <a:cubicBezTo>
                    <a:pt x="358" y="124"/>
                    <a:pt x="356" y="121"/>
                    <a:pt x="355" y="119"/>
                  </a:cubicBezTo>
                  <a:cubicBezTo>
                    <a:pt x="353" y="116"/>
                    <a:pt x="353" y="116"/>
                    <a:pt x="353" y="116"/>
                  </a:cubicBezTo>
                  <a:cubicBezTo>
                    <a:pt x="351" y="113"/>
                    <a:pt x="349" y="110"/>
                    <a:pt x="347" y="108"/>
                  </a:cubicBezTo>
                  <a:cubicBezTo>
                    <a:pt x="346" y="104"/>
                    <a:pt x="346" y="101"/>
                    <a:pt x="347" y="98"/>
                  </a:cubicBezTo>
                  <a:cubicBezTo>
                    <a:pt x="347" y="98"/>
                    <a:pt x="347" y="98"/>
                    <a:pt x="347" y="98"/>
                  </a:cubicBezTo>
                  <a:cubicBezTo>
                    <a:pt x="347" y="98"/>
                    <a:pt x="347" y="98"/>
                    <a:pt x="347" y="98"/>
                  </a:cubicBezTo>
                  <a:cubicBezTo>
                    <a:pt x="352" y="89"/>
                    <a:pt x="352" y="89"/>
                    <a:pt x="352" y="89"/>
                  </a:cubicBezTo>
                  <a:cubicBezTo>
                    <a:pt x="355" y="80"/>
                    <a:pt x="355" y="80"/>
                    <a:pt x="355" y="80"/>
                  </a:cubicBezTo>
                  <a:cubicBezTo>
                    <a:pt x="356" y="74"/>
                    <a:pt x="356" y="74"/>
                    <a:pt x="356" y="74"/>
                  </a:cubicBezTo>
                  <a:cubicBezTo>
                    <a:pt x="354" y="64"/>
                    <a:pt x="354" y="64"/>
                    <a:pt x="354" y="64"/>
                  </a:cubicBezTo>
                  <a:cubicBezTo>
                    <a:pt x="348" y="59"/>
                    <a:pt x="348" y="59"/>
                    <a:pt x="348" y="59"/>
                  </a:cubicBezTo>
                  <a:cubicBezTo>
                    <a:pt x="349" y="52"/>
                    <a:pt x="349" y="52"/>
                    <a:pt x="349" y="52"/>
                  </a:cubicBezTo>
                  <a:cubicBezTo>
                    <a:pt x="349" y="46"/>
                    <a:pt x="351" y="43"/>
                    <a:pt x="355" y="42"/>
                  </a:cubicBezTo>
                  <a:cubicBezTo>
                    <a:pt x="357" y="42"/>
                    <a:pt x="357" y="41"/>
                    <a:pt x="357" y="40"/>
                  </a:cubicBezTo>
                  <a:cubicBezTo>
                    <a:pt x="357" y="39"/>
                    <a:pt x="357" y="39"/>
                    <a:pt x="357" y="39"/>
                  </a:cubicBezTo>
                  <a:cubicBezTo>
                    <a:pt x="357" y="31"/>
                    <a:pt x="357" y="31"/>
                    <a:pt x="357" y="31"/>
                  </a:cubicBezTo>
                  <a:cubicBezTo>
                    <a:pt x="357" y="31"/>
                    <a:pt x="357" y="31"/>
                    <a:pt x="357" y="31"/>
                  </a:cubicBezTo>
                  <a:cubicBezTo>
                    <a:pt x="357" y="31"/>
                    <a:pt x="357" y="31"/>
                    <a:pt x="357" y="31"/>
                  </a:cubicBezTo>
                  <a:cubicBezTo>
                    <a:pt x="357" y="22"/>
                    <a:pt x="357" y="22"/>
                    <a:pt x="357" y="22"/>
                  </a:cubicBezTo>
                  <a:cubicBezTo>
                    <a:pt x="357" y="22"/>
                    <a:pt x="357" y="22"/>
                    <a:pt x="357" y="22"/>
                  </a:cubicBezTo>
                  <a:cubicBezTo>
                    <a:pt x="356" y="21"/>
                    <a:pt x="356" y="21"/>
                    <a:pt x="356" y="21"/>
                  </a:cubicBezTo>
                  <a:cubicBezTo>
                    <a:pt x="356" y="21"/>
                    <a:pt x="356" y="21"/>
                    <a:pt x="356" y="21"/>
                  </a:cubicBezTo>
                  <a:cubicBezTo>
                    <a:pt x="356" y="21"/>
                    <a:pt x="356" y="21"/>
                    <a:pt x="356" y="21"/>
                  </a:cubicBezTo>
                  <a:cubicBezTo>
                    <a:pt x="355" y="20"/>
                    <a:pt x="355" y="20"/>
                    <a:pt x="355" y="20"/>
                  </a:cubicBezTo>
                  <a:cubicBezTo>
                    <a:pt x="355" y="20"/>
                    <a:pt x="355" y="20"/>
                    <a:pt x="355" y="20"/>
                  </a:cubicBezTo>
                  <a:cubicBezTo>
                    <a:pt x="354" y="20"/>
                    <a:pt x="354" y="20"/>
                    <a:pt x="354" y="20"/>
                  </a:cubicBezTo>
                  <a:cubicBezTo>
                    <a:pt x="347" y="15"/>
                    <a:pt x="347" y="15"/>
                    <a:pt x="347" y="15"/>
                  </a:cubicBezTo>
                  <a:cubicBezTo>
                    <a:pt x="347" y="15"/>
                    <a:pt x="347" y="15"/>
                    <a:pt x="347" y="15"/>
                  </a:cubicBezTo>
                  <a:cubicBezTo>
                    <a:pt x="347" y="15"/>
                    <a:pt x="347" y="15"/>
                    <a:pt x="347" y="15"/>
                  </a:cubicBezTo>
                  <a:cubicBezTo>
                    <a:pt x="341" y="10"/>
                    <a:pt x="341" y="10"/>
                    <a:pt x="341" y="10"/>
                  </a:cubicBezTo>
                  <a:cubicBezTo>
                    <a:pt x="322" y="7"/>
                    <a:pt x="322" y="7"/>
                    <a:pt x="322" y="7"/>
                  </a:cubicBezTo>
                  <a:cubicBezTo>
                    <a:pt x="322" y="7"/>
                    <a:pt x="322" y="7"/>
                    <a:pt x="322" y="7"/>
                  </a:cubicBezTo>
                  <a:cubicBezTo>
                    <a:pt x="316" y="2"/>
                    <a:pt x="316" y="2"/>
                    <a:pt x="316" y="2"/>
                  </a:cubicBezTo>
                  <a:cubicBezTo>
                    <a:pt x="305" y="2"/>
                    <a:pt x="305" y="2"/>
                    <a:pt x="305" y="2"/>
                  </a:cubicBezTo>
                  <a:cubicBezTo>
                    <a:pt x="303" y="2"/>
                    <a:pt x="301" y="4"/>
                    <a:pt x="299" y="5"/>
                  </a:cubicBezTo>
                  <a:cubicBezTo>
                    <a:pt x="298" y="5"/>
                    <a:pt x="298" y="5"/>
                    <a:pt x="298" y="5"/>
                  </a:cubicBezTo>
                  <a:cubicBezTo>
                    <a:pt x="289" y="8"/>
                    <a:pt x="289" y="8"/>
                    <a:pt x="289" y="8"/>
                  </a:cubicBezTo>
                  <a:cubicBezTo>
                    <a:pt x="267" y="8"/>
                    <a:pt x="267" y="8"/>
                    <a:pt x="267" y="8"/>
                  </a:cubicBezTo>
                  <a:cubicBezTo>
                    <a:pt x="264" y="9"/>
                    <a:pt x="261" y="10"/>
                    <a:pt x="260" y="12"/>
                  </a:cubicBezTo>
                  <a:cubicBezTo>
                    <a:pt x="257" y="14"/>
                    <a:pt x="253" y="15"/>
                    <a:pt x="247" y="17"/>
                  </a:cubicBezTo>
                  <a:cubicBezTo>
                    <a:pt x="237" y="20"/>
                    <a:pt x="237" y="20"/>
                    <a:pt x="237" y="20"/>
                  </a:cubicBezTo>
                  <a:cubicBezTo>
                    <a:pt x="237" y="20"/>
                    <a:pt x="237" y="20"/>
                    <a:pt x="237" y="20"/>
                  </a:cubicBezTo>
                  <a:cubicBezTo>
                    <a:pt x="236" y="20"/>
                    <a:pt x="236" y="20"/>
                    <a:pt x="236" y="20"/>
                  </a:cubicBezTo>
                  <a:cubicBezTo>
                    <a:pt x="221" y="18"/>
                    <a:pt x="221" y="18"/>
                    <a:pt x="221" y="18"/>
                  </a:cubicBezTo>
                  <a:cubicBezTo>
                    <a:pt x="220" y="18"/>
                    <a:pt x="220" y="18"/>
                    <a:pt x="220" y="18"/>
                  </a:cubicBezTo>
                  <a:cubicBezTo>
                    <a:pt x="220" y="18"/>
                    <a:pt x="220" y="18"/>
                    <a:pt x="220" y="18"/>
                  </a:cubicBezTo>
                  <a:cubicBezTo>
                    <a:pt x="220" y="18"/>
                    <a:pt x="220" y="18"/>
                    <a:pt x="220" y="18"/>
                  </a:cubicBezTo>
                  <a:cubicBezTo>
                    <a:pt x="215" y="18"/>
                    <a:pt x="215" y="18"/>
                    <a:pt x="215" y="18"/>
                  </a:cubicBezTo>
                  <a:cubicBezTo>
                    <a:pt x="206" y="20"/>
                    <a:pt x="206" y="20"/>
                    <a:pt x="206" y="20"/>
                  </a:cubicBezTo>
                  <a:cubicBezTo>
                    <a:pt x="188" y="22"/>
                    <a:pt x="188" y="22"/>
                    <a:pt x="188" y="22"/>
                  </a:cubicBezTo>
                  <a:cubicBezTo>
                    <a:pt x="188" y="22"/>
                    <a:pt x="188" y="22"/>
                    <a:pt x="188" y="22"/>
                  </a:cubicBezTo>
                  <a:cubicBezTo>
                    <a:pt x="187" y="22"/>
                    <a:pt x="187" y="22"/>
                    <a:pt x="187" y="22"/>
                  </a:cubicBezTo>
                  <a:cubicBezTo>
                    <a:pt x="179" y="18"/>
                    <a:pt x="179" y="18"/>
                    <a:pt x="179" y="18"/>
                  </a:cubicBezTo>
                  <a:cubicBezTo>
                    <a:pt x="171" y="18"/>
                    <a:pt x="171" y="18"/>
                    <a:pt x="171" y="18"/>
                  </a:cubicBezTo>
                  <a:cubicBezTo>
                    <a:pt x="168" y="18"/>
                    <a:pt x="165" y="15"/>
                    <a:pt x="161" y="10"/>
                  </a:cubicBezTo>
                  <a:cubicBezTo>
                    <a:pt x="160" y="10"/>
                    <a:pt x="160" y="10"/>
                    <a:pt x="160" y="10"/>
                  </a:cubicBezTo>
                  <a:cubicBezTo>
                    <a:pt x="159" y="6"/>
                    <a:pt x="158" y="4"/>
                    <a:pt x="158" y="4"/>
                  </a:cubicBezTo>
                  <a:cubicBezTo>
                    <a:pt x="156" y="2"/>
                    <a:pt x="156" y="2"/>
                    <a:pt x="156" y="2"/>
                  </a:cubicBezTo>
                  <a:cubicBezTo>
                    <a:pt x="152" y="0"/>
                    <a:pt x="152" y="0"/>
                    <a:pt x="152" y="0"/>
                  </a:cubicBezTo>
                  <a:cubicBezTo>
                    <a:pt x="149" y="4"/>
                    <a:pt x="149" y="4"/>
                    <a:pt x="149" y="4"/>
                  </a:cubicBezTo>
                  <a:cubicBezTo>
                    <a:pt x="149" y="4"/>
                    <a:pt x="149" y="4"/>
                    <a:pt x="149" y="4"/>
                  </a:cubicBezTo>
                  <a:cubicBezTo>
                    <a:pt x="136" y="10"/>
                    <a:pt x="136" y="10"/>
                    <a:pt x="136" y="10"/>
                  </a:cubicBezTo>
                  <a:cubicBezTo>
                    <a:pt x="135" y="10"/>
                    <a:pt x="135" y="10"/>
                    <a:pt x="135" y="10"/>
                  </a:cubicBezTo>
                  <a:cubicBezTo>
                    <a:pt x="135" y="10"/>
                    <a:pt x="135" y="10"/>
                    <a:pt x="135" y="10"/>
                  </a:cubicBezTo>
                  <a:cubicBezTo>
                    <a:pt x="119" y="11"/>
                    <a:pt x="119" y="11"/>
                    <a:pt x="119" y="11"/>
                  </a:cubicBezTo>
                  <a:cubicBezTo>
                    <a:pt x="117" y="11"/>
                    <a:pt x="112" y="10"/>
                    <a:pt x="106" y="8"/>
                  </a:cubicBezTo>
                  <a:cubicBezTo>
                    <a:pt x="93" y="6"/>
                    <a:pt x="93" y="6"/>
                    <a:pt x="93" y="6"/>
                  </a:cubicBezTo>
                  <a:cubicBezTo>
                    <a:pt x="92" y="6"/>
                    <a:pt x="92" y="6"/>
                    <a:pt x="92" y="6"/>
                  </a:cubicBezTo>
                  <a:cubicBezTo>
                    <a:pt x="92" y="6"/>
                    <a:pt x="92" y="6"/>
                    <a:pt x="92" y="6"/>
                  </a:cubicBezTo>
                  <a:cubicBezTo>
                    <a:pt x="84" y="2"/>
                    <a:pt x="84" y="2"/>
                    <a:pt x="84" y="2"/>
                  </a:cubicBezTo>
                  <a:lnTo>
                    <a:pt x="7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2"/>
            <p:cNvSpPr>
              <a:spLocks/>
            </p:cNvSpPr>
            <p:nvPr/>
          </p:nvSpPr>
          <p:spPr bwMode="auto">
            <a:xfrm>
              <a:off x="1601" y="2487"/>
              <a:ext cx="541" cy="563"/>
            </a:xfrm>
            <a:custGeom>
              <a:avLst/>
              <a:gdLst>
                <a:gd name="T0" fmla="*/ 10 w 284"/>
                <a:gd name="T1" fmla="*/ 182 h 296"/>
                <a:gd name="T2" fmla="*/ 41 w 284"/>
                <a:gd name="T3" fmla="*/ 181 h 296"/>
                <a:gd name="T4" fmla="*/ 42 w 284"/>
                <a:gd name="T5" fmla="*/ 195 h 296"/>
                <a:gd name="T6" fmla="*/ 68 w 284"/>
                <a:gd name="T7" fmla="*/ 221 h 296"/>
                <a:gd name="T8" fmla="*/ 72 w 284"/>
                <a:gd name="T9" fmla="*/ 260 h 296"/>
                <a:gd name="T10" fmla="*/ 110 w 284"/>
                <a:gd name="T11" fmla="*/ 270 h 296"/>
                <a:gd name="T12" fmla="*/ 118 w 284"/>
                <a:gd name="T13" fmla="*/ 282 h 296"/>
                <a:gd name="T14" fmla="*/ 136 w 284"/>
                <a:gd name="T15" fmla="*/ 296 h 296"/>
                <a:gd name="T16" fmla="*/ 136 w 284"/>
                <a:gd name="T17" fmla="*/ 284 h 296"/>
                <a:gd name="T18" fmla="*/ 135 w 284"/>
                <a:gd name="T19" fmla="*/ 244 h 296"/>
                <a:gd name="T20" fmla="*/ 162 w 284"/>
                <a:gd name="T21" fmla="*/ 236 h 296"/>
                <a:gd name="T22" fmla="*/ 190 w 284"/>
                <a:gd name="T23" fmla="*/ 236 h 296"/>
                <a:gd name="T24" fmla="*/ 220 w 284"/>
                <a:gd name="T25" fmla="*/ 233 h 296"/>
                <a:gd name="T26" fmla="*/ 256 w 284"/>
                <a:gd name="T27" fmla="*/ 211 h 296"/>
                <a:gd name="T28" fmla="*/ 265 w 284"/>
                <a:gd name="T29" fmla="*/ 214 h 296"/>
                <a:gd name="T30" fmla="*/ 270 w 284"/>
                <a:gd name="T31" fmla="*/ 216 h 296"/>
                <a:gd name="T32" fmla="*/ 284 w 284"/>
                <a:gd name="T33" fmla="*/ 205 h 296"/>
                <a:gd name="T34" fmla="*/ 274 w 284"/>
                <a:gd name="T35" fmla="*/ 194 h 296"/>
                <a:gd name="T36" fmla="*/ 252 w 284"/>
                <a:gd name="T37" fmla="*/ 180 h 296"/>
                <a:gd name="T38" fmla="*/ 236 w 284"/>
                <a:gd name="T39" fmla="*/ 182 h 296"/>
                <a:gd name="T40" fmla="*/ 230 w 284"/>
                <a:gd name="T41" fmla="*/ 170 h 296"/>
                <a:gd name="T42" fmla="*/ 234 w 284"/>
                <a:gd name="T43" fmla="*/ 155 h 296"/>
                <a:gd name="T44" fmla="*/ 226 w 284"/>
                <a:gd name="T45" fmla="*/ 136 h 296"/>
                <a:gd name="T46" fmla="*/ 232 w 284"/>
                <a:gd name="T47" fmla="*/ 106 h 296"/>
                <a:gd name="T48" fmla="*/ 216 w 284"/>
                <a:gd name="T49" fmla="*/ 102 h 296"/>
                <a:gd name="T50" fmla="*/ 200 w 284"/>
                <a:gd name="T51" fmla="*/ 84 h 296"/>
                <a:gd name="T52" fmla="*/ 198 w 284"/>
                <a:gd name="T53" fmla="*/ 74 h 296"/>
                <a:gd name="T54" fmla="*/ 206 w 284"/>
                <a:gd name="T55" fmla="*/ 66 h 296"/>
                <a:gd name="T56" fmla="*/ 236 w 284"/>
                <a:gd name="T57" fmla="*/ 63 h 296"/>
                <a:gd name="T58" fmla="*/ 243 w 284"/>
                <a:gd name="T59" fmla="*/ 66 h 296"/>
                <a:gd name="T60" fmla="*/ 256 w 284"/>
                <a:gd name="T61" fmla="*/ 54 h 296"/>
                <a:gd name="T62" fmla="*/ 235 w 284"/>
                <a:gd name="T63" fmla="*/ 52 h 296"/>
                <a:gd name="T64" fmla="*/ 227 w 284"/>
                <a:gd name="T65" fmla="*/ 44 h 296"/>
                <a:gd name="T66" fmla="*/ 222 w 284"/>
                <a:gd name="T67" fmla="*/ 22 h 296"/>
                <a:gd name="T68" fmla="*/ 198 w 284"/>
                <a:gd name="T69" fmla="*/ 34 h 296"/>
                <a:gd name="T70" fmla="*/ 201 w 284"/>
                <a:gd name="T71" fmla="*/ 50 h 296"/>
                <a:gd name="T72" fmla="*/ 193 w 284"/>
                <a:gd name="T73" fmla="*/ 62 h 296"/>
                <a:gd name="T74" fmla="*/ 183 w 284"/>
                <a:gd name="T75" fmla="*/ 85 h 296"/>
                <a:gd name="T76" fmla="*/ 183 w 284"/>
                <a:gd name="T77" fmla="*/ 98 h 296"/>
                <a:gd name="T78" fmla="*/ 178 w 284"/>
                <a:gd name="T79" fmla="*/ 104 h 296"/>
                <a:gd name="T80" fmla="*/ 173 w 284"/>
                <a:gd name="T81" fmla="*/ 107 h 296"/>
                <a:gd name="T82" fmla="*/ 154 w 284"/>
                <a:gd name="T83" fmla="*/ 112 h 296"/>
                <a:gd name="T84" fmla="*/ 138 w 284"/>
                <a:gd name="T85" fmla="*/ 110 h 296"/>
                <a:gd name="T86" fmla="*/ 129 w 284"/>
                <a:gd name="T87" fmla="*/ 106 h 296"/>
                <a:gd name="T88" fmla="*/ 122 w 284"/>
                <a:gd name="T89" fmla="*/ 84 h 296"/>
                <a:gd name="T90" fmla="*/ 113 w 284"/>
                <a:gd name="T91" fmla="*/ 64 h 296"/>
                <a:gd name="T92" fmla="*/ 110 w 284"/>
                <a:gd name="T93" fmla="*/ 57 h 296"/>
                <a:gd name="T94" fmla="*/ 100 w 284"/>
                <a:gd name="T95" fmla="*/ 52 h 296"/>
                <a:gd name="T96" fmla="*/ 86 w 284"/>
                <a:gd name="T97" fmla="*/ 44 h 296"/>
                <a:gd name="T98" fmla="*/ 86 w 284"/>
                <a:gd name="T99" fmla="*/ 35 h 296"/>
                <a:gd name="T100" fmla="*/ 77 w 284"/>
                <a:gd name="T101" fmla="*/ 29 h 296"/>
                <a:gd name="T102" fmla="*/ 61 w 284"/>
                <a:gd name="T103" fmla="*/ 42 h 296"/>
                <a:gd name="T104" fmla="*/ 50 w 284"/>
                <a:gd name="T105" fmla="*/ 21 h 296"/>
                <a:gd name="T106" fmla="*/ 40 w 284"/>
                <a:gd name="T107" fmla="*/ 10 h 296"/>
                <a:gd name="T108" fmla="*/ 28 w 284"/>
                <a:gd name="T109" fmla="*/ 33 h 296"/>
                <a:gd name="T110" fmla="*/ 28 w 284"/>
                <a:gd name="T111" fmla="*/ 54 h 296"/>
                <a:gd name="T112" fmla="*/ 46 w 284"/>
                <a:gd name="T113" fmla="*/ 70 h 296"/>
                <a:gd name="T114" fmla="*/ 31 w 284"/>
                <a:gd name="T115" fmla="*/ 128 h 296"/>
                <a:gd name="T116" fmla="*/ 2 w 284"/>
                <a:gd name="T117" fmla="*/ 174 h 296"/>
                <a:gd name="T118" fmla="*/ 2 w 284"/>
                <a:gd name="T119" fmla="*/ 182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4" h="296">
                  <a:moveTo>
                    <a:pt x="2" y="182"/>
                  </a:moveTo>
                  <a:cubicBezTo>
                    <a:pt x="0" y="187"/>
                    <a:pt x="0" y="187"/>
                    <a:pt x="0" y="187"/>
                  </a:cubicBezTo>
                  <a:cubicBezTo>
                    <a:pt x="3" y="187"/>
                    <a:pt x="6" y="185"/>
                    <a:pt x="9" y="183"/>
                  </a:cubicBezTo>
                  <a:cubicBezTo>
                    <a:pt x="10" y="182"/>
                    <a:pt x="10" y="182"/>
                    <a:pt x="10" y="182"/>
                  </a:cubicBezTo>
                  <a:cubicBezTo>
                    <a:pt x="10" y="182"/>
                    <a:pt x="10" y="182"/>
                    <a:pt x="10" y="182"/>
                  </a:cubicBezTo>
                  <a:cubicBezTo>
                    <a:pt x="26" y="180"/>
                    <a:pt x="26" y="180"/>
                    <a:pt x="26" y="180"/>
                  </a:cubicBezTo>
                  <a:cubicBezTo>
                    <a:pt x="37" y="175"/>
                    <a:pt x="37" y="175"/>
                    <a:pt x="37" y="175"/>
                  </a:cubicBezTo>
                  <a:cubicBezTo>
                    <a:pt x="41" y="181"/>
                    <a:pt x="41" y="181"/>
                    <a:pt x="41" y="181"/>
                  </a:cubicBezTo>
                  <a:cubicBezTo>
                    <a:pt x="42" y="181"/>
                    <a:pt x="42" y="181"/>
                    <a:pt x="42" y="181"/>
                  </a:cubicBezTo>
                  <a:cubicBezTo>
                    <a:pt x="37" y="189"/>
                    <a:pt x="37" y="189"/>
                    <a:pt x="37" y="189"/>
                  </a:cubicBezTo>
                  <a:cubicBezTo>
                    <a:pt x="42" y="194"/>
                    <a:pt x="42" y="194"/>
                    <a:pt x="42" y="194"/>
                  </a:cubicBezTo>
                  <a:cubicBezTo>
                    <a:pt x="42" y="195"/>
                    <a:pt x="42" y="195"/>
                    <a:pt x="42" y="195"/>
                  </a:cubicBezTo>
                  <a:cubicBezTo>
                    <a:pt x="42" y="196"/>
                    <a:pt x="42" y="196"/>
                    <a:pt x="42" y="196"/>
                  </a:cubicBezTo>
                  <a:cubicBezTo>
                    <a:pt x="38" y="213"/>
                    <a:pt x="38" y="213"/>
                    <a:pt x="38" y="213"/>
                  </a:cubicBezTo>
                  <a:cubicBezTo>
                    <a:pt x="49" y="220"/>
                    <a:pt x="49" y="220"/>
                    <a:pt x="49" y="220"/>
                  </a:cubicBezTo>
                  <a:cubicBezTo>
                    <a:pt x="68" y="221"/>
                    <a:pt x="68" y="221"/>
                    <a:pt x="68" y="221"/>
                  </a:cubicBezTo>
                  <a:cubicBezTo>
                    <a:pt x="65" y="225"/>
                    <a:pt x="65" y="225"/>
                    <a:pt x="65" y="225"/>
                  </a:cubicBezTo>
                  <a:cubicBezTo>
                    <a:pt x="53" y="240"/>
                    <a:pt x="47" y="248"/>
                    <a:pt x="48" y="251"/>
                  </a:cubicBezTo>
                  <a:cubicBezTo>
                    <a:pt x="55" y="253"/>
                    <a:pt x="55" y="253"/>
                    <a:pt x="55" y="253"/>
                  </a:cubicBezTo>
                  <a:cubicBezTo>
                    <a:pt x="64" y="254"/>
                    <a:pt x="70" y="256"/>
                    <a:pt x="72" y="260"/>
                  </a:cubicBezTo>
                  <a:cubicBezTo>
                    <a:pt x="74" y="265"/>
                    <a:pt x="77" y="270"/>
                    <a:pt x="79" y="275"/>
                  </a:cubicBezTo>
                  <a:cubicBezTo>
                    <a:pt x="90" y="281"/>
                    <a:pt x="90" y="281"/>
                    <a:pt x="90" y="281"/>
                  </a:cubicBezTo>
                  <a:cubicBezTo>
                    <a:pt x="96" y="282"/>
                    <a:pt x="96" y="282"/>
                    <a:pt x="96" y="282"/>
                  </a:cubicBezTo>
                  <a:cubicBezTo>
                    <a:pt x="110" y="270"/>
                    <a:pt x="110" y="270"/>
                    <a:pt x="110" y="270"/>
                  </a:cubicBezTo>
                  <a:cubicBezTo>
                    <a:pt x="118" y="281"/>
                    <a:pt x="118" y="281"/>
                    <a:pt x="118" y="281"/>
                  </a:cubicBezTo>
                  <a:cubicBezTo>
                    <a:pt x="118" y="282"/>
                    <a:pt x="118" y="282"/>
                    <a:pt x="118" y="282"/>
                  </a:cubicBezTo>
                  <a:cubicBezTo>
                    <a:pt x="118" y="282"/>
                    <a:pt x="118" y="282"/>
                    <a:pt x="118" y="282"/>
                  </a:cubicBezTo>
                  <a:cubicBezTo>
                    <a:pt x="118" y="282"/>
                    <a:pt x="118" y="282"/>
                    <a:pt x="118" y="282"/>
                  </a:cubicBezTo>
                  <a:cubicBezTo>
                    <a:pt x="120" y="292"/>
                    <a:pt x="120" y="292"/>
                    <a:pt x="120" y="292"/>
                  </a:cubicBezTo>
                  <a:cubicBezTo>
                    <a:pt x="126" y="293"/>
                    <a:pt x="126" y="293"/>
                    <a:pt x="126" y="293"/>
                  </a:cubicBezTo>
                  <a:cubicBezTo>
                    <a:pt x="126" y="293"/>
                    <a:pt x="126" y="293"/>
                    <a:pt x="126" y="293"/>
                  </a:cubicBezTo>
                  <a:cubicBezTo>
                    <a:pt x="136" y="296"/>
                    <a:pt x="136" y="296"/>
                    <a:pt x="136" y="296"/>
                  </a:cubicBezTo>
                  <a:cubicBezTo>
                    <a:pt x="138" y="296"/>
                    <a:pt x="138" y="296"/>
                    <a:pt x="138" y="296"/>
                  </a:cubicBezTo>
                  <a:cubicBezTo>
                    <a:pt x="138" y="295"/>
                    <a:pt x="138" y="295"/>
                    <a:pt x="138" y="295"/>
                  </a:cubicBezTo>
                  <a:cubicBezTo>
                    <a:pt x="136" y="285"/>
                    <a:pt x="136" y="285"/>
                    <a:pt x="136" y="285"/>
                  </a:cubicBezTo>
                  <a:cubicBezTo>
                    <a:pt x="136" y="284"/>
                    <a:pt x="136" y="284"/>
                    <a:pt x="136" y="284"/>
                  </a:cubicBezTo>
                  <a:cubicBezTo>
                    <a:pt x="131" y="261"/>
                    <a:pt x="131" y="261"/>
                    <a:pt x="131" y="261"/>
                  </a:cubicBezTo>
                  <a:cubicBezTo>
                    <a:pt x="131" y="260"/>
                    <a:pt x="131" y="260"/>
                    <a:pt x="131" y="260"/>
                  </a:cubicBezTo>
                  <a:cubicBezTo>
                    <a:pt x="134" y="244"/>
                    <a:pt x="134" y="244"/>
                    <a:pt x="134" y="244"/>
                  </a:cubicBezTo>
                  <a:cubicBezTo>
                    <a:pt x="135" y="244"/>
                    <a:pt x="135" y="244"/>
                    <a:pt x="135" y="244"/>
                  </a:cubicBezTo>
                  <a:cubicBezTo>
                    <a:pt x="136" y="244"/>
                    <a:pt x="136" y="244"/>
                    <a:pt x="136" y="244"/>
                  </a:cubicBezTo>
                  <a:cubicBezTo>
                    <a:pt x="147" y="245"/>
                    <a:pt x="147" y="245"/>
                    <a:pt x="147" y="245"/>
                  </a:cubicBezTo>
                  <a:cubicBezTo>
                    <a:pt x="160" y="235"/>
                    <a:pt x="160" y="235"/>
                    <a:pt x="160" y="235"/>
                  </a:cubicBezTo>
                  <a:cubicBezTo>
                    <a:pt x="162" y="236"/>
                    <a:pt x="162" y="236"/>
                    <a:pt x="162" y="236"/>
                  </a:cubicBezTo>
                  <a:cubicBezTo>
                    <a:pt x="169" y="241"/>
                    <a:pt x="174" y="246"/>
                    <a:pt x="176" y="249"/>
                  </a:cubicBezTo>
                  <a:cubicBezTo>
                    <a:pt x="178" y="248"/>
                    <a:pt x="183" y="244"/>
                    <a:pt x="189" y="237"/>
                  </a:cubicBezTo>
                  <a:cubicBezTo>
                    <a:pt x="189" y="236"/>
                    <a:pt x="189" y="236"/>
                    <a:pt x="189" y="236"/>
                  </a:cubicBezTo>
                  <a:cubicBezTo>
                    <a:pt x="190" y="236"/>
                    <a:pt x="190" y="236"/>
                    <a:pt x="190" y="236"/>
                  </a:cubicBezTo>
                  <a:cubicBezTo>
                    <a:pt x="210" y="241"/>
                    <a:pt x="210" y="241"/>
                    <a:pt x="210" y="241"/>
                  </a:cubicBezTo>
                  <a:cubicBezTo>
                    <a:pt x="219" y="234"/>
                    <a:pt x="219" y="234"/>
                    <a:pt x="219" y="234"/>
                  </a:cubicBezTo>
                  <a:cubicBezTo>
                    <a:pt x="219" y="233"/>
                    <a:pt x="219" y="233"/>
                    <a:pt x="219" y="233"/>
                  </a:cubicBezTo>
                  <a:cubicBezTo>
                    <a:pt x="220" y="233"/>
                    <a:pt x="220" y="233"/>
                    <a:pt x="220" y="233"/>
                  </a:cubicBezTo>
                  <a:cubicBezTo>
                    <a:pt x="220" y="233"/>
                    <a:pt x="220" y="233"/>
                    <a:pt x="220" y="233"/>
                  </a:cubicBezTo>
                  <a:cubicBezTo>
                    <a:pt x="220" y="233"/>
                    <a:pt x="220" y="233"/>
                    <a:pt x="220" y="233"/>
                  </a:cubicBezTo>
                  <a:cubicBezTo>
                    <a:pt x="229" y="235"/>
                    <a:pt x="229" y="235"/>
                    <a:pt x="229" y="235"/>
                  </a:cubicBezTo>
                  <a:cubicBezTo>
                    <a:pt x="256" y="211"/>
                    <a:pt x="256" y="211"/>
                    <a:pt x="256" y="211"/>
                  </a:cubicBezTo>
                  <a:cubicBezTo>
                    <a:pt x="264" y="213"/>
                    <a:pt x="264" y="213"/>
                    <a:pt x="264" y="213"/>
                  </a:cubicBezTo>
                  <a:cubicBezTo>
                    <a:pt x="264" y="213"/>
                    <a:pt x="264" y="213"/>
                    <a:pt x="264" y="213"/>
                  </a:cubicBezTo>
                  <a:cubicBezTo>
                    <a:pt x="265" y="214"/>
                    <a:pt x="265" y="214"/>
                    <a:pt x="265" y="214"/>
                  </a:cubicBezTo>
                  <a:cubicBezTo>
                    <a:pt x="265" y="214"/>
                    <a:pt x="265" y="214"/>
                    <a:pt x="265" y="214"/>
                  </a:cubicBezTo>
                  <a:cubicBezTo>
                    <a:pt x="266" y="214"/>
                    <a:pt x="266" y="214"/>
                    <a:pt x="266" y="214"/>
                  </a:cubicBezTo>
                  <a:cubicBezTo>
                    <a:pt x="268" y="218"/>
                    <a:pt x="268" y="218"/>
                    <a:pt x="268" y="218"/>
                  </a:cubicBezTo>
                  <a:cubicBezTo>
                    <a:pt x="270" y="216"/>
                    <a:pt x="270" y="216"/>
                    <a:pt x="270" y="216"/>
                  </a:cubicBezTo>
                  <a:cubicBezTo>
                    <a:pt x="270" y="216"/>
                    <a:pt x="270" y="216"/>
                    <a:pt x="270" y="216"/>
                  </a:cubicBezTo>
                  <a:cubicBezTo>
                    <a:pt x="270" y="215"/>
                    <a:pt x="270" y="215"/>
                    <a:pt x="270" y="215"/>
                  </a:cubicBezTo>
                  <a:cubicBezTo>
                    <a:pt x="270" y="215"/>
                    <a:pt x="270" y="215"/>
                    <a:pt x="270" y="215"/>
                  </a:cubicBezTo>
                  <a:cubicBezTo>
                    <a:pt x="278" y="211"/>
                    <a:pt x="278" y="211"/>
                    <a:pt x="278" y="211"/>
                  </a:cubicBezTo>
                  <a:cubicBezTo>
                    <a:pt x="284" y="205"/>
                    <a:pt x="284" y="205"/>
                    <a:pt x="284" y="205"/>
                  </a:cubicBezTo>
                  <a:cubicBezTo>
                    <a:pt x="283" y="193"/>
                    <a:pt x="283" y="193"/>
                    <a:pt x="283" y="193"/>
                  </a:cubicBezTo>
                  <a:cubicBezTo>
                    <a:pt x="282" y="191"/>
                    <a:pt x="282" y="191"/>
                    <a:pt x="282" y="191"/>
                  </a:cubicBezTo>
                  <a:cubicBezTo>
                    <a:pt x="274" y="194"/>
                    <a:pt x="274" y="194"/>
                    <a:pt x="274" y="194"/>
                  </a:cubicBezTo>
                  <a:cubicBezTo>
                    <a:pt x="274" y="194"/>
                    <a:pt x="274" y="194"/>
                    <a:pt x="274" y="194"/>
                  </a:cubicBezTo>
                  <a:cubicBezTo>
                    <a:pt x="272" y="195"/>
                    <a:pt x="270" y="196"/>
                    <a:pt x="267" y="196"/>
                  </a:cubicBezTo>
                  <a:cubicBezTo>
                    <a:pt x="258" y="196"/>
                    <a:pt x="258" y="196"/>
                    <a:pt x="258" y="196"/>
                  </a:cubicBezTo>
                  <a:cubicBezTo>
                    <a:pt x="255" y="196"/>
                    <a:pt x="254" y="195"/>
                    <a:pt x="252" y="193"/>
                  </a:cubicBezTo>
                  <a:cubicBezTo>
                    <a:pt x="252" y="180"/>
                    <a:pt x="252" y="180"/>
                    <a:pt x="252" y="180"/>
                  </a:cubicBezTo>
                  <a:cubicBezTo>
                    <a:pt x="249" y="179"/>
                    <a:pt x="248" y="178"/>
                    <a:pt x="246" y="178"/>
                  </a:cubicBezTo>
                  <a:cubicBezTo>
                    <a:pt x="244" y="179"/>
                    <a:pt x="244" y="179"/>
                    <a:pt x="244" y="179"/>
                  </a:cubicBezTo>
                  <a:cubicBezTo>
                    <a:pt x="242" y="180"/>
                    <a:pt x="242" y="180"/>
                    <a:pt x="242" y="180"/>
                  </a:cubicBezTo>
                  <a:cubicBezTo>
                    <a:pt x="236" y="182"/>
                    <a:pt x="236" y="182"/>
                    <a:pt x="236" y="182"/>
                  </a:cubicBezTo>
                  <a:cubicBezTo>
                    <a:pt x="234" y="182"/>
                    <a:pt x="234" y="182"/>
                    <a:pt x="234" y="182"/>
                  </a:cubicBezTo>
                  <a:cubicBezTo>
                    <a:pt x="234" y="181"/>
                    <a:pt x="234" y="181"/>
                    <a:pt x="234" y="181"/>
                  </a:cubicBezTo>
                  <a:cubicBezTo>
                    <a:pt x="231" y="175"/>
                    <a:pt x="231" y="175"/>
                    <a:pt x="231" y="175"/>
                  </a:cubicBezTo>
                  <a:cubicBezTo>
                    <a:pt x="230" y="170"/>
                    <a:pt x="230" y="170"/>
                    <a:pt x="230" y="170"/>
                  </a:cubicBezTo>
                  <a:cubicBezTo>
                    <a:pt x="230" y="170"/>
                    <a:pt x="230" y="170"/>
                    <a:pt x="230" y="170"/>
                  </a:cubicBezTo>
                  <a:cubicBezTo>
                    <a:pt x="234" y="155"/>
                    <a:pt x="234" y="155"/>
                    <a:pt x="234" y="155"/>
                  </a:cubicBezTo>
                  <a:cubicBezTo>
                    <a:pt x="234" y="155"/>
                    <a:pt x="234" y="155"/>
                    <a:pt x="234" y="155"/>
                  </a:cubicBezTo>
                  <a:cubicBezTo>
                    <a:pt x="234" y="155"/>
                    <a:pt x="234" y="155"/>
                    <a:pt x="234" y="155"/>
                  </a:cubicBezTo>
                  <a:cubicBezTo>
                    <a:pt x="234" y="154"/>
                    <a:pt x="234" y="154"/>
                    <a:pt x="234" y="154"/>
                  </a:cubicBezTo>
                  <a:cubicBezTo>
                    <a:pt x="238" y="147"/>
                    <a:pt x="238" y="147"/>
                    <a:pt x="238" y="147"/>
                  </a:cubicBezTo>
                  <a:cubicBezTo>
                    <a:pt x="226" y="137"/>
                    <a:pt x="226" y="137"/>
                    <a:pt x="226" y="137"/>
                  </a:cubicBezTo>
                  <a:cubicBezTo>
                    <a:pt x="226" y="136"/>
                    <a:pt x="226" y="136"/>
                    <a:pt x="226" y="136"/>
                  </a:cubicBezTo>
                  <a:cubicBezTo>
                    <a:pt x="226" y="136"/>
                    <a:pt x="226" y="136"/>
                    <a:pt x="226" y="136"/>
                  </a:cubicBezTo>
                  <a:cubicBezTo>
                    <a:pt x="226" y="124"/>
                    <a:pt x="226" y="124"/>
                    <a:pt x="226" y="124"/>
                  </a:cubicBezTo>
                  <a:cubicBezTo>
                    <a:pt x="226" y="124"/>
                    <a:pt x="226" y="124"/>
                    <a:pt x="226" y="124"/>
                  </a:cubicBezTo>
                  <a:cubicBezTo>
                    <a:pt x="232" y="106"/>
                    <a:pt x="232" y="106"/>
                    <a:pt x="232" y="106"/>
                  </a:cubicBezTo>
                  <a:cubicBezTo>
                    <a:pt x="228" y="96"/>
                    <a:pt x="228" y="96"/>
                    <a:pt x="228" y="96"/>
                  </a:cubicBezTo>
                  <a:cubicBezTo>
                    <a:pt x="225" y="95"/>
                    <a:pt x="225" y="95"/>
                    <a:pt x="225" y="95"/>
                  </a:cubicBezTo>
                  <a:cubicBezTo>
                    <a:pt x="220" y="95"/>
                    <a:pt x="220" y="95"/>
                    <a:pt x="220" y="95"/>
                  </a:cubicBezTo>
                  <a:cubicBezTo>
                    <a:pt x="216" y="102"/>
                    <a:pt x="216" y="102"/>
                    <a:pt x="216" y="102"/>
                  </a:cubicBezTo>
                  <a:cubicBezTo>
                    <a:pt x="210" y="98"/>
                    <a:pt x="210" y="98"/>
                    <a:pt x="210" y="98"/>
                  </a:cubicBezTo>
                  <a:cubicBezTo>
                    <a:pt x="205" y="95"/>
                    <a:pt x="205" y="95"/>
                    <a:pt x="205" y="95"/>
                  </a:cubicBezTo>
                  <a:cubicBezTo>
                    <a:pt x="200" y="84"/>
                    <a:pt x="200" y="84"/>
                    <a:pt x="200" y="84"/>
                  </a:cubicBezTo>
                  <a:cubicBezTo>
                    <a:pt x="200" y="84"/>
                    <a:pt x="200" y="84"/>
                    <a:pt x="200" y="84"/>
                  </a:cubicBezTo>
                  <a:cubicBezTo>
                    <a:pt x="200" y="84"/>
                    <a:pt x="200" y="84"/>
                    <a:pt x="200" y="84"/>
                  </a:cubicBezTo>
                  <a:cubicBezTo>
                    <a:pt x="199" y="76"/>
                    <a:pt x="199" y="76"/>
                    <a:pt x="199" y="76"/>
                  </a:cubicBezTo>
                  <a:cubicBezTo>
                    <a:pt x="199" y="75"/>
                    <a:pt x="199" y="75"/>
                    <a:pt x="199" y="75"/>
                  </a:cubicBezTo>
                  <a:cubicBezTo>
                    <a:pt x="198" y="74"/>
                    <a:pt x="198" y="74"/>
                    <a:pt x="198" y="74"/>
                  </a:cubicBezTo>
                  <a:cubicBezTo>
                    <a:pt x="200" y="74"/>
                    <a:pt x="200" y="74"/>
                    <a:pt x="200" y="74"/>
                  </a:cubicBezTo>
                  <a:cubicBezTo>
                    <a:pt x="205" y="66"/>
                    <a:pt x="205" y="66"/>
                    <a:pt x="205" y="66"/>
                  </a:cubicBezTo>
                  <a:cubicBezTo>
                    <a:pt x="206" y="66"/>
                    <a:pt x="206" y="66"/>
                    <a:pt x="206" y="66"/>
                  </a:cubicBezTo>
                  <a:cubicBezTo>
                    <a:pt x="206" y="66"/>
                    <a:pt x="206" y="66"/>
                    <a:pt x="206" y="66"/>
                  </a:cubicBezTo>
                  <a:cubicBezTo>
                    <a:pt x="206" y="66"/>
                    <a:pt x="206" y="66"/>
                    <a:pt x="206" y="66"/>
                  </a:cubicBezTo>
                  <a:cubicBezTo>
                    <a:pt x="210" y="65"/>
                    <a:pt x="210" y="65"/>
                    <a:pt x="210" y="65"/>
                  </a:cubicBezTo>
                  <a:cubicBezTo>
                    <a:pt x="215" y="64"/>
                    <a:pt x="215" y="64"/>
                    <a:pt x="215" y="64"/>
                  </a:cubicBezTo>
                  <a:cubicBezTo>
                    <a:pt x="236" y="63"/>
                    <a:pt x="236" y="63"/>
                    <a:pt x="236" y="63"/>
                  </a:cubicBezTo>
                  <a:cubicBezTo>
                    <a:pt x="236" y="63"/>
                    <a:pt x="236" y="63"/>
                    <a:pt x="236" y="63"/>
                  </a:cubicBezTo>
                  <a:cubicBezTo>
                    <a:pt x="239" y="64"/>
                    <a:pt x="239" y="64"/>
                    <a:pt x="239" y="64"/>
                  </a:cubicBezTo>
                  <a:cubicBezTo>
                    <a:pt x="240" y="64"/>
                    <a:pt x="240" y="64"/>
                    <a:pt x="240" y="64"/>
                  </a:cubicBezTo>
                  <a:cubicBezTo>
                    <a:pt x="243" y="66"/>
                    <a:pt x="243" y="66"/>
                    <a:pt x="243" y="66"/>
                  </a:cubicBezTo>
                  <a:cubicBezTo>
                    <a:pt x="248" y="63"/>
                    <a:pt x="248" y="63"/>
                    <a:pt x="248" y="63"/>
                  </a:cubicBezTo>
                  <a:cubicBezTo>
                    <a:pt x="253" y="60"/>
                    <a:pt x="253" y="60"/>
                    <a:pt x="253" y="60"/>
                  </a:cubicBezTo>
                  <a:cubicBezTo>
                    <a:pt x="256" y="56"/>
                    <a:pt x="256" y="56"/>
                    <a:pt x="256" y="56"/>
                  </a:cubicBezTo>
                  <a:cubicBezTo>
                    <a:pt x="256" y="54"/>
                    <a:pt x="256" y="54"/>
                    <a:pt x="256" y="54"/>
                  </a:cubicBezTo>
                  <a:cubicBezTo>
                    <a:pt x="256" y="45"/>
                    <a:pt x="256" y="45"/>
                    <a:pt x="256" y="45"/>
                  </a:cubicBezTo>
                  <a:cubicBezTo>
                    <a:pt x="251" y="44"/>
                    <a:pt x="251" y="44"/>
                    <a:pt x="251" y="44"/>
                  </a:cubicBezTo>
                  <a:cubicBezTo>
                    <a:pt x="243" y="47"/>
                    <a:pt x="243" y="47"/>
                    <a:pt x="243" y="47"/>
                  </a:cubicBezTo>
                  <a:cubicBezTo>
                    <a:pt x="240" y="50"/>
                    <a:pt x="238" y="52"/>
                    <a:pt x="235" y="52"/>
                  </a:cubicBezTo>
                  <a:cubicBezTo>
                    <a:pt x="232" y="52"/>
                    <a:pt x="230" y="49"/>
                    <a:pt x="227" y="45"/>
                  </a:cubicBezTo>
                  <a:cubicBezTo>
                    <a:pt x="227" y="45"/>
                    <a:pt x="227" y="45"/>
                    <a:pt x="227" y="45"/>
                  </a:cubicBezTo>
                  <a:cubicBezTo>
                    <a:pt x="227" y="45"/>
                    <a:pt x="227" y="45"/>
                    <a:pt x="227" y="45"/>
                  </a:cubicBezTo>
                  <a:cubicBezTo>
                    <a:pt x="227" y="44"/>
                    <a:pt x="227" y="44"/>
                    <a:pt x="227" y="44"/>
                  </a:cubicBezTo>
                  <a:cubicBezTo>
                    <a:pt x="226" y="39"/>
                    <a:pt x="226" y="39"/>
                    <a:pt x="226" y="39"/>
                  </a:cubicBezTo>
                  <a:cubicBezTo>
                    <a:pt x="226" y="38"/>
                    <a:pt x="226" y="38"/>
                    <a:pt x="226" y="38"/>
                  </a:cubicBezTo>
                  <a:cubicBezTo>
                    <a:pt x="227" y="33"/>
                    <a:pt x="227" y="33"/>
                    <a:pt x="227" y="33"/>
                  </a:cubicBezTo>
                  <a:cubicBezTo>
                    <a:pt x="222" y="22"/>
                    <a:pt x="222" y="22"/>
                    <a:pt x="222" y="22"/>
                  </a:cubicBezTo>
                  <a:cubicBezTo>
                    <a:pt x="214" y="24"/>
                    <a:pt x="214" y="24"/>
                    <a:pt x="214" y="24"/>
                  </a:cubicBezTo>
                  <a:cubicBezTo>
                    <a:pt x="210" y="28"/>
                    <a:pt x="210" y="28"/>
                    <a:pt x="210" y="28"/>
                  </a:cubicBezTo>
                  <a:cubicBezTo>
                    <a:pt x="212" y="40"/>
                    <a:pt x="212" y="40"/>
                    <a:pt x="212" y="40"/>
                  </a:cubicBezTo>
                  <a:cubicBezTo>
                    <a:pt x="198" y="34"/>
                    <a:pt x="198" y="34"/>
                    <a:pt x="198" y="34"/>
                  </a:cubicBezTo>
                  <a:cubicBezTo>
                    <a:pt x="202" y="41"/>
                    <a:pt x="202" y="41"/>
                    <a:pt x="202" y="41"/>
                  </a:cubicBezTo>
                  <a:cubicBezTo>
                    <a:pt x="202" y="41"/>
                    <a:pt x="202" y="41"/>
                    <a:pt x="202" y="41"/>
                  </a:cubicBezTo>
                  <a:cubicBezTo>
                    <a:pt x="202" y="42"/>
                    <a:pt x="202" y="42"/>
                    <a:pt x="202" y="42"/>
                  </a:cubicBezTo>
                  <a:cubicBezTo>
                    <a:pt x="201" y="50"/>
                    <a:pt x="201" y="50"/>
                    <a:pt x="201" y="50"/>
                  </a:cubicBezTo>
                  <a:cubicBezTo>
                    <a:pt x="201" y="51"/>
                    <a:pt x="201" y="51"/>
                    <a:pt x="201" y="51"/>
                  </a:cubicBezTo>
                  <a:cubicBezTo>
                    <a:pt x="200" y="51"/>
                    <a:pt x="200" y="51"/>
                    <a:pt x="200" y="51"/>
                  </a:cubicBezTo>
                  <a:cubicBezTo>
                    <a:pt x="193" y="62"/>
                    <a:pt x="193" y="62"/>
                    <a:pt x="193" y="62"/>
                  </a:cubicBezTo>
                  <a:cubicBezTo>
                    <a:pt x="193" y="62"/>
                    <a:pt x="193" y="62"/>
                    <a:pt x="193" y="62"/>
                  </a:cubicBezTo>
                  <a:cubicBezTo>
                    <a:pt x="180" y="69"/>
                    <a:pt x="180" y="69"/>
                    <a:pt x="180" y="69"/>
                  </a:cubicBezTo>
                  <a:cubicBezTo>
                    <a:pt x="179" y="76"/>
                    <a:pt x="179" y="76"/>
                    <a:pt x="179" y="76"/>
                  </a:cubicBezTo>
                  <a:cubicBezTo>
                    <a:pt x="179" y="78"/>
                    <a:pt x="180" y="81"/>
                    <a:pt x="182" y="85"/>
                  </a:cubicBezTo>
                  <a:cubicBezTo>
                    <a:pt x="183" y="85"/>
                    <a:pt x="183" y="85"/>
                    <a:pt x="183" y="85"/>
                  </a:cubicBezTo>
                  <a:cubicBezTo>
                    <a:pt x="183" y="86"/>
                    <a:pt x="183" y="86"/>
                    <a:pt x="183" y="86"/>
                  </a:cubicBezTo>
                  <a:cubicBezTo>
                    <a:pt x="184" y="96"/>
                    <a:pt x="184" y="96"/>
                    <a:pt x="184" y="96"/>
                  </a:cubicBezTo>
                  <a:cubicBezTo>
                    <a:pt x="184" y="97"/>
                    <a:pt x="184" y="97"/>
                    <a:pt x="184" y="97"/>
                  </a:cubicBezTo>
                  <a:cubicBezTo>
                    <a:pt x="183" y="98"/>
                    <a:pt x="183" y="98"/>
                    <a:pt x="183" y="98"/>
                  </a:cubicBezTo>
                  <a:cubicBezTo>
                    <a:pt x="178" y="104"/>
                    <a:pt x="178" y="104"/>
                    <a:pt x="178" y="104"/>
                  </a:cubicBezTo>
                  <a:cubicBezTo>
                    <a:pt x="178" y="104"/>
                    <a:pt x="178" y="104"/>
                    <a:pt x="178" y="104"/>
                  </a:cubicBezTo>
                  <a:cubicBezTo>
                    <a:pt x="178" y="104"/>
                    <a:pt x="178" y="104"/>
                    <a:pt x="178" y="104"/>
                  </a:cubicBezTo>
                  <a:cubicBezTo>
                    <a:pt x="178" y="104"/>
                    <a:pt x="178" y="104"/>
                    <a:pt x="178" y="104"/>
                  </a:cubicBezTo>
                  <a:cubicBezTo>
                    <a:pt x="174" y="107"/>
                    <a:pt x="174" y="107"/>
                    <a:pt x="174" y="107"/>
                  </a:cubicBezTo>
                  <a:cubicBezTo>
                    <a:pt x="174" y="107"/>
                    <a:pt x="174" y="107"/>
                    <a:pt x="174" y="107"/>
                  </a:cubicBezTo>
                  <a:cubicBezTo>
                    <a:pt x="173" y="107"/>
                    <a:pt x="173" y="107"/>
                    <a:pt x="173" y="107"/>
                  </a:cubicBezTo>
                  <a:cubicBezTo>
                    <a:pt x="173" y="107"/>
                    <a:pt x="173" y="107"/>
                    <a:pt x="173" y="107"/>
                  </a:cubicBezTo>
                  <a:cubicBezTo>
                    <a:pt x="172" y="107"/>
                    <a:pt x="172" y="107"/>
                    <a:pt x="172" y="107"/>
                  </a:cubicBezTo>
                  <a:cubicBezTo>
                    <a:pt x="163" y="105"/>
                    <a:pt x="163" y="105"/>
                    <a:pt x="163" y="105"/>
                  </a:cubicBezTo>
                  <a:cubicBezTo>
                    <a:pt x="162" y="105"/>
                    <a:pt x="160" y="106"/>
                    <a:pt x="158" y="107"/>
                  </a:cubicBezTo>
                  <a:cubicBezTo>
                    <a:pt x="154" y="112"/>
                    <a:pt x="154" y="112"/>
                    <a:pt x="154" y="112"/>
                  </a:cubicBezTo>
                  <a:cubicBezTo>
                    <a:pt x="150" y="116"/>
                    <a:pt x="150" y="116"/>
                    <a:pt x="150" y="116"/>
                  </a:cubicBezTo>
                  <a:cubicBezTo>
                    <a:pt x="148" y="119"/>
                    <a:pt x="146" y="120"/>
                    <a:pt x="141" y="119"/>
                  </a:cubicBezTo>
                  <a:cubicBezTo>
                    <a:pt x="138" y="119"/>
                    <a:pt x="138" y="116"/>
                    <a:pt x="138" y="112"/>
                  </a:cubicBezTo>
                  <a:cubicBezTo>
                    <a:pt x="138" y="110"/>
                    <a:pt x="138" y="110"/>
                    <a:pt x="138" y="110"/>
                  </a:cubicBezTo>
                  <a:cubicBezTo>
                    <a:pt x="138" y="107"/>
                    <a:pt x="138" y="107"/>
                    <a:pt x="138" y="107"/>
                  </a:cubicBezTo>
                  <a:cubicBezTo>
                    <a:pt x="136" y="109"/>
                    <a:pt x="136" y="109"/>
                    <a:pt x="136" y="109"/>
                  </a:cubicBezTo>
                  <a:cubicBezTo>
                    <a:pt x="135" y="110"/>
                    <a:pt x="134" y="111"/>
                    <a:pt x="132" y="111"/>
                  </a:cubicBezTo>
                  <a:cubicBezTo>
                    <a:pt x="131" y="110"/>
                    <a:pt x="130" y="109"/>
                    <a:pt x="129" y="106"/>
                  </a:cubicBezTo>
                  <a:cubicBezTo>
                    <a:pt x="129" y="106"/>
                    <a:pt x="129" y="106"/>
                    <a:pt x="129" y="106"/>
                  </a:cubicBezTo>
                  <a:cubicBezTo>
                    <a:pt x="128" y="96"/>
                    <a:pt x="128" y="96"/>
                    <a:pt x="128" y="96"/>
                  </a:cubicBezTo>
                  <a:cubicBezTo>
                    <a:pt x="126" y="88"/>
                    <a:pt x="126" y="88"/>
                    <a:pt x="126" y="88"/>
                  </a:cubicBezTo>
                  <a:cubicBezTo>
                    <a:pt x="122" y="84"/>
                    <a:pt x="122" y="84"/>
                    <a:pt x="122" y="84"/>
                  </a:cubicBezTo>
                  <a:cubicBezTo>
                    <a:pt x="122" y="84"/>
                    <a:pt x="122" y="84"/>
                    <a:pt x="122" y="84"/>
                  </a:cubicBezTo>
                  <a:cubicBezTo>
                    <a:pt x="122" y="83"/>
                    <a:pt x="122" y="83"/>
                    <a:pt x="122" y="83"/>
                  </a:cubicBezTo>
                  <a:cubicBezTo>
                    <a:pt x="113" y="64"/>
                    <a:pt x="113" y="64"/>
                    <a:pt x="113" y="64"/>
                  </a:cubicBezTo>
                  <a:cubicBezTo>
                    <a:pt x="113" y="64"/>
                    <a:pt x="113" y="64"/>
                    <a:pt x="113" y="64"/>
                  </a:cubicBezTo>
                  <a:cubicBezTo>
                    <a:pt x="110" y="58"/>
                    <a:pt x="110" y="58"/>
                    <a:pt x="110" y="58"/>
                  </a:cubicBezTo>
                  <a:cubicBezTo>
                    <a:pt x="110" y="58"/>
                    <a:pt x="110" y="58"/>
                    <a:pt x="110" y="58"/>
                  </a:cubicBezTo>
                  <a:cubicBezTo>
                    <a:pt x="110" y="58"/>
                    <a:pt x="110" y="58"/>
                    <a:pt x="110" y="58"/>
                  </a:cubicBezTo>
                  <a:cubicBezTo>
                    <a:pt x="110" y="57"/>
                    <a:pt x="110" y="57"/>
                    <a:pt x="110" y="57"/>
                  </a:cubicBezTo>
                  <a:cubicBezTo>
                    <a:pt x="108" y="47"/>
                    <a:pt x="108" y="47"/>
                    <a:pt x="108" y="47"/>
                  </a:cubicBezTo>
                  <a:cubicBezTo>
                    <a:pt x="107" y="45"/>
                    <a:pt x="107" y="45"/>
                    <a:pt x="107" y="45"/>
                  </a:cubicBezTo>
                  <a:cubicBezTo>
                    <a:pt x="106" y="46"/>
                    <a:pt x="106" y="46"/>
                    <a:pt x="106" y="46"/>
                  </a:cubicBezTo>
                  <a:cubicBezTo>
                    <a:pt x="103" y="50"/>
                    <a:pt x="101" y="52"/>
                    <a:pt x="100" y="52"/>
                  </a:cubicBezTo>
                  <a:cubicBezTo>
                    <a:pt x="99" y="52"/>
                    <a:pt x="97" y="50"/>
                    <a:pt x="94" y="48"/>
                  </a:cubicBezTo>
                  <a:cubicBezTo>
                    <a:pt x="88" y="45"/>
                    <a:pt x="88" y="45"/>
                    <a:pt x="88" y="45"/>
                  </a:cubicBezTo>
                  <a:cubicBezTo>
                    <a:pt x="87" y="44"/>
                    <a:pt x="87" y="44"/>
                    <a:pt x="87" y="44"/>
                  </a:cubicBezTo>
                  <a:cubicBezTo>
                    <a:pt x="86" y="44"/>
                    <a:pt x="86" y="44"/>
                    <a:pt x="86" y="44"/>
                  </a:cubicBezTo>
                  <a:cubicBezTo>
                    <a:pt x="86" y="44"/>
                    <a:pt x="86" y="44"/>
                    <a:pt x="86" y="44"/>
                  </a:cubicBezTo>
                  <a:cubicBezTo>
                    <a:pt x="86" y="43"/>
                    <a:pt x="86" y="43"/>
                    <a:pt x="86" y="43"/>
                  </a:cubicBezTo>
                  <a:cubicBezTo>
                    <a:pt x="86" y="35"/>
                    <a:pt x="86" y="35"/>
                    <a:pt x="86" y="35"/>
                  </a:cubicBezTo>
                  <a:cubicBezTo>
                    <a:pt x="86" y="35"/>
                    <a:pt x="86" y="35"/>
                    <a:pt x="86" y="35"/>
                  </a:cubicBezTo>
                  <a:cubicBezTo>
                    <a:pt x="84" y="29"/>
                    <a:pt x="84" y="29"/>
                    <a:pt x="84" y="29"/>
                  </a:cubicBezTo>
                  <a:cubicBezTo>
                    <a:pt x="81" y="21"/>
                    <a:pt x="81" y="21"/>
                    <a:pt x="81" y="21"/>
                  </a:cubicBezTo>
                  <a:cubicBezTo>
                    <a:pt x="78" y="21"/>
                    <a:pt x="78" y="21"/>
                    <a:pt x="78" y="21"/>
                  </a:cubicBezTo>
                  <a:cubicBezTo>
                    <a:pt x="78" y="24"/>
                    <a:pt x="78" y="27"/>
                    <a:pt x="77" y="29"/>
                  </a:cubicBezTo>
                  <a:cubicBezTo>
                    <a:pt x="76" y="31"/>
                    <a:pt x="75" y="33"/>
                    <a:pt x="72" y="35"/>
                  </a:cubicBezTo>
                  <a:cubicBezTo>
                    <a:pt x="72" y="38"/>
                    <a:pt x="70" y="40"/>
                    <a:pt x="69" y="41"/>
                  </a:cubicBezTo>
                  <a:cubicBezTo>
                    <a:pt x="66" y="44"/>
                    <a:pt x="64" y="44"/>
                    <a:pt x="62" y="42"/>
                  </a:cubicBezTo>
                  <a:cubicBezTo>
                    <a:pt x="61" y="42"/>
                    <a:pt x="61" y="42"/>
                    <a:pt x="61" y="42"/>
                  </a:cubicBezTo>
                  <a:cubicBezTo>
                    <a:pt x="58" y="41"/>
                    <a:pt x="58" y="38"/>
                    <a:pt x="58" y="33"/>
                  </a:cubicBezTo>
                  <a:cubicBezTo>
                    <a:pt x="58" y="31"/>
                    <a:pt x="58" y="31"/>
                    <a:pt x="58" y="31"/>
                  </a:cubicBezTo>
                  <a:cubicBezTo>
                    <a:pt x="53" y="28"/>
                    <a:pt x="53" y="28"/>
                    <a:pt x="53" y="28"/>
                  </a:cubicBezTo>
                  <a:cubicBezTo>
                    <a:pt x="51" y="27"/>
                    <a:pt x="50" y="24"/>
                    <a:pt x="50" y="21"/>
                  </a:cubicBezTo>
                  <a:cubicBezTo>
                    <a:pt x="52" y="3"/>
                    <a:pt x="52" y="3"/>
                    <a:pt x="52" y="3"/>
                  </a:cubicBezTo>
                  <a:cubicBezTo>
                    <a:pt x="51" y="0"/>
                    <a:pt x="51" y="0"/>
                    <a:pt x="51" y="0"/>
                  </a:cubicBezTo>
                  <a:cubicBezTo>
                    <a:pt x="44" y="7"/>
                    <a:pt x="44" y="7"/>
                    <a:pt x="44" y="7"/>
                  </a:cubicBezTo>
                  <a:cubicBezTo>
                    <a:pt x="40" y="10"/>
                    <a:pt x="40" y="10"/>
                    <a:pt x="40" y="10"/>
                  </a:cubicBezTo>
                  <a:cubicBezTo>
                    <a:pt x="39" y="13"/>
                    <a:pt x="39" y="13"/>
                    <a:pt x="39" y="13"/>
                  </a:cubicBezTo>
                  <a:cubicBezTo>
                    <a:pt x="40" y="17"/>
                    <a:pt x="41" y="20"/>
                    <a:pt x="41" y="22"/>
                  </a:cubicBezTo>
                  <a:cubicBezTo>
                    <a:pt x="41" y="26"/>
                    <a:pt x="39" y="29"/>
                    <a:pt x="36" y="30"/>
                  </a:cubicBezTo>
                  <a:cubicBezTo>
                    <a:pt x="28" y="33"/>
                    <a:pt x="28" y="33"/>
                    <a:pt x="28" y="33"/>
                  </a:cubicBezTo>
                  <a:cubicBezTo>
                    <a:pt x="26" y="34"/>
                    <a:pt x="26" y="34"/>
                    <a:pt x="26" y="34"/>
                  </a:cubicBezTo>
                  <a:cubicBezTo>
                    <a:pt x="26" y="37"/>
                    <a:pt x="26" y="37"/>
                    <a:pt x="26" y="37"/>
                  </a:cubicBezTo>
                  <a:cubicBezTo>
                    <a:pt x="26" y="48"/>
                    <a:pt x="26" y="48"/>
                    <a:pt x="26" y="48"/>
                  </a:cubicBezTo>
                  <a:cubicBezTo>
                    <a:pt x="26" y="52"/>
                    <a:pt x="27" y="54"/>
                    <a:pt x="28" y="54"/>
                  </a:cubicBezTo>
                  <a:cubicBezTo>
                    <a:pt x="30" y="55"/>
                    <a:pt x="33" y="55"/>
                    <a:pt x="36" y="53"/>
                  </a:cubicBezTo>
                  <a:cubicBezTo>
                    <a:pt x="38" y="52"/>
                    <a:pt x="38" y="52"/>
                    <a:pt x="38" y="52"/>
                  </a:cubicBezTo>
                  <a:cubicBezTo>
                    <a:pt x="46" y="69"/>
                    <a:pt x="46" y="69"/>
                    <a:pt x="46" y="69"/>
                  </a:cubicBezTo>
                  <a:cubicBezTo>
                    <a:pt x="46" y="70"/>
                    <a:pt x="46" y="70"/>
                    <a:pt x="46" y="70"/>
                  </a:cubicBezTo>
                  <a:cubicBezTo>
                    <a:pt x="46" y="70"/>
                    <a:pt x="46" y="70"/>
                    <a:pt x="46" y="70"/>
                  </a:cubicBezTo>
                  <a:cubicBezTo>
                    <a:pt x="46" y="70"/>
                    <a:pt x="46" y="70"/>
                    <a:pt x="46" y="70"/>
                  </a:cubicBezTo>
                  <a:cubicBezTo>
                    <a:pt x="43" y="102"/>
                    <a:pt x="40" y="120"/>
                    <a:pt x="36" y="125"/>
                  </a:cubicBezTo>
                  <a:cubicBezTo>
                    <a:pt x="35" y="126"/>
                    <a:pt x="34" y="127"/>
                    <a:pt x="31" y="128"/>
                  </a:cubicBezTo>
                  <a:cubicBezTo>
                    <a:pt x="28" y="128"/>
                    <a:pt x="26" y="127"/>
                    <a:pt x="24" y="126"/>
                  </a:cubicBezTo>
                  <a:cubicBezTo>
                    <a:pt x="13" y="146"/>
                    <a:pt x="6" y="157"/>
                    <a:pt x="3" y="159"/>
                  </a:cubicBezTo>
                  <a:cubicBezTo>
                    <a:pt x="4" y="159"/>
                    <a:pt x="4" y="159"/>
                    <a:pt x="4" y="159"/>
                  </a:cubicBezTo>
                  <a:cubicBezTo>
                    <a:pt x="2" y="159"/>
                    <a:pt x="1" y="164"/>
                    <a:pt x="2" y="174"/>
                  </a:cubicBezTo>
                  <a:cubicBezTo>
                    <a:pt x="4" y="176"/>
                    <a:pt x="4" y="176"/>
                    <a:pt x="4" y="176"/>
                  </a:cubicBezTo>
                  <a:cubicBezTo>
                    <a:pt x="5" y="176"/>
                    <a:pt x="5" y="176"/>
                    <a:pt x="5" y="176"/>
                  </a:cubicBezTo>
                  <a:cubicBezTo>
                    <a:pt x="6" y="177"/>
                    <a:pt x="6" y="177"/>
                    <a:pt x="6" y="177"/>
                  </a:cubicBezTo>
                  <a:lnTo>
                    <a:pt x="2" y="1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3"/>
            <p:cNvSpPr>
              <a:spLocks/>
            </p:cNvSpPr>
            <p:nvPr/>
          </p:nvSpPr>
          <p:spPr bwMode="auto">
            <a:xfrm>
              <a:off x="1990" y="2479"/>
              <a:ext cx="366" cy="316"/>
            </a:xfrm>
            <a:custGeom>
              <a:avLst/>
              <a:gdLst>
                <a:gd name="T0" fmla="*/ 142 w 192"/>
                <a:gd name="T1" fmla="*/ 7 h 166"/>
                <a:gd name="T2" fmla="*/ 131 w 192"/>
                <a:gd name="T3" fmla="*/ 10 h 166"/>
                <a:gd name="T4" fmla="*/ 129 w 192"/>
                <a:gd name="T5" fmla="*/ 0 h 166"/>
                <a:gd name="T6" fmla="*/ 125 w 192"/>
                <a:gd name="T7" fmla="*/ 10 h 166"/>
                <a:gd name="T8" fmla="*/ 119 w 192"/>
                <a:gd name="T9" fmla="*/ 18 h 166"/>
                <a:gd name="T10" fmla="*/ 108 w 192"/>
                <a:gd name="T11" fmla="*/ 17 h 166"/>
                <a:gd name="T12" fmla="*/ 106 w 192"/>
                <a:gd name="T13" fmla="*/ 25 h 166"/>
                <a:gd name="T14" fmla="*/ 94 w 192"/>
                <a:gd name="T15" fmla="*/ 28 h 166"/>
                <a:gd name="T16" fmla="*/ 90 w 192"/>
                <a:gd name="T17" fmla="*/ 30 h 166"/>
                <a:gd name="T18" fmla="*/ 80 w 192"/>
                <a:gd name="T19" fmla="*/ 26 h 166"/>
                <a:gd name="T20" fmla="*/ 73 w 192"/>
                <a:gd name="T21" fmla="*/ 24 h 166"/>
                <a:gd name="T22" fmla="*/ 84 w 192"/>
                <a:gd name="T23" fmla="*/ 40 h 166"/>
                <a:gd name="T24" fmla="*/ 90 w 192"/>
                <a:gd name="T25" fmla="*/ 46 h 166"/>
                <a:gd name="T26" fmla="*/ 88 w 192"/>
                <a:gd name="T27" fmla="*/ 55 h 166"/>
                <a:gd name="T28" fmla="*/ 69 w 192"/>
                <a:gd name="T29" fmla="*/ 64 h 166"/>
                <a:gd name="T30" fmla="*/ 62 w 192"/>
                <a:gd name="T31" fmla="*/ 65 h 166"/>
                <a:gd name="T32" fmla="*/ 55 w 192"/>
                <a:gd name="T33" fmla="*/ 63 h 166"/>
                <a:gd name="T34" fmla="*/ 47 w 192"/>
                <a:gd name="T35" fmla="*/ 71 h 166"/>
                <a:gd name="T36" fmla="*/ 39 w 192"/>
                <a:gd name="T37" fmla="*/ 74 h 166"/>
                <a:gd name="T38" fmla="*/ 8 w 192"/>
                <a:gd name="T39" fmla="*/ 74 h 166"/>
                <a:gd name="T40" fmla="*/ 4 w 192"/>
                <a:gd name="T41" fmla="*/ 96 h 166"/>
                <a:gd name="T42" fmla="*/ 11 w 192"/>
                <a:gd name="T43" fmla="*/ 100 h 166"/>
                <a:gd name="T44" fmla="*/ 15 w 192"/>
                <a:gd name="T45" fmla="*/ 95 h 166"/>
                <a:gd name="T46" fmla="*/ 28 w 192"/>
                <a:gd name="T47" fmla="*/ 96 h 166"/>
                <a:gd name="T48" fmla="*/ 31 w 192"/>
                <a:gd name="T49" fmla="*/ 118 h 166"/>
                <a:gd name="T50" fmla="*/ 26 w 192"/>
                <a:gd name="T51" fmla="*/ 130 h 166"/>
                <a:gd name="T52" fmla="*/ 38 w 192"/>
                <a:gd name="T53" fmla="*/ 148 h 166"/>
                <a:gd name="T54" fmla="*/ 33 w 192"/>
                <a:gd name="T55" fmla="*/ 166 h 166"/>
                <a:gd name="T56" fmla="*/ 46 w 192"/>
                <a:gd name="T57" fmla="*/ 159 h 166"/>
                <a:gd name="T58" fmla="*/ 55 w 192"/>
                <a:gd name="T59" fmla="*/ 160 h 166"/>
                <a:gd name="T60" fmla="*/ 84 w 192"/>
                <a:gd name="T61" fmla="*/ 160 h 166"/>
                <a:gd name="T62" fmla="*/ 98 w 192"/>
                <a:gd name="T63" fmla="*/ 150 h 166"/>
                <a:gd name="T64" fmla="*/ 114 w 192"/>
                <a:gd name="T65" fmla="*/ 137 h 166"/>
                <a:gd name="T66" fmla="*/ 124 w 192"/>
                <a:gd name="T67" fmla="*/ 141 h 166"/>
                <a:gd name="T68" fmla="*/ 137 w 192"/>
                <a:gd name="T69" fmla="*/ 146 h 166"/>
                <a:gd name="T70" fmla="*/ 146 w 192"/>
                <a:gd name="T71" fmla="*/ 149 h 166"/>
                <a:gd name="T72" fmla="*/ 148 w 192"/>
                <a:gd name="T73" fmla="*/ 144 h 166"/>
                <a:gd name="T74" fmla="*/ 151 w 192"/>
                <a:gd name="T75" fmla="*/ 142 h 166"/>
                <a:gd name="T76" fmla="*/ 157 w 192"/>
                <a:gd name="T77" fmla="*/ 138 h 166"/>
                <a:gd name="T78" fmla="*/ 173 w 192"/>
                <a:gd name="T79" fmla="*/ 126 h 166"/>
                <a:gd name="T80" fmla="*/ 176 w 192"/>
                <a:gd name="T81" fmla="*/ 124 h 166"/>
                <a:gd name="T82" fmla="*/ 183 w 192"/>
                <a:gd name="T83" fmla="*/ 122 h 166"/>
                <a:gd name="T84" fmla="*/ 190 w 192"/>
                <a:gd name="T85" fmla="*/ 118 h 166"/>
                <a:gd name="T86" fmla="*/ 186 w 192"/>
                <a:gd name="T87" fmla="*/ 103 h 166"/>
                <a:gd name="T88" fmla="*/ 188 w 192"/>
                <a:gd name="T89" fmla="*/ 94 h 166"/>
                <a:gd name="T90" fmla="*/ 174 w 192"/>
                <a:gd name="T91" fmla="*/ 83 h 166"/>
                <a:gd name="T92" fmla="*/ 186 w 192"/>
                <a:gd name="T93" fmla="*/ 34 h 166"/>
                <a:gd name="T94" fmla="*/ 178 w 192"/>
                <a:gd name="T95" fmla="*/ 38 h 166"/>
                <a:gd name="T96" fmla="*/ 168 w 192"/>
                <a:gd name="T97" fmla="*/ 38 h 166"/>
                <a:gd name="T98" fmla="*/ 167 w 192"/>
                <a:gd name="T99" fmla="*/ 34 h 166"/>
                <a:gd name="T100" fmla="*/ 166 w 192"/>
                <a:gd name="T101" fmla="*/ 32 h 166"/>
                <a:gd name="T102" fmla="*/ 156 w 192"/>
                <a:gd name="T103" fmla="*/ 2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2" h="166">
                  <a:moveTo>
                    <a:pt x="150" y="3"/>
                  </a:moveTo>
                  <a:cubicBezTo>
                    <a:pt x="148" y="2"/>
                    <a:pt x="148" y="2"/>
                    <a:pt x="148" y="2"/>
                  </a:cubicBezTo>
                  <a:cubicBezTo>
                    <a:pt x="144" y="4"/>
                    <a:pt x="144" y="4"/>
                    <a:pt x="144" y="4"/>
                  </a:cubicBezTo>
                  <a:cubicBezTo>
                    <a:pt x="142" y="7"/>
                    <a:pt x="142" y="7"/>
                    <a:pt x="142" y="7"/>
                  </a:cubicBezTo>
                  <a:cubicBezTo>
                    <a:pt x="141" y="11"/>
                    <a:pt x="139" y="13"/>
                    <a:pt x="136" y="13"/>
                  </a:cubicBezTo>
                  <a:cubicBezTo>
                    <a:pt x="135" y="13"/>
                    <a:pt x="133" y="12"/>
                    <a:pt x="132" y="10"/>
                  </a:cubicBezTo>
                  <a:cubicBezTo>
                    <a:pt x="131" y="10"/>
                    <a:pt x="131" y="10"/>
                    <a:pt x="131" y="10"/>
                  </a:cubicBezTo>
                  <a:cubicBezTo>
                    <a:pt x="131" y="10"/>
                    <a:pt x="131" y="10"/>
                    <a:pt x="131" y="10"/>
                  </a:cubicBezTo>
                  <a:cubicBezTo>
                    <a:pt x="131" y="10"/>
                    <a:pt x="131" y="10"/>
                    <a:pt x="131" y="10"/>
                  </a:cubicBezTo>
                  <a:cubicBezTo>
                    <a:pt x="130" y="6"/>
                    <a:pt x="130" y="6"/>
                    <a:pt x="130" y="6"/>
                  </a:cubicBezTo>
                  <a:cubicBezTo>
                    <a:pt x="130" y="5"/>
                    <a:pt x="130" y="5"/>
                    <a:pt x="130" y="5"/>
                  </a:cubicBezTo>
                  <a:cubicBezTo>
                    <a:pt x="129" y="0"/>
                    <a:pt x="129" y="0"/>
                    <a:pt x="129" y="0"/>
                  </a:cubicBezTo>
                  <a:cubicBezTo>
                    <a:pt x="127" y="0"/>
                    <a:pt x="127" y="0"/>
                    <a:pt x="127" y="0"/>
                  </a:cubicBezTo>
                  <a:cubicBezTo>
                    <a:pt x="126" y="0"/>
                    <a:pt x="126" y="0"/>
                    <a:pt x="126" y="0"/>
                  </a:cubicBezTo>
                  <a:cubicBezTo>
                    <a:pt x="125" y="4"/>
                    <a:pt x="125" y="4"/>
                    <a:pt x="125" y="4"/>
                  </a:cubicBezTo>
                  <a:cubicBezTo>
                    <a:pt x="125" y="10"/>
                    <a:pt x="125" y="10"/>
                    <a:pt x="125" y="10"/>
                  </a:cubicBezTo>
                  <a:cubicBezTo>
                    <a:pt x="125" y="10"/>
                    <a:pt x="125" y="10"/>
                    <a:pt x="125" y="10"/>
                  </a:cubicBezTo>
                  <a:cubicBezTo>
                    <a:pt x="124" y="10"/>
                    <a:pt x="124" y="10"/>
                    <a:pt x="124" y="10"/>
                  </a:cubicBezTo>
                  <a:cubicBezTo>
                    <a:pt x="120" y="17"/>
                    <a:pt x="120" y="17"/>
                    <a:pt x="120" y="17"/>
                  </a:cubicBezTo>
                  <a:cubicBezTo>
                    <a:pt x="119" y="18"/>
                    <a:pt x="119" y="18"/>
                    <a:pt x="119" y="18"/>
                  </a:cubicBezTo>
                  <a:cubicBezTo>
                    <a:pt x="118" y="18"/>
                    <a:pt x="118" y="18"/>
                    <a:pt x="118" y="18"/>
                  </a:cubicBezTo>
                  <a:cubicBezTo>
                    <a:pt x="108" y="17"/>
                    <a:pt x="108" y="17"/>
                    <a:pt x="108" y="17"/>
                  </a:cubicBezTo>
                  <a:cubicBezTo>
                    <a:pt x="108" y="17"/>
                    <a:pt x="108" y="17"/>
                    <a:pt x="108" y="17"/>
                  </a:cubicBezTo>
                  <a:cubicBezTo>
                    <a:pt x="108" y="17"/>
                    <a:pt x="108" y="17"/>
                    <a:pt x="108" y="17"/>
                  </a:cubicBezTo>
                  <a:cubicBezTo>
                    <a:pt x="108" y="17"/>
                    <a:pt x="108" y="17"/>
                    <a:pt x="108" y="17"/>
                  </a:cubicBezTo>
                  <a:cubicBezTo>
                    <a:pt x="108" y="18"/>
                    <a:pt x="108" y="18"/>
                    <a:pt x="108" y="18"/>
                  </a:cubicBezTo>
                  <a:cubicBezTo>
                    <a:pt x="104" y="22"/>
                    <a:pt x="104" y="22"/>
                    <a:pt x="104" y="22"/>
                  </a:cubicBezTo>
                  <a:cubicBezTo>
                    <a:pt x="106" y="25"/>
                    <a:pt x="106" y="25"/>
                    <a:pt x="106" y="25"/>
                  </a:cubicBezTo>
                  <a:cubicBezTo>
                    <a:pt x="106" y="25"/>
                    <a:pt x="106" y="25"/>
                    <a:pt x="106" y="25"/>
                  </a:cubicBezTo>
                  <a:cubicBezTo>
                    <a:pt x="103" y="29"/>
                    <a:pt x="103" y="29"/>
                    <a:pt x="103" y="29"/>
                  </a:cubicBezTo>
                  <a:cubicBezTo>
                    <a:pt x="94" y="29"/>
                    <a:pt x="94" y="29"/>
                    <a:pt x="94" y="29"/>
                  </a:cubicBezTo>
                  <a:cubicBezTo>
                    <a:pt x="94" y="28"/>
                    <a:pt x="94" y="28"/>
                    <a:pt x="94" y="28"/>
                  </a:cubicBezTo>
                  <a:cubicBezTo>
                    <a:pt x="94" y="27"/>
                    <a:pt x="94" y="27"/>
                    <a:pt x="94" y="27"/>
                  </a:cubicBezTo>
                  <a:cubicBezTo>
                    <a:pt x="92" y="26"/>
                    <a:pt x="92" y="26"/>
                    <a:pt x="92" y="26"/>
                  </a:cubicBezTo>
                  <a:cubicBezTo>
                    <a:pt x="91" y="29"/>
                    <a:pt x="91" y="29"/>
                    <a:pt x="91" y="29"/>
                  </a:cubicBezTo>
                  <a:cubicBezTo>
                    <a:pt x="90" y="30"/>
                    <a:pt x="90" y="30"/>
                    <a:pt x="90" y="30"/>
                  </a:cubicBezTo>
                  <a:cubicBezTo>
                    <a:pt x="84" y="30"/>
                    <a:pt x="84" y="30"/>
                    <a:pt x="84" y="30"/>
                  </a:cubicBezTo>
                  <a:cubicBezTo>
                    <a:pt x="84" y="30"/>
                    <a:pt x="84" y="30"/>
                    <a:pt x="84" y="30"/>
                  </a:cubicBezTo>
                  <a:cubicBezTo>
                    <a:pt x="80" y="27"/>
                    <a:pt x="80" y="27"/>
                    <a:pt x="80" y="27"/>
                  </a:cubicBezTo>
                  <a:cubicBezTo>
                    <a:pt x="80" y="26"/>
                    <a:pt x="80" y="26"/>
                    <a:pt x="80" y="26"/>
                  </a:cubicBezTo>
                  <a:cubicBezTo>
                    <a:pt x="80" y="26"/>
                    <a:pt x="80" y="26"/>
                    <a:pt x="80" y="26"/>
                  </a:cubicBezTo>
                  <a:cubicBezTo>
                    <a:pt x="80" y="26"/>
                    <a:pt x="80" y="26"/>
                    <a:pt x="80" y="26"/>
                  </a:cubicBezTo>
                  <a:cubicBezTo>
                    <a:pt x="80" y="25"/>
                    <a:pt x="80" y="25"/>
                    <a:pt x="80" y="25"/>
                  </a:cubicBezTo>
                  <a:cubicBezTo>
                    <a:pt x="73" y="24"/>
                    <a:pt x="73" y="24"/>
                    <a:pt x="73" y="24"/>
                  </a:cubicBezTo>
                  <a:cubicBezTo>
                    <a:pt x="68" y="26"/>
                    <a:pt x="68" y="26"/>
                    <a:pt x="68" y="26"/>
                  </a:cubicBezTo>
                  <a:cubicBezTo>
                    <a:pt x="66" y="28"/>
                    <a:pt x="66" y="28"/>
                    <a:pt x="66" y="28"/>
                  </a:cubicBezTo>
                  <a:cubicBezTo>
                    <a:pt x="74" y="37"/>
                    <a:pt x="74" y="37"/>
                    <a:pt x="74" y="37"/>
                  </a:cubicBezTo>
                  <a:cubicBezTo>
                    <a:pt x="84" y="40"/>
                    <a:pt x="84" y="40"/>
                    <a:pt x="84" y="40"/>
                  </a:cubicBezTo>
                  <a:cubicBezTo>
                    <a:pt x="84" y="40"/>
                    <a:pt x="84" y="40"/>
                    <a:pt x="84" y="40"/>
                  </a:cubicBezTo>
                  <a:cubicBezTo>
                    <a:pt x="84" y="40"/>
                    <a:pt x="84" y="40"/>
                    <a:pt x="84" y="40"/>
                  </a:cubicBezTo>
                  <a:cubicBezTo>
                    <a:pt x="85" y="41"/>
                    <a:pt x="85" y="41"/>
                    <a:pt x="85" y="41"/>
                  </a:cubicBezTo>
                  <a:cubicBezTo>
                    <a:pt x="90" y="46"/>
                    <a:pt x="90" y="46"/>
                    <a:pt x="90" y="46"/>
                  </a:cubicBezTo>
                  <a:cubicBezTo>
                    <a:pt x="88" y="54"/>
                    <a:pt x="88" y="54"/>
                    <a:pt x="88" y="54"/>
                  </a:cubicBezTo>
                  <a:cubicBezTo>
                    <a:pt x="88" y="54"/>
                    <a:pt x="88" y="54"/>
                    <a:pt x="88" y="54"/>
                  </a:cubicBezTo>
                  <a:cubicBezTo>
                    <a:pt x="88" y="55"/>
                    <a:pt x="88" y="55"/>
                    <a:pt x="88" y="55"/>
                  </a:cubicBezTo>
                  <a:cubicBezTo>
                    <a:pt x="88" y="55"/>
                    <a:pt x="88" y="55"/>
                    <a:pt x="88" y="55"/>
                  </a:cubicBezTo>
                  <a:cubicBezTo>
                    <a:pt x="81" y="60"/>
                    <a:pt x="81" y="60"/>
                    <a:pt x="81" y="60"/>
                  </a:cubicBezTo>
                  <a:cubicBezTo>
                    <a:pt x="81" y="61"/>
                    <a:pt x="81" y="61"/>
                    <a:pt x="81" y="61"/>
                  </a:cubicBezTo>
                  <a:cubicBezTo>
                    <a:pt x="80" y="61"/>
                    <a:pt x="80" y="61"/>
                    <a:pt x="80" y="61"/>
                  </a:cubicBezTo>
                  <a:cubicBezTo>
                    <a:pt x="69" y="64"/>
                    <a:pt x="69" y="64"/>
                    <a:pt x="69" y="64"/>
                  </a:cubicBezTo>
                  <a:cubicBezTo>
                    <a:pt x="69" y="64"/>
                    <a:pt x="69" y="64"/>
                    <a:pt x="69" y="64"/>
                  </a:cubicBezTo>
                  <a:cubicBezTo>
                    <a:pt x="62" y="65"/>
                    <a:pt x="62" y="65"/>
                    <a:pt x="62" y="65"/>
                  </a:cubicBezTo>
                  <a:cubicBezTo>
                    <a:pt x="62" y="65"/>
                    <a:pt x="62" y="65"/>
                    <a:pt x="62" y="65"/>
                  </a:cubicBezTo>
                  <a:cubicBezTo>
                    <a:pt x="62" y="65"/>
                    <a:pt x="62" y="65"/>
                    <a:pt x="62" y="65"/>
                  </a:cubicBezTo>
                  <a:cubicBezTo>
                    <a:pt x="62" y="65"/>
                    <a:pt x="62" y="65"/>
                    <a:pt x="62" y="65"/>
                  </a:cubicBezTo>
                  <a:cubicBezTo>
                    <a:pt x="62" y="65"/>
                    <a:pt x="62" y="65"/>
                    <a:pt x="62" y="65"/>
                  </a:cubicBezTo>
                  <a:cubicBezTo>
                    <a:pt x="57" y="63"/>
                    <a:pt x="57" y="63"/>
                    <a:pt x="57" y="63"/>
                  </a:cubicBezTo>
                  <a:cubicBezTo>
                    <a:pt x="55" y="63"/>
                    <a:pt x="55" y="63"/>
                    <a:pt x="55" y="63"/>
                  </a:cubicBezTo>
                  <a:cubicBezTo>
                    <a:pt x="52" y="67"/>
                    <a:pt x="52" y="67"/>
                    <a:pt x="52" y="67"/>
                  </a:cubicBezTo>
                  <a:cubicBezTo>
                    <a:pt x="52" y="67"/>
                    <a:pt x="52" y="67"/>
                    <a:pt x="52" y="67"/>
                  </a:cubicBezTo>
                  <a:cubicBezTo>
                    <a:pt x="52" y="67"/>
                    <a:pt x="52" y="67"/>
                    <a:pt x="52" y="67"/>
                  </a:cubicBezTo>
                  <a:cubicBezTo>
                    <a:pt x="47" y="71"/>
                    <a:pt x="47" y="71"/>
                    <a:pt x="47" y="71"/>
                  </a:cubicBezTo>
                  <a:cubicBezTo>
                    <a:pt x="46" y="71"/>
                    <a:pt x="46" y="71"/>
                    <a:pt x="46" y="71"/>
                  </a:cubicBezTo>
                  <a:cubicBezTo>
                    <a:pt x="46" y="71"/>
                    <a:pt x="46" y="71"/>
                    <a:pt x="46" y="71"/>
                  </a:cubicBezTo>
                  <a:cubicBezTo>
                    <a:pt x="39" y="74"/>
                    <a:pt x="39" y="74"/>
                    <a:pt x="39" y="74"/>
                  </a:cubicBezTo>
                  <a:cubicBezTo>
                    <a:pt x="39" y="74"/>
                    <a:pt x="39" y="74"/>
                    <a:pt x="39" y="74"/>
                  </a:cubicBezTo>
                  <a:cubicBezTo>
                    <a:pt x="30" y="71"/>
                    <a:pt x="30" y="71"/>
                    <a:pt x="30" y="71"/>
                  </a:cubicBezTo>
                  <a:cubicBezTo>
                    <a:pt x="12" y="72"/>
                    <a:pt x="12" y="72"/>
                    <a:pt x="12" y="72"/>
                  </a:cubicBezTo>
                  <a:cubicBezTo>
                    <a:pt x="8" y="73"/>
                    <a:pt x="8" y="73"/>
                    <a:pt x="8" y="73"/>
                  </a:cubicBezTo>
                  <a:cubicBezTo>
                    <a:pt x="8" y="74"/>
                    <a:pt x="8" y="74"/>
                    <a:pt x="8" y="74"/>
                  </a:cubicBezTo>
                  <a:cubicBezTo>
                    <a:pt x="4" y="74"/>
                    <a:pt x="4" y="74"/>
                    <a:pt x="4" y="74"/>
                  </a:cubicBezTo>
                  <a:cubicBezTo>
                    <a:pt x="0" y="80"/>
                    <a:pt x="0" y="80"/>
                    <a:pt x="0" y="80"/>
                  </a:cubicBezTo>
                  <a:cubicBezTo>
                    <a:pt x="0" y="86"/>
                    <a:pt x="0" y="86"/>
                    <a:pt x="0" y="86"/>
                  </a:cubicBezTo>
                  <a:cubicBezTo>
                    <a:pt x="4" y="96"/>
                    <a:pt x="4" y="96"/>
                    <a:pt x="4" y="96"/>
                  </a:cubicBezTo>
                  <a:cubicBezTo>
                    <a:pt x="9" y="98"/>
                    <a:pt x="9" y="98"/>
                    <a:pt x="9" y="98"/>
                  </a:cubicBezTo>
                  <a:cubicBezTo>
                    <a:pt x="9" y="98"/>
                    <a:pt x="9" y="98"/>
                    <a:pt x="9" y="98"/>
                  </a:cubicBezTo>
                  <a:cubicBezTo>
                    <a:pt x="9" y="98"/>
                    <a:pt x="9" y="98"/>
                    <a:pt x="9" y="98"/>
                  </a:cubicBezTo>
                  <a:cubicBezTo>
                    <a:pt x="11" y="100"/>
                    <a:pt x="11" y="100"/>
                    <a:pt x="11" y="100"/>
                  </a:cubicBezTo>
                  <a:cubicBezTo>
                    <a:pt x="14" y="96"/>
                    <a:pt x="14" y="96"/>
                    <a:pt x="14" y="96"/>
                  </a:cubicBezTo>
                  <a:cubicBezTo>
                    <a:pt x="14" y="95"/>
                    <a:pt x="14" y="95"/>
                    <a:pt x="14" y="95"/>
                  </a:cubicBezTo>
                  <a:cubicBezTo>
                    <a:pt x="14" y="95"/>
                    <a:pt x="14" y="95"/>
                    <a:pt x="14" y="95"/>
                  </a:cubicBezTo>
                  <a:cubicBezTo>
                    <a:pt x="15" y="95"/>
                    <a:pt x="15" y="95"/>
                    <a:pt x="15" y="95"/>
                  </a:cubicBezTo>
                  <a:cubicBezTo>
                    <a:pt x="21" y="94"/>
                    <a:pt x="21" y="94"/>
                    <a:pt x="21" y="94"/>
                  </a:cubicBezTo>
                  <a:cubicBezTo>
                    <a:pt x="22" y="94"/>
                    <a:pt x="22" y="94"/>
                    <a:pt x="22" y="94"/>
                  </a:cubicBezTo>
                  <a:cubicBezTo>
                    <a:pt x="22" y="94"/>
                    <a:pt x="22" y="94"/>
                    <a:pt x="22" y="94"/>
                  </a:cubicBezTo>
                  <a:cubicBezTo>
                    <a:pt x="28" y="96"/>
                    <a:pt x="28" y="96"/>
                    <a:pt x="28" y="96"/>
                  </a:cubicBezTo>
                  <a:cubicBezTo>
                    <a:pt x="34" y="110"/>
                    <a:pt x="34" y="110"/>
                    <a:pt x="34" y="110"/>
                  </a:cubicBezTo>
                  <a:cubicBezTo>
                    <a:pt x="33" y="110"/>
                    <a:pt x="33" y="110"/>
                    <a:pt x="33" y="110"/>
                  </a:cubicBezTo>
                  <a:cubicBezTo>
                    <a:pt x="33" y="110"/>
                    <a:pt x="33" y="110"/>
                    <a:pt x="33" y="110"/>
                  </a:cubicBezTo>
                  <a:cubicBezTo>
                    <a:pt x="31" y="118"/>
                    <a:pt x="31" y="118"/>
                    <a:pt x="31" y="118"/>
                  </a:cubicBezTo>
                  <a:cubicBezTo>
                    <a:pt x="31" y="118"/>
                    <a:pt x="31" y="118"/>
                    <a:pt x="31" y="118"/>
                  </a:cubicBezTo>
                  <a:cubicBezTo>
                    <a:pt x="29" y="122"/>
                    <a:pt x="29" y="122"/>
                    <a:pt x="29" y="122"/>
                  </a:cubicBezTo>
                  <a:cubicBezTo>
                    <a:pt x="29" y="123"/>
                    <a:pt x="29" y="123"/>
                    <a:pt x="29" y="123"/>
                  </a:cubicBezTo>
                  <a:cubicBezTo>
                    <a:pt x="26" y="130"/>
                    <a:pt x="26" y="130"/>
                    <a:pt x="26" y="130"/>
                  </a:cubicBezTo>
                  <a:cubicBezTo>
                    <a:pt x="26" y="138"/>
                    <a:pt x="26" y="138"/>
                    <a:pt x="26" y="138"/>
                  </a:cubicBezTo>
                  <a:cubicBezTo>
                    <a:pt x="31" y="143"/>
                    <a:pt x="31" y="143"/>
                    <a:pt x="31" y="143"/>
                  </a:cubicBezTo>
                  <a:cubicBezTo>
                    <a:pt x="31" y="143"/>
                    <a:pt x="31" y="143"/>
                    <a:pt x="31" y="143"/>
                  </a:cubicBezTo>
                  <a:cubicBezTo>
                    <a:pt x="38" y="148"/>
                    <a:pt x="38" y="148"/>
                    <a:pt x="38" y="148"/>
                  </a:cubicBezTo>
                  <a:cubicBezTo>
                    <a:pt x="38" y="149"/>
                    <a:pt x="38" y="149"/>
                    <a:pt x="38" y="149"/>
                  </a:cubicBezTo>
                  <a:cubicBezTo>
                    <a:pt x="39" y="149"/>
                    <a:pt x="39" y="149"/>
                    <a:pt x="39" y="149"/>
                  </a:cubicBezTo>
                  <a:cubicBezTo>
                    <a:pt x="34" y="160"/>
                    <a:pt x="34" y="160"/>
                    <a:pt x="34" y="160"/>
                  </a:cubicBezTo>
                  <a:cubicBezTo>
                    <a:pt x="33" y="166"/>
                    <a:pt x="33" y="166"/>
                    <a:pt x="33" y="166"/>
                  </a:cubicBezTo>
                  <a:cubicBezTo>
                    <a:pt x="34" y="165"/>
                    <a:pt x="34" y="165"/>
                    <a:pt x="34" y="165"/>
                  </a:cubicBezTo>
                  <a:cubicBezTo>
                    <a:pt x="35" y="165"/>
                    <a:pt x="35" y="165"/>
                    <a:pt x="35" y="165"/>
                  </a:cubicBezTo>
                  <a:cubicBezTo>
                    <a:pt x="39" y="163"/>
                    <a:pt x="39" y="163"/>
                    <a:pt x="39" y="163"/>
                  </a:cubicBezTo>
                  <a:cubicBezTo>
                    <a:pt x="46" y="159"/>
                    <a:pt x="46" y="159"/>
                    <a:pt x="46" y="159"/>
                  </a:cubicBezTo>
                  <a:cubicBezTo>
                    <a:pt x="46" y="159"/>
                    <a:pt x="46" y="159"/>
                    <a:pt x="46" y="159"/>
                  </a:cubicBezTo>
                  <a:cubicBezTo>
                    <a:pt x="54" y="160"/>
                    <a:pt x="54" y="160"/>
                    <a:pt x="54" y="160"/>
                  </a:cubicBezTo>
                  <a:cubicBezTo>
                    <a:pt x="55" y="160"/>
                    <a:pt x="55" y="160"/>
                    <a:pt x="55" y="160"/>
                  </a:cubicBezTo>
                  <a:cubicBezTo>
                    <a:pt x="55" y="160"/>
                    <a:pt x="55" y="160"/>
                    <a:pt x="55" y="160"/>
                  </a:cubicBezTo>
                  <a:cubicBezTo>
                    <a:pt x="67" y="165"/>
                    <a:pt x="67" y="165"/>
                    <a:pt x="67" y="165"/>
                  </a:cubicBezTo>
                  <a:cubicBezTo>
                    <a:pt x="80" y="165"/>
                    <a:pt x="80" y="165"/>
                    <a:pt x="80" y="165"/>
                  </a:cubicBezTo>
                  <a:cubicBezTo>
                    <a:pt x="84" y="160"/>
                    <a:pt x="84" y="160"/>
                    <a:pt x="84" y="160"/>
                  </a:cubicBezTo>
                  <a:cubicBezTo>
                    <a:pt x="84" y="160"/>
                    <a:pt x="84" y="160"/>
                    <a:pt x="84" y="160"/>
                  </a:cubicBezTo>
                  <a:cubicBezTo>
                    <a:pt x="84" y="160"/>
                    <a:pt x="84" y="160"/>
                    <a:pt x="84" y="160"/>
                  </a:cubicBezTo>
                  <a:cubicBezTo>
                    <a:pt x="91" y="156"/>
                    <a:pt x="91" y="156"/>
                    <a:pt x="91" y="156"/>
                  </a:cubicBezTo>
                  <a:cubicBezTo>
                    <a:pt x="98" y="151"/>
                    <a:pt x="98" y="151"/>
                    <a:pt x="98" y="151"/>
                  </a:cubicBezTo>
                  <a:cubicBezTo>
                    <a:pt x="98" y="150"/>
                    <a:pt x="98" y="150"/>
                    <a:pt x="98" y="150"/>
                  </a:cubicBezTo>
                  <a:cubicBezTo>
                    <a:pt x="98" y="150"/>
                    <a:pt x="98" y="150"/>
                    <a:pt x="98" y="150"/>
                  </a:cubicBezTo>
                  <a:cubicBezTo>
                    <a:pt x="103" y="149"/>
                    <a:pt x="103" y="149"/>
                    <a:pt x="103" y="149"/>
                  </a:cubicBezTo>
                  <a:cubicBezTo>
                    <a:pt x="108" y="145"/>
                    <a:pt x="108" y="145"/>
                    <a:pt x="108" y="145"/>
                  </a:cubicBezTo>
                  <a:cubicBezTo>
                    <a:pt x="114" y="137"/>
                    <a:pt x="114" y="137"/>
                    <a:pt x="114" y="137"/>
                  </a:cubicBezTo>
                  <a:cubicBezTo>
                    <a:pt x="123" y="140"/>
                    <a:pt x="123" y="140"/>
                    <a:pt x="123" y="140"/>
                  </a:cubicBezTo>
                  <a:cubicBezTo>
                    <a:pt x="124" y="140"/>
                    <a:pt x="124" y="140"/>
                    <a:pt x="124" y="140"/>
                  </a:cubicBezTo>
                  <a:cubicBezTo>
                    <a:pt x="124" y="141"/>
                    <a:pt x="124" y="141"/>
                    <a:pt x="124" y="141"/>
                  </a:cubicBezTo>
                  <a:cubicBezTo>
                    <a:pt x="124" y="141"/>
                    <a:pt x="124" y="141"/>
                    <a:pt x="124" y="141"/>
                  </a:cubicBezTo>
                  <a:cubicBezTo>
                    <a:pt x="126" y="144"/>
                    <a:pt x="127" y="146"/>
                    <a:pt x="128" y="146"/>
                  </a:cubicBezTo>
                  <a:cubicBezTo>
                    <a:pt x="133" y="146"/>
                    <a:pt x="133" y="146"/>
                    <a:pt x="133" y="146"/>
                  </a:cubicBezTo>
                  <a:cubicBezTo>
                    <a:pt x="134" y="146"/>
                    <a:pt x="134" y="146"/>
                    <a:pt x="134" y="146"/>
                  </a:cubicBezTo>
                  <a:cubicBezTo>
                    <a:pt x="137" y="146"/>
                    <a:pt x="137" y="146"/>
                    <a:pt x="137" y="146"/>
                  </a:cubicBezTo>
                  <a:cubicBezTo>
                    <a:pt x="138" y="146"/>
                    <a:pt x="138" y="146"/>
                    <a:pt x="138" y="146"/>
                  </a:cubicBezTo>
                  <a:cubicBezTo>
                    <a:pt x="138" y="147"/>
                    <a:pt x="138" y="147"/>
                    <a:pt x="138" y="147"/>
                  </a:cubicBezTo>
                  <a:cubicBezTo>
                    <a:pt x="144" y="149"/>
                    <a:pt x="144" y="149"/>
                    <a:pt x="144" y="149"/>
                  </a:cubicBezTo>
                  <a:cubicBezTo>
                    <a:pt x="146" y="149"/>
                    <a:pt x="146" y="149"/>
                    <a:pt x="146" y="149"/>
                  </a:cubicBezTo>
                  <a:cubicBezTo>
                    <a:pt x="147" y="148"/>
                    <a:pt x="147" y="148"/>
                    <a:pt x="147" y="148"/>
                  </a:cubicBezTo>
                  <a:cubicBezTo>
                    <a:pt x="148" y="145"/>
                    <a:pt x="148" y="145"/>
                    <a:pt x="148" y="145"/>
                  </a:cubicBezTo>
                  <a:cubicBezTo>
                    <a:pt x="148" y="145"/>
                    <a:pt x="148" y="145"/>
                    <a:pt x="148" y="145"/>
                  </a:cubicBezTo>
                  <a:cubicBezTo>
                    <a:pt x="148" y="144"/>
                    <a:pt x="148" y="144"/>
                    <a:pt x="148" y="144"/>
                  </a:cubicBezTo>
                  <a:cubicBezTo>
                    <a:pt x="148" y="144"/>
                    <a:pt x="148" y="144"/>
                    <a:pt x="148" y="144"/>
                  </a:cubicBezTo>
                  <a:cubicBezTo>
                    <a:pt x="148" y="144"/>
                    <a:pt x="148" y="144"/>
                    <a:pt x="148" y="144"/>
                  </a:cubicBezTo>
                  <a:cubicBezTo>
                    <a:pt x="151" y="142"/>
                    <a:pt x="151" y="142"/>
                    <a:pt x="151" y="142"/>
                  </a:cubicBezTo>
                  <a:cubicBezTo>
                    <a:pt x="151" y="142"/>
                    <a:pt x="151" y="142"/>
                    <a:pt x="151" y="142"/>
                  </a:cubicBezTo>
                  <a:cubicBezTo>
                    <a:pt x="156" y="138"/>
                    <a:pt x="156" y="138"/>
                    <a:pt x="156" y="138"/>
                  </a:cubicBezTo>
                  <a:cubicBezTo>
                    <a:pt x="156" y="138"/>
                    <a:pt x="156" y="138"/>
                    <a:pt x="156" y="138"/>
                  </a:cubicBezTo>
                  <a:cubicBezTo>
                    <a:pt x="156" y="138"/>
                    <a:pt x="156" y="138"/>
                    <a:pt x="156" y="138"/>
                  </a:cubicBezTo>
                  <a:cubicBezTo>
                    <a:pt x="157" y="138"/>
                    <a:pt x="157" y="138"/>
                    <a:pt x="157" y="138"/>
                  </a:cubicBezTo>
                  <a:cubicBezTo>
                    <a:pt x="161" y="138"/>
                    <a:pt x="161" y="138"/>
                    <a:pt x="161" y="138"/>
                  </a:cubicBezTo>
                  <a:cubicBezTo>
                    <a:pt x="161" y="136"/>
                    <a:pt x="162" y="133"/>
                    <a:pt x="165" y="131"/>
                  </a:cubicBezTo>
                  <a:cubicBezTo>
                    <a:pt x="168" y="129"/>
                    <a:pt x="170" y="128"/>
                    <a:pt x="171" y="128"/>
                  </a:cubicBezTo>
                  <a:cubicBezTo>
                    <a:pt x="173" y="126"/>
                    <a:pt x="173" y="126"/>
                    <a:pt x="173" y="126"/>
                  </a:cubicBezTo>
                  <a:cubicBezTo>
                    <a:pt x="174" y="126"/>
                    <a:pt x="174" y="126"/>
                    <a:pt x="174" y="126"/>
                  </a:cubicBezTo>
                  <a:cubicBezTo>
                    <a:pt x="174" y="126"/>
                    <a:pt x="174" y="126"/>
                    <a:pt x="174" y="126"/>
                  </a:cubicBezTo>
                  <a:cubicBezTo>
                    <a:pt x="176" y="124"/>
                    <a:pt x="176" y="124"/>
                    <a:pt x="176" y="124"/>
                  </a:cubicBezTo>
                  <a:cubicBezTo>
                    <a:pt x="176" y="124"/>
                    <a:pt x="176" y="124"/>
                    <a:pt x="176" y="124"/>
                  </a:cubicBezTo>
                  <a:cubicBezTo>
                    <a:pt x="176" y="124"/>
                    <a:pt x="176" y="124"/>
                    <a:pt x="176" y="124"/>
                  </a:cubicBezTo>
                  <a:cubicBezTo>
                    <a:pt x="176" y="123"/>
                    <a:pt x="176" y="123"/>
                    <a:pt x="176" y="123"/>
                  </a:cubicBezTo>
                  <a:cubicBezTo>
                    <a:pt x="177" y="123"/>
                    <a:pt x="177" y="123"/>
                    <a:pt x="177" y="123"/>
                  </a:cubicBezTo>
                  <a:cubicBezTo>
                    <a:pt x="183" y="122"/>
                    <a:pt x="183" y="122"/>
                    <a:pt x="183" y="122"/>
                  </a:cubicBezTo>
                  <a:cubicBezTo>
                    <a:pt x="187" y="122"/>
                    <a:pt x="187" y="122"/>
                    <a:pt x="187" y="122"/>
                  </a:cubicBezTo>
                  <a:cubicBezTo>
                    <a:pt x="188" y="120"/>
                    <a:pt x="188" y="120"/>
                    <a:pt x="188" y="120"/>
                  </a:cubicBezTo>
                  <a:cubicBezTo>
                    <a:pt x="190" y="118"/>
                    <a:pt x="190" y="118"/>
                    <a:pt x="190" y="118"/>
                  </a:cubicBezTo>
                  <a:cubicBezTo>
                    <a:pt x="190" y="118"/>
                    <a:pt x="190" y="118"/>
                    <a:pt x="190" y="118"/>
                  </a:cubicBezTo>
                  <a:cubicBezTo>
                    <a:pt x="192" y="114"/>
                    <a:pt x="192" y="114"/>
                    <a:pt x="192" y="114"/>
                  </a:cubicBezTo>
                  <a:cubicBezTo>
                    <a:pt x="191" y="114"/>
                    <a:pt x="191" y="114"/>
                    <a:pt x="191" y="114"/>
                  </a:cubicBezTo>
                  <a:cubicBezTo>
                    <a:pt x="188" y="111"/>
                    <a:pt x="187" y="108"/>
                    <a:pt x="186" y="103"/>
                  </a:cubicBezTo>
                  <a:cubicBezTo>
                    <a:pt x="186" y="103"/>
                    <a:pt x="186" y="103"/>
                    <a:pt x="186" y="103"/>
                  </a:cubicBezTo>
                  <a:cubicBezTo>
                    <a:pt x="186" y="103"/>
                    <a:pt x="186" y="103"/>
                    <a:pt x="186" y="103"/>
                  </a:cubicBezTo>
                  <a:cubicBezTo>
                    <a:pt x="186" y="103"/>
                    <a:pt x="186" y="103"/>
                    <a:pt x="186" y="103"/>
                  </a:cubicBezTo>
                  <a:cubicBezTo>
                    <a:pt x="186" y="102"/>
                    <a:pt x="186" y="102"/>
                    <a:pt x="186" y="102"/>
                  </a:cubicBezTo>
                  <a:cubicBezTo>
                    <a:pt x="188" y="94"/>
                    <a:pt x="188" y="94"/>
                    <a:pt x="188" y="94"/>
                  </a:cubicBezTo>
                  <a:cubicBezTo>
                    <a:pt x="188" y="91"/>
                    <a:pt x="188" y="89"/>
                    <a:pt x="190" y="87"/>
                  </a:cubicBezTo>
                  <a:cubicBezTo>
                    <a:pt x="190" y="80"/>
                    <a:pt x="190" y="80"/>
                    <a:pt x="190" y="80"/>
                  </a:cubicBezTo>
                  <a:cubicBezTo>
                    <a:pt x="189" y="79"/>
                    <a:pt x="188" y="78"/>
                    <a:pt x="186" y="78"/>
                  </a:cubicBezTo>
                  <a:cubicBezTo>
                    <a:pt x="174" y="83"/>
                    <a:pt x="174" y="83"/>
                    <a:pt x="174" y="83"/>
                  </a:cubicBezTo>
                  <a:cubicBezTo>
                    <a:pt x="174" y="70"/>
                    <a:pt x="174" y="70"/>
                    <a:pt x="174" y="70"/>
                  </a:cubicBezTo>
                  <a:cubicBezTo>
                    <a:pt x="175" y="68"/>
                    <a:pt x="179" y="64"/>
                    <a:pt x="186" y="60"/>
                  </a:cubicBezTo>
                  <a:cubicBezTo>
                    <a:pt x="183" y="46"/>
                    <a:pt x="183" y="46"/>
                    <a:pt x="183" y="46"/>
                  </a:cubicBezTo>
                  <a:cubicBezTo>
                    <a:pt x="182" y="41"/>
                    <a:pt x="183" y="37"/>
                    <a:pt x="186" y="34"/>
                  </a:cubicBezTo>
                  <a:cubicBezTo>
                    <a:pt x="186" y="32"/>
                    <a:pt x="186" y="32"/>
                    <a:pt x="186" y="32"/>
                  </a:cubicBezTo>
                  <a:cubicBezTo>
                    <a:pt x="182" y="32"/>
                    <a:pt x="182" y="32"/>
                    <a:pt x="182" y="32"/>
                  </a:cubicBezTo>
                  <a:cubicBezTo>
                    <a:pt x="180" y="32"/>
                    <a:pt x="180" y="32"/>
                    <a:pt x="180" y="32"/>
                  </a:cubicBezTo>
                  <a:cubicBezTo>
                    <a:pt x="178" y="38"/>
                    <a:pt x="178" y="38"/>
                    <a:pt x="178" y="38"/>
                  </a:cubicBezTo>
                  <a:cubicBezTo>
                    <a:pt x="177" y="40"/>
                    <a:pt x="175" y="41"/>
                    <a:pt x="174" y="41"/>
                  </a:cubicBezTo>
                  <a:cubicBezTo>
                    <a:pt x="173" y="41"/>
                    <a:pt x="173" y="41"/>
                    <a:pt x="173" y="41"/>
                  </a:cubicBezTo>
                  <a:cubicBezTo>
                    <a:pt x="169" y="38"/>
                    <a:pt x="169" y="38"/>
                    <a:pt x="169" y="38"/>
                  </a:cubicBezTo>
                  <a:cubicBezTo>
                    <a:pt x="168" y="38"/>
                    <a:pt x="168" y="38"/>
                    <a:pt x="168" y="38"/>
                  </a:cubicBezTo>
                  <a:cubicBezTo>
                    <a:pt x="168" y="38"/>
                    <a:pt x="168" y="38"/>
                    <a:pt x="168" y="38"/>
                  </a:cubicBezTo>
                  <a:cubicBezTo>
                    <a:pt x="168" y="38"/>
                    <a:pt x="168" y="38"/>
                    <a:pt x="168" y="38"/>
                  </a:cubicBezTo>
                  <a:cubicBezTo>
                    <a:pt x="168" y="37"/>
                    <a:pt x="168" y="37"/>
                    <a:pt x="168" y="37"/>
                  </a:cubicBezTo>
                  <a:cubicBezTo>
                    <a:pt x="167" y="34"/>
                    <a:pt x="167" y="34"/>
                    <a:pt x="167" y="34"/>
                  </a:cubicBezTo>
                  <a:cubicBezTo>
                    <a:pt x="166" y="30"/>
                    <a:pt x="166" y="30"/>
                    <a:pt x="166" y="30"/>
                  </a:cubicBezTo>
                  <a:cubicBezTo>
                    <a:pt x="166" y="30"/>
                    <a:pt x="166" y="30"/>
                    <a:pt x="166" y="30"/>
                  </a:cubicBezTo>
                  <a:cubicBezTo>
                    <a:pt x="166" y="30"/>
                    <a:pt x="166" y="30"/>
                    <a:pt x="166" y="30"/>
                  </a:cubicBezTo>
                  <a:cubicBezTo>
                    <a:pt x="166" y="32"/>
                    <a:pt x="166" y="32"/>
                    <a:pt x="166" y="32"/>
                  </a:cubicBezTo>
                  <a:cubicBezTo>
                    <a:pt x="158" y="32"/>
                    <a:pt x="158" y="32"/>
                    <a:pt x="158" y="32"/>
                  </a:cubicBezTo>
                  <a:cubicBezTo>
                    <a:pt x="158" y="30"/>
                    <a:pt x="158" y="30"/>
                    <a:pt x="158" y="30"/>
                  </a:cubicBezTo>
                  <a:cubicBezTo>
                    <a:pt x="156" y="26"/>
                    <a:pt x="156" y="26"/>
                    <a:pt x="156" y="26"/>
                  </a:cubicBezTo>
                  <a:cubicBezTo>
                    <a:pt x="156" y="20"/>
                    <a:pt x="156" y="20"/>
                    <a:pt x="156" y="20"/>
                  </a:cubicBezTo>
                  <a:cubicBezTo>
                    <a:pt x="152" y="12"/>
                    <a:pt x="152" y="12"/>
                    <a:pt x="152" y="12"/>
                  </a:cubicBezTo>
                  <a:cubicBezTo>
                    <a:pt x="152" y="6"/>
                    <a:pt x="152" y="6"/>
                    <a:pt x="152" y="6"/>
                  </a:cubicBezTo>
                  <a:lnTo>
                    <a:pt x="15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4"/>
            <p:cNvSpPr>
              <a:spLocks/>
            </p:cNvSpPr>
            <p:nvPr/>
          </p:nvSpPr>
          <p:spPr bwMode="auto">
            <a:xfrm>
              <a:off x="2049" y="2673"/>
              <a:ext cx="479" cy="364"/>
            </a:xfrm>
            <a:custGeom>
              <a:avLst/>
              <a:gdLst>
                <a:gd name="T0" fmla="*/ 202 w 251"/>
                <a:gd name="T1" fmla="*/ 6 h 191"/>
                <a:gd name="T2" fmla="*/ 188 w 251"/>
                <a:gd name="T3" fmla="*/ 18 h 191"/>
                <a:gd name="T4" fmla="*/ 172 w 251"/>
                <a:gd name="T5" fmla="*/ 22 h 191"/>
                <a:gd name="T6" fmla="*/ 161 w 251"/>
                <a:gd name="T7" fmla="*/ 21 h 191"/>
                <a:gd name="T8" fmla="*/ 161 w 251"/>
                <a:gd name="T9" fmla="*/ 21 h 191"/>
                <a:gd name="T10" fmla="*/ 147 w 251"/>
                <a:gd name="T11" fmla="*/ 26 h 191"/>
                <a:gd name="T12" fmla="*/ 137 w 251"/>
                <a:gd name="T13" fmla="*/ 32 h 191"/>
                <a:gd name="T14" fmla="*/ 127 w 251"/>
                <a:gd name="T15" fmla="*/ 40 h 191"/>
                <a:gd name="T16" fmla="*/ 120 w 251"/>
                <a:gd name="T17" fmla="*/ 47 h 191"/>
                <a:gd name="T18" fmla="*/ 118 w 251"/>
                <a:gd name="T19" fmla="*/ 51 h 191"/>
                <a:gd name="T20" fmla="*/ 103 w 251"/>
                <a:gd name="T21" fmla="*/ 48 h 191"/>
                <a:gd name="T22" fmla="*/ 85 w 251"/>
                <a:gd name="T23" fmla="*/ 40 h 191"/>
                <a:gd name="T24" fmla="*/ 80 w 251"/>
                <a:gd name="T25" fmla="*/ 46 h 191"/>
                <a:gd name="T26" fmla="*/ 74 w 251"/>
                <a:gd name="T27" fmla="*/ 51 h 191"/>
                <a:gd name="T28" fmla="*/ 63 w 251"/>
                <a:gd name="T29" fmla="*/ 58 h 191"/>
                <a:gd name="T30" fmla="*/ 51 w 251"/>
                <a:gd name="T31" fmla="*/ 67 h 191"/>
                <a:gd name="T32" fmla="*/ 23 w 251"/>
                <a:gd name="T33" fmla="*/ 62 h 191"/>
                <a:gd name="T34" fmla="*/ 9 w 251"/>
                <a:gd name="T35" fmla="*/ 65 h 191"/>
                <a:gd name="T36" fmla="*/ 1 w 251"/>
                <a:gd name="T37" fmla="*/ 69 h 191"/>
                <a:gd name="T38" fmla="*/ 2 w 251"/>
                <a:gd name="T39" fmla="*/ 79 h 191"/>
                <a:gd name="T40" fmla="*/ 21 w 251"/>
                <a:gd name="T41" fmla="*/ 79 h 191"/>
                <a:gd name="T42" fmla="*/ 23 w 251"/>
                <a:gd name="T43" fmla="*/ 94 h 191"/>
                <a:gd name="T44" fmla="*/ 38 w 251"/>
                <a:gd name="T45" fmla="*/ 92 h 191"/>
                <a:gd name="T46" fmla="*/ 50 w 251"/>
                <a:gd name="T47" fmla="*/ 89 h 191"/>
                <a:gd name="T48" fmla="*/ 53 w 251"/>
                <a:gd name="T49" fmla="*/ 108 h 191"/>
                <a:gd name="T50" fmla="*/ 46 w 251"/>
                <a:gd name="T51" fmla="*/ 116 h 191"/>
                <a:gd name="T52" fmla="*/ 35 w 251"/>
                <a:gd name="T53" fmla="*/ 124 h 191"/>
                <a:gd name="T54" fmla="*/ 53 w 251"/>
                <a:gd name="T55" fmla="*/ 128 h 191"/>
                <a:gd name="T56" fmla="*/ 61 w 251"/>
                <a:gd name="T57" fmla="*/ 133 h 191"/>
                <a:gd name="T58" fmla="*/ 77 w 251"/>
                <a:gd name="T59" fmla="*/ 142 h 191"/>
                <a:gd name="T60" fmla="*/ 70 w 251"/>
                <a:gd name="T61" fmla="*/ 150 h 191"/>
                <a:gd name="T62" fmla="*/ 97 w 251"/>
                <a:gd name="T63" fmla="*/ 178 h 191"/>
                <a:gd name="T64" fmla="*/ 107 w 251"/>
                <a:gd name="T65" fmla="*/ 174 h 191"/>
                <a:gd name="T66" fmla="*/ 123 w 251"/>
                <a:gd name="T67" fmla="*/ 184 h 191"/>
                <a:gd name="T68" fmla="*/ 127 w 251"/>
                <a:gd name="T69" fmla="*/ 179 h 191"/>
                <a:gd name="T70" fmla="*/ 135 w 251"/>
                <a:gd name="T71" fmla="*/ 180 h 191"/>
                <a:gd name="T72" fmla="*/ 155 w 251"/>
                <a:gd name="T73" fmla="*/ 185 h 191"/>
                <a:gd name="T74" fmla="*/ 157 w 251"/>
                <a:gd name="T75" fmla="*/ 186 h 191"/>
                <a:gd name="T76" fmla="*/ 173 w 251"/>
                <a:gd name="T77" fmla="*/ 173 h 191"/>
                <a:gd name="T78" fmla="*/ 179 w 251"/>
                <a:gd name="T79" fmla="*/ 178 h 191"/>
                <a:gd name="T80" fmla="*/ 183 w 251"/>
                <a:gd name="T81" fmla="*/ 170 h 191"/>
                <a:gd name="T82" fmla="*/ 198 w 251"/>
                <a:gd name="T83" fmla="*/ 152 h 191"/>
                <a:gd name="T84" fmla="*/ 207 w 251"/>
                <a:gd name="T85" fmla="*/ 154 h 191"/>
                <a:gd name="T86" fmla="*/ 205 w 251"/>
                <a:gd name="T87" fmla="*/ 143 h 191"/>
                <a:gd name="T88" fmla="*/ 207 w 251"/>
                <a:gd name="T89" fmla="*/ 137 h 191"/>
                <a:gd name="T90" fmla="*/ 229 w 251"/>
                <a:gd name="T91" fmla="*/ 126 h 191"/>
                <a:gd name="T92" fmla="*/ 228 w 251"/>
                <a:gd name="T93" fmla="*/ 114 h 191"/>
                <a:gd name="T94" fmla="*/ 233 w 251"/>
                <a:gd name="T95" fmla="*/ 105 h 191"/>
                <a:gd name="T96" fmla="*/ 239 w 251"/>
                <a:gd name="T97" fmla="*/ 90 h 191"/>
                <a:gd name="T98" fmla="*/ 248 w 251"/>
                <a:gd name="T99" fmla="*/ 78 h 191"/>
                <a:gd name="T100" fmla="*/ 248 w 251"/>
                <a:gd name="T101" fmla="*/ 67 h 191"/>
                <a:gd name="T102" fmla="*/ 248 w 251"/>
                <a:gd name="T103" fmla="*/ 60 h 191"/>
                <a:gd name="T104" fmla="*/ 227 w 251"/>
                <a:gd name="T105" fmla="*/ 61 h 191"/>
                <a:gd name="T106" fmla="*/ 221 w 251"/>
                <a:gd name="T107" fmla="*/ 51 h 191"/>
                <a:gd name="T108" fmla="*/ 211 w 251"/>
                <a:gd name="T109" fmla="*/ 50 h 191"/>
                <a:gd name="T110" fmla="*/ 222 w 251"/>
                <a:gd name="T111" fmla="*/ 29 h 191"/>
                <a:gd name="T112" fmla="*/ 221 w 251"/>
                <a:gd name="T113" fmla="*/ 14 h 191"/>
                <a:gd name="T114" fmla="*/ 217 w 251"/>
                <a:gd name="T115" fmla="*/ 0 h 191"/>
                <a:gd name="T116" fmla="*/ 208 w 251"/>
                <a:gd name="T117" fmla="*/ 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1" h="191">
                  <a:moveTo>
                    <a:pt x="201" y="4"/>
                  </a:moveTo>
                  <a:cubicBezTo>
                    <a:pt x="201" y="5"/>
                    <a:pt x="201" y="5"/>
                    <a:pt x="201" y="5"/>
                  </a:cubicBezTo>
                  <a:cubicBezTo>
                    <a:pt x="202" y="6"/>
                    <a:pt x="202" y="6"/>
                    <a:pt x="202" y="6"/>
                  </a:cubicBezTo>
                  <a:cubicBezTo>
                    <a:pt x="197" y="14"/>
                    <a:pt x="197" y="14"/>
                    <a:pt x="197" y="14"/>
                  </a:cubicBezTo>
                  <a:cubicBezTo>
                    <a:pt x="195" y="16"/>
                    <a:pt x="192" y="18"/>
                    <a:pt x="189" y="18"/>
                  </a:cubicBezTo>
                  <a:cubicBezTo>
                    <a:pt x="188" y="18"/>
                    <a:pt x="188" y="18"/>
                    <a:pt x="188" y="18"/>
                  </a:cubicBezTo>
                  <a:cubicBezTo>
                    <a:pt x="184" y="15"/>
                    <a:pt x="184" y="15"/>
                    <a:pt x="184" y="15"/>
                  </a:cubicBezTo>
                  <a:cubicBezTo>
                    <a:pt x="180" y="16"/>
                    <a:pt x="180" y="16"/>
                    <a:pt x="180" y="16"/>
                  </a:cubicBezTo>
                  <a:cubicBezTo>
                    <a:pt x="172" y="22"/>
                    <a:pt x="172" y="22"/>
                    <a:pt x="172" y="22"/>
                  </a:cubicBezTo>
                  <a:cubicBezTo>
                    <a:pt x="170" y="22"/>
                    <a:pt x="167" y="20"/>
                    <a:pt x="164" y="16"/>
                  </a:cubicBezTo>
                  <a:cubicBezTo>
                    <a:pt x="161" y="21"/>
                    <a:pt x="161" y="21"/>
                    <a:pt x="161" y="21"/>
                  </a:cubicBezTo>
                  <a:cubicBezTo>
                    <a:pt x="161" y="21"/>
                    <a:pt x="161" y="21"/>
                    <a:pt x="161" y="21"/>
                  </a:cubicBezTo>
                  <a:cubicBezTo>
                    <a:pt x="161" y="21"/>
                    <a:pt x="161" y="21"/>
                    <a:pt x="161" y="21"/>
                  </a:cubicBezTo>
                  <a:cubicBezTo>
                    <a:pt x="161" y="21"/>
                    <a:pt x="161" y="21"/>
                    <a:pt x="161" y="21"/>
                  </a:cubicBezTo>
                  <a:cubicBezTo>
                    <a:pt x="161" y="21"/>
                    <a:pt x="161" y="21"/>
                    <a:pt x="161" y="21"/>
                  </a:cubicBezTo>
                  <a:cubicBezTo>
                    <a:pt x="158" y="24"/>
                    <a:pt x="158" y="24"/>
                    <a:pt x="158" y="24"/>
                  </a:cubicBezTo>
                  <a:cubicBezTo>
                    <a:pt x="153" y="24"/>
                    <a:pt x="153" y="24"/>
                    <a:pt x="153" y="24"/>
                  </a:cubicBezTo>
                  <a:cubicBezTo>
                    <a:pt x="147" y="26"/>
                    <a:pt x="147" y="26"/>
                    <a:pt x="147" y="26"/>
                  </a:cubicBezTo>
                  <a:cubicBezTo>
                    <a:pt x="141" y="30"/>
                    <a:pt x="141" y="30"/>
                    <a:pt x="141" y="30"/>
                  </a:cubicBezTo>
                  <a:cubicBezTo>
                    <a:pt x="139" y="30"/>
                    <a:pt x="139" y="30"/>
                    <a:pt x="139" y="30"/>
                  </a:cubicBezTo>
                  <a:cubicBezTo>
                    <a:pt x="137" y="32"/>
                    <a:pt x="137" y="32"/>
                    <a:pt x="137" y="32"/>
                  </a:cubicBezTo>
                  <a:cubicBezTo>
                    <a:pt x="135" y="34"/>
                    <a:pt x="134" y="36"/>
                    <a:pt x="135" y="37"/>
                  </a:cubicBezTo>
                  <a:cubicBezTo>
                    <a:pt x="138" y="41"/>
                    <a:pt x="138" y="41"/>
                    <a:pt x="138" y="41"/>
                  </a:cubicBezTo>
                  <a:cubicBezTo>
                    <a:pt x="127" y="40"/>
                    <a:pt x="127" y="40"/>
                    <a:pt x="127" y="40"/>
                  </a:cubicBezTo>
                  <a:cubicBezTo>
                    <a:pt x="121" y="45"/>
                    <a:pt x="121" y="45"/>
                    <a:pt x="121" y="45"/>
                  </a:cubicBezTo>
                  <a:cubicBezTo>
                    <a:pt x="120" y="47"/>
                    <a:pt x="120" y="47"/>
                    <a:pt x="120" y="47"/>
                  </a:cubicBezTo>
                  <a:cubicBezTo>
                    <a:pt x="120" y="47"/>
                    <a:pt x="120" y="47"/>
                    <a:pt x="120" y="47"/>
                  </a:cubicBezTo>
                  <a:cubicBezTo>
                    <a:pt x="119" y="50"/>
                    <a:pt x="119" y="50"/>
                    <a:pt x="119" y="50"/>
                  </a:cubicBezTo>
                  <a:cubicBezTo>
                    <a:pt x="118" y="51"/>
                    <a:pt x="118" y="51"/>
                    <a:pt x="118" y="51"/>
                  </a:cubicBezTo>
                  <a:cubicBezTo>
                    <a:pt x="118" y="51"/>
                    <a:pt x="118" y="51"/>
                    <a:pt x="118" y="51"/>
                  </a:cubicBezTo>
                  <a:cubicBezTo>
                    <a:pt x="112" y="51"/>
                    <a:pt x="112" y="51"/>
                    <a:pt x="112" y="51"/>
                  </a:cubicBezTo>
                  <a:cubicBezTo>
                    <a:pt x="105" y="48"/>
                    <a:pt x="105" y="48"/>
                    <a:pt x="105" y="48"/>
                  </a:cubicBezTo>
                  <a:cubicBezTo>
                    <a:pt x="103" y="48"/>
                    <a:pt x="103" y="48"/>
                    <a:pt x="103" y="48"/>
                  </a:cubicBezTo>
                  <a:cubicBezTo>
                    <a:pt x="97" y="49"/>
                    <a:pt x="97" y="49"/>
                    <a:pt x="97" y="49"/>
                  </a:cubicBezTo>
                  <a:cubicBezTo>
                    <a:pt x="95" y="49"/>
                    <a:pt x="92" y="46"/>
                    <a:pt x="89" y="42"/>
                  </a:cubicBezTo>
                  <a:cubicBezTo>
                    <a:pt x="85" y="40"/>
                    <a:pt x="85" y="40"/>
                    <a:pt x="85" y="40"/>
                  </a:cubicBezTo>
                  <a:cubicBezTo>
                    <a:pt x="81" y="46"/>
                    <a:pt x="81" y="46"/>
                    <a:pt x="81" y="46"/>
                  </a:cubicBezTo>
                  <a:cubicBezTo>
                    <a:pt x="81" y="46"/>
                    <a:pt x="81" y="46"/>
                    <a:pt x="81" y="46"/>
                  </a:cubicBezTo>
                  <a:cubicBezTo>
                    <a:pt x="80" y="46"/>
                    <a:pt x="80" y="46"/>
                    <a:pt x="80" y="46"/>
                  </a:cubicBezTo>
                  <a:cubicBezTo>
                    <a:pt x="75" y="50"/>
                    <a:pt x="75" y="50"/>
                    <a:pt x="75" y="50"/>
                  </a:cubicBezTo>
                  <a:cubicBezTo>
                    <a:pt x="74" y="50"/>
                    <a:pt x="74" y="50"/>
                    <a:pt x="74" y="50"/>
                  </a:cubicBezTo>
                  <a:cubicBezTo>
                    <a:pt x="74" y="51"/>
                    <a:pt x="74" y="51"/>
                    <a:pt x="74" y="51"/>
                  </a:cubicBezTo>
                  <a:cubicBezTo>
                    <a:pt x="73" y="51"/>
                    <a:pt x="73" y="51"/>
                    <a:pt x="73" y="51"/>
                  </a:cubicBezTo>
                  <a:cubicBezTo>
                    <a:pt x="69" y="52"/>
                    <a:pt x="69" y="52"/>
                    <a:pt x="69" y="52"/>
                  </a:cubicBezTo>
                  <a:cubicBezTo>
                    <a:pt x="63" y="58"/>
                    <a:pt x="63" y="58"/>
                    <a:pt x="63" y="58"/>
                  </a:cubicBezTo>
                  <a:cubicBezTo>
                    <a:pt x="63" y="58"/>
                    <a:pt x="63" y="58"/>
                    <a:pt x="63" y="58"/>
                  </a:cubicBezTo>
                  <a:cubicBezTo>
                    <a:pt x="56" y="61"/>
                    <a:pt x="56" y="61"/>
                    <a:pt x="56" y="61"/>
                  </a:cubicBezTo>
                  <a:cubicBezTo>
                    <a:pt x="51" y="67"/>
                    <a:pt x="51" y="67"/>
                    <a:pt x="51" y="67"/>
                  </a:cubicBezTo>
                  <a:cubicBezTo>
                    <a:pt x="35" y="67"/>
                    <a:pt x="35" y="67"/>
                    <a:pt x="35" y="67"/>
                  </a:cubicBezTo>
                  <a:cubicBezTo>
                    <a:pt x="35" y="67"/>
                    <a:pt x="35" y="67"/>
                    <a:pt x="35" y="67"/>
                  </a:cubicBezTo>
                  <a:cubicBezTo>
                    <a:pt x="23" y="62"/>
                    <a:pt x="23" y="62"/>
                    <a:pt x="23" y="62"/>
                  </a:cubicBezTo>
                  <a:cubicBezTo>
                    <a:pt x="16" y="62"/>
                    <a:pt x="16" y="62"/>
                    <a:pt x="16" y="62"/>
                  </a:cubicBezTo>
                  <a:cubicBezTo>
                    <a:pt x="10" y="65"/>
                    <a:pt x="10" y="65"/>
                    <a:pt x="10" y="65"/>
                  </a:cubicBezTo>
                  <a:cubicBezTo>
                    <a:pt x="9" y="65"/>
                    <a:pt x="9" y="65"/>
                    <a:pt x="9" y="65"/>
                  </a:cubicBezTo>
                  <a:cubicBezTo>
                    <a:pt x="9" y="65"/>
                    <a:pt x="9" y="65"/>
                    <a:pt x="9" y="65"/>
                  </a:cubicBezTo>
                  <a:cubicBezTo>
                    <a:pt x="5" y="66"/>
                    <a:pt x="5" y="66"/>
                    <a:pt x="5" y="66"/>
                  </a:cubicBezTo>
                  <a:cubicBezTo>
                    <a:pt x="3" y="67"/>
                    <a:pt x="2" y="68"/>
                    <a:pt x="1" y="69"/>
                  </a:cubicBezTo>
                  <a:cubicBezTo>
                    <a:pt x="0" y="71"/>
                    <a:pt x="0" y="71"/>
                    <a:pt x="0" y="71"/>
                  </a:cubicBezTo>
                  <a:cubicBezTo>
                    <a:pt x="0" y="76"/>
                    <a:pt x="0" y="76"/>
                    <a:pt x="0" y="76"/>
                  </a:cubicBezTo>
                  <a:cubicBezTo>
                    <a:pt x="2" y="79"/>
                    <a:pt x="2" y="79"/>
                    <a:pt x="2" y="79"/>
                  </a:cubicBezTo>
                  <a:cubicBezTo>
                    <a:pt x="11" y="76"/>
                    <a:pt x="11" y="76"/>
                    <a:pt x="11" y="76"/>
                  </a:cubicBezTo>
                  <a:cubicBezTo>
                    <a:pt x="13" y="76"/>
                    <a:pt x="16" y="77"/>
                    <a:pt x="20" y="79"/>
                  </a:cubicBezTo>
                  <a:cubicBezTo>
                    <a:pt x="21" y="79"/>
                    <a:pt x="21" y="79"/>
                    <a:pt x="21" y="79"/>
                  </a:cubicBezTo>
                  <a:cubicBezTo>
                    <a:pt x="21" y="80"/>
                    <a:pt x="21" y="80"/>
                    <a:pt x="21" y="80"/>
                  </a:cubicBezTo>
                  <a:cubicBezTo>
                    <a:pt x="21" y="93"/>
                    <a:pt x="21" y="93"/>
                    <a:pt x="21" y="93"/>
                  </a:cubicBezTo>
                  <a:cubicBezTo>
                    <a:pt x="23" y="94"/>
                    <a:pt x="23" y="94"/>
                    <a:pt x="23" y="94"/>
                  </a:cubicBezTo>
                  <a:cubicBezTo>
                    <a:pt x="32" y="94"/>
                    <a:pt x="32" y="94"/>
                    <a:pt x="32" y="94"/>
                  </a:cubicBezTo>
                  <a:cubicBezTo>
                    <a:pt x="37" y="92"/>
                    <a:pt x="37" y="92"/>
                    <a:pt x="37" y="92"/>
                  </a:cubicBezTo>
                  <a:cubicBezTo>
                    <a:pt x="38" y="92"/>
                    <a:pt x="38" y="92"/>
                    <a:pt x="38" y="92"/>
                  </a:cubicBezTo>
                  <a:cubicBezTo>
                    <a:pt x="41" y="90"/>
                    <a:pt x="44" y="89"/>
                    <a:pt x="47" y="88"/>
                  </a:cubicBezTo>
                  <a:cubicBezTo>
                    <a:pt x="49" y="88"/>
                    <a:pt x="49" y="88"/>
                    <a:pt x="49" y="88"/>
                  </a:cubicBezTo>
                  <a:cubicBezTo>
                    <a:pt x="50" y="89"/>
                    <a:pt x="50" y="89"/>
                    <a:pt x="50" y="89"/>
                  </a:cubicBezTo>
                  <a:cubicBezTo>
                    <a:pt x="52" y="94"/>
                    <a:pt x="52" y="94"/>
                    <a:pt x="52" y="94"/>
                  </a:cubicBezTo>
                  <a:cubicBezTo>
                    <a:pt x="52" y="94"/>
                    <a:pt x="52" y="94"/>
                    <a:pt x="52" y="94"/>
                  </a:cubicBezTo>
                  <a:cubicBezTo>
                    <a:pt x="53" y="108"/>
                    <a:pt x="53" y="108"/>
                    <a:pt x="53" y="108"/>
                  </a:cubicBezTo>
                  <a:cubicBezTo>
                    <a:pt x="53" y="109"/>
                    <a:pt x="53" y="109"/>
                    <a:pt x="53" y="109"/>
                  </a:cubicBezTo>
                  <a:cubicBezTo>
                    <a:pt x="46" y="116"/>
                    <a:pt x="46" y="116"/>
                    <a:pt x="46" y="116"/>
                  </a:cubicBezTo>
                  <a:cubicBezTo>
                    <a:pt x="46" y="116"/>
                    <a:pt x="46" y="116"/>
                    <a:pt x="46" y="116"/>
                  </a:cubicBezTo>
                  <a:cubicBezTo>
                    <a:pt x="46" y="117"/>
                    <a:pt x="46" y="117"/>
                    <a:pt x="46" y="117"/>
                  </a:cubicBezTo>
                  <a:cubicBezTo>
                    <a:pt x="37" y="121"/>
                    <a:pt x="37" y="121"/>
                    <a:pt x="37" y="121"/>
                  </a:cubicBezTo>
                  <a:cubicBezTo>
                    <a:pt x="35" y="124"/>
                    <a:pt x="35" y="124"/>
                    <a:pt x="35" y="124"/>
                  </a:cubicBezTo>
                  <a:cubicBezTo>
                    <a:pt x="36" y="126"/>
                    <a:pt x="36" y="126"/>
                    <a:pt x="36" y="126"/>
                  </a:cubicBezTo>
                  <a:cubicBezTo>
                    <a:pt x="53" y="128"/>
                    <a:pt x="53" y="128"/>
                    <a:pt x="53" y="128"/>
                  </a:cubicBezTo>
                  <a:cubicBezTo>
                    <a:pt x="53" y="128"/>
                    <a:pt x="53" y="128"/>
                    <a:pt x="53" y="128"/>
                  </a:cubicBezTo>
                  <a:cubicBezTo>
                    <a:pt x="53" y="128"/>
                    <a:pt x="53" y="128"/>
                    <a:pt x="53" y="128"/>
                  </a:cubicBezTo>
                  <a:cubicBezTo>
                    <a:pt x="54" y="129"/>
                    <a:pt x="54" y="129"/>
                    <a:pt x="54" y="129"/>
                  </a:cubicBezTo>
                  <a:cubicBezTo>
                    <a:pt x="61" y="133"/>
                    <a:pt x="61" y="133"/>
                    <a:pt x="61" y="133"/>
                  </a:cubicBezTo>
                  <a:cubicBezTo>
                    <a:pt x="76" y="132"/>
                    <a:pt x="76" y="132"/>
                    <a:pt x="76" y="132"/>
                  </a:cubicBezTo>
                  <a:cubicBezTo>
                    <a:pt x="76" y="134"/>
                    <a:pt x="76" y="134"/>
                    <a:pt x="76" y="134"/>
                  </a:cubicBezTo>
                  <a:cubicBezTo>
                    <a:pt x="77" y="142"/>
                    <a:pt x="77" y="142"/>
                    <a:pt x="77" y="142"/>
                  </a:cubicBezTo>
                  <a:cubicBezTo>
                    <a:pt x="77" y="143"/>
                    <a:pt x="77" y="143"/>
                    <a:pt x="77" y="143"/>
                  </a:cubicBezTo>
                  <a:cubicBezTo>
                    <a:pt x="77" y="143"/>
                    <a:pt x="77" y="143"/>
                    <a:pt x="77" y="143"/>
                  </a:cubicBezTo>
                  <a:cubicBezTo>
                    <a:pt x="70" y="150"/>
                    <a:pt x="70" y="150"/>
                    <a:pt x="70" y="150"/>
                  </a:cubicBezTo>
                  <a:cubicBezTo>
                    <a:pt x="69" y="158"/>
                    <a:pt x="71" y="164"/>
                    <a:pt x="75" y="165"/>
                  </a:cubicBezTo>
                  <a:cubicBezTo>
                    <a:pt x="87" y="172"/>
                    <a:pt x="87" y="172"/>
                    <a:pt x="87" y="172"/>
                  </a:cubicBezTo>
                  <a:cubicBezTo>
                    <a:pt x="97" y="178"/>
                    <a:pt x="97" y="178"/>
                    <a:pt x="97" y="178"/>
                  </a:cubicBezTo>
                  <a:cubicBezTo>
                    <a:pt x="106" y="174"/>
                    <a:pt x="106" y="174"/>
                    <a:pt x="106" y="174"/>
                  </a:cubicBezTo>
                  <a:cubicBezTo>
                    <a:pt x="107" y="174"/>
                    <a:pt x="107" y="174"/>
                    <a:pt x="107" y="174"/>
                  </a:cubicBezTo>
                  <a:cubicBezTo>
                    <a:pt x="107" y="174"/>
                    <a:pt x="107" y="174"/>
                    <a:pt x="107" y="174"/>
                  </a:cubicBezTo>
                  <a:cubicBezTo>
                    <a:pt x="108" y="174"/>
                    <a:pt x="108" y="174"/>
                    <a:pt x="108" y="174"/>
                  </a:cubicBezTo>
                  <a:cubicBezTo>
                    <a:pt x="121" y="184"/>
                    <a:pt x="121" y="184"/>
                    <a:pt x="121" y="184"/>
                  </a:cubicBezTo>
                  <a:cubicBezTo>
                    <a:pt x="123" y="184"/>
                    <a:pt x="123" y="184"/>
                    <a:pt x="123" y="184"/>
                  </a:cubicBezTo>
                  <a:cubicBezTo>
                    <a:pt x="126" y="180"/>
                    <a:pt x="126" y="180"/>
                    <a:pt x="126" y="180"/>
                  </a:cubicBezTo>
                  <a:cubicBezTo>
                    <a:pt x="127" y="180"/>
                    <a:pt x="127" y="180"/>
                    <a:pt x="127" y="180"/>
                  </a:cubicBezTo>
                  <a:cubicBezTo>
                    <a:pt x="127" y="179"/>
                    <a:pt x="127" y="179"/>
                    <a:pt x="127" y="179"/>
                  </a:cubicBezTo>
                  <a:cubicBezTo>
                    <a:pt x="127" y="179"/>
                    <a:pt x="127" y="179"/>
                    <a:pt x="127" y="179"/>
                  </a:cubicBezTo>
                  <a:cubicBezTo>
                    <a:pt x="128" y="179"/>
                    <a:pt x="128" y="179"/>
                    <a:pt x="128" y="179"/>
                  </a:cubicBezTo>
                  <a:cubicBezTo>
                    <a:pt x="135" y="180"/>
                    <a:pt x="135" y="180"/>
                    <a:pt x="135" y="180"/>
                  </a:cubicBezTo>
                  <a:cubicBezTo>
                    <a:pt x="137" y="167"/>
                    <a:pt x="137" y="167"/>
                    <a:pt x="137" y="167"/>
                  </a:cubicBezTo>
                  <a:cubicBezTo>
                    <a:pt x="147" y="184"/>
                    <a:pt x="147" y="184"/>
                    <a:pt x="147" y="184"/>
                  </a:cubicBezTo>
                  <a:cubicBezTo>
                    <a:pt x="155" y="185"/>
                    <a:pt x="155" y="185"/>
                    <a:pt x="155" y="185"/>
                  </a:cubicBezTo>
                  <a:cubicBezTo>
                    <a:pt x="156" y="185"/>
                    <a:pt x="156" y="185"/>
                    <a:pt x="156" y="185"/>
                  </a:cubicBezTo>
                  <a:cubicBezTo>
                    <a:pt x="157" y="185"/>
                    <a:pt x="157" y="185"/>
                    <a:pt x="157" y="185"/>
                  </a:cubicBezTo>
                  <a:cubicBezTo>
                    <a:pt x="157" y="186"/>
                    <a:pt x="157" y="186"/>
                    <a:pt x="157" y="186"/>
                  </a:cubicBezTo>
                  <a:cubicBezTo>
                    <a:pt x="157" y="191"/>
                    <a:pt x="157" y="191"/>
                    <a:pt x="157" y="191"/>
                  </a:cubicBezTo>
                  <a:cubicBezTo>
                    <a:pt x="160" y="190"/>
                    <a:pt x="160" y="190"/>
                    <a:pt x="160" y="190"/>
                  </a:cubicBezTo>
                  <a:cubicBezTo>
                    <a:pt x="173" y="173"/>
                    <a:pt x="173" y="173"/>
                    <a:pt x="173" y="173"/>
                  </a:cubicBezTo>
                  <a:cubicBezTo>
                    <a:pt x="179" y="181"/>
                    <a:pt x="179" y="181"/>
                    <a:pt x="179" y="181"/>
                  </a:cubicBezTo>
                  <a:cubicBezTo>
                    <a:pt x="179" y="178"/>
                    <a:pt x="179" y="178"/>
                    <a:pt x="179" y="178"/>
                  </a:cubicBezTo>
                  <a:cubicBezTo>
                    <a:pt x="179" y="178"/>
                    <a:pt x="179" y="178"/>
                    <a:pt x="179" y="178"/>
                  </a:cubicBezTo>
                  <a:cubicBezTo>
                    <a:pt x="179" y="178"/>
                    <a:pt x="179" y="178"/>
                    <a:pt x="179" y="178"/>
                  </a:cubicBezTo>
                  <a:cubicBezTo>
                    <a:pt x="179" y="178"/>
                    <a:pt x="179" y="178"/>
                    <a:pt x="179" y="178"/>
                  </a:cubicBezTo>
                  <a:cubicBezTo>
                    <a:pt x="183" y="170"/>
                    <a:pt x="183" y="170"/>
                    <a:pt x="183" y="170"/>
                  </a:cubicBezTo>
                  <a:cubicBezTo>
                    <a:pt x="186" y="164"/>
                    <a:pt x="186" y="164"/>
                    <a:pt x="186" y="164"/>
                  </a:cubicBezTo>
                  <a:cubicBezTo>
                    <a:pt x="196" y="164"/>
                    <a:pt x="196" y="164"/>
                    <a:pt x="196" y="164"/>
                  </a:cubicBezTo>
                  <a:cubicBezTo>
                    <a:pt x="198" y="152"/>
                    <a:pt x="198" y="152"/>
                    <a:pt x="198" y="152"/>
                  </a:cubicBezTo>
                  <a:cubicBezTo>
                    <a:pt x="199" y="152"/>
                    <a:pt x="199" y="152"/>
                    <a:pt x="199" y="152"/>
                  </a:cubicBezTo>
                  <a:cubicBezTo>
                    <a:pt x="200" y="153"/>
                    <a:pt x="200" y="153"/>
                    <a:pt x="200" y="153"/>
                  </a:cubicBezTo>
                  <a:cubicBezTo>
                    <a:pt x="207" y="154"/>
                    <a:pt x="207" y="154"/>
                    <a:pt x="207" y="154"/>
                  </a:cubicBezTo>
                  <a:cubicBezTo>
                    <a:pt x="208" y="150"/>
                    <a:pt x="208" y="150"/>
                    <a:pt x="208" y="150"/>
                  </a:cubicBezTo>
                  <a:cubicBezTo>
                    <a:pt x="205" y="144"/>
                    <a:pt x="205" y="144"/>
                    <a:pt x="205" y="144"/>
                  </a:cubicBezTo>
                  <a:cubicBezTo>
                    <a:pt x="205" y="143"/>
                    <a:pt x="205" y="143"/>
                    <a:pt x="205" y="143"/>
                  </a:cubicBezTo>
                  <a:cubicBezTo>
                    <a:pt x="207" y="138"/>
                    <a:pt x="207" y="138"/>
                    <a:pt x="207" y="138"/>
                  </a:cubicBezTo>
                  <a:cubicBezTo>
                    <a:pt x="207" y="138"/>
                    <a:pt x="207" y="138"/>
                    <a:pt x="207" y="138"/>
                  </a:cubicBezTo>
                  <a:cubicBezTo>
                    <a:pt x="207" y="137"/>
                    <a:pt x="207" y="137"/>
                    <a:pt x="207" y="137"/>
                  </a:cubicBezTo>
                  <a:cubicBezTo>
                    <a:pt x="208" y="137"/>
                    <a:pt x="208" y="137"/>
                    <a:pt x="208" y="137"/>
                  </a:cubicBezTo>
                  <a:cubicBezTo>
                    <a:pt x="208" y="137"/>
                    <a:pt x="208" y="137"/>
                    <a:pt x="208" y="137"/>
                  </a:cubicBezTo>
                  <a:cubicBezTo>
                    <a:pt x="229" y="126"/>
                    <a:pt x="229" y="126"/>
                    <a:pt x="229" y="126"/>
                  </a:cubicBezTo>
                  <a:cubicBezTo>
                    <a:pt x="228" y="115"/>
                    <a:pt x="228" y="115"/>
                    <a:pt x="228" y="115"/>
                  </a:cubicBezTo>
                  <a:cubicBezTo>
                    <a:pt x="228" y="115"/>
                    <a:pt x="228" y="115"/>
                    <a:pt x="228" y="115"/>
                  </a:cubicBezTo>
                  <a:cubicBezTo>
                    <a:pt x="228" y="114"/>
                    <a:pt x="228" y="114"/>
                    <a:pt x="228" y="114"/>
                  </a:cubicBezTo>
                  <a:cubicBezTo>
                    <a:pt x="232" y="106"/>
                    <a:pt x="232" y="106"/>
                    <a:pt x="232" y="106"/>
                  </a:cubicBezTo>
                  <a:cubicBezTo>
                    <a:pt x="233" y="105"/>
                    <a:pt x="233" y="105"/>
                    <a:pt x="233" y="105"/>
                  </a:cubicBezTo>
                  <a:cubicBezTo>
                    <a:pt x="233" y="105"/>
                    <a:pt x="233" y="105"/>
                    <a:pt x="233" y="105"/>
                  </a:cubicBezTo>
                  <a:cubicBezTo>
                    <a:pt x="239" y="90"/>
                    <a:pt x="239" y="90"/>
                    <a:pt x="239" y="90"/>
                  </a:cubicBezTo>
                  <a:cubicBezTo>
                    <a:pt x="239" y="90"/>
                    <a:pt x="239" y="90"/>
                    <a:pt x="239" y="90"/>
                  </a:cubicBezTo>
                  <a:cubicBezTo>
                    <a:pt x="239" y="90"/>
                    <a:pt x="239" y="90"/>
                    <a:pt x="239" y="90"/>
                  </a:cubicBezTo>
                  <a:cubicBezTo>
                    <a:pt x="245" y="84"/>
                    <a:pt x="245" y="84"/>
                    <a:pt x="245" y="84"/>
                  </a:cubicBezTo>
                  <a:cubicBezTo>
                    <a:pt x="248" y="78"/>
                    <a:pt x="248" y="78"/>
                    <a:pt x="248" y="78"/>
                  </a:cubicBezTo>
                  <a:cubicBezTo>
                    <a:pt x="248" y="78"/>
                    <a:pt x="248" y="78"/>
                    <a:pt x="248" y="78"/>
                  </a:cubicBezTo>
                  <a:cubicBezTo>
                    <a:pt x="248" y="78"/>
                    <a:pt x="248" y="78"/>
                    <a:pt x="248" y="78"/>
                  </a:cubicBezTo>
                  <a:cubicBezTo>
                    <a:pt x="251" y="73"/>
                    <a:pt x="251" y="73"/>
                    <a:pt x="251" y="73"/>
                  </a:cubicBezTo>
                  <a:cubicBezTo>
                    <a:pt x="248" y="67"/>
                    <a:pt x="248" y="67"/>
                    <a:pt x="248" y="67"/>
                  </a:cubicBezTo>
                  <a:cubicBezTo>
                    <a:pt x="248" y="66"/>
                    <a:pt x="248" y="66"/>
                    <a:pt x="248" y="66"/>
                  </a:cubicBezTo>
                  <a:cubicBezTo>
                    <a:pt x="248" y="66"/>
                    <a:pt x="248" y="66"/>
                    <a:pt x="248" y="66"/>
                  </a:cubicBezTo>
                  <a:cubicBezTo>
                    <a:pt x="248" y="60"/>
                    <a:pt x="248" y="60"/>
                    <a:pt x="248" y="60"/>
                  </a:cubicBezTo>
                  <a:cubicBezTo>
                    <a:pt x="245" y="60"/>
                    <a:pt x="245" y="60"/>
                    <a:pt x="245" y="60"/>
                  </a:cubicBezTo>
                  <a:cubicBezTo>
                    <a:pt x="239" y="63"/>
                    <a:pt x="239" y="63"/>
                    <a:pt x="239" y="63"/>
                  </a:cubicBezTo>
                  <a:cubicBezTo>
                    <a:pt x="236" y="65"/>
                    <a:pt x="232" y="64"/>
                    <a:pt x="227" y="61"/>
                  </a:cubicBezTo>
                  <a:cubicBezTo>
                    <a:pt x="225" y="59"/>
                    <a:pt x="225" y="55"/>
                    <a:pt x="226" y="49"/>
                  </a:cubicBezTo>
                  <a:cubicBezTo>
                    <a:pt x="223" y="49"/>
                    <a:pt x="223" y="49"/>
                    <a:pt x="223" y="49"/>
                  </a:cubicBezTo>
                  <a:cubicBezTo>
                    <a:pt x="221" y="51"/>
                    <a:pt x="221" y="51"/>
                    <a:pt x="221" y="51"/>
                  </a:cubicBezTo>
                  <a:cubicBezTo>
                    <a:pt x="217" y="55"/>
                    <a:pt x="215" y="57"/>
                    <a:pt x="214" y="57"/>
                  </a:cubicBezTo>
                  <a:cubicBezTo>
                    <a:pt x="213" y="57"/>
                    <a:pt x="213" y="57"/>
                    <a:pt x="212" y="57"/>
                  </a:cubicBezTo>
                  <a:cubicBezTo>
                    <a:pt x="211" y="56"/>
                    <a:pt x="211" y="54"/>
                    <a:pt x="211" y="50"/>
                  </a:cubicBezTo>
                  <a:cubicBezTo>
                    <a:pt x="211" y="47"/>
                    <a:pt x="211" y="44"/>
                    <a:pt x="212" y="44"/>
                  </a:cubicBezTo>
                  <a:cubicBezTo>
                    <a:pt x="213" y="42"/>
                    <a:pt x="213" y="42"/>
                    <a:pt x="214" y="43"/>
                  </a:cubicBezTo>
                  <a:cubicBezTo>
                    <a:pt x="222" y="29"/>
                    <a:pt x="222" y="29"/>
                    <a:pt x="222" y="29"/>
                  </a:cubicBezTo>
                  <a:cubicBezTo>
                    <a:pt x="224" y="24"/>
                    <a:pt x="224" y="24"/>
                    <a:pt x="224" y="24"/>
                  </a:cubicBezTo>
                  <a:cubicBezTo>
                    <a:pt x="225" y="18"/>
                    <a:pt x="225" y="18"/>
                    <a:pt x="225" y="18"/>
                  </a:cubicBezTo>
                  <a:cubicBezTo>
                    <a:pt x="221" y="14"/>
                    <a:pt x="221" y="14"/>
                    <a:pt x="221" y="14"/>
                  </a:cubicBezTo>
                  <a:cubicBezTo>
                    <a:pt x="219" y="13"/>
                    <a:pt x="219" y="10"/>
                    <a:pt x="220" y="6"/>
                  </a:cubicBezTo>
                  <a:cubicBezTo>
                    <a:pt x="220" y="4"/>
                    <a:pt x="220" y="4"/>
                    <a:pt x="220" y="4"/>
                  </a:cubicBezTo>
                  <a:cubicBezTo>
                    <a:pt x="220" y="2"/>
                    <a:pt x="219" y="1"/>
                    <a:pt x="217" y="0"/>
                  </a:cubicBezTo>
                  <a:cubicBezTo>
                    <a:pt x="217" y="0"/>
                    <a:pt x="217" y="0"/>
                    <a:pt x="217" y="0"/>
                  </a:cubicBezTo>
                  <a:cubicBezTo>
                    <a:pt x="216" y="1"/>
                    <a:pt x="216" y="1"/>
                    <a:pt x="216" y="1"/>
                  </a:cubicBezTo>
                  <a:cubicBezTo>
                    <a:pt x="215" y="4"/>
                    <a:pt x="212" y="6"/>
                    <a:pt x="208" y="4"/>
                  </a:cubicBezTo>
                  <a:cubicBezTo>
                    <a:pt x="206" y="4"/>
                    <a:pt x="203" y="4"/>
                    <a:pt x="20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5"/>
            <p:cNvSpPr>
              <a:spLocks/>
            </p:cNvSpPr>
            <p:nvPr/>
          </p:nvSpPr>
          <p:spPr bwMode="auto">
            <a:xfrm>
              <a:off x="2116" y="2274"/>
              <a:ext cx="270" cy="274"/>
            </a:xfrm>
            <a:custGeom>
              <a:avLst/>
              <a:gdLst>
                <a:gd name="T0" fmla="*/ 134 w 142"/>
                <a:gd name="T1" fmla="*/ 16 h 144"/>
                <a:gd name="T2" fmla="*/ 129 w 142"/>
                <a:gd name="T3" fmla="*/ 14 h 144"/>
                <a:gd name="T4" fmla="*/ 125 w 142"/>
                <a:gd name="T5" fmla="*/ 12 h 144"/>
                <a:gd name="T6" fmla="*/ 117 w 142"/>
                <a:gd name="T7" fmla="*/ 14 h 144"/>
                <a:gd name="T8" fmla="*/ 111 w 142"/>
                <a:gd name="T9" fmla="*/ 11 h 144"/>
                <a:gd name="T10" fmla="*/ 110 w 142"/>
                <a:gd name="T11" fmla="*/ 10 h 144"/>
                <a:gd name="T12" fmla="*/ 102 w 142"/>
                <a:gd name="T13" fmla="*/ 2 h 144"/>
                <a:gd name="T14" fmla="*/ 88 w 142"/>
                <a:gd name="T15" fmla="*/ 8 h 144"/>
                <a:gd name="T16" fmla="*/ 86 w 142"/>
                <a:gd name="T17" fmla="*/ 20 h 144"/>
                <a:gd name="T18" fmla="*/ 81 w 142"/>
                <a:gd name="T19" fmla="*/ 30 h 144"/>
                <a:gd name="T20" fmla="*/ 72 w 142"/>
                <a:gd name="T21" fmla="*/ 43 h 144"/>
                <a:gd name="T22" fmla="*/ 58 w 142"/>
                <a:gd name="T23" fmla="*/ 59 h 144"/>
                <a:gd name="T24" fmla="*/ 44 w 142"/>
                <a:gd name="T25" fmla="*/ 72 h 144"/>
                <a:gd name="T26" fmla="*/ 36 w 142"/>
                <a:gd name="T27" fmla="*/ 82 h 144"/>
                <a:gd name="T28" fmla="*/ 0 w 142"/>
                <a:gd name="T29" fmla="*/ 84 h 144"/>
                <a:gd name="T30" fmla="*/ 10 w 142"/>
                <a:gd name="T31" fmla="*/ 113 h 144"/>
                <a:gd name="T32" fmla="*/ 16 w 142"/>
                <a:gd name="T33" fmla="*/ 117 h 144"/>
                <a:gd name="T34" fmla="*/ 21 w 142"/>
                <a:gd name="T35" fmla="*/ 131 h 144"/>
                <a:gd name="T36" fmla="*/ 22 w 142"/>
                <a:gd name="T37" fmla="*/ 134 h 144"/>
                <a:gd name="T38" fmla="*/ 31 w 142"/>
                <a:gd name="T39" fmla="*/ 131 h 144"/>
                <a:gd name="T40" fmla="*/ 35 w 142"/>
                <a:gd name="T41" fmla="*/ 133 h 144"/>
                <a:gd name="T42" fmla="*/ 38 w 142"/>
                <a:gd name="T43" fmla="*/ 123 h 144"/>
                <a:gd name="T44" fmla="*/ 55 w 142"/>
                <a:gd name="T45" fmla="*/ 116 h 144"/>
                <a:gd name="T46" fmla="*/ 56 w 142"/>
                <a:gd name="T47" fmla="*/ 106 h 144"/>
                <a:gd name="T48" fmla="*/ 60 w 142"/>
                <a:gd name="T49" fmla="*/ 103 h 144"/>
                <a:gd name="T50" fmla="*/ 61 w 142"/>
                <a:gd name="T51" fmla="*/ 103 h 144"/>
                <a:gd name="T52" fmla="*/ 68 w 142"/>
                <a:gd name="T53" fmla="*/ 110 h 144"/>
                <a:gd name="T54" fmla="*/ 70 w 142"/>
                <a:gd name="T55" fmla="*/ 116 h 144"/>
                <a:gd name="T56" fmla="*/ 76 w 142"/>
                <a:gd name="T57" fmla="*/ 108 h 144"/>
                <a:gd name="T58" fmla="*/ 81 w 142"/>
                <a:gd name="T59" fmla="*/ 106 h 144"/>
                <a:gd name="T60" fmla="*/ 87 w 142"/>
                <a:gd name="T61" fmla="*/ 107 h 144"/>
                <a:gd name="T62" fmla="*/ 90 w 142"/>
                <a:gd name="T63" fmla="*/ 118 h 144"/>
                <a:gd name="T64" fmla="*/ 94 w 142"/>
                <a:gd name="T65" fmla="*/ 127 h 144"/>
                <a:gd name="T66" fmla="*/ 97 w 142"/>
                <a:gd name="T67" fmla="*/ 135 h 144"/>
                <a:gd name="T68" fmla="*/ 104 w 142"/>
                <a:gd name="T69" fmla="*/ 135 h 144"/>
                <a:gd name="T70" fmla="*/ 104 w 142"/>
                <a:gd name="T71" fmla="*/ 136 h 144"/>
                <a:gd name="T72" fmla="*/ 108 w 142"/>
                <a:gd name="T73" fmla="*/ 144 h 144"/>
                <a:gd name="T74" fmla="*/ 110 w 142"/>
                <a:gd name="T75" fmla="*/ 138 h 144"/>
                <a:gd name="T76" fmla="*/ 112 w 142"/>
                <a:gd name="T77" fmla="*/ 137 h 144"/>
                <a:gd name="T78" fmla="*/ 115 w 142"/>
                <a:gd name="T79" fmla="*/ 135 h 144"/>
                <a:gd name="T80" fmla="*/ 118 w 142"/>
                <a:gd name="T81" fmla="*/ 132 h 144"/>
                <a:gd name="T82" fmla="*/ 94 w 142"/>
                <a:gd name="T83" fmla="*/ 84 h 144"/>
                <a:gd name="T84" fmla="*/ 88 w 142"/>
                <a:gd name="T85" fmla="*/ 64 h 144"/>
                <a:gd name="T86" fmla="*/ 87 w 142"/>
                <a:gd name="T87" fmla="*/ 64 h 144"/>
                <a:gd name="T88" fmla="*/ 91 w 142"/>
                <a:gd name="T89" fmla="*/ 52 h 144"/>
                <a:gd name="T90" fmla="*/ 130 w 142"/>
                <a:gd name="T91" fmla="*/ 44 h 144"/>
                <a:gd name="T92" fmla="*/ 140 w 142"/>
                <a:gd name="T93" fmla="*/ 3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2" h="144">
                  <a:moveTo>
                    <a:pt x="142" y="29"/>
                  </a:moveTo>
                  <a:cubicBezTo>
                    <a:pt x="139" y="22"/>
                    <a:pt x="139" y="22"/>
                    <a:pt x="139" y="22"/>
                  </a:cubicBezTo>
                  <a:cubicBezTo>
                    <a:pt x="134" y="16"/>
                    <a:pt x="134" y="16"/>
                    <a:pt x="134" y="16"/>
                  </a:cubicBezTo>
                  <a:cubicBezTo>
                    <a:pt x="130" y="15"/>
                    <a:pt x="130" y="15"/>
                    <a:pt x="130" y="15"/>
                  </a:cubicBezTo>
                  <a:cubicBezTo>
                    <a:pt x="129" y="15"/>
                    <a:pt x="129" y="15"/>
                    <a:pt x="129" y="15"/>
                  </a:cubicBezTo>
                  <a:cubicBezTo>
                    <a:pt x="129" y="14"/>
                    <a:pt x="129" y="14"/>
                    <a:pt x="129" y="14"/>
                  </a:cubicBezTo>
                  <a:cubicBezTo>
                    <a:pt x="129" y="14"/>
                    <a:pt x="129" y="14"/>
                    <a:pt x="129" y="14"/>
                  </a:cubicBezTo>
                  <a:cubicBezTo>
                    <a:pt x="125" y="12"/>
                    <a:pt x="125" y="12"/>
                    <a:pt x="125" y="12"/>
                  </a:cubicBezTo>
                  <a:cubicBezTo>
                    <a:pt x="125" y="12"/>
                    <a:pt x="125" y="12"/>
                    <a:pt x="125" y="12"/>
                  </a:cubicBezTo>
                  <a:cubicBezTo>
                    <a:pt x="124" y="12"/>
                    <a:pt x="124" y="12"/>
                    <a:pt x="124" y="12"/>
                  </a:cubicBezTo>
                  <a:cubicBezTo>
                    <a:pt x="122" y="13"/>
                    <a:pt x="122" y="13"/>
                    <a:pt x="122" y="13"/>
                  </a:cubicBezTo>
                  <a:cubicBezTo>
                    <a:pt x="117" y="14"/>
                    <a:pt x="117" y="14"/>
                    <a:pt x="117" y="14"/>
                  </a:cubicBezTo>
                  <a:cubicBezTo>
                    <a:pt x="117" y="14"/>
                    <a:pt x="117" y="14"/>
                    <a:pt x="117" y="14"/>
                  </a:cubicBezTo>
                  <a:cubicBezTo>
                    <a:pt x="116" y="13"/>
                    <a:pt x="116" y="13"/>
                    <a:pt x="116" y="13"/>
                  </a:cubicBezTo>
                  <a:cubicBezTo>
                    <a:pt x="111" y="11"/>
                    <a:pt x="111" y="11"/>
                    <a:pt x="111" y="11"/>
                  </a:cubicBezTo>
                  <a:cubicBezTo>
                    <a:pt x="111" y="11"/>
                    <a:pt x="111" y="11"/>
                    <a:pt x="111" y="11"/>
                  </a:cubicBezTo>
                  <a:cubicBezTo>
                    <a:pt x="110" y="11"/>
                    <a:pt x="110" y="11"/>
                    <a:pt x="110" y="11"/>
                  </a:cubicBezTo>
                  <a:cubicBezTo>
                    <a:pt x="110" y="10"/>
                    <a:pt x="110" y="10"/>
                    <a:pt x="110" y="10"/>
                  </a:cubicBezTo>
                  <a:cubicBezTo>
                    <a:pt x="110" y="10"/>
                    <a:pt x="110" y="10"/>
                    <a:pt x="110" y="10"/>
                  </a:cubicBezTo>
                  <a:cubicBezTo>
                    <a:pt x="106" y="6"/>
                    <a:pt x="106" y="6"/>
                    <a:pt x="106" y="6"/>
                  </a:cubicBezTo>
                  <a:cubicBezTo>
                    <a:pt x="102" y="2"/>
                    <a:pt x="102" y="2"/>
                    <a:pt x="102" y="2"/>
                  </a:cubicBezTo>
                  <a:cubicBezTo>
                    <a:pt x="98" y="0"/>
                    <a:pt x="98" y="0"/>
                    <a:pt x="98" y="0"/>
                  </a:cubicBezTo>
                  <a:cubicBezTo>
                    <a:pt x="94" y="4"/>
                    <a:pt x="94" y="4"/>
                    <a:pt x="94" y="4"/>
                  </a:cubicBezTo>
                  <a:cubicBezTo>
                    <a:pt x="88" y="8"/>
                    <a:pt x="88" y="8"/>
                    <a:pt x="88" y="8"/>
                  </a:cubicBezTo>
                  <a:cubicBezTo>
                    <a:pt x="86" y="20"/>
                    <a:pt x="86" y="20"/>
                    <a:pt x="86" y="20"/>
                  </a:cubicBezTo>
                  <a:cubicBezTo>
                    <a:pt x="86" y="20"/>
                    <a:pt x="86" y="20"/>
                    <a:pt x="86" y="20"/>
                  </a:cubicBezTo>
                  <a:cubicBezTo>
                    <a:pt x="86" y="20"/>
                    <a:pt x="86" y="20"/>
                    <a:pt x="86" y="20"/>
                  </a:cubicBezTo>
                  <a:cubicBezTo>
                    <a:pt x="81" y="29"/>
                    <a:pt x="81" y="29"/>
                    <a:pt x="81" y="29"/>
                  </a:cubicBezTo>
                  <a:cubicBezTo>
                    <a:pt x="81" y="30"/>
                    <a:pt x="81" y="30"/>
                    <a:pt x="81" y="30"/>
                  </a:cubicBezTo>
                  <a:cubicBezTo>
                    <a:pt x="81" y="30"/>
                    <a:pt x="81" y="30"/>
                    <a:pt x="81" y="30"/>
                  </a:cubicBezTo>
                  <a:cubicBezTo>
                    <a:pt x="77" y="34"/>
                    <a:pt x="77" y="34"/>
                    <a:pt x="77" y="34"/>
                  </a:cubicBezTo>
                  <a:cubicBezTo>
                    <a:pt x="72" y="43"/>
                    <a:pt x="72" y="43"/>
                    <a:pt x="72" y="43"/>
                  </a:cubicBezTo>
                  <a:cubicBezTo>
                    <a:pt x="72" y="43"/>
                    <a:pt x="72" y="43"/>
                    <a:pt x="72" y="43"/>
                  </a:cubicBezTo>
                  <a:cubicBezTo>
                    <a:pt x="72" y="44"/>
                    <a:pt x="72" y="44"/>
                    <a:pt x="72" y="44"/>
                  </a:cubicBezTo>
                  <a:cubicBezTo>
                    <a:pt x="68" y="46"/>
                    <a:pt x="65" y="49"/>
                    <a:pt x="62" y="52"/>
                  </a:cubicBezTo>
                  <a:cubicBezTo>
                    <a:pt x="58" y="59"/>
                    <a:pt x="58" y="59"/>
                    <a:pt x="58" y="59"/>
                  </a:cubicBezTo>
                  <a:cubicBezTo>
                    <a:pt x="57" y="61"/>
                    <a:pt x="54" y="63"/>
                    <a:pt x="48" y="66"/>
                  </a:cubicBezTo>
                  <a:cubicBezTo>
                    <a:pt x="44" y="72"/>
                    <a:pt x="44" y="72"/>
                    <a:pt x="44" y="72"/>
                  </a:cubicBezTo>
                  <a:cubicBezTo>
                    <a:pt x="44" y="72"/>
                    <a:pt x="44" y="72"/>
                    <a:pt x="44" y="72"/>
                  </a:cubicBezTo>
                  <a:cubicBezTo>
                    <a:pt x="37" y="82"/>
                    <a:pt x="37" y="82"/>
                    <a:pt x="37" y="82"/>
                  </a:cubicBezTo>
                  <a:cubicBezTo>
                    <a:pt x="36" y="82"/>
                    <a:pt x="36" y="82"/>
                    <a:pt x="36" y="82"/>
                  </a:cubicBezTo>
                  <a:cubicBezTo>
                    <a:pt x="36" y="82"/>
                    <a:pt x="36" y="82"/>
                    <a:pt x="36" y="82"/>
                  </a:cubicBezTo>
                  <a:cubicBezTo>
                    <a:pt x="36" y="82"/>
                    <a:pt x="36" y="82"/>
                    <a:pt x="36" y="82"/>
                  </a:cubicBezTo>
                  <a:cubicBezTo>
                    <a:pt x="4" y="80"/>
                    <a:pt x="4" y="80"/>
                    <a:pt x="4" y="80"/>
                  </a:cubicBezTo>
                  <a:cubicBezTo>
                    <a:pt x="0" y="84"/>
                    <a:pt x="0" y="84"/>
                    <a:pt x="0" y="84"/>
                  </a:cubicBezTo>
                  <a:cubicBezTo>
                    <a:pt x="0" y="90"/>
                    <a:pt x="0" y="90"/>
                    <a:pt x="0" y="90"/>
                  </a:cubicBezTo>
                  <a:cubicBezTo>
                    <a:pt x="3" y="104"/>
                    <a:pt x="3" y="104"/>
                    <a:pt x="3" y="104"/>
                  </a:cubicBezTo>
                  <a:cubicBezTo>
                    <a:pt x="10" y="113"/>
                    <a:pt x="10" y="113"/>
                    <a:pt x="10" y="113"/>
                  </a:cubicBezTo>
                  <a:cubicBezTo>
                    <a:pt x="16" y="116"/>
                    <a:pt x="16" y="116"/>
                    <a:pt x="16" y="116"/>
                  </a:cubicBezTo>
                  <a:cubicBezTo>
                    <a:pt x="16" y="117"/>
                    <a:pt x="16" y="117"/>
                    <a:pt x="16" y="117"/>
                  </a:cubicBezTo>
                  <a:cubicBezTo>
                    <a:pt x="16" y="117"/>
                    <a:pt x="16" y="117"/>
                    <a:pt x="16" y="117"/>
                  </a:cubicBezTo>
                  <a:cubicBezTo>
                    <a:pt x="16" y="117"/>
                    <a:pt x="16" y="117"/>
                    <a:pt x="16" y="117"/>
                  </a:cubicBezTo>
                  <a:cubicBezTo>
                    <a:pt x="19" y="121"/>
                    <a:pt x="21" y="124"/>
                    <a:pt x="21" y="126"/>
                  </a:cubicBezTo>
                  <a:cubicBezTo>
                    <a:pt x="21" y="131"/>
                    <a:pt x="21" y="131"/>
                    <a:pt x="21" y="131"/>
                  </a:cubicBezTo>
                  <a:cubicBezTo>
                    <a:pt x="19" y="133"/>
                    <a:pt x="19" y="133"/>
                    <a:pt x="19" y="133"/>
                  </a:cubicBezTo>
                  <a:cubicBezTo>
                    <a:pt x="20" y="134"/>
                    <a:pt x="20" y="134"/>
                    <a:pt x="20" y="134"/>
                  </a:cubicBezTo>
                  <a:cubicBezTo>
                    <a:pt x="22" y="134"/>
                    <a:pt x="22" y="134"/>
                    <a:pt x="22" y="134"/>
                  </a:cubicBezTo>
                  <a:cubicBezTo>
                    <a:pt x="24" y="129"/>
                    <a:pt x="24" y="129"/>
                    <a:pt x="24" y="129"/>
                  </a:cubicBezTo>
                  <a:cubicBezTo>
                    <a:pt x="25" y="129"/>
                    <a:pt x="25" y="129"/>
                    <a:pt x="25" y="129"/>
                  </a:cubicBezTo>
                  <a:cubicBezTo>
                    <a:pt x="31" y="131"/>
                    <a:pt x="31" y="131"/>
                    <a:pt x="31" y="131"/>
                  </a:cubicBezTo>
                  <a:cubicBezTo>
                    <a:pt x="32" y="133"/>
                    <a:pt x="32" y="133"/>
                    <a:pt x="32" y="133"/>
                  </a:cubicBezTo>
                  <a:cubicBezTo>
                    <a:pt x="35" y="133"/>
                    <a:pt x="35" y="133"/>
                    <a:pt x="35" y="133"/>
                  </a:cubicBezTo>
                  <a:cubicBezTo>
                    <a:pt x="35" y="133"/>
                    <a:pt x="35" y="133"/>
                    <a:pt x="35" y="133"/>
                  </a:cubicBezTo>
                  <a:cubicBezTo>
                    <a:pt x="34" y="130"/>
                    <a:pt x="34" y="130"/>
                    <a:pt x="34" y="130"/>
                  </a:cubicBezTo>
                  <a:cubicBezTo>
                    <a:pt x="34" y="130"/>
                    <a:pt x="34" y="130"/>
                    <a:pt x="34" y="130"/>
                  </a:cubicBezTo>
                  <a:cubicBezTo>
                    <a:pt x="38" y="123"/>
                    <a:pt x="38" y="123"/>
                    <a:pt x="38" y="123"/>
                  </a:cubicBezTo>
                  <a:cubicBezTo>
                    <a:pt x="39" y="121"/>
                    <a:pt x="41" y="120"/>
                    <a:pt x="44" y="121"/>
                  </a:cubicBezTo>
                  <a:cubicBezTo>
                    <a:pt x="51" y="121"/>
                    <a:pt x="51" y="121"/>
                    <a:pt x="51" y="121"/>
                  </a:cubicBezTo>
                  <a:cubicBezTo>
                    <a:pt x="55" y="116"/>
                    <a:pt x="55" y="116"/>
                    <a:pt x="55" y="116"/>
                  </a:cubicBezTo>
                  <a:cubicBezTo>
                    <a:pt x="55" y="111"/>
                    <a:pt x="55" y="111"/>
                    <a:pt x="55" y="111"/>
                  </a:cubicBezTo>
                  <a:cubicBezTo>
                    <a:pt x="56" y="106"/>
                    <a:pt x="56" y="106"/>
                    <a:pt x="56" y="106"/>
                  </a:cubicBezTo>
                  <a:cubicBezTo>
                    <a:pt x="56" y="106"/>
                    <a:pt x="56" y="106"/>
                    <a:pt x="56" y="106"/>
                  </a:cubicBezTo>
                  <a:cubicBezTo>
                    <a:pt x="57" y="105"/>
                    <a:pt x="57" y="105"/>
                    <a:pt x="57" y="105"/>
                  </a:cubicBezTo>
                  <a:cubicBezTo>
                    <a:pt x="57" y="105"/>
                    <a:pt x="57" y="105"/>
                    <a:pt x="57" y="105"/>
                  </a:cubicBezTo>
                  <a:cubicBezTo>
                    <a:pt x="60" y="103"/>
                    <a:pt x="60" y="103"/>
                    <a:pt x="60" y="103"/>
                  </a:cubicBezTo>
                  <a:cubicBezTo>
                    <a:pt x="60" y="103"/>
                    <a:pt x="60" y="103"/>
                    <a:pt x="60" y="103"/>
                  </a:cubicBezTo>
                  <a:cubicBezTo>
                    <a:pt x="60" y="103"/>
                    <a:pt x="60" y="103"/>
                    <a:pt x="60" y="103"/>
                  </a:cubicBezTo>
                  <a:cubicBezTo>
                    <a:pt x="61" y="103"/>
                    <a:pt x="61" y="103"/>
                    <a:pt x="61" y="103"/>
                  </a:cubicBezTo>
                  <a:cubicBezTo>
                    <a:pt x="67" y="104"/>
                    <a:pt x="67" y="104"/>
                    <a:pt x="67" y="104"/>
                  </a:cubicBezTo>
                  <a:cubicBezTo>
                    <a:pt x="67" y="105"/>
                    <a:pt x="67" y="105"/>
                    <a:pt x="67" y="105"/>
                  </a:cubicBezTo>
                  <a:cubicBezTo>
                    <a:pt x="68" y="110"/>
                    <a:pt x="68" y="110"/>
                    <a:pt x="68" y="110"/>
                  </a:cubicBezTo>
                  <a:cubicBezTo>
                    <a:pt x="68" y="112"/>
                    <a:pt x="68" y="112"/>
                    <a:pt x="68" y="112"/>
                  </a:cubicBezTo>
                  <a:cubicBezTo>
                    <a:pt x="69" y="116"/>
                    <a:pt x="69" y="116"/>
                    <a:pt x="69" y="116"/>
                  </a:cubicBezTo>
                  <a:cubicBezTo>
                    <a:pt x="70" y="116"/>
                    <a:pt x="70" y="116"/>
                    <a:pt x="70" y="116"/>
                  </a:cubicBezTo>
                  <a:cubicBezTo>
                    <a:pt x="72" y="113"/>
                    <a:pt x="72" y="113"/>
                    <a:pt x="72" y="113"/>
                  </a:cubicBezTo>
                  <a:cubicBezTo>
                    <a:pt x="72" y="113"/>
                    <a:pt x="72" y="113"/>
                    <a:pt x="72" y="113"/>
                  </a:cubicBezTo>
                  <a:cubicBezTo>
                    <a:pt x="76" y="108"/>
                    <a:pt x="76" y="108"/>
                    <a:pt x="76" y="108"/>
                  </a:cubicBezTo>
                  <a:cubicBezTo>
                    <a:pt x="76" y="108"/>
                    <a:pt x="76" y="108"/>
                    <a:pt x="76" y="108"/>
                  </a:cubicBezTo>
                  <a:cubicBezTo>
                    <a:pt x="80" y="106"/>
                    <a:pt x="80" y="106"/>
                    <a:pt x="80" y="106"/>
                  </a:cubicBezTo>
                  <a:cubicBezTo>
                    <a:pt x="81" y="106"/>
                    <a:pt x="81" y="106"/>
                    <a:pt x="81" y="106"/>
                  </a:cubicBezTo>
                  <a:cubicBezTo>
                    <a:pt x="81" y="105"/>
                    <a:pt x="81" y="105"/>
                    <a:pt x="81" y="105"/>
                  </a:cubicBezTo>
                  <a:cubicBezTo>
                    <a:pt x="86" y="107"/>
                    <a:pt x="86" y="107"/>
                    <a:pt x="86" y="107"/>
                  </a:cubicBezTo>
                  <a:cubicBezTo>
                    <a:pt x="87" y="107"/>
                    <a:pt x="87" y="107"/>
                    <a:pt x="87" y="107"/>
                  </a:cubicBezTo>
                  <a:cubicBezTo>
                    <a:pt x="88" y="107"/>
                    <a:pt x="88" y="107"/>
                    <a:pt x="88" y="107"/>
                  </a:cubicBezTo>
                  <a:cubicBezTo>
                    <a:pt x="90" y="113"/>
                    <a:pt x="90" y="113"/>
                    <a:pt x="90" y="113"/>
                  </a:cubicBezTo>
                  <a:cubicBezTo>
                    <a:pt x="90" y="118"/>
                    <a:pt x="90" y="118"/>
                    <a:pt x="90" y="118"/>
                  </a:cubicBezTo>
                  <a:cubicBezTo>
                    <a:pt x="94" y="126"/>
                    <a:pt x="94" y="126"/>
                    <a:pt x="94" y="126"/>
                  </a:cubicBezTo>
                  <a:cubicBezTo>
                    <a:pt x="94" y="126"/>
                    <a:pt x="94" y="126"/>
                    <a:pt x="94" y="126"/>
                  </a:cubicBezTo>
                  <a:cubicBezTo>
                    <a:pt x="94" y="127"/>
                    <a:pt x="94" y="127"/>
                    <a:pt x="94" y="127"/>
                  </a:cubicBezTo>
                  <a:cubicBezTo>
                    <a:pt x="94" y="132"/>
                    <a:pt x="94" y="132"/>
                    <a:pt x="94" y="132"/>
                  </a:cubicBezTo>
                  <a:cubicBezTo>
                    <a:pt x="96" y="135"/>
                    <a:pt x="96" y="135"/>
                    <a:pt x="96" y="135"/>
                  </a:cubicBezTo>
                  <a:cubicBezTo>
                    <a:pt x="97" y="135"/>
                    <a:pt x="97" y="135"/>
                    <a:pt x="97" y="135"/>
                  </a:cubicBezTo>
                  <a:cubicBezTo>
                    <a:pt x="98" y="133"/>
                    <a:pt x="98" y="133"/>
                    <a:pt x="98" y="133"/>
                  </a:cubicBezTo>
                  <a:cubicBezTo>
                    <a:pt x="99" y="132"/>
                    <a:pt x="99" y="132"/>
                    <a:pt x="99" y="132"/>
                  </a:cubicBezTo>
                  <a:cubicBezTo>
                    <a:pt x="104" y="135"/>
                    <a:pt x="104" y="135"/>
                    <a:pt x="104" y="135"/>
                  </a:cubicBezTo>
                  <a:cubicBezTo>
                    <a:pt x="104" y="135"/>
                    <a:pt x="104" y="135"/>
                    <a:pt x="104" y="135"/>
                  </a:cubicBezTo>
                  <a:cubicBezTo>
                    <a:pt x="104" y="135"/>
                    <a:pt x="104" y="135"/>
                    <a:pt x="104" y="135"/>
                  </a:cubicBezTo>
                  <a:cubicBezTo>
                    <a:pt x="104" y="136"/>
                    <a:pt x="104" y="136"/>
                    <a:pt x="104" y="136"/>
                  </a:cubicBezTo>
                  <a:cubicBezTo>
                    <a:pt x="104" y="136"/>
                    <a:pt x="104" y="136"/>
                    <a:pt x="104" y="136"/>
                  </a:cubicBezTo>
                  <a:cubicBezTo>
                    <a:pt x="106" y="143"/>
                    <a:pt x="106" y="143"/>
                    <a:pt x="106" y="143"/>
                  </a:cubicBezTo>
                  <a:cubicBezTo>
                    <a:pt x="108" y="144"/>
                    <a:pt x="108" y="144"/>
                    <a:pt x="108" y="144"/>
                  </a:cubicBezTo>
                  <a:cubicBezTo>
                    <a:pt x="108" y="143"/>
                    <a:pt x="108" y="143"/>
                    <a:pt x="108" y="143"/>
                  </a:cubicBezTo>
                  <a:cubicBezTo>
                    <a:pt x="110" y="138"/>
                    <a:pt x="110" y="138"/>
                    <a:pt x="110" y="138"/>
                  </a:cubicBezTo>
                  <a:cubicBezTo>
                    <a:pt x="110" y="138"/>
                    <a:pt x="110" y="138"/>
                    <a:pt x="110" y="138"/>
                  </a:cubicBezTo>
                  <a:cubicBezTo>
                    <a:pt x="111" y="137"/>
                    <a:pt x="111" y="137"/>
                    <a:pt x="111" y="137"/>
                  </a:cubicBezTo>
                  <a:cubicBezTo>
                    <a:pt x="111" y="137"/>
                    <a:pt x="111" y="137"/>
                    <a:pt x="111" y="137"/>
                  </a:cubicBezTo>
                  <a:cubicBezTo>
                    <a:pt x="112" y="137"/>
                    <a:pt x="112" y="137"/>
                    <a:pt x="112" y="137"/>
                  </a:cubicBezTo>
                  <a:cubicBezTo>
                    <a:pt x="114" y="135"/>
                    <a:pt x="114" y="135"/>
                    <a:pt x="114" y="135"/>
                  </a:cubicBezTo>
                  <a:cubicBezTo>
                    <a:pt x="115" y="135"/>
                    <a:pt x="115" y="135"/>
                    <a:pt x="115" y="135"/>
                  </a:cubicBezTo>
                  <a:cubicBezTo>
                    <a:pt x="115" y="135"/>
                    <a:pt x="115" y="135"/>
                    <a:pt x="115" y="135"/>
                  </a:cubicBezTo>
                  <a:cubicBezTo>
                    <a:pt x="118" y="135"/>
                    <a:pt x="118" y="135"/>
                    <a:pt x="118" y="135"/>
                  </a:cubicBezTo>
                  <a:cubicBezTo>
                    <a:pt x="118" y="133"/>
                    <a:pt x="118" y="133"/>
                    <a:pt x="118" y="133"/>
                  </a:cubicBezTo>
                  <a:cubicBezTo>
                    <a:pt x="118" y="132"/>
                    <a:pt x="118" y="132"/>
                    <a:pt x="118" y="132"/>
                  </a:cubicBezTo>
                  <a:cubicBezTo>
                    <a:pt x="116" y="113"/>
                    <a:pt x="116" y="113"/>
                    <a:pt x="116" y="113"/>
                  </a:cubicBezTo>
                  <a:cubicBezTo>
                    <a:pt x="108" y="101"/>
                    <a:pt x="108" y="101"/>
                    <a:pt x="108" y="101"/>
                  </a:cubicBezTo>
                  <a:cubicBezTo>
                    <a:pt x="94" y="84"/>
                    <a:pt x="94" y="84"/>
                    <a:pt x="94" y="84"/>
                  </a:cubicBezTo>
                  <a:cubicBezTo>
                    <a:pt x="93" y="84"/>
                    <a:pt x="93" y="84"/>
                    <a:pt x="93" y="84"/>
                  </a:cubicBezTo>
                  <a:cubicBezTo>
                    <a:pt x="92" y="73"/>
                    <a:pt x="92" y="73"/>
                    <a:pt x="92" y="73"/>
                  </a:cubicBezTo>
                  <a:cubicBezTo>
                    <a:pt x="88" y="64"/>
                    <a:pt x="88" y="64"/>
                    <a:pt x="88" y="64"/>
                  </a:cubicBezTo>
                  <a:cubicBezTo>
                    <a:pt x="88" y="64"/>
                    <a:pt x="88" y="64"/>
                    <a:pt x="88" y="64"/>
                  </a:cubicBezTo>
                  <a:cubicBezTo>
                    <a:pt x="87" y="64"/>
                    <a:pt x="87" y="64"/>
                    <a:pt x="87" y="64"/>
                  </a:cubicBezTo>
                  <a:cubicBezTo>
                    <a:pt x="87" y="64"/>
                    <a:pt x="87" y="64"/>
                    <a:pt x="87" y="64"/>
                  </a:cubicBezTo>
                  <a:cubicBezTo>
                    <a:pt x="88" y="63"/>
                    <a:pt x="88" y="63"/>
                    <a:pt x="88" y="63"/>
                  </a:cubicBezTo>
                  <a:cubicBezTo>
                    <a:pt x="90" y="52"/>
                    <a:pt x="90" y="52"/>
                    <a:pt x="90" y="52"/>
                  </a:cubicBezTo>
                  <a:cubicBezTo>
                    <a:pt x="91" y="52"/>
                    <a:pt x="91" y="52"/>
                    <a:pt x="91" y="52"/>
                  </a:cubicBezTo>
                  <a:cubicBezTo>
                    <a:pt x="92" y="52"/>
                    <a:pt x="92" y="52"/>
                    <a:pt x="92" y="52"/>
                  </a:cubicBezTo>
                  <a:cubicBezTo>
                    <a:pt x="117" y="51"/>
                    <a:pt x="117" y="51"/>
                    <a:pt x="117" y="51"/>
                  </a:cubicBezTo>
                  <a:cubicBezTo>
                    <a:pt x="130" y="44"/>
                    <a:pt x="130" y="44"/>
                    <a:pt x="130" y="44"/>
                  </a:cubicBezTo>
                  <a:cubicBezTo>
                    <a:pt x="130" y="44"/>
                    <a:pt x="130" y="44"/>
                    <a:pt x="130" y="44"/>
                  </a:cubicBezTo>
                  <a:cubicBezTo>
                    <a:pt x="131" y="43"/>
                    <a:pt x="131" y="43"/>
                    <a:pt x="131" y="43"/>
                  </a:cubicBezTo>
                  <a:cubicBezTo>
                    <a:pt x="136" y="42"/>
                    <a:pt x="139" y="40"/>
                    <a:pt x="140" y="38"/>
                  </a:cubicBezTo>
                  <a:cubicBezTo>
                    <a:pt x="141" y="36"/>
                    <a:pt x="142" y="33"/>
                    <a:pt x="142"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6"/>
            <p:cNvSpPr>
              <a:spLocks/>
            </p:cNvSpPr>
            <p:nvPr/>
          </p:nvSpPr>
          <p:spPr bwMode="auto">
            <a:xfrm>
              <a:off x="2116" y="1741"/>
              <a:ext cx="309" cy="550"/>
            </a:xfrm>
            <a:custGeom>
              <a:avLst/>
              <a:gdLst>
                <a:gd name="T0" fmla="*/ 48 w 162"/>
                <a:gd name="T1" fmla="*/ 90 h 289"/>
                <a:gd name="T2" fmla="*/ 61 w 162"/>
                <a:gd name="T3" fmla="*/ 100 h 289"/>
                <a:gd name="T4" fmla="*/ 70 w 162"/>
                <a:gd name="T5" fmla="*/ 108 h 289"/>
                <a:gd name="T6" fmla="*/ 88 w 162"/>
                <a:gd name="T7" fmla="*/ 114 h 289"/>
                <a:gd name="T8" fmla="*/ 88 w 162"/>
                <a:gd name="T9" fmla="*/ 115 h 289"/>
                <a:gd name="T10" fmla="*/ 93 w 162"/>
                <a:gd name="T11" fmla="*/ 123 h 289"/>
                <a:gd name="T12" fmla="*/ 89 w 162"/>
                <a:gd name="T13" fmla="*/ 136 h 289"/>
                <a:gd name="T14" fmla="*/ 88 w 162"/>
                <a:gd name="T15" fmla="*/ 144 h 289"/>
                <a:gd name="T16" fmla="*/ 84 w 162"/>
                <a:gd name="T17" fmla="*/ 158 h 289"/>
                <a:gd name="T18" fmla="*/ 70 w 162"/>
                <a:gd name="T19" fmla="*/ 156 h 289"/>
                <a:gd name="T20" fmla="*/ 56 w 162"/>
                <a:gd name="T21" fmla="*/ 166 h 289"/>
                <a:gd name="T22" fmla="*/ 58 w 162"/>
                <a:gd name="T23" fmla="*/ 177 h 289"/>
                <a:gd name="T24" fmla="*/ 44 w 162"/>
                <a:gd name="T25" fmla="*/ 174 h 289"/>
                <a:gd name="T26" fmla="*/ 32 w 162"/>
                <a:gd name="T27" fmla="*/ 169 h 289"/>
                <a:gd name="T28" fmla="*/ 20 w 162"/>
                <a:gd name="T29" fmla="*/ 196 h 289"/>
                <a:gd name="T30" fmla="*/ 24 w 162"/>
                <a:gd name="T31" fmla="*/ 204 h 289"/>
                <a:gd name="T32" fmla="*/ 26 w 162"/>
                <a:gd name="T33" fmla="*/ 211 h 289"/>
                <a:gd name="T34" fmla="*/ 27 w 162"/>
                <a:gd name="T35" fmla="*/ 222 h 289"/>
                <a:gd name="T36" fmla="*/ 3 w 162"/>
                <a:gd name="T37" fmla="*/ 227 h 289"/>
                <a:gd name="T38" fmla="*/ 3 w 162"/>
                <a:gd name="T39" fmla="*/ 243 h 289"/>
                <a:gd name="T40" fmla="*/ 6 w 162"/>
                <a:gd name="T41" fmla="*/ 254 h 289"/>
                <a:gd name="T42" fmla="*/ 33 w 162"/>
                <a:gd name="T43" fmla="*/ 252 h 289"/>
                <a:gd name="T44" fmla="*/ 43 w 162"/>
                <a:gd name="T45" fmla="*/ 260 h 289"/>
                <a:gd name="T46" fmla="*/ 51 w 162"/>
                <a:gd name="T47" fmla="*/ 266 h 289"/>
                <a:gd name="T48" fmla="*/ 58 w 162"/>
                <a:gd name="T49" fmla="*/ 260 h 289"/>
                <a:gd name="T50" fmla="*/ 76 w 162"/>
                <a:gd name="T51" fmla="*/ 273 h 289"/>
                <a:gd name="T52" fmla="*/ 98 w 162"/>
                <a:gd name="T53" fmla="*/ 274 h 289"/>
                <a:gd name="T54" fmla="*/ 104 w 162"/>
                <a:gd name="T55" fmla="*/ 278 h 289"/>
                <a:gd name="T56" fmla="*/ 104 w 162"/>
                <a:gd name="T57" fmla="*/ 279 h 289"/>
                <a:gd name="T58" fmla="*/ 113 w 162"/>
                <a:gd name="T59" fmla="*/ 287 h 289"/>
                <a:gd name="T60" fmla="*/ 124 w 162"/>
                <a:gd name="T61" fmla="*/ 280 h 289"/>
                <a:gd name="T62" fmla="*/ 120 w 162"/>
                <a:gd name="T63" fmla="*/ 274 h 289"/>
                <a:gd name="T64" fmla="*/ 124 w 162"/>
                <a:gd name="T65" fmla="*/ 257 h 289"/>
                <a:gd name="T66" fmla="*/ 134 w 162"/>
                <a:gd name="T67" fmla="*/ 256 h 289"/>
                <a:gd name="T68" fmla="*/ 121 w 162"/>
                <a:gd name="T69" fmla="*/ 242 h 289"/>
                <a:gd name="T70" fmla="*/ 117 w 162"/>
                <a:gd name="T71" fmla="*/ 237 h 289"/>
                <a:gd name="T72" fmla="*/ 122 w 162"/>
                <a:gd name="T73" fmla="*/ 231 h 289"/>
                <a:gd name="T74" fmla="*/ 151 w 162"/>
                <a:gd name="T75" fmla="*/ 233 h 289"/>
                <a:gd name="T76" fmla="*/ 162 w 162"/>
                <a:gd name="T77" fmla="*/ 231 h 289"/>
                <a:gd name="T78" fmla="*/ 145 w 162"/>
                <a:gd name="T79" fmla="*/ 187 h 289"/>
                <a:gd name="T80" fmla="*/ 137 w 162"/>
                <a:gd name="T81" fmla="*/ 184 h 289"/>
                <a:gd name="T82" fmla="*/ 136 w 162"/>
                <a:gd name="T83" fmla="*/ 172 h 289"/>
                <a:gd name="T84" fmla="*/ 138 w 162"/>
                <a:gd name="T85" fmla="*/ 95 h 289"/>
                <a:gd name="T86" fmla="*/ 140 w 162"/>
                <a:gd name="T87" fmla="*/ 80 h 289"/>
                <a:gd name="T88" fmla="*/ 148 w 162"/>
                <a:gd name="T89" fmla="*/ 68 h 289"/>
                <a:gd name="T90" fmla="*/ 139 w 162"/>
                <a:gd name="T91" fmla="*/ 55 h 289"/>
                <a:gd name="T92" fmla="*/ 138 w 162"/>
                <a:gd name="T93" fmla="*/ 44 h 289"/>
                <a:gd name="T94" fmla="*/ 138 w 162"/>
                <a:gd name="T95" fmla="*/ 43 h 289"/>
                <a:gd name="T96" fmla="*/ 146 w 162"/>
                <a:gd name="T97" fmla="*/ 18 h 289"/>
                <a:gd name="T98" fmla="*/ 150 w 162"/>
                <a:gd name="T99" fmla="*/ 10 h 289"/>
                <a:gd name="T100" fmla="*/ 156 w 162"/>
                <a:gd name="T101" fmla="*/ 6 h 289"/>
                <a:gd name="T102" fmla="*/ 148 w 162"/>
                <a:gd name="T103" fmla="*/ 0 h 289"/>
                <a:gd name="T104" fmla="*/ 134 w 162"/>
                <a:gd name="T105" fmla="*/ 5 h 289"/>
                <a:gd name="T106" fmla="*/ 122 w 162"/>
                <a:gd name="T107" fmla="*/ 16 h 289"/>
                <a:gd name="T108" fmla="*/ 105 w 162"/>
                <a:gd name="T109" fmla="*/ 28 h 289"/>
                <a:gd name="T110" fmla="*/ 98 w 162"/>
                <a:gd name="T111" fmla="*/ 35 h 289"/>
                <a:gd name="T112" fmla="*/ 93 w 162"/>
                <a:gd name="T113" fmla="*/ 59 h 289"/>
                <a:gd name="T114" fmla="*/ 92 w 162"/>
                <a:gd name="T115" fmla="*/ 66 h 289"/>
                <a:gd name="T116" fmla="*/ 87 w 162"/>
                <a:gd name="T117" fmla="*/ 72 h 289"/>
                <a:gd name="T118" fmla="*/ 86 w 162"/>
                <a:gd name="T119" fmla="*/ 73 h 289"/>
                <a:gd name="T120" fmla="*/ 76 w 162"/>
                <a:gd name="T121" fmla="*/ 74 h 289"/>
                <a:gd name="T122" fmla="*/ 76 w 162"/>
                <a:gd name="T123" fmla="*/ 74 h 289"/>
                <a:gd name="T124" fmla="*/ 54 w 162"/>
                <a:gd name="T125" fmla="*/ 66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2" h="289">
                  <a:moveTo>
                    <a:pt x="54" y="66"/>
                  </a:moveTo>
                  <a:cubicBezTo>
                    <a:pt x="52" y="65"/>
                    <a:pt x="52" y="65"/>
                    <a:pt x="52" y="65"/>
                  </a:cubicBezTo>
                  <a:cubicBezTo>
                    <a:pt x="48" y="90"/>
                    <a:pt x="48" y="90"/>
                    <a:pt x="48" y="90"/>
                  </a:cubicBezTo>
                  <a:cubicBezTo>
                    <a:pt x="54" y="98"/>
                    <a:pt x="54" y="98"/>
                    <a:pt x="54" y="98"/>
                  </a:cubicBezTo>
                  <a:cubicBezTo>
                    <a:pt x="61" y="100"/>
                    <a:pt x="61" y="100"/>
                    <a:pt x="61" y="100"/>
                  </a:cubicBezTo>
                  <a:cubicBezTo>
                    <a:pt x="61" y="100"/>
                    <a:pt x="61" y="100"/>
                    <a:pt x="61" y="100"/>
                  </a:cubicBezTo>
                  <a:cubicBezTo>
                    <a:pt x="61" y="100"/>
                    <a:pt x="61" y="100"/>
                    <a:pt x="61" y="100"/>
                  </a:cubicBezTo>
                  <a:cubicBezTo>
                    <a:pt x="62" y="101"/>
                    <a:pt x="62" y="101"/>
                    <a:pt x="62" y="101"/>
                  </a:cubicBezTo>
                  <a:cubicBezTo>
                    <a:pt x="70" y="108"/>
                    <a:pt x="70" y="108"/>
                    <a:pt x="70" y="108"/>
                  </a:cubicBezTo>
                  <a:cubicBezTo>
                    <a:pt x="82" y="110"/>
                    <a:pt x="82" y="110"/>
                    <a:pt x="82" y="110"/>
                  </a:cubicBezTo>
                  <a:cubicBezTo>
                    <a:pt x="82" y="110"/>
                    <a:pt x="82" y="110"/>
                    <a:pt x="82" y="110"/>
                  </a:cubicBezTo>
                  <a:cubicBezTo>
                    <a:pt x="88" y="114"/>
                    <a:pt x="88" y="114"/>
                    <a:pt x="88" y="114"/>
                  </a:cubicBezTo>
                  <a:cubicBezTo>
                    <a:pt x="88" y="114"/>
                    <a:pt x="88" y="114"/>
                    <a:pt x="88" y="114"/>
                  </a:cubicBezTo>
                  <a:cubicBezTo>
                    <a:pt x="88" y="114"/>
                    <a:pt x="88" y="114"/>
                    <a:pt x="88" y="114"/>
                  </a:cubicBezTo>
                  <a:cubicBezTo>
                    <a:pt x="88" y="115"/>
                    <a:pt x="88" y="115"/>
                    <a:pt x="88" y="115"/>
                  </a:cubicBezTo>
                  <a:cubicBezTo>
                    <a:pt x="93" y="122"/>
                    <a:pt x="93" y="122"/>
                    <a:pt x="93" y="122"/>
                  </a:cubicBezTo>
                  <a:cubicBezTo>
                    <a:pt x="94" y="122"/>
                    <a:pt x="94" y="122"/>
                    <a:pt x="94" y="122"/>
                  </a:cubicBezTo>
                  <a:cubicBezTo>
                    <a:pt x="93" y="123"/>
                    <a:pt x="93" y="123"/>
                    <a:pt x="93" y="123"/>
                  </a:cubicBezTo>
                  <a:cubicBezTo>
                    <a:pt x="89" y="130"/>
                    <a:pt x="89" y="130"/>
                    <a:pt x="89" y="130"/>
                  </a:cubicBezTo>
                  <a:cubicBezTo>
                    <a:pt x="88" y="130"/>
                    <a:pt x="88" y="132"/>
                    <a:pt x="88" y="136"/>
                  </a:cubicBezTo>
                  <a:cubicBezTo>
                    <a:pt x="89" y="136"/>
                    <a:pt x="89" y="136"/>
                    <a:pt x="89" y="136"/>
                  </a:cubicBezTo>
                  <a:cubicBezTo>
                    <a:pt x="89" y="143"/>
                    <a:pt x="89" y="143"/>
                    <a:pt x="89" y="143"/>
                  </a:cubicBezTo>
                  <a:cubicBezTo>
                    <a:pt x="88" y="144"/>
                    <a:pt x="88" y="144"/>
                    <a:pt x="88" y="144"/>
                  </a:cubicBezTo>
                  <a:cubicBezTo>
                    <a:pt x="88" y="144"/>
                    <a:pt x="88" y="144"/>
                    <a:pt x="88" y="144"/>
                  </a:cubicBezTo>
                  <a:cubicBezTo>
                    <a:pt x="85" y="156"/>
                    <a:pt x="85" y="156"/>
                    <a:pt x="85" y="156"/>
                  </a:cubicBezTo>
                  <a:cubicBezTo>
                    <a:pt x="84" y="158"/>
                    <a:pt x="84" y="158"/>
                    <a:pt x="84" y="158"/>
                  </a:cubicBezTo>
                  <a:cubicBezTo>
                    <a:pt x="84" y="158"/>
                    <a:pt x="84" y="158"/>
                    <a:pt x="84" y="158"/>
                  </a:cubicBezTo>
                  <a:cubicBezTo>
                    <a:pt x="82" y="157"/>
                    <a:pt x="82" y="157"/>
                    <a:pt x="82" y="157"/>
                  </a:cubicBezTo>
                  <a:cubicBezTo>
                    <a:pt x="77" y="156"/>
                    <a:pt x="77" y="156"/>
                    <a:pt x="77" y="156"/>
                  </a:cubicBezTo>
                  <a:cubicBezTo>
                    <a:pt x="70" y="156"/>
                    <a:pt x="70" y="156"/>
                    <a:pt x="70" y="156"/>
                  </a:cubicBezTo>
                  <a:cubicBezTo>
                    <a:pt x="64" y="158"/>
                    <a:pt x="64" y="158"/>
                    <a:pt x="64" y="158"/>
                  </a:cubicBezTo>
                  <a:cubicBezTo>
                    <a:pt x="58" y="164"/>
                    <a:pt x="58" y="164"/>
                    <a:pt x="58" y="164"/>
                  </a:cubicBezTo>
                  <a:cubicBezTo>
                    <a:pt x="56" y="166"/>
                    <a:pt x="56" y="166"/>
                    <a:pt x="56" y="166"/>
                  </a:cubicBezTo>
                  <a:cubicBezTo>
                    <a:pt x="65" y="170"/>
                    <a:pt x="65" y="170"/>
                    <a:pt x="65" y="170"/>
                  </a:cubicBezTo>
                  <a:cubicBezTo>
                    <a:pt x="64" y="172"/>
                    <a:pt x="64" y="172"/>
                    <a:pt x="64" y="172"/>
                  </a:cubicBezTo>
                  <a:cubicBezTo>
                    <a:pt x="64" y="174"/>
                    <a:pt x="62" y="176"/>
                    <a:pt x="58" y="177"/>
                  </a:cubicBezTo>
                  <a:cubicBezTo>
                    <a:pt x="53" y="177"/>
                    <a:pt x="53" y="177"/>
                    <a:pt x="53" y="177"/>
                  </a:cubicBezTo>
                  <a:cubicBezTo>
                    <a:pt x="44" y="174"/>
                    <a:pt x="44" y="174"/>
                    <a:pt x="44" y="174"/>
                  </a:cubicBezTo>
                  <a:cubicBezTo>
                    <a:pt x="44" y="174"/>
                    <a:pt x="44" y="174"/>
                    <a:pt x="44" y="174"/>
                  </a:cubicBezTo>
                  <a:cubicBezTo>
                    <a:pt x="44" y="174"/>
                    <a:pt x="44" y="174"/>
                    <a:pt x="44" y="174"/>
                  </a:cubicBezTo>
                  <a:cubicBezTo>
                    <a:pt x="35" y="169"/>
                    <a:pt x="35" y="169"/>
                    <a:pt x="35" y="169"/>
                  </a:cubicBezTo>
                  <a:cubicBezTo>
                    <a:pt x="32" y="169"/>
                    <a:pt x="32" y="169"/>
                    <a:pt x="32" y="169"/>
                  </a:cubicBezTo>
                  <a:cubicBezTo>
                    <a:pt x="22" y="183"/>
                    <a:pt x="22" y="183"/>
                    <a:pt x="22" y="183"/>
                  </a:cubicBezTo>
                  <a:cubicBezTo>
                    <a:pt x="20" y="188"/>
                    <a:pt x="20" y="188"/>
                    <a:pt x="20" y="188"/>
                  </a:cubicBezTo>
                  <a:cubicBezTo>
                    <a:pt x="20" y="196"/>
                    <a:pt x="20" y="196"/>
                    <a:pt x="20" y="196"/>
                  </a:cubicBezTo>
                  <a:cubicBezTo>
                    <a:pt x="24" y="203"/>
                    <a:pt x="24" y="203"/>
                    <a:pt x="24" y="203"/>
                  </a:cubicBezTo>
                  <a:cubicBezTo>
                    <a:pt x="24" y="204"/>
                    <a:pt x="24" y="204"/>
                    <a:pt x="24" y="204"/>
                  </a:cubicBezTo>
                  <a:cubicBezTo>
                    <a:pt x="24" y="204"/>
                    <a:pt x="24" y="204"/>
                    <a:pt x="24" y="204"/>
                  </a:cubicBezTo>
                  <a:cubicBezTo>
                    <a:pt x="24" y="204"/>
                    <a:pt x="24" y="204"/>
                    <a:pt x="24" y="204"/>
                  </a:cubicBezTo>
                  <a:cubicBezTo>
                    <a:pt x="26" y="210"/>
                    <a:pt x="26" y="210"/>
                    <a:pt x="26" y="210"/>
                  </a:cubicBezTo>
                  <a:cubicBezTo>
                    <a:pt x="26" y="211"/>
                    <a:pt x="26" y="211"/>
                    <a:pt x="26" y="211"/>
                  </a:cubicBezTo>
                  <a:cubicBezTo>
                    <a:pt x="26" y="220"/>
                    <a:pt x="26" y="220"/>
                    <a:pt x="26" y="220"/>
                  </a:cubicBezTo>
                  <a:cubicBezTo>
                    <a:pt x="26" y="221"/>
                    <a:pt x="26" y="221"/>
                    <a:pt x="26" y="221"/>
                  </a:cubicBezTo>
                  <a:cubicBezTo>
                    <a:pt x="27" y="222"/>
                    <a:pt x="27" y="222"/>
                    <a:pt x="27" y="222"/>
                  </a:cubicBezTo>
                  <a:cubicBezTo>
                    <a:pt x="20" y="223"/>
                    <a:pt x="20" y="223"/>
                    <a:pt x="20" y="223"/>
                  </a:cubicBezTo>
                  <a:cubicBezTo>
                    <a:pt x="8" y="223"/>
                    <a:pt x="8" y="223"/>
                    <a:pt x="8" y="223"/>
                  </a:cubicBezTo>
                  <a:cubicBezTo>
                    <a:pt x="3" y="227"/>
                    <a:pt x="3" y="227"/>
                    <a:pt x="3" y="227"/>
                  </a:cubicBezTo>
                  <a:cubicBezTo>
                    <a:pt x="0" y="231"/>
                    <a:pt x="0" y="231"/>
                    <a:pt x="0" y="231"/>
                  </a:cubicBezTo>
                  <a:cubicBezTo>
                    <a:pt x="1" y="231"/>
                    <a:pt x="1" y="231"/>
                    <a:pt x="1" y="231"/>
                  </a:cubicBezTo>
                  <a:cubicBezTo>
                    <a:pt x="3" y="243"/>
                    <a:pt x="3" y="243"/>
                    <a:pt x="3" y="243"/>
                  </a:cubicBezTo>
                  <a:cubicBezTo>
                    <a:pt x="4" y="243"/>
                    <a:pt x="4" y="243"/>
                    <a:pt x="4" y="243"/>
                  </a:cubicBezTo>
                  <a:cubicBezTo>
                    <a:pt x="4" y="248"/>
                    <a:pt x="4" y="248"/>
                    <a:pt x="4" y="248"/>
                  </a:cubicBezTo>
                  <a:cubicBezTo>
                    <a:pt x="6" y="254"/>
                    <a:pt x="6" y="254"/>
                    <a:pt x="6" y="254"/>
                  </a:cubicBezTo>
                  <a:cubicBezTo>
                    <a:pt x="15" y="259"/>
                    <a:pt x="15" y="259"/>
                    <a:pt x="15" y="259"/>
                  </a:cubicBezTo>
                  <a:cubicBezTo>
                    <a:pt x="27" y="256"/>
                    <a:pt x="27" y="256"/>
                    <a:pt x="27" y="256"/>
                  </a:cubicBezTo>
                  <a:cubicBezTo>
                    <a:pt x="33" y="252"/>
                    <a:pt x="33" y="252"/>
                    <a:pt x="33" y="252"/>
                  </a:cubicBezTo>
                  <a:cubicBezTo>
                    <a:pt x="34" y="252"/>
                    <a:pt x="34" y="252"/>
                    <a:pt x="34" y="252"/>
                  </a:cubicBezTo>
                  <a:cubicBezTo>
                    <a:pt x="40" y="252"/>
                    <a:pt x="40" y="252"/>
                    <a:pt x="40" y="252"/>
                  </a:cubicBezTo>
                  <a:cubicBezTo>
                    <a:pt x="43" y="260"/>
                    <a:pt x="43" y="260"/>
                    <a:pt x="43" y="260"/>
                  </a:cubicBezTo>
                  <a:cubicBezTo>
                    <a:pt x="45" y="262"/>
                    <a:pt x="46" y="264"/>
                    <a:pt x="47" y="266"/>
                  </a:cubicBezTo>
                  <a:cubicBezTo>
                    <a:pt x="50" y="266"/>
                    <a:pt x="50" y="266"/>
                    <a:pt x="50" y="266"/>
                  </a:cubicBezTo>
                  <a:cubicBezTo>
                    <a:pt x="51" y="266"/>
                    <a:pt x="51" y="266"/>
                    <a:pt x="51" y="266"/>
                  </a:cubicBezTo>
                  <a:cubicBezTo>
                    <a:pt x="52" y="266"/>
                    <a:pt x="52" y="266"/>
                    <a:pt x="52" y="266"/>
                  </a:cubicBezTo>
                  <a:cubicBezTo>
                    <a:pt x="52" y="265"/>
                    <a:pt x="52" y="265"/>
                    <a:pt x="52" y="265"/>
                  </a:cubicBezTo>
                  <a:cubicBezTo>
                    <a:pt x="58" y="260"/>
                    <a:pt x="58" y="260"/>
                    <a:pt x="58" y="260"/>
                  </a:cubicBezTo>
                  <a:cubicBezTo>
                    <a:pt x="63" y="270"/>
                    <a:pt x="63" y="270"/>
                    <a:pt x="63" y="270"/>
                  </a:cubicBezTo>
                  <a:cubicBezTo>
                    <a:pt x="68" y="273"/>
                    <a:pt x="68" y="273"/>
                    <a:pt x="68" y="273"/>
                  </a:cubicBezTo>
                  <a:cubicBezTo>
                    <a:pt x="76" y="273"/>
                    <a:pt x="76" y="273"/>
                    <a:pt x="76" y="273"/>
                  </a:cubicBezTo>
                  <a:cubicBezTo>
                    <a:pt x="82" y="272"/>
                    <a:pt x="82" y="272"/>
                    <a:pt x="82" y="272"/>
                  </a:cubicBezTo>
                  <a:cubicBezTo>
                    <a:pt x="84" y="272"/>
                    <a:pt x="84" y="272"/>
                    <a:pt x="84" y="272"/>
                  </a:cubicBezTo>
                  <a:cubicBezTo>
                    <a:pt x="98" y="274"/>
                    <a:pt x="98" y="274"/>
                    <a:pt x="98" y="274"/>
                  </a:cubicBezTo>
                  <a:cubicBezTo>
                    <a:pt x="98" y="274"/>
                    <a:pt x="98" y="274"/>
                    <a:pt x="98" y="274"/>
                  </a:cubicBezTo>
                  <a:cubicBezTo>
                    <a:pt x="98" y="275"/>
                    <a:pt x="98" y="275"/>
                    <a:pt x="98" y="275"/>
                  </a:cubicBezTo>
                  <a:cubicBezTo>
                    <a:pt x="104" y="278"/>
                    <a:pt x="104" y="278"/>
                    <a:pt x="104" y="278"/>
                  </a:cubicBezTo>
                  <a:cubicBezTo>
                    <a:pt x="104" y="278"/>
                    <a:pt x="104" y="278"/>
                    <a:pt x="104" y="278"/>
                  </a:cubicBezTo>
                  <a:cubicBezTo>
                    <a:pt x="104" y="278"/>
                    <a:pt x="104" y="278"/>
                    <a:pt x="104" y="278"/>
                  </a:cubicBezTo>
                  <a:cubicBezTo>
                    <a:pt x="104" y="279"/>
                    <a:pt x="104" y="279"/>
                    <a:pt x="104" y="279"/>
                  </a:cubicBezTo>
                  <a:cubicBezTo>
                    <a:pt x="110" y="283"/>
                    <a:pt x="110" y="283"/>
                    <a:pt x="110" y="283"/>
                  </a:cubicBezTo>
                  <a:cubicBezTo>
                    <a:pt x="110" y="283"/>
                    <a:pt x="110" y="283"/>
                    <a:pt x="110" y="283"/>
                  </a:cubicBezTo>
                  <a:cubicBezTo>
                    <a:pt x="113" y="287"/>
                    <a:pt x="113" y="287"/>
                    <a:pt x="113" y="287"/>
                  </a:cubicBezTo>
                  <a:cubicBezTo>
                    <a:pt x="117" y="289"/>
                    <a:pt x="117" y="289"/>
                    <a:pt x="117" y="289"/>
                  </a:cubicBezTo>
                  <a:cubicBezTo>
                    <a:pt x="124" y="288"/>
                    <a:pt x="124" y="288"/>
                    <a:pt x="124" y="288"/>
                  </a:cubicBezTo>
                  <a:cubicBezTo>
                    <a:pt x="124" y="280"/>
                    <a:pt x="124" y="280"/>
                    <a:pt x="124" y="280"/>
                  </a:cubicBezTo>
                  <a:cubicBezTo>
                    <a:pt x="120" y="274"/>
                    <a:pt x="120" y="274"/>
                    <a:pt x="120" y="274"/>
                  </a:cubicBezTo>
                  <a:cubicBezTo>
                    <a:pt x="120" y="274"/>
                    <a:pt x="120" y="274"/>
                    <a:pt x="120" y="274"/>
                  </a:cubicBezTo>
                  <a:cubicBezTo>
                    <a:pt x="120" y="274"/>
                    <a:pt x="120" y="274"/>
                    <a:pt x="120" y="274"/>
                  </a:cubicBezTo>
                  <a:cubicBezTo>
                    <a:pt x="118" y="263"/>
                    <a:pt x="118" y="263"/>
                    <a:pt x="118" y="263"/>
                  </a:cubicBezTo>
                  <a:cubicBezTo>
                    <a:pt x="123" y="258"/>
                    <a:pt x="123" y="258"/>
                    <a:pt x="123" y="258"/>
                  </a:cubicBezTo>
                  <a:cubicBezTo>
                    <a:pt x="124" y="257"/>
                    <a:pt x="124" y="257"/>
                    <a:pt x="124" y="257"/>
                  </a:cubicBezTo>
                  <a:cubicBezTo>
                    <a:pt x="124" y="257"/>
                    <a:pt x="124" y="257"/>
                    <a:pt x="124" y="257"/>
                  </a:cubicBezTo>
                  <a:cubicBezTo>
                    <a:pt x="129" y="256"/>
                    <a:pt x="129" y="256"/>
                    <a:pt x="129" y="256"/>
                  </a:cubicBezTo>
                  <a:cubicBezTo>
                    <a:pt x="134" y="256"/>
                    <a:pt x="134" y="256"/>
                    <a:pt x="134" y="256"/>
                  </a:cubicBezTo>
                  <a:cubicBezTo>
                    <a:pt x="136" y="254"/>
                    <a:pt x="136" y="254"/>
                    <a:pt x="136" y="254"/>
                  </a:cubicBezTo>
                  <a:cubicBezTo>
                    <a:pt x="132" y="250"/>
                    <a:pt x="132" y="250"/>
                    <a:pt x="132" y="250"/>
                  </a:cubicBezTo>
                  <a:cubicBezTo>
                    <a:pt x="121" y="242"/>
                    <a:pt x="121" y="242"/>
                    <a:pt x="121" y="242"/>
                  </a:cubicBezTo>
                  <a:cubicBezTo>
                    <a:pt x="118" y="238"/>
                    <a:pt x="118" y="238"/>
                    <a:pt x="118" y="238"/>
                  </a:cubicBezTo>
                  <a:cubicBezTo>
                    <a:pt x="118" y="238"/>
                    <a:pt x="118" y="238"/>
                    <a:pt x="118" y="238"/>
                  </a:cubicBezTo>
                  <a:cubicBezTo>
                    <a:pt x="117" y="237"/>
                    <a:pt x="117" y="237"/>
                    <a:pt x="117" y="237"/>
                  </a:cubicBezTo>
                  <a:cubicBezTo>
                    <a:pt x="118" y="236"/>
                    <a:pt x="118" y="236"/>
                    <a:pt x="118" y="236"/>
                  </a:cubicBezTo>
                  <a:cubicBezTo>
                    <a:pt x="121" y="230"/>
                    <a:pt x="121" y="230"/>
                    <a:pt x="121" y="230"/>
                  </a:cubicBezTo>
                  <a:cubicBezTo>
                    <a:pt x="122" y="231"/>
                    <a:pt x="122" y="231"/>
                    <a:pt x="122" y="231"/>
                  </a:cubicBezTo>
                  <a:cubicBezTo>
                    <a:pt x="130" y="233"/>
                    <a:pt x="130" y="233"/>
                    <a:pt x="130" y="233"/>
                  </a:cubicBezTo>
                  <a:cubicBezTo>
                    <a:pt x="151" y="232"/>
                    <a:pt x="151" y="232"/>
                    <a:pt x="151" y="232"/>
                  </a:cubicBezTo>
                  <a:cubicBezTo>
                    <a:pt x="151" y="233"/>
                    <a:pt x="151" y="233"/>
                    <a:pt x="151" y="233"/>
                  </a:cubicBezTo>
                  <a:cubicBezTo>
                    <a:pt x="152" y="233"/>
                    <a:pt x="152" y="233"/>
                    <a:pt x="152" y="233"/>
                  </a:cubicBezTo>
                  <a:cubicBezTo>
                    <a:pt x="158" y="235"/>
                    <a:pt x="158" y="235"/>
                    <a:pt x="158" y="235"/>
                  </a:cubicBezTo>
                  <a:cubicBezTo>
                    <a:pt x="162" y="231"/>
                    <a:pt x="162" y="231"/>
                    <a:pt x="162" y="231"/>
                  </a:cubicBezTo>
                  <a:cubicBezTo>
                    <a:pt x="160" y="219"/>
                    <a:pt x="160" y="219"/>
                    <a:pt x="160" y="219"/>
                  </a:cubicBezTo>
                  <a:cubicBezTo>
                    <a:pt x="152" y="214"/>
                    <a:pt x="152" y="214"/>
                    <a:pt x="152" y="214"/>
                  </a:cubicBezTo>
                  <a:cubicBezTo>
                    <a:pt x="146" y="210"/>
                    <a:pt x="144" y="202"/>
                    <a:pt x="145" y="187"/>
                  </a:cubicBezTo>
                  <a:cubicBezTo>
                    <a:pt x="138" y="184"/>
                    <a:pt x="138" y="184"/>
                    <a:pt x="138" y="184"/>
                  </a:cubicBezTo>
                  <a:cubicBezTo>
                    <a:pt x="138" y="184"/>
                    <a:pt x="138" y="184"/>
                    <a:pt x="138" y="184"/>
                  </a:cubicBezTo>
                  <a:cubicBezTo>
                    <a:pt x="137" y="184"/>
                    <a:pt x="137" y="184"/>
                    <a:pt x="137" y="184"/>
                  </a:cubicBezTo>
                  <a:cubicBezTo>
                    <a:pt x="137" y="183"/>
                    <a:pt x="137" y="183"/>
                    <a:pt x="137" y="183"/>
                  </a:cubicBezTo>
                  <a:cubicBezTo>
                    <a:pt x="137" y="182"/>
                    <a:pt x="137" y="182"/>
                    <a:pt x="137" y="182"/>
                  </a:cubicBezTo>
                  <a:cubicBezTo>
                    <a:pt x="136" y="172"/>
                    <a:pt x="136" y="172"/>
                    <a:pt x="136" y="172"/>
                  </a:cubicBezTo>
                  <a:cubicBezTo>
                    <a:pt x="144" y="131"/>
                    <a:pt x="144" y="131"/>
                    <a:pt x="144" y="131"/>
                  </a:cubicBezTo>
                  <a:cubicBezTo>
                    <a:pt x="141" y="119"/>
                    <a:pt x="139" y="111"/>
                    <a:pt x="139" y="107"/>
                  </a:cubicBezTo>
                  <a:cubicBezTo>
                    <a:pt x="138" y="95"/>
                    <a:pt x="138" y="95"/>
                    <a:pt x="138" y="95"/>
                  </a:cubicBezTo>
                  <a:cubicBezTo>
                    <a:pt x="139" y="82"/>
                    <a:pt x="139" y="82"/>
                    <a:pt x="139" y="82"/>
                  </a:cubicBezTo>
                  <a:cubicBezTo>
                    <a:pt x="139" y="81"/>
                    <a:pt x="139" y="81"/>
                    <a:pt x="139" y="81"/>
                  </a:cubicBezTo>
                  <a:cubicBezTo>
                    <a:pt x="140" y="80"/>
                    <a:pt x="140" y="80"/>
                    <a:pt x="140" y="80"/>
                  </a:cubicBezTo>
                  <a:cubicBezTo>
                    <a:pt x="140" y="80"/>
                    <a:pt x="140" y="80"/>
                    <a:pt x="140" y="80"/>
                  </a:cubicBezTo>
                  <a:cubicBezTo>
                    <a:pt x="148" y="74"/>
                    <a:pt x="148" y="74"/>
                    <a:pt x="148" y="74"/>
                  </a:cubicBezTo>
                  <a:cubicBezTo>
                    <a:pt x="148" y="68"/>
                    <a:pt x="148" y="68"/>
                    <a:pt x="148" y="68"/>
                  </a:cubicBezTo>
                  <a:cubicBezTo>
                    <a:pt x="148" y="66"/>
                    <a:pt x="147" y="64"/>
                    <a:pt x="145" y="61"/>
                  </a:cubicBezTo>
                  <a:cubicBezTo>
                    <a:pt x="140" y="55"/>
                    <a:pt x="140" y="55"/>
                    <a:pt x="140" y="55"/>
                  </a:cubicBezTo>
                  <a:cubicBezTo>
                    <a:pt x="139" y="55"/>
                    <a:pt x="139" y="55"/>
                    <a:pt x="139" y="55"/>
                  </a:cubicBezTo>
                  <a:cubicBezTo>
                    <a:pt x="139" y="54"/>
                    <a:pt x="139" y="54"/>
                    <a:pt x="139" y="54"/>
                  </a:cubicBezTo>
                  <a:cubicBezTo>
                    <a:pt x="138" y="44"/>
                    <a:pt x="138" y="44"/>
                    <a:pt x="138" y="44"/>
                  </a:cubicBezTo>
                  <a:cubicBezTo>
                    <a:pt x="138" y="44"/>
                    <a:pt x="138" y="44"/>
                    <a:pt x="138" y="44"/>
                  </a:cubicBezTo>
                  <a:cubicBezTo>
                    <a:pt x="138" y="44"/>
                    <a:pt x="138" y="44"/>
                    <a:pt x="138" y="44"/>
                  </a:cubicBezTo>
                  <a:cubicBezTo>
                    <a:pt x="138" y="43"/>
                    <a:pt x="138" y="43"/>
                    <a:pt x="138" y="43"/>
                  </a:cubicBezTo>
                  <a:cubicBezTo>
                    <a:pt x="138" y="43"/>
                    <a:pt x="138" y="43"/>
                    <a:pt x="138" y="43"/>
                  </a:cubicBezTo>
                  <a:cubicBezTo>
                    <a:pt x="149" y="30"/>
                    <a:pt x="149" y="30"/>
                    <a:pt x="149" y="30"/>
                  </a:cubicBezTo>
                  <a:cubicBezTo>
                    <a:pt x="149" y="24"/>
                    <a:pt x="149" y="24"/>
                    <a:pt x="149" y="24"/>
                  </a:cubicBezTo>
                  <a:cubicBezTo>
                    <a:pt x="146" y="18"/>
                    <a:pt x="146" y="18"/>
                    <a:pt x="146" y="18"/>
                  </a:cubicBezTo>
                  <a:cubicBezTo>
                    <a:pt x="146" y="18"/>
                    <a:pt x="146" y="18"/>
                    <a:pt x="146" y="18"/>
                  </a:cubicBezTo>
                  <a:cubicBezTo>
                    <a:pt x="145" y="17"/>
                    <a:pt x="145" y="17"/>
                    <a:pt x="145" y="17"/>
                  </a:cubicBezTo>
                  <a:cubicBezTo>
                    <a:pt x="150" y="10"/>
                    <a:pt x="150" y="10"/>
                    <a:pt x="150" y="10"/>
                  </a:cubicBezTo>
                  <a:cubicBezTo>
                    <a:pt x="150" y="10"/>
                    <a:pt x="150" y="10"/>
                    <a:pt x="150" y="10"/>
                  </a:cubicBezTo>
                  <a:cubicBezTo>
                    <a:pt x="151" y="10"/>
                    <a:pt x="151" y="10"/>
                    <a:pt x="151" y="10"/>
                  </a:cubicBezTo>
                  <a:cubicBezTo>
                    <a:pt x="156" y="6"/>
                    <a:pt x="156" y="6"/>
                    <a:pt x="156" y="6"/>
                  </a:cubicBezTo>
                  <a:cubicBezTo>
                    <a:pt x="156" y="0"/>
                    <a:pt x="156" y="0"/>
                    <a:pt x="156" y="0"/>
                  </a:cubicBezTo>
                  <a:cubicBezTo>
                    <a:pt x="153" y="0"/>
                    <a:pt x="153" y="0"/>
                    <a:pt x="153" y="0"/>
                  </a:cubicBezTo>
                  <a:cubicBezTo>
                    <a:pt x="148" y="0"/>
                    <a:pt x="148" y="0"/>
                    <a:pt x="148" y="0"/>
                  </a:cubicBezTo>
                  <a:cubicBezTo>
                    <a:pt x="146" y="9"/>
                    <a:pt x="146" y="9"/>
                    <a:pt x="146" y="9"/>
                  </a:cubicBezTo>
                  <a:cubicBezTo>
                    <a:pt x="145" y="9"/>
                    <a:pt x="145" y="9"/>
                    <a:pt x="145" y="9"/>
                  </a:cubicBezTo>
                  <a:cubicBezTo>
                    <a:pt x="134" y="5"/>
                    <a:pt x="134" y="5"/>
                    <a:pt x="134" y="5"/>
                  </a:cubicBezTo>
                  <a:cubicBezTo>
                    <a:pt x="128" y="4"/>
                    <a:pt x="128" y="4"/>
                    <a:pt x="128" y="4"/>
                  </a:cubicBezTo>
                  <a:cubicBezTo>
                    <a:pt x="130" y="14"/>
                    <a:pt x="130" y="14"/>
                    <a:pt x="130" y="14"/>
                  </a:cubicBezTo>
                  <a:cubicBezTo>
                    <a:pt x="122" y="16"/>
                    <a:pt x="122" y="16"/>
                    <a:pt x="122" y="16"/>
                  </a:cubicBezTo>
                  <a:cubicBezTo>
                    <a:pt x="109" y="23"/>
                    <a:pt x="109" y="23"/>
                    <a:pt x="109" y="23"/>
                  </a:cubicBezTo>
                  <a:cubicBezTo>
                    <a:pt x="105" y="28"/>
                    <a:pt x="105" y="28"/>
                    <a:pt x="105" y="28"/>
                  </a:cubicBezTo>
                  <a:cubicBezTo>
                    <a:pt x="105" y="28"/>
                    <a:pt x="105" y="28"/>
                    <a:pt x="105" y="28"/>
                  </a:cubicBezTo>
                  <a:cubicBezTo>
                    <a:pt x="105" y="29"/>
                    <a:pt x="105" y="29"/>
                    <a:pt x="105" y="29"/>
                  </a:cubicBezTo>
                  <a:cubicBezTo>
                    <a:pt x="104" y="29"/>
                    <a:pt x="104" y="29"/>
                    <a:pt x="104" y="29"/>
                  </a:cubicBezTo>
                  <a:cubicBezTo>
                    <a:pt x="98" y="35"/>
                    <a:pt x="98" y="35"/>
                    <a:pt x="98" y="35"/>
                  </a:cubicBezTo>
                  <a:cubicBezTo>
                    <a:pt x="96" y="44"/>
                    <a:pt x="96" y="44"/>
                    <a:pt x="96" y="44"/>
                  </a:cubicBezTo>
                  <a:cubicBezTo>
                    <a:pt x="96" y="45"/>
                    <a:pt x="96" y="45"/>
                    <a:pt x="96" y="45"/>
                  </a:cubicBezTo>
                  <a:cubicBezTo>
                    <a:pt x="93" y="59"/>
                    <a:pt x="93" y="59"/>
                    <a:pt x="93" y="59"/>
                  </a:cubicBezTo>
                  <a:cubicBezTo>
                    <a:pt x="93" y="59"/>
                    <a:pt x="93" y="59"/>
                    <a:pt x="93" y="59"/>
                  </a:cubicBezTo>
                  <a:cubicBezTo>
                    <a:pt x="92" y="65"/>
                    <a:pt x="92" y="65"/>
                    <a:pt x="92" y="65"/>
                  </a:cubicBezTo>
                  <a:cubicBezTo>
                    <a:pt x="92" y="66"/>
                    <a:pt x="92" y="66"/>
                    <a:pt x="92" y="66"/>
                  </a:cubicBezTo>
                  <a:cubicBezTo>
                    <a:pt x="92" y="66"/>
                    <a:pt x="92" y="66"/>
                    <a:pt x="92" y="66"/>
                  </a:cubicBezTo>
                  <a:cubicBezTo>
                    <a:pt x="91" y="66"/>
                    <a:pt x="91" y="66"/>
                    <a:pt x="91" y="66"/>
                  </a:cubicBezTo>
                  <a:cubicBezTo>
                    <a:pt x="87" y="72"/>
                    <a:pt x="87" y="72"/>
                    <a:pt x="87" y="72"/>
                  </a:cubicBezTo>
                  <a:cubicBezTo>
                    <a:pt x="86" y="72"/>
                    <a:pt x="86" y="72"/>
                    <a:pt x="86" y="72"/>
                  </a:cubicBezTo>
                  <a:cubicBezTo>
                    <a:pt x="86" y="72"/>
                    <a:pt x="86" y="72"/>
                    <a:pt x="86" y="72"/>
                  </a:cubicBezTo>
                  <a:cubicBezTo>
                    <a:pt x="86" y="73"/>
                    <a:pt x="86" y="73"/>
                    <a:pt x="86" y="73"/>
                  </a:cubicBezTo>
                  <a:cubicBezTo>
                    <a:pt x="86" y="73"/>
                    <a:pt x="86" y="73"/>
                    <a:pt x="86" y="73"/>
                  </a:cubicBezTo>
                  <a:cubicBezTo>
                    <a:pt x="76" y="74"/>
                    <a:pt x="76" y="74"/>
                    <a:pt x="76" y="74"/>
                  </a:cubicBezTo>
                  <a:cubicBezTo>
                    <a:pt x="76" y="74"/>
                    <a:pt x="76" y="74"/>
                    <a:pt x="76" y="74"/>
                  </a:cubicBezTo>
                  <a:cubicBezTo>
                    <a:pt x="76" y="74"/>
                    <a:pt x="76" y="74"/>
                    <a:pt x="76" y="74"/>
                  </a:cubicBezTo>
                  <a:cubicBezTo>
                    <a:pt x="76" y="74"/>
                    <a:pt x="76" y="74"/>
                    <a:pt x="76" y="74"/>
                  </a:cubicBezTo>
                  <a:cubicBezTo>
                    <a:pt x="76" y="74"/>
                    <a:pt x="76" y="74"/>
                    <a:pt x="76" y="74"/>
                  </a:cubicBezTo>
                  <a:cubicBezTo>
                    <a:pt x="61" y="69"/>
                    <a:pt x="61" y="69"/>
                    <a:pt x="61" y="69"/>
                  </a:cubicBezTo>
                  <a:cubicBezTo>
                    <a:pt x="61" y="69"/>
                    <a:pt x="61" y="69"/>
                    <a:pt x="61" y="69"/>
                  </a:cubicBezTo>
                  <a:lnTo>
                    <a:pt x="54" y="6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7"/>
            <p:cNvSpPr>
              <a:spLocks/>
            </p:cNvSpPr>
            <p:nvPr/>
          </p:nvSpPr>
          <p:spPr bwMode="auto">
            <a:xfrm>
              <a:off x="2383" y="1638"/>
              <a:ext cx="206" cy="451"/>
            </a:xfrm>
            <a:custGeom>
              <a:avLst/>
              <a:gdLst>
                <a:gd name="T0" fmla="*/ 100 w 108"/>
                <a:gd name="T1" fmla="*/ 4 h 237"/>
                <a:gd name="T2" fmla="*/ 94 w 108"/>
                <a:gd name="T3" fmla="*/ 6 h 237"/>
                <a:gd name="T4" fmla="*/ 88 w 108"/>
                <a:gd name="T5" fmla="*/ 12 h 237"/>
                <a:gd name="T6" fmla="*/ 87 w 108"/>
                <a:gd name="T7" fmla="*/ 12 h 237"/>
                <a:gd name="T8" fmla="*/ 68 w 108"/>
                <a:gd name="T9" fmla="*/ 14 h 237"/>
                <a:gd name="T10" fmla="*/ 61 w 108"/>
                <a:gd name="T11" fmla="*/ 20 h 237"/>
                <a:gd name="T12" fmla="*/ 56 w 108"/>
                <a:gd name="T13" fmla="*/ 24 h 237"/>
                <a:gd name="T14" fmla="*/ 46 w 108"/>
                <a:gd name="T15" fmla="*/ 24 h 237"/>
                <a:gd name="T16" fmla="*/ 42 w 108"/>
                <a:gd name="T17" fmla="*/ 38 h 237"/>
                <a:gd name="T18" fmla="*/ 41 w 108"/>
                <a:gd name="T19" fmla="*/ 38 h 237"/>
                <a:gd name="T20" fmla="*/ 33 w 108"/>
                <a:gd name="T21" fmla="*/ 46 h 237"/>
                <a:gd name="T22" fmla="*/ 21 w 108"/>
                <a:gd name="T23" fmla="*/ 60 h 237"/>
                <a:gd name="T24" fmla="*/ 14 w 108"/>
                <a:gd name="T25" fmla="*/ 68 h 237"/>
                <a:gd name="T26" fmla="*/ 13 w 108"/>
                <a:gd name="T27" fmla="*/ 77 h 237"/>
                <a:gd name="T28" fmla="*/ 13 w 108"/>
                <a:gd name="T29" fmla="*/ 85 h 237"/>
                <a:gd name="T30" fmla="*/ 8 w 108"/>
                <a:gd name="T31" fmla="*/ 92 h 237"/>
                <a:gd name="T32" fmla="*/ 8 w 108"/>
                <a:gd name="T33" fmla="*/ 112 h 237"/>
                <a:gd name="T34" fmla="*/ 12 w 108"/>
                <a:gd name="T35" fmla="*/ 122 h 237"/>
                <a:gd name="T36" fmla="*/ 11 w 108"/>
                <a:gd name="T37" fmla="*/ 132 h 237"/>
                <a:gd name="T38" fmla="*/ 3 w 108"/>
                <a:gd name="T39" fmla="*/ 162 h 237"/>
                <a:gd name="T40" fmla="*/ 9 w 108"/>
                <a:gd name="T41" fmla="*/ 186 h 237"/>
                <a:gd name="T42" fmla="*/ 7 w 108"/>
                <a:gd name="T43" fmla="*/ 237 h 237"/>
                <a:gd name="T44" fmla="*/ 17 w 108"/>
                <a:gd name="T45" fmla="*/ 228 h 237"/>
                <a:gd name="T46" fmla="*/ 56 w 108"/>
                <a:gd name="T47" fmla="*/ 208 h 237"/>
                <a:gd name="T48" fmla="*/ 75 w 108"/>
                <a:gd name="T49" fmla="*/ 210 h 237"/>
                <a:gd name="T50" fmla="*/ 91 w 108"/>
                <a:gd name="T51" fmla="*/ 196 h 237"/>
                <a:gd name="T52" fmla="*/ 95 w 108"/>
                <a:gd name="T53" fmla="*/ 186 h 237"/>
                <a:gd name="T54" fmla="*/ 95 w 108"/>
                <a:gd name="T55" fmla="*/ 184 h 237"/>
                <a:gd name="T56" fmla="*/ 97 w 108"/>
                <a:gd name="T57" fmla="*/ 170 h 237"/>
                <a:gd name="T58" fmla="*/ 98 w 108"/>
                <a:gd name="T59" fmla="*/ 162 h 237"/>
                <a:gd name="T60" fmla="*/ 95 w 108"/>
                <a:gd name="T61" fmla="*/ 140 h 237"/>
                <a:gd name="T62" fmla="*/ 96 w 108"/>
                <a:gd name="T63" fmla="*/ 134 h 237"/>
                <a:gd name="T64" fmla="*/ 108 w 108"/>
                <a:gd name="T65" fmla="*/ 108 h 237"/>
                <a:gd name="T66" fmla="*/ 91 w 108"/>
                <a:gd name="T67" fmla="*/ 92 h 237"/>
                <a:gd name="T68" fmla="*/ 88 w 108"/>
                <a:gd name="T69" fmla="*/ 85 h 237"/>
                <a:gd name="T70" fmla="*/ 90 w 108"/>
                <a:gd name="T71" fmla="*/ 73 h 237"/>
                <a:gd name="T72" fmla="*/ 92 w 108"/>
                <a:gd name="T73" fmla="*/ 65 h 237"/>
                <a:gd name="T74" fmla="*/ 104 w 108"/>
                <a:gd name="T75" fmla="*/ 56 h 237"/>
                <a:gd name="T76" fmla="*/ 107 w 108"/>
                <a:gd name="T77" fmla="*/ 33 h 237"/>
                <a:gd name="T78" fmla="*/ 100 w 108"/>
                <a:gd name="T79" fmla="*/ 32 h 237"/>
                <a:gd name="T80" fmla="*/ 91 w 108"/>
                <a:gd name="T81" fmla="*/ 26 h 237"/>
                <a:gd name="T82" fmla="*/ 90 w 108"/>
                <a:gd name="T83" fmla="*/ 16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8" h="237">
                  <a:moveTo>
                    <a:pt x="101" y="12"/>
                  </a:moveTo>
                  <a:cubicBezTo>
                    <a:pt x="102" y="10"/>
                    <a:pt x="102" y="10"/>
                    <a:pt x="102" y="10"/>
                  </a:cubicBezTo>
                  <a:cubicBezTo>
                    <a:pt x="100" y="4"/>
                    <a:pt x="100" y="4"/>
                    <a:pt x="100" y="4"/>
                  </a:cubicBezTo>
                  <a:cubicBezTo>
                    <a:pt x="97" y="0"/>
                    <a:pt x="97" y="0"/>
                    <a:pt x="97" y="0"/>
                  </a:cubicBezTo>
                  <a:cubicBezTo>
                    <a:pt x="94" y="6"/>
                    <a:pt x="94" y="6"/>
                    <a:pt x="94" y="6"/>
                  </a:cubicBezTo>
                  <a:cubicBezTo>
                    <a:pt x="94" y="6"/>
                    <a:pt x="94" y="6"/>
                    <a:pt x="94" y="6"/>
                  </a:cubicBezTo>
                  <a:cubicBezTo>
                    <a:pt x="94" y="6"/>
                    <a:pt x="94" y="6"/>
                    <a:pt x="94" y="6"/>
                  </a:cubicBezTo>
                  <a:cubicBezTo>
                    <a:pt x="94" y="6"/>
                    <a:pt x="94" y="6"/>
                    <a:pt x="94" y="6"/>
                  </a:cubicBezTo>
                  <a:cubicBezTo>
                    <a:pt x="88" y="12"/>
                    <a:pt x="88" y="12"/>
                    <a:pt x="88" y="12"/>
                  </a:cubicBezTo>
                  <a:cubicBezTo>
                    <a:pt x="88" y="12"/>
                    <a:pt x="88" y="12"/>
                    <a:pt x="88" y="12"/>
                  </a:cubicBezTo>
                  <a:cubicBezTo>
                    <a:pt x="88" y="12"/>
                    <a:pt x="88" y="12"/>
                    <a:pt x="88" y="12"/>
                  </a:cubicBezTo>
                  <a:cubicBezTo>
                    <a:pt x="87" y="12"/>
                    <a:pt x="87" y="12"/>
                    <a:pt x="87" y="12"/>
                  </a:cubicBezTo>
                  <a:cubicBezTo>
                    <a:pt x="78" y="15"/>
                    <a:pt x="78" y="15"/>
                    <a:pt x="78" y="15"/>
                  </a:cubicBezTo>
                  <a:cubicBezTo>
                    <a:pt x="77" y="15"/>
                    <a:pt x="77" y="15"/>
                    <a:pt x="77" y="15"/>
                  </a:cubicBezTo>
                  <a:cubicBezTo>
                    <a:pt x="68" y="14"/>
                    <a:pt x="68" y="14"/>
                    <a:pt x="68" y="14"/>
                  </a:cubicBezTo>
                  <a:cubicBezTo>
                    <a:pt x="62" y="15"/>
                    <a:pt x="62" y="15"/>
                    <a:pt x="62" y="15"/>
                  </a:cubicBezTo>
                  <a:cubicBezTo>
                    <a:pt x="61" y="20"/>
                    <a:pt x="61" y="20"/>
                    <a:pt x="61" y="20"/>
                  </a:cubicBezTo>
                  <a:cubicBezTo>
                    <a:pt x="61" y="20"/>
                    <a:pt x="61" y="20"/>
                    <a:pt x="61" y="20"/>
                  </a:cubicBezTo>
                  <a:cubicBezTo>
                    <a:pt x="61" y="20"/>
                    <a:pt x="61" y="20"/>
                    <a:pt x="61" y="20"/>
                  </a:cubicBezTo>
                  <a:cubicBezTo>
                    <a:pt x="56" y="23"/>
                    <a:pt x="56" y="23"/>
                    <a:pt x="56" y="23"/>
                  </a:cubicBezTo>
                  <a:cubicBezTo>
                    <a:pt x="56" y="24"/>
                    <a:pt x="56" y="24"/>
                    <a:pt x="56" y="24"/>
                  </a:cubicBezTo>
                  <a:cubicBezTo>
                    <a:pt x="55" y="24"/>
                    <a:pt x="55" y="24"/>
                    <a:pt x="55" y="24"/>
                  </a:cubicBezTo>
                  <a:cubicBezTo>
                    <a:pt x="47" y="23"/>
                    <a:pt x="47" y="23"/>
                    <a:pt x="47" y="23"/>
                  </a:cubicBezTo>
                  <a:cubicBezTo>
                    <a:pt x="46" y="24"/>
                    <a:pt x="46" y="24"/>
                    <a:pt x="46" y="24"/>
                  </a:cubicBezTo>
                  <a:cubicBezTo>
                    <a:pt x="46" y="32"/>
                    <a:pt x="46" y="32"/>
                    <a:pt x="46" y="32"/>
                  </a:cubicBezTo>
                  <a:cubicBezTo>
                    <a:pt x="46" y="32"/>
                    <a:pt x="46" y="32"/>
                    <a:pt x="46" y="32"/>
                  </a:cubicBezTo>
                  <a:cubicBezTo>
                    <a:pt x="42" y="38"/>
                    <a:pt x="42" y="38"/>
                    <a:pt x="42" y="38"/>
                  </a:cubicBezTo>
                  <a:cubicBezTo>
                    <a:pt x="42" y="38"/>
                    <a:pt x="42" y="38"/>
                    <a:pt x="42" y="38"/>
                  </a:cubicBezTo>
                  <a:cubicBezTo>
                    <a:pt x="42" y="38"/>
                    <a:pt x="42" y="38"/>
                    <a:pt x="42" y="38"/>
                  </a:cubicBezTo>
                  <a:cubicBezTo>
                    <a:pt x="41" y="38"/>
                    <a:pt x="41" y="38"/>
                    <a:pt x="41" y="38"/>
                  </a:cubicBezTo>
                  <a:cubicBezTo>
                    <a:pt x="34" y="46"/>
                    <a:pt x="34" y="46"/>
                    <a:pt x="34" y="46"/>
                  </a:cubicBezTo>
                  <a:cubicBezTo>
                    <a:pt x="33" y="46"/>
                    <a:pt x="33" y="46"/>
                    <a:pt x="33" y="46"/>
                  </a:cubicBezTo>
                  <a:cubicBezTo>
                    <a:pt x="33" y="46"/>
                    <a:pt x="33" y="46"/>
                    <a:pt x="33" y="46"/>
                  </a:cubicBezTo>
                  <a:cubicBezTo>
                    <a:pt x="25" y="48"/>
                    <a:pt x="25" y="48"/>
                    <a:pt x="25" y="48"/>
                  </a:cubicBezTo>
                  <a:cubicBezTo>
                    <a:pt x="20" y="53"/>
                    <a:pt x="20" y="53"/>
                    <a:pt x="20" y="53"/>
                  </a:cubicBezTo>
                  <a:cubicBezTo>
                    <a:pt x="21" y="60"/>
                    <a:pt x="21" y="60"/>
                    <a:pt x="21" y="60"/>
                  </a:cubicBezTo>
                  <a:cubicBezTo>
                    <a:pt x="21" y="62"/>
                    <a:pt x="21" y="62"/>
                    <a:pt x="21" y="62"/>
                  </a:cubicBezTo>
                  <a:cubicBezTo>
                    <a:pt x="20" y="62"/>
                    <a:pt x="20" y="62"/>
                    <a:pt x="20" y="62"/>
                  </a:cubicBezTo>
                  <a:cubicBezTo>
                    <a:pt x="14" y="68"/>
                    <a:pt x="14" y="68"/>
                    <a:pt x="14" y="68"/>
                  </a:cubicBezTo>
                  <a:cubicBezTo>
                    <a:pt x="10" y="72"/>
                    <a:pt x="10" y="72"/>
                    <a:pt x="10" y="72"/>
                  </a:cubicBezTo>
                  <a:cubicBezTo>
                    <a:pt x="13" y="77"/>
                    <a:pt x="13" y="77"/>
                    <a:pt x="13" y="77"/>
                  </a:cubicBezTo>
                  <a:cubicBezTo>
                    <a:pt x="13" y="77"/>
                    <a:pt x="13" y="77"/>
                    <a:pt x="13" y="77"/>
                  </a:cubicBezTo>
                  <a:cubicBezTo>
                    <a:pt x="13" y="78"/>
                    <a:pt x="13" y="78"/>
                    <a:pt x="13" y="78"/>
                  </a:cubicBezTo>
                  <a:cubicBezTo>
                    <a:pt x="13" y="85"/>
                    <a:pt x="13" y="85"/>
                    <a:pt x="13" y="85"/>
                  </a:cubicBezTo>
                  <a:cubicBezTo>
                    <a:pt x="13" y="85"/>
                    <a:pt x="13" y="85"/>
                    <a:pt x="13" y="85"/>
                  </a:cubicBezTo>
                  <a:cubicBezTo>
                    <a:pt x="13" y="86"/>
                    <a:pt x="13" y="86"/>
                    <a:pt x="13" y="86"/>
                  </a:cubicBezTo>
                  <a:cubicBezTo>
                    <a:pt x="8" y="92"/>
                    <a:pt x="8" y="92"/>
                    <a:pt x="8" y="92"/>
                  </a:cubicBezTo>
                  <a:cubicBezTo>
                    <a:pt x="8" y="92"/>
                    <a:pt x="8" y="92"/>
                    <a:pt x="8" y="92"/>
                  </a:cubicBezTo>
                  <a:cubicBezTo>
                    <a:pt x="2" y="99"/>
                    <a:pt x="2" y="99"/>
                    <a:pt x="2" y="99"/>
                  </a:cubicBezTo>
                  <a:cubicBezTo>
                    <a:pt x="3" y="107"/>
                    <a:pt x="3" y="107"/>
                    <a:pt x="3" y="107"/>
                  </a:cubicBezTo>
                  <a:cubicBezTo>
                    <a:pt x="8" y="112"/>
                    <a:pt x="8" y="112"/>
                    <a:pt x="8" y="112"/>
                  </a:cubicBezTo>
                  <a:cubicBezTo>
                    <a:pt x="8" y="112"/>
                    <a:pt x="8" y="112"/>
                    <a:pt x="8" y="112"/>
                  </a:cubicBezTo>
                  <a:cubicBezTo>
                    <a:pt x="8" y="112"/>
                    <a:pt x="8" y="112"/>
                    <a:pt x="8" y="112"/>
                  </a:cubicBezTo>
                  <a:cubicBezTo>
                    <a:pt x="11" y="116"/>
                    <a:pt x="12" y="120"/>
                    <a:pt x="12" y="122"/>
                  </a:cubicBezTo>
                  <a:cubicBezTo>
                    <a:pt x="12" y="131"/>
                    <a:pt x="12" y="131"/>
                    <a:pt x="12" y="131"/>
                  </a:cubicBezTo>
                  <a:cubicBezTo>
                    <a:pt x="12" y="131"/>
                    <a:pt x="12" y="131"/>
                    <a:pt x="12" y="131"/>
                  </a:cubicBezTo>
                  <a:cubicBezTo>
                    <a:pt x="11" y="132"/>
                    <a:pt x="11" y="132"/>
                    <a:pt x="11" y="132"/>
                  </a:cubicBezTo>
                  <a:cubicBezTo>
                    <a:pt x="3" y="138"/>
                    <a:pt x="3" y="138"/>
                    <a:pt x="3" y="138"/>
                  </a:cubicBezTo>
                  <a:cubicBezTo>
                    <a:pt x="2" y="150"/>
                    <a:pt x="2" y="150"/>
                    <a:pt x="2" y="150"/>
                  </a:cubicBezTo>
                  <a:cubicBezTo>
                    <a:pt x="3" y="162"/>
                    <a:pt x="3" y="162"/>
                    <a:pt x="3" y="162"/>
                  </a:cubicBezTo>
                  <a:cubicBezTo>
                    <a:pt x="3" y="166"/>
                    <a:pt x="5" y="173"/>
                    <a:pt x="9" y="184"/>
                  </a:cubicBezTo>
                  <a:cubicBezTo>
                    <a:pt x="9" y="185"/>
                    <a:pt x="9" y="185"/>
                    <a:pt x="9" y="185"/>
                  </a:cubicBezTo>
                  <a:cubicBezTo>
                    <a:pt x="9" y="186"/>
                    <a:pt x="9" y="186"/>
                    <a:pt x="9" y="186"/>
                  </a:cubicBezTo>
                  <a:cubicBezTo>
                    <a:pt x="0" y="226"/>
                    <a:pt x="0" y="226"/>
                    <a:pt x="0" y="226"/>
                  </a:cubicBezTo>
                  <a:cubicBezTo>
                    <a:pt x="1" y="234"/>
                    <a:pt x="1" y="234"/>
                    <a:pt x="1" y="234"/>
                  </a:cubicBezTo>
                  <a:cubicBezTo>
                    <a:pt x="7" y="237"/>
                    <a:pt x="7" y="237"/>
                    <a:pt x="7" y="237"/>
                  </a:cubicBezTo>
                  <a:cubicBezTo>
                    <a:pt x="16" y="228"/>
                    <a:pt x="16" y="228"/>
                    <a:pt x="16" y="228"/>
                  </a:cubicBezTo>
                  <a:cubicBezTo>
                    <a:pt x="16" y="228"/>
                    <a:pt x="16" y="228"/>
                    <a:pt x="16" y="228"/>
                  </a:cubicBezTo>
                  <a:cubicBezTo>
                    <a:pt x="17" y="228"/>
                    <a:pt x="17" y="228"/>
                    <a:pt x="17" y="228"/>
                  </a:cubicBezTo>
                  <a:cubicBezTo>
                    <a:pt x="48" y="216"/>
                    <a:pt x="48" y="216"/>
                    <a:pt x="48" y="216"/>
                  </a:cubicBezTo>
                  <a:cubicBezTo>
                    <a:pt x="56" y="208"/>
                    <a:pt x="56" y="208"/>
                    <a:pt x="56" y="208"/>
                  </a:cubicBezTo>
                  <a:cubicBezTo>
                    <a:pt x="56" y="208"/>
                    <a:pt x="56" y="208"/>
                    <a:pt x="56" y="208"/>
                  </a:cubicBezTo>
                  <a:cubicBezTo>
                    <a:pt x="57" y="208"/>
                    <a:pt x="57" y="208"/>
                    <a:pt x="57" y="208"/>
                  </a:cubicBezTo>
                  <a:cubicBezTo>
                    <a:pt x="58" y="208"/>
                    <a:pt x="58" y="208"/>
                    <a:pt x="58" y="208"/>
                  </a:cubicBezTo>
                  <a:cubicBezTo>
                    <a:pt x="75" y="210"/>
                    <a:pt x="75" y="210"/>
                    <a:pt x="75" y="210"/>
                  </a:cubicBezTo>
                  <a:cubicBezTo>
                    <a:pt x="78" y="210"/>
                    <a:pt x="83" y="208"/>
                    <a:pt x="90" y="204"/>
                  </a:cubicBezTo>
                  <a:cubicBezTo>
                    <a:pt x="90" y="196"/>
                    <a:pt x="90" y="196"/>
                    <a:pt x="90" y="196"/>
                  </a:cubicBezTo>
                  <a:cubicBezTo>
                    <a:pt x="91" y="196"/>
                    <a:pt x="91" y="196"/>
                    <a:pt x="91" y="196"/>
                  </a:cubicBezTo>
                  <a:cubicBezTo>
                    <a:pt x="91" y="196"/>
                    <a:pt x="91" y="196"/>
                    <a:pt x="91" y="196"/>
                  </a:cubicBezTo>
                  <a:cubicBezTo>
                    <a:pt x="96" y="191"/>
                    <a:pt x="96" y="191"/>
                    <a:pt x="96" y="191"/>
                  </a:cubicBezTo>
                  <a:cubicBezTo>
                    <a:pt x="95" y="186"/>
                    <a:pt x="95" y="186"/>
                    <a:pt x="95" y="186"/>
                  </a:cubicBezTo>
                  <a:cubicBezTo>
                    <a:pt x="95" y="186"/>
                    <a:pt x="95" y="186"/>
                    <a:pt x="95" y="186"/>
                  </a:cubicBezTo>
                  <a:cubicBezTo>
                    <a:pt x="95" y="185"/>
                    <a:pt x="95" y="185"/>
                    <a:pt x="95" y="185"/>
                  </a:cubicBezTo>
                  <a:cubicBezTo>
                    <a:pt x="95" y="184"/>
                    <a:pt x="95" y="184"/>
                    <a:pt x="95" y="184"/>
                  </a:cubicBezTo>
                  <a:cubicBezTo>
                    <a:pt x="95" y="184"/>
                    <a:pt x="95" y="184"/>
                    <a:pt x="95" y="184"/>
                  </a:cubicBezTo>
                  <a:cubicBezTo>
                    <a:pt x="97" y="182"/>
                    <a:pt x="97" y="181"/>
                    <a:pt x="96" y="180"/>
                  </a:cubicBezTo>
                  <a:cubicBezTo>
                    <a:pt x="94" y="177"/>
                    <a:pt x="95" y="174"/>
                    <a:pt x="97" y="170"/>
                  </a:cubicBezTo>
                  <a:cubicBezTo>
                    <a:pt x="99" y="168"/>
                    <a:pt x="99" y="168"/>
                    <a:pt x="99" y="168"/>
                  </a:cubicBezTo>
                  <a:cubicBezTo>
                    <a:pt x="99" y="168"/>
                    <a:pt x="99" y="168"/>
                    <a:pt x="99" y="168"/>
                  </a:cubicBezTo>
                  <a:cubicBezTo>
                    <a:pt x="98" y="162"/>
                    <a:pt x="98" y="162"/>
                    <a:pt x="98" y="162"/>
                  </a:cubicBezTo>
                  <a:cubicBezTo>
                    <a:pt x="92" y="155"/>
                    <a:pt x="92" y="155"/>
                    <a:pt x="92" y="155"/>
                  </a:cubicBezTo>
                  <a:cubicBezTo>
                    <a:pt x="90" y="153"/>
                    <a:pt x="89" y="150"/>
                    <a:pt x="91" y="147"/>
                  </a:cubicBezTo>
                  <a:cubicBezTo>
                    <a:pt x="92" y="145"/>
                    <a:pt x="93" y="142"/>
                    <a:pt x="95" y="140"/>
                  </a:cubicBezTo>
                  <a:cubicBezTo>
                    <a:pt x="96" y="134"/>
                    <a:pt x="96" y="134"/>
                    <a:pt x="96" y="134"/>
                  </a:cubicBezTo>
                  <a:cubicBezTo>
                    <a:pt x="96" y="134"/>
                    <a:pt x="96" y="134"/>
                    <a:pt x="96" y="134"/>
                  </a:cubicBezTo>
                  <a:cubicBezTo>
                    <a:pt x="96" y="134"/>
                    <a:pt x="96" y="134"/>
                    <a:pt x="96" y="134"/>
                  </a:cubicBezTo>
                  <a:cubicBezTo>
                    <a:pt x="101" y="124"/>
                    <a:pt x="101" y="124"/>
                    <a:pt x="101" y="124"/>
                  </a:cubicBezTo>
                  <a:cubicBezTo>
                    <a:pt x="102" y="120"/>
                    <a:pt x="102" y="120"/>
                    <a:pt x="102" y="120"/>
                  </a:cubicBezTo>
                  <a:cubicBezTo>
                    <a:pt x="108" y="108"/>
                    <a:pt x="108" y="108"/>
                    <a:pt x="108" y="108"/>
                  </a:cubicBezTo>
                  <a:cubicBezTo>
                    <a:pt x="104" y="100"/>
                    <a:pt x="104" y="100"/>
                    <a:pt x="104" y="100"/>
                  </a:cubicBezTo>
                  <a:cubicBezTo>
                    <a:pt x="92" y="92"/>
                    <a:pt x="92" y="92"/>
                    <a:pt x="92" y="92"/>
                  </a:cubicBezTo>
                  <a:cubicBezTo>
                    <a:pt x="91" y="92"/>
                    <a:pt x="91" y="92"/>
                    <a:pt x="91" y="92"/>
                  </a:cubicBezTo>
                  <a:cubicBezTo>
                    <a:pt x="91" y="92"/>
                    <a:pt x="91" y="92"/>
                    <a:pt x="91" y="92"/>
                  </a:cubicBezTo>
                  <a:cubicBezTo>
                    <a:pt x="91" y="92"/>
                    <a:pt x="91" y="92"/>
                    <a:pt x="91" y="92"/>
                  </a:cubicBezTo>
                  <a:cubicBezTo>
                    <a:pt x="88" y="85"/>
                    <a:pt x="88" y="85"/>
                    <a:pt x="88" y="85"/>
                  </a:cubicBezTo>
                  <a:cubicBezTo>
                    <a:pt x="88" y="85"/>
                    <a:pt x="88" y="85"/>
                    <a:pt x="88" y="85"/>
                  </a:cubicBezTo>
                  <a:cubicBezTo>
                    <a:pt x="88" y="84"/>
                    <a:pt x="88" y="84"/>
                    <a:pt x="88" y="84"/>
                  </a:cubicBezTo>
                  <a:cubicBezTo>
                    <a:pt x="90" y="73"/>
                    <a:pt x="90" y="73"/>
                    <a:pt x="90" y="73"/>
                  </a:cubicBezTo>
                  <a:cubicBezTo>
                    <a:pt x="90" y="73"/>
                    <a:pt x="90" y="73"/>
                    <a:pt x="90" y="73"/>
                  </a:cubicBezTo>
                  <a:cubicBezTo>
                    <a:pt x="90" y="73"/>
                    <a:pt x="90" y="73"/>
                    <a:pt x="90" y="73"/>
                  </a:cubicBezTo>
                  <a:cubicBezTo>
                    <a:pt x="92" y="65"/>
                    <a:pt x="92" y="65"/>
                    <a:pt x="92" y="65"/>
                  </a:cubicBezTo>
                  <a:cubicBezTo>
                    <a:pt x="92" y="62"/>
                    <a:pt x="92" y="60"/>
                    <a:pt x="94" y="58"/>
                  </a:cubicBezTo>
                  <a:cubicBezTo>
                    <a:pt x="94" y="58"/>
                    <a:pt x="96" y="57"/>
                    <a:pt x="97" y="57"/>
                  </a:cubicBezTo>
                  <a:cubicBezTo>
                    <a:pt x="104" y="56"/>
                    <a:pt x="104" y="56"/>
                    <a:pt x="104" y="56"/>
                  </a:cubicBezTo>
                  <a:cubicBezTo>
                    <a:pt x="106" y="51"/>
                    <a:pt x="106" y="51"/>
                    <a:pt x="106" y="51"/>
                  </a:cubicBezTo>
                  <a:cubicBezTo>
                    <a:pt x="108" y="38"/>
                    <a:pt x="108" y="38"/>
                    <a:pt x="108" y="38"/>
                  </a:cubicBezTo>
                  <a:cubicBezTo>
                    <a:pt x="107" y="33"/>
                    <a:pt x="107" y="33"/>
                    <a:pt x="107" y="33"/>
                  </a:cubicBezTo>
                  <a:cubicBezTo>
                    <a:pt x="100" y="32"/>
                    <a:pt x="100" y="32"/>
                    <a:pt x="100" y="32"/>
                  </a:cubicBezTo>
                  <a:cubicBezTo>
                    <a:pt x="100" y="32"/>
                    <a:pt x="100" y="32"/>
                    <a:pt x="100" y="32"/>
                  </a:cubicBezTo>
                  <a:cubicBezTo>
                    <a:pt x="100" y="32"/>
                    <a:pt x="100" y="32"/>
                    <a:pt x="100" y="32"/>
                  </a:cubicBezTo>
                  <a:cubicBezTo>
                    <a:pt x="92" y="28"/>
                    <a:pt x="92" y="28"/>
                    <a:pt x="92" y="28"/>
                  </a:cubicBezTo>
                  <a:cubicBezTo>
                    <a:pt x="91" y="27"/>
                    <a:pt x="91" y="27"/>
                    <a:pt x="91" y="27"/>
                  </a:cubicBezTo>
                  <a:cubicBezTo>
                    <a:pt x="91" y="26"/>
                    <a:pt x="91" y="26"/>
                    <a:pt x="91" y="26"/>
                  </a:cubicBezTo>
                  <a:cubicBezTo>
                    <a:pt x="91" y="26"/>
                    <a:pt x="91" y="26"/>
                    <a:pt x="91" y="26"/>
                  </a:cubicBezTo>
                  <a:cubicBezTo>
                    <a:pt x="90" y="16"/>
                    <a:pt x="90" y="16"/>
                    <a:pt x="90" y="16"/>
                  </a:cubicBezTo>
                  <a:cubicBezTo>
                    <a:pt x="90" y="16"/>
                    <a:pt x="90" y="16"/>
                    <a:pt x="90" y="16"/>
                  </a:cubicBezTo>
                  <a:cubicBezTo>
                    <a:pt x="90" y="14"/>
                    <a:pt x="90" y="14"/>
                    <a:pt x="90" y="14"/>
                  </a:cubicBezTo>
                  <a:lnTo>
                    <a:pt x="101"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8"/>
            <p:cNvSpPr>
              <a:spLocks/>
            </p:cNvSpPr>
            <p:nvPr/>
          </p:nvSpPr>
          <p:spPr bwMode="auto">
            <a:xfrm>
              <a:off x="2329" y="2407"/>
              <a:ext cx="330" cy="381"/>
            </a:xfrm>
            <a:custGeom>
              <a:avLst/>
              <a:gdLst>
                <a:gd name="T0" fmla="*/ 150 w 173"/>
                <a:gd name="T1" fmla="*/ 34 h 200"/>
                <a:gd name="T2" fmla="*/ 146 w 173"/>
                <a:gd name="T3" fmla="*/ 26 h 200"/>
                <a:gd name="T4" fmla="*/ 143 w 173"/>
                <a:gd name="T5" fmla="*/ 12 h 200"/>
                <a:gd name="T6" fmla="*/ 136 w 173"/>
                <a:gd name="T7" fmla="*/ 17 h 200"/>
                <a:gd name="T8" fmla="*/ 125 w 173"/>
                <a:gd name="T9" fmla="*/ 15 h 200"/>
                <a:gd name="T10" fmla="*/ 125 w 173"/>
                <a:gd name="T11" fmla="*/ 7 h 200"/>
                <a:gd name="T12" fmla="*/ 122 w 173"/>
                <a:gd name="T13" fmla="*/ 10 h 200"/>
                <a:gd name="T14" fmla="*/ 109 w 173"/>
                <a:gd name="T15" fmla="*/ 22 h 200"/>
                <a:gd name="T16" fmla="*/ 107 w 173"/>
                <a:gd name="T17" fmla="*/ 22 h 200"/>
                <a:gd name="T18" fmla="*/ 99 w 173"/>
                <a:gd name="T19" fmla="*/ 16 h 200"/>
                <a:gd name="T20" fmla="*/ 92 w 173"/>
                <a:gd name="T21" fmla="*/ 13 h 200"/>
                <a:gd name="T22" fmla="*/ 75 w 173"/>
                <a:gd name="T23" fmla="*/ 8 h 200"/>
                <a:gd name="T24" fmla="*/ 66 w 173"/>
                <a:gd name="T25" fmla="*/ 4 h 200"/>
                <a:gd name="T26" fmla="*/ 47 w 173"/>
                <a:gd name="T27" fmla="*/ 0 h 200"/>
                <a:gd name="T28" fmla="*/ 40 w 173"/>
                <a:gd name="T29" fmla="*/ 16 h 200"/>
                <a:gd name="T30" fmla="*/ 34 w 173"/>
                <a:gd name="T31" fmla="*/ 16 h 200"/>
                <a:gd name="T32" fmla="*/ 14 w 173"/>
                <a:gd name="T33" fmla="*/ 26 h 200"/>
                <a:gd name="T34" fmla="*/ 13 w 173"/>
                <a:gd name="T35" fmla="*/ 72 h 200"/>
                <a:gd name="T36" fmla="*/ 9 w 173"/>
                <a:gd name="T37" fmla="*/ 83 h 200"/>
                <a:gd name="T38" fmla="*/ 1 w 173"/>
                <a:gd name="T39" fmla="*/ 109 h 200"/>
                <a:gd name="T40" fmla="*/ 7 w 173"/>
                <a:gd name="T41" fmla="*/ 111 h 200"/>
                <a:gd name="T42" fmla="*/ 17 w 173"/>
                <a:gd name="T43" fmla="*/ 126 h 200"/>
                <a:gd name="T44" fmla="*/ 14 w 173"/>
                <a:gd name="T45" fmla="*/ 132 h 200"/>
                <a:gd name="T46" fmla="*/ 24 w 173"/>
                <a:gd name="T47" fmla="*/ 158 h 200"/>
                <a:gd name="T48" fmla="*/ 38 w 173"/>
                <a:gd name="T49" fmla="*/ 151 h 200"/>
                <a:gd name="T50" fmla="*/ 46 w 173"/>
                <a:gd name="T51" fmla="*/ 151 h 200"/>
                <a:gd name="T52" fmla="*/ 52 w 173"/>
                <a:gd name="T53" fmla="*/ 140 h 200"/>
                <a:gd name="T54" fmla="*/ 68 w 173"/>
                <a:gd name="T55" fmla="*/ 135 h 200"/>
                <a:gd name="T56" fmla="*/ 77 w 173"/>
                <a:gd name="T57" fmla="*/ 151 h 200"/>
                <a:gd name="T58" fmla="*/ 81 w 173"/>
                <a:gd name="T59" fmla="*/ 165 h 200"/>
                <a:gd name="T60" fmla="*/ 71 w 173"/>
                <a:gd name="T61" fmla="*/ 185 h 200"/>
                <a:gd name="T62" fmla="*/ 84 w 173"/>
                <a:gd name="T63" fmla="*/ 187 h 200"/>
                <a:gd name="T64" fmla="*/ 89 w 173"/>
                <a:gd name="T65" fmla="*/ 199 h 200"/>
                <a:gd name="T66" fmla="*/ 102 w 173"/>
                <a:gd name="T67" fmla="*/ 196 h 200"/>
                <a:gd name="T68" fmla="*/ 108 w 173"/>
                <a:gd name="T69" fmla="*/ 178 h 200"/>
                <a:gd name="T70" fmla="*/ 135 w 173"/>
                <a:gd name="T71" fmla="*/ 189 h 200"/>
                <a:gd name="T72" fmla="*/ 128 w 173"/>
                <a:gd name="T73" fmla="*/ 172 h 200"/>
                <a:gd name="T74" fmla="*/ 128 w 173"/>
                <a:gd name="T75" fmla="*/ 170 h 200"/>
                <a:gd name="T76" fmla="*/ 166 w 173"/>
                <a:gd name="T77" fmla="*/ 166 h 200"/>
                <a:gd name="T78" fmla="*/ 167 w 173"/>
                <a:gd name="T79" fmla="*/ 165 h 200"/>
                <a:gd name="T80" fmla="*/ 167 w 173"/>
                <a:gd name="T81" fmla="*/ 163 h 200"/>
                <a:gd name="T82" fmla="*/ 166 w 173"/>
                <a:gd name="T83" fmla="*/ 142 h 200"/>
                <a:gd name="T84" fmla="*/ 170 w 173"/>
                <a:gd name="T85" fmla="*/ 134 h 200"/>
                <a:gd name="T86" fmla="*/ 163 w 173"/>
                <a:gd name="T87" fmla="*/ 126 h 200"/>
                <a:gd name="T88" fmla="*/ 158 w 173"/>
                <a:gd name="T89" fmla="*/ 98 h 200"/>
                <a:gd name="T90" fmla="*/ 151 w 173"/>
                <a:gd name="T91" fmla="*/ 102 h 200"/>
                <a:gd name="T92" fmla="*/ 150 w 173"/>
                <a:gd name="T93" fmla="*/ 84 h 200"/>
                <a:gd name="T94" fmla="*/ 163 w 173"/>
                <a:gd name="T95" fmla="*/ 50 h 200"/>
                <a:gd name="T96" fmla="*/ 150 w 173"/>
                <a:gd name="T97" fmla="*/ 3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3" h="200">
                  <a:moveTo>
                    <a:pt x="150" y="34"/>
                  </a:moveTo>
                  <a:cubicBezTo>
                    <a:pt x="150" y="34"/>
                    <a:pt x="150" y="34"/>
                    <a:pt x="150" y="34"/>
                  </a:cubicBezTo>
                  <a:cubicBezTo>
                    <a:pt x="150" y="34"/>
                    <a:pt x="150" y="34"/>
                    <a:pt x="150" y="34"/>
                  </a:cubicBezTo>
                  <a:cubicBezTo>
                    <a:pt x="150" y="33"/>
                    <a:pt x="150" y="33"/>
                    <a:pt x="150" y="33"/>
                  </a:cubicBezTo>
                  <a:cubicBezTo>
                    <a:pt x="146" y="27"/>
                    <a:pt x="146" y="27"/>
                    <a:pt x="146" y="27"/>
                  </a:cubicBezTo>
                  <a:cubicBezTo>
                    <a:pt x="146" y="26"/>
                    <a:pt x="146" y="26"/>
                    <a:pt x="146" y="26"/>
                  </a:cubicBezTo>
                  <a:cubicBezTo>
                    <a:pt x="146" y="26"/>
                    <a:pt x="146" y="26"/>
                    <a:pt x="146" y="26"/>
                  </a:cubicBezTo>
                  <a:cubicBezTo>
                    <a:pt x="147" y="16"/>
                    <a:pt x="147" y="16"/>
                    <a:pt x="147" y="16"/>
                  </a:cubicBezTo>
                  <a:cubicBezTo>
                    <a:pt x="147" y="15"/>
                    <a:pt x="146" y="14"/>
                    <a:pt x="143" y="12"/>
                  </a:cubicBezTo>
                  <a:cubicBezTo>
                    <a:pt x="141" y="12"/>
                    <a:pt x="141" y="12"/>
                    <a:pt x="141" y="12"/>
                  </a:cubicBezTo>
                  <a:cubicBezTo>
                    <a:pt x="137" y="17"/>
                    <a:pt x="137" y="17"/>
                    <a:pt x="137" y="17"/>
                  </a:cubicBezTo>
                  <a:cubicBezTo>
                    <a:pt x="136" y="17"/>
                    <a:pt x="136" y="17"/>
                    <a:pt x="136" y="17"/>
                  </a:cubicBezTo>
                  <a:cubicBezTo>
                    <a:pt x="136" y="17"/>
                    <a:pt x="136" y="17"/>
                    <a:pt x="136" y="17"/>
                  </a:cubicBezTo>
                  <a:cubicBezTo>
                    <a:pt x="126" y="22"/>
                    <a:pt x="126" y="22"/>
                    <a:pt x="126" y="22"/>
                  </a:cubicBezTo>
                  <a:cubicBezTo>
                    <a:pt x="125" y="15"/>
                    <a:pt x="125" y="15"/>
                    <a:pt x="125" y="15"/>
                  </a:cubicBezTo>
                  <a:cubicBezTo>
                    <a:pt x="125" y="14"/>
                    <a:pt x="125" y="14"/>
                    <a:pt x="125" y="14"/>
                  </a:cubicBezTo>
                  <a:cubicBezTo>
                    <a:pt x="126" y="11"/>
                    <a:pt x="126" y="11"/>
                    <a:pt x="126" y="11"/>
                  </a:cubicBezTo>
                  <a:cubicBezTo>
                    <a:pt x="125" y="7"/>
                    <a:pt x="125" y="7"/>
                    <a:pt x="125" y="7"/>
                  </a:cubicBezTo>
                  <a:cubicBezTo>
                    <a:pt x="124" y="6"/>
                    <a:pt x="124" y="6"/>
                    <a:pt x="124" y="6"/>
                  </a:cubicBezTo>
                  <a:cubicBezTo>
                    <a:pt x="122" y="10"/>
                    <a:pt x="122" y="10"/>
                    <a:pt x="122" y="10"/>
                  </a:cubicBezTo>
                  <a:cubicBezTo>
                    <a:pt x="122" y="10"/>
                    <a:pt x="122" y="10"/>
                    <a:pt x="122" y="10"/>
                  </a:cubicBezTo>
                  <a:cubicBezTo>
                    <a:pt x="122" y="10"/>
                    <a:pt x="122" y="10"/>
                    <a:pt x="122" y="10"/>
                  </a:cubicBezTo>
                  <a:cubicBezTo>
                    <a:pt x="109" y="21"/>
                    <a:pt x="109" y="21"/>
                    <a:pt x="109" y="21"/>
                  </a:cubicBezTo>
                  <a:cubicBezTo>
                    <a:pt x="109" y="22"/>
                    <a:pt x="109" y="22"/>
                    <a:pt x="109" y="22"/>
                  </a:cubicBezTo>
                  <a:cubicBezTo>
                    <a:pt x="108" y="22"/>
                    <a:pt x="108" y="22"/>
                    <a:pt x="108" y="22"/>
                  </a:cubicBezTo>
                  <a:cubicBezTo>
                    <a:pt x="108" y="22"/>
                    <a:pt x="108" y="22"/>
                    <a:pt x="108" y="22"/>
                  </a:cubicBezTo>
                  <a:cubicBezTo>
                    <a:pt x="107" y="22"/>
                    <a:pt x="107" y="22"/>
                    <a:pt x="107" y="22"/>
                  </a:cubicBezTo>
                  <a:cubicBezTo>
                    <a:pt x="103" y="20"/>
                    <a:pt x="103" y="20"/>
                    <a:pt x="103" y="20"/>
                  </a:cubicBezTo>
                  <a:cubicBezTo>
                    <a:pt x="103" y="20"/>
                    <a:pt x="103" y="20"/>
                    <a:pt x="103" y="20"/>
                  </a:cubicBezTo>
                  <a:cubicBezTo>
                    <a:pt x="99" y="16"/>
                    <a:pt x="99" y="16"/>
                    <a:pt x="99" y="16"/>
                  </a:cubicBezTo>
                  <a:cubicBezTo>
                    <a:pt x="92" y="14"/>
                    <a:pt x="92" y="14"/>
                    <a:pt x="92" y="14"/>
                  </a:cubicBezTo>
                  <a:cubicBezTo>
                    <a:pt x="92" y="14"/>
                    <a:pt x="92" y="14"/>
                    <a:pt x="92" y="14"/>
                  </a:cubicBezTo>
                  <a:cubicBezTo>
                    <a:pt x="92" y="13"/>
                    <a:pt x="92" y="13"/>
                    <a:pt x="92" y="13"/>
                  </a:cubicBezTo>
                  <a:cubicBezTo>
                    <a:pt x="88" y="10"/>
                    <a:pt x="88" y="10"/>
                    <a:pt x="88" y="10"/>
                  </a:cubicBezTo>
                  <a:cubicBezTo>
                    <a:pt x="75" y="8"/>
                    <a:pt x="75" y="8"/>
                    <a:pt x="75" y="8"/>
                  </a:cubicBezTo>
                  <a:cubicBezTo>
                    <a:pt x="75" y="8"/>
                    <a:pt x="75" y="8"/>
                    <a:pt x="75" y="8"/>
                  </a:cubicBezTo>
                  <a:cubicBezTo>
                    <a:pt x="74" y="8"/>
                    <a:pt x="74" y="8"/>
                    <a:pt x="74" y="8"/>
                  </a:cubicBezTo>
                  <a:cubicBezTo>
                    <a:pt x="66" y="3"/>
                    <a:pt x="66" y="3"/>
                    <a:pt x="66" y="3"/>
                  </a:cubicBezTo>
                  <a:cubicBezTo>
                    <a:pt x="66" y="4"/>
                    <a:pt x="66" y="4"/>
                    <a:pt x="66" y="4"/>
                  </a:cubicBezTo>
                  <a:cubicBezTo>
                    <a:pt x="59" y="0"/>
                    <a:pt x="59" y="0"/>
                    <a:pt x="59" y="0"/>
                  </a:cubicBezTo>
                  <a:cubicBezTo>
                    <a:pt x="50" y="0"/>
                    <a:pt x="50" y="0"/>
                    <a:pt x="50" y="0"/>
                  </a:cubicBezTo>
                  <a:cubicBezTo>
                    <a:pt x="47" y="0"/>
                    <a:pt x="47" y="0"/>
                    <a:pt x="47" y="0"/>
                  </a:cubicBezTo>
                  <a:cubicBezTo>
                    <a:pt x="50" y="15"/>
                    <a:pt x="50" y="15"/>
                    <a:pt x="50" y="15"/>
                  </a:cubicBezTo>
                  <a:cubicBezTo>
                    <a:pt x="48" y="15"/>
                    <a:pt x="48" y="15"/>
                    <a:pt x="48" y="15"/>
                  </a:cubicBezTo>
                  <a:cubicBezTo>
                    <a:pt x="40" y="16"/>
                    <a:pt x="40" y="16"/>
                    <a:pt x="40" y="16"/>
                  </a:cubicBezTo>
                  <a:cubicBezTo>
                    <a:pt x="35" y="16"/>
                    <a:pt x="35" y="16"/>
                    <a:pt x="35" y="16"/>
                  </a:cubicBezTo>
                  <a:cubicBezTo>
                    <a:pt x="34" y="16"/>
                    <a:pt x="34" y="16"/>
                    <a:pt x="34" y="16"/>
                  </a:cubicBezTo>
                  <a:cubicBezTo>
                    <a:pt x="34" y="16"/>
                    <a:pt x="34" y="16"/>
                    <a:pt x="34" y="16"/>
                  </a:cubicBezTo>
                  <a:cubicBezTo>
                    <a:pt x="30" y="12"/>
                    <a:pt x="30" y="12"/>
                    <a:pt x="30" y="12"/>
                  </a:cubicBezTo>
                  <a:cubicBezTo>
                    <a:pt x="22" y="16"/>
                    <a:pt x="22" y="16"/>
                    <a:pt x="22" y="16"/>
                  </a:cubicBezTo>
                  <a:cubicBezTo>
                    <a:pt x="14" y="26"/>
                    <a:pt x="14" y="26"/>
                    <a:pt x="14" y="26"/>
                  </a:cubicBezTo>
                  <a:cubicBezTo>
                    <a:pt x="8" y="43"/>
                    <a:pt x="8" y="43"/>
                    <a:pt x="8" y="43"/>
                  </a:cubicBezTo>
                  <a:cubicBezTo>
                    <a:pt x="10" y="62"/>
                    <a:pt x="10" y="62"/>
                    <a:pt x="10" y="62"/>
                  </a:cubicBezTo>
                  <a:cubicBezTo>
                    <a:pt x="13" y="72"/>
                    <a:pt x="13" y="72"/>
                    <a:pt x="13" y="72"/>
                  </a:cubicBezTo>
                  <a:cubicBezTo>
                    <a:pt x="13" y="74"/>
                    <a:pt x="13" y="74"/>
                    <a:pt x="13" y="74"/>
                  </a:cubicBezTo>
                  <a:cubicBezTo>
                    <a:pt x="12" y="75"/>
                    <a:pt x="12" y="75"/>
                    <a:pt x="12" y="75"/>
                  </a:cubicBezTo>
                  <a:cubicBezTo>
                    <a:pt x="10" y="76"/>
                    <a:pt x="9" y="79"/>
                    <a:pt x="9" y="83"/>
                  </a:cubicBezTo>
                  <a:cubicBezTo>
                    <a:pt x="13" y="99"/>
                    <a:pt x="13" y="99"/>
                    <a:pt x="13" y="99"/>
                  </a:cubicBezTo>
                  <a:cubicBezTo>
                    <a:pt x="12" y="100"/>
                    <a:pt x="12" y="100"/>
                    <a:pt x="12" y="100"/>
                  </a:cubicBezTo>
                  <a:cubicBezTo>
                    <a:pt x="5" y="104"/>
                    <a:pt x="1" y="107"/>
                    <a:pt x="1" y="109"/>
                  </a:cubicBezTo>
                  <a:cubicBezTo>
                    <a:pt x="0" y="114"/>
                    <a:pt x="0" y="114"/>
                    <a:pt x="0" y="114"/>
                  </a:cubicBezTo>
                  <a:cubicBezTo>
                    <a:pt x="7" y="112"/>
                    <a:pt x="7" y="112"/>
                    <a:pt x="7" y="112"/>
                  </a:cubicBezTo>
                  <a:cubicBezTo>
                    <a:pt x="7" y="111"/>
                    <a:pt x="7" y="111"/>
                    <a:pt x="7" y="111"/>
                  </a:cubicBezTo>
                  <a:cubicBezTo>
                    <a:pt x="8" y="111"/>
                    <a:pt x="8" y="111"/>
                    <a:pt x="8" y="111"/>
                  </a:cubicBezTo>
                  <a:cubicBezTo>
                    <a:pt x="12" y="111"/>
                    <a:pt x="15" y="113"/>
                    <a:pt x="16" y="117"/>
                  </a:cubicBezTo>
                  <a:cubicBezTo>
                    <a:pt x="17" y="126"/>
                    <a:pt x="17" y="126"/>
                    <a:pt x="17" y="126"/>
                  </a:cubicBezTo>
                  <a:cubicBezTo>
                    <a:pt x="16" y="127"/>
                    <a:pt x="16" y="127"/>
                    <a:pt x="16" y="127"/>
                  </a:cubicBezTo>
                  <a:cubicBezTo>
                    <a:pt x="16" y="128"/>
                    <a:pt x="16" y="128"/>
                    <a:pt x="16" y="128"/>
                  </a:cubicBezTo>
                  <a:cubicBezTo>
                    <a:pt x="14" y="129"/>
                    <a:pt x="14" y="130"/>
                    <a:pt x="14" y="132"/>
                  </a:cubicBezTo>
                  <a:cubicBezTo>
                    <a:pt x="12" y="141"/>
                    <a:pt x="12" y="141"/>
                    <a:pt x="12" y="141"/>
                  </a:cubicBezTo>
                  <a:cubicBezTo>
                    <a:pt x="13" y="144"/>
                    <a:pt x="14" y="146"/>
                    <a:pt x="16" y="148"/>
                  </a:cubicBezTo>
                  <a:cubicBezTo>
                    <a:pt x="24" y="158"/>
                    <a:pt x="24" y="158"/>
                    <a:pt x="24" y="158"/>
                  </a:cubicBezTo>
                  <a:cubicBezTo>
                    <a:pt x="32" y="152"/>
                    <a:pt x="32" y="152"/>
                    <a:pt x="32" y="152"/>
                  </a:cubicBezTo>
                  <a:cubicBezTo>
                    <a:pt x="38" y="151"/>
                    <a:pt x="38" y="151"/>
                    <a:pt x="38" y="151"/>
                  </a:cubicBezTo>
                  <a:cubicBezTo>
                    <a:pt x="38" y="151"/>
                    <a:pt x="38" y="151"/>
                    <a:pt x="38" y="151"/>
                  </a:cubicBezTo>
                  <a:cubicBezTo>
                    <a:pt x="38" y="152"/>
                    <a:pt x="38" y="152"/>
                    <a:pt x="38" y="152"/>
                  </a:cubicBezTo>
                  <a:cubicBezTo>
                    <a:pt x="42" y="153"/>
                    <a:pt x="42" y="153"/>
                    <a:pt x="42" y="153"/>
                  </a:cubicBezTo>
                  <a:cubicBezTo>
                    <a:pt x="44" y="153"/>
                    <a:pt x="45" y="152"/>
                    <a:pt x="46" y="151"/>
                  </a:cubicBezTo>
                  <a:cubicBezTo>
                    <a:pt x="50" y="146"/>
                    <a:pt x="50" y="146"/>
                    <a:pt x="50" y="146"/>
                  </a:cubicBezTo>
                  <a:cubicBezTo>
                    <a:pt x="49" y="143"/>
                    <a:pt x="49" y="143"/>
                    <a:pt x="49" y="143"/>
                  </a:cubicBezTo>
                  <a:cubicBezTo>
                    <a:pt x="50" y="142"/>
                    <a:pt x="51" y="141"/>
                    <a:pt x="52" y="140"/>
                  </a:cubicBezTo>
                  <a:cubicBezTo>
                    <a:pt x="62" y="140"/>
                    <a:pt x="62" y="140"/>
                    <a:pt x="62" y="140"/>
                  </a:cubicBezTo>
                  <a:cubicBezTo>
                    <a:pt x="64" y="141"/>
                    <a:pt x="65" y="140"/>
                    <a:pt x="65" y="140"/>
                  </a:cubicBezTo>
                  <a:cubicBezTo>
                    <a:pt x="66" y="137"/>
                    <a:pt x="67" y="136"/>
                    <a:pt x="68" y="135"/>
                  </a:cubicBezTo>
                  <a:cubicBezTo>
                    <a:pt x="70" y="135"/>
                    <a:pt x="72" y="135"/>
                    <a:pt x="73" y="136"/>
                  </a:cubicBezTo>
                  <a:cubicBezTo>
                    <a:pt x="76" y="139"/>
                    <a:pt x="78" y="141"/>
                    <a:pt x="78" y="144"/>
                  </a:cubicBezTo>
                  <a:cubicBezTo>
                    <a:pt x="77" y="151"/>
                    <a:pt x="77" y="151"/>
                    <a:pt x="77" y="151"/>
                  </a:cubicBezTo>
                  <a:cubicBezTo>
                    <a:pt x="78" y="152"/>
                    <a:pt x="78" y="152"/>
                    <a:pt x="78" y="152"/>
                  </a:cubicBezTo>
                  <a:cubicBezTo>
                    <a:pt x="81" y="154"/>
                    <a:pt x="82" y="156"/>
                    <a:pt x="82" y="158"/>
                  </a:cubicBezTo>
                  <a:cubicBezTo>
                    <a:pt x="81" y="165"/>
                    <a:pt x="81" y="165"/>
                    <a:pt x="81" y="165"/>
                  </a:cubicBezTo>
                  <a:cubicBezTo>
                    <a:pt x="80" y="169"/>
                    <a:pt x="78" y="172"/>
                    <a:pt x="77" y="172"/>
                  </a:cubicBezTo>
                  <a:cubicBezTo>
                    <a:pt x="77" y="172"/>
                    <a:pt x="77" y="172"/>
                    <a:pt x="77" y="172"/>
                  </a:cubicBezTo>
                  <a:cubicBezTo>
                    <a:pt x="71" y="185"/>
                    <a:pt x="71" y="185"/>
                    <a:pt x="71" y="185"/>
                  </a:cubicBezTo>
                  <a:cubicBezTo>
                    <a:pt x="73" y="186"/>
                    <a:pt x="73" y="186"/>
                    <a:pt x="73" y="186"/>
                  </a:cubicBezTo>
                  <a:cubicBezTo>
                    <a:pt x="82" y="186"/>
                    <a:pt x="82" y="186"/>
                    <a:pt x="82" y="186"/>
                  </a:cubicBezTo>
                  <a:cubicBezTo>
                    <a:pt x="84" y="187"/>
                    <a:pt x="84" y="187"/>
                    <a:pt x="84" y="187"/>
                  </a:cubicBezTo>
                  <a:cubicBezTo>
                    <a:pt x="84" y="188"/>
                    <a:pt x="84" y="188"/>
                    <a:pt x="84" y="188"/>
                  </a:cubicBezTo>
                  <a:cubicBezTo>
                    <a:pt x="82" y="192"/>
                    <a:pt x="82" y="195"/>
                    <a:pt x="82" y="197"/>
                  </a:cubicBezTo>
                  <a:cubicBezTo>
                    <a:pt x="86" y="199"/>
                    <a:pt x="88" y="200"/>
                    <a:pt x="89" y="199"/>
                  </a:cubicBezTo>
                  <a:cubicBezTo>
                    <a:pt x="94" y="197"/>
                    <a:pt x="94" y="197"/>
                    <a:pt x="94" y="197"/>
                  </a:cubicBezTo>
                  <a:cubicBezTo>
                    <a:pt x="97" y="196"/>
                    <a:pt x="97" y="196"/>
                    <a:pt x="97" y="196"/>
                  </a:cubicBezTo>
                  <a:cubicBezTo>
                    <a:pt x="102" y="196"/>
                    <a:pt x="102" y="196"/>
                    <a:pt x="102" y="196"/>
                  </a:cubicBezTo>
                  <a:cubicBezTo>
                    <a:pt x="108" y="190"/>
                    <a:pt x="108" y="190"/>
                    <a:pt x="108" y="190"/>
                  </a:cubicBezTo>
                  <a:cubicBezTo>
                    <a:pt x="108" y="183"/>
                    <a:pt x="108" y="183"/>
                    <a:pt x="108" y="183"/>
                  </a:cubicBezTo>
                  <a:cubicBezTo>
                    <a:pt x="107" y="181"/>
                    <a:pt x="108" y="179"/>
                    <a:pt x="108" y="178"/>
                  </a:cubicBezTo>
                  <a:cubicBezTo>
                    <a:pt x="110" y="177"/>
                    <a:pt x="113" y="177"/>
                    <a:pt x="118" y="180"/>
                  </a:cubicBezTo>
                  <a:cubicBezTo>
                    <a:pt x="128" y="186"/>
                    <a:pt x="128" y="186"/>
                    <a:pt x="128" y="186"/>
                  </a:cubicBezTo>
                  <a:cubicBezTo>
                    <a:pt x="131" y="188"/>
                    <a:pt x="133" y="189"/>
                    <a:pt x="135" y="189"/>
                  </a:cubicBezTo>
                  <a:cubicBezTo>
                    <a:pt x="135" y="188"/>
                    <a:pt x="135" y="188"/>
                    <a:pt x="135" y="188"/>
                  </a:cubicBezTo>
                  <a:cubicBezTo>
                    <a:pt x="136" y="187"/>
                    <a:pt x="135" y="184"/>
                    <a:pt x="133" y="180"/>
                  </a:cubicBezTo>
                  <a:cubicBezTo>
                    <a:pt x="128" y="172"/>
                    <a:pt x="128" y="172"/>
                    <a:pt x="128" y="172"/>
                  </a:cubicBezTo>
                  <a:cubicBezTo>
                    <a:pt x="128" y="171"/>
                    <a:pt x="128" y="171"/>
                    <a:pt x="128" y="171"/>
                  </a:cubicBezTo>
                  <a:cubicBezTo>
                    <a:pt x="128" y="171"/>
                    <a:pt x="128" y="171"/>
                    <a:pt x="128" y="171"/>
                  </a:cubicBezTo>
                  <a:cubicBezTo>
                    <a:pt x="128" y="170"/>
                    <a:pt x="128" y="170"/>
                    <a:pt x="128" y="170"/>
                  </a:cubicBezTo>
                  <a:cubicBezTo>
                    <a:pt x="134" y="163"/>
                    <a:pt x="139" y="160"/>
                    <a:pt x="146" y="163"/>
                  </a:cubicBezTo>
                  <a:cubicBezTo>
                    <a:pt x="160" y="170"/>
                    <a:pt x="160" y="170"/>
                    <a:pt x="160" y="170"/>
                  </a:cubicBezTo>
                  <a:cubicBezTo>
                    <a:pt x="166" y="166"/>
                    <a:pt x="166" y="166"/>
                    <a:pt x="166" y="166"/>
                  </a:cubicBezTo>
                  <a:cubicBezTo>
                    <a:pt x="167" y="166"/>
                    <a:pt x="167" y="166"/>
                    <a:pt x="167" y="166"/>
                  </a:cubicBezTo>
                  <a:cubicBezTo>
                    <a:pt x="167" y="165"/>
                    <a:pt x="167" y="165"/>
                    <a:pt x="167" y="165"/>
                  </a:cubicBezTo>
                  <a:cubicBezTo>
                    <a:pt x="167" y="165"/>
                    <a:pt x="167" y="165"/>
                    <a:pt x="167" y="165"/>
                  </a:cubicBezTo>
                  <a:cubicBezTo>
                    <a:pt x="166" y="164"/>
                    <a:pt x="166" y="164"/>
                    <a:pt x="166" y="164"/>
                  </a:cubicBezTo>
                  <a:cubicBezTo>
                    <a:pt x="166" y="164"/>
                    <a:pt x="166" y="164"/>
                    <a:pt x="166" y="164"/>
                  </a:cubicBezTo>
                  <a:cubicBezTo>
                    <a:pt x="167" y="163"/>
                    <a:pt x="167" y="163"/>
                    <a:pt x="167" y="163"/>
                  </a:cubicBezTo>
                  <a:cubicBezTo>
                    <a:pt x="172" y="155"/>
                    <a:pt x="173" y="149"/>
                    <a:pt x="172" y="146"/>
                  </a:cubicBezTo>
                  <a:cubicBezTo>
                    <a:pt x="170" y="143"/>
                    <a:pt x="168" y="142"/>
                    <a:pt x="167" y="142"/>
                  </a:cubicBezTo>
                  <a:cubicBezTo>
                    <a:pt x="166" y="142"/>
                    <a:pt x="166" y="142"/>
                    <a:pt x="166" y="142"/>
                  </a:cubicBezTo>
                  <a:cubicBezTo>
                    <a:pt x="165" y="138"/>
                    <a:pt x="165" y="138"/>
                    <a:pt x="165" y="138"/>
                  </a:cubicBezTo>
                  <a:cubicBezTo>
                    <a:pt x="166" y="138"/>
                    <a:pt x="166" y="138"/>
                    <a:pt x="166" y="138"/>
                  </a:cubicBezTo>
                  <a:cubicBezTo>
                    <a:pt x="168" y="136"/>
                    <a:pt x="170" y="135"/>
                    <a:pt x="170" y="134"/>
                  </a:cubicBezTo>
                  <a:cubicBezTo>
                    <a:pt x="169" y="132"/>
                    <a:pt x="169" y="132"/>
                    <a:pt x="169" y="132"/>
                  </a:cubicBezTo>
                  <a:cubicBezTo>
                    <a:pt x="163" y="126"/>
                    <a:pt x="163" y="126"/>
                    <a:pt x="163" y="126"/>
                  </a:cubicBezTo>
                  <a:cubicBezTo>
                    <a:pt x="163" y="126"/>
                    <a:pt x="163" y="126"/>
                    <a:pt x="163" y="126"/>
                  </a:cubicBezTo>
                  <a:cubicBezTo>
                    <a:pt x="163" y="125"/>
                    <a:pt x="163" y="125"/>
                    <a:pt x="163" y="125"/>
                  </a:cubicBezTo>
                  <a:cubicBezTo>
                    <a:pt x="160" y="116"/>
                    <a:pt x="160" y="116"/>
                    <a:pt x="160" y="116"/>
                  </a:cubicBezTo>
                  <a:cubicBezTo>
                    <a:pt x="158" y="110"/>
                    <a:pt x="158" y="104"/>
                    <a:pt x="158" y="98"/>
                  </a:cubicBezTo>
                  <a:cubicBezTo>
                    <a:pt x="158" y="94"/>
                    <a:pt x="158" y="94"/>
                    <a:pt x="158" y="94"/>
                  </a:cubicBezTo>
                  <a:cubicBezTo>
                    <a:pt x="154" y="98"/>
                    <a:pt x="154" y="98"/>
                    <a:pt x="154" y="98"/>
                  </a:cubicBezTo>
                  <a:cubicBezTo>
                    <a:pt x="151" y="102"/>
                    <a:pt x="151" y="102"/>
                    <a:pt x="151" y="102"/>
                  </a:cubicBezTo>
                  <a:cubicBezTo>
                    <a:pt x="150" y="85"/>
                    <a:pt x="150" y="85"/>
                    <a:pt x="150" y="85"/>
                  </a:cubicBezTo>
                  <a:cubicBezTo>
                    <a:pt x="150" y="85"/>
                    <a:pt x="150" y="85"/>
                    <a:pt x="150" y="85"/>
                  </a:cubicBezTo>
                  <a:cubicBezTo>
                    <a:pt x="150" y="84"/>
                    <a:pt x="150" y="84"/>
                    <a:pt x="150" y="84"/>
                  </a:cubicBezTo>
                  <a:cubicBezTo>
                    <a:pt x="150" y="84"/>
                    <a:pt x="150" y="84"/>
                    <a:pt x="150" y="84"/>
                  </a:cubicBezTo>
                  <a:cubicBezTo>
                    <a:pt x="159" y="71"/>
                    <a:pt x="165" y="64"/>
                    <a:pt x="167" y="62"/>
                  </a:cubicBezTo>
                  <a:cubicBezTo>
                    <a:pt x="163" y="50"/>
                    <a:pt x="163" y="50"/>
                    <a:pt x="163" y="50"/>
                  </a:cubicBezTo>
                  <a:cubicBezTo>
                    <a:pt x="162" y="44"/>
                    <a:pt x="161" y="40"/>
                    <a:pt x="161" y="38"/>
                  </a:cubicBezTo>
                  <a:cubicBezTo>
                    <a:pt x="154" y="35"/>
                    <a:pt x="154" y="35"/>
                    <a:pt x="154" y="35"/>
                  </a:cubicBezTo>
                  <a:lnTo>
                    <a:pt x="15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9"/>
            <p:cNvSpPr>
              <a:spLocks/>
            </p:cNvSpPr>
            <p:nvPr/>
          </p:nvSpPr>
          <p:spPr bwMode="auto">
            <a:xfrm>
              <a:off x="2291" y="2188"/>
              <a:ext cx="465" cy="291"/>
            </a:xfrm>
            <a:custGeom>
              <a:avLst/>
              <a:gdLst>
                <a:gd name="T0" fmla="*/ 32 w 244"/>
                <a:gd name="T1" fmla="*/ 5 h 153"/>
                <a:gd name="T2" fmla="*/ 43 w 244"/>
                <a:gd name="T3" fmla="*/ 12 h 153"/>
                <a:gd name="T4" fmla="*/ 49 w 244"/>
                <a:gd name="T5" fmla="*/ 20 h 153"/>
                <a:gd name="T6" fmla="*/ 44 w 244"/>
                <a:gd name="T7" fmla="*/ 26 h 153"/>
                <a:gd name="T8" fmla="*/ 30 w 244"/>
                <a:gd name="T9" fmla="*/ 29 h 153"/>
                <a:gd name="T10" fmla="*/ 32 w 244"/>
                <a:gd name="T11" fmla="*/ 37 h 153"/>
                <a:gd name="T12" fmla="*/ 36 w 244"/>
                <a:gd name="T13" fmla="*/ 54 h 153"/>
                <a:gd name="T14" fmla="*/ 45 w 244"/>
                <a:gd name="T15" fmla="*/ 57 h 153"/>
                <a:gd name="T16" fmla="*/ 46 w 244"/>
                <a:gd name="T17" fmla="*/ 58 h 153"/>
                <a:gd name="T18" fmla="*/ 51 w 244"/>
                <a:gd name="T19" fmla="*/ 65 h 153"/>
                <a:gd name="T20" fmla="*/ 54 w 244"/>
                <a:gd name="T21" fmla="*/ 73 h 153"/>
                <a:gd name="T22" fmla="*/ 40 w 244"/>
                <a:gd name="T23" fmla="*/ 92 h 153"/>
                <a:gd name="T24" fmla="*/ 2 w 244"/>
                <a:gd name="T25" fmla="*/ 102 h 153"/>
                <a:gd name="T26" fmla="*/ 4 w 244"/>
                <a:gd name="T27" fmla="*/ 116 h 153"/>
                <a:gd name="T28" fmla="*/ 19 w 244"/>
                <a:gd name="T29" fmla="*/ 143 h 153"/>
                <a:gd name="T30" fmla="*/ 20 w 244"/>
                <a:gd name="T31" fmla="*/ 143 h 153"/>
                <a:gd name="T32" fmla="*/ 26 w 244"/>
                <a:gd name="T33" fmla="*/ 151 h 153"/>
                <a:gd name="T34" fmla="*/ 30 w 244"/>
                <a:gd name="T35" fmla="*/ 138 h 153"/>
                <a:gd name="T36" fmla="*/ 39 w 244"/>
                <a:gd name="T37" fmla="*/ 127 h 153"/>
                <a:gd name="T38" fmla="*/ 56 w 244"/>
                <a:gd name="T39" fmla="*/ 127 h 153"/>
                <a:gd name="T40" fmla="*/ 63 w 244"/>
                <a:gd name="T41" fmla="*/ 111 h 153"/>
                <a:gd name="T42" fmla="*/ 80 w 244"/>
                <a:gd name="T43" fmla="*/ 111 h 153"/>
                <a:gd name="T44" fmla="*/ 109 w 244"/>
                <a:gd name="T45" fmla="*/ 121 h 153"/>
                <a:gd name="T46" fmla="*/ 110 w 244"/>
                <a:gd name="T47" fmla="*/ 121 h 153"/>
                <a:gd name="T48" fmla="*/ 121 w 244"/>
                <a:gd name="T49" fmla="*/ 127 h 153"/>
                <a:gd name="T50" fmla="*/ 121 w 244"/>
                <a:gd name="T51" fmla="*/ 127 h 153"/>
                <a:gd name="T52" fmla="*/ 132 w 244"/>
                <a:gd name="T53" fmla="*/ 128 h 153"/>
                <a:gd name="T54" fmla="*/ 142 w 244"/>
                <a:gd name="T55" fmla="*/ 115 h 153"/>
                <a:gd name="T56" fmla="*/ 148 w 244"/>
                <a:gd name="T57" fmla="*/ 120 h 153"/>
                <a:gd name="T58" fmla="*/ 149 w 244"/>
                <a:gd name="T59" fmla="*/ 129 h 153"/>
                <a:gd name="T60" fmla="*/ 159 w 244"/>
                <a:gd name="T61" fmla="*/ 123 h 153"/>
                <a:gd name="T62" fmla="*/ 165 w 244"/>
                <a:gd name="T63" fmla="*/ 123 h 153"/>
                <a:gd name="T64" fmla="*/ 170 w 244"/>
                <a:gd name="T65" fmla="*/ 141 h 153"/>
                <a:gd name="T66" fmla="*/ 194 w 244"/>
                <a:gd name="T67" fmla="*/ 130 h 153"/>
                <a:gd name="T68" fmla="*/ 215 w 244"/>
                <a:gd name="T69" fmla="*/ 121 h 153"/>
                <a:gd name="T70" fmla="*/ 237 w 244"/>
                <a:gd name="T71" fmla="*/ 114 h 153"/>
                <a:gd name="T72" fmla="*/ 242 w 244"/>
                <a:gd name="T73" fmla="*/ 111 h 153"/>
                <a:gd name="T74" fmla="*/ 230 w 244"/>
                <a:gd name="T75" fmla="*/ 77 h 153"/>
                <a:gd name="T76" fmla="*/ 236 w 244"/>
                <a:gd name="T77" fmla="*/ 67 h 153"/>
                <a:gd name="T78" fmla="*/ 222 w 244"/>
                <a:gd name="T79" fmla="*/ 63 h 153"/>
                <a:gd name="T80" fmla="*/ 215 w 244"/>
                <a:gd name="T81" fmla="*/ 55 h 153"/>
                <a:gd name="T82" fmla="*/ 214 w 244"/>
                <a:gd name="T83" fmla="*/ 54 h 153"/>
                <a:gd name="T84" fmla="*/ 186 w 244"/>
                <a:gd name="T85" fmla="*/ 47 h 153"/>
                <a:gd name="T86" fmla="*/ 162 w 244"/>
                <a:gd name="T87" fmla="*/ 47 h 153"/>
                <a:gd name="T88" fmla="*/ 108 w 244"/>
                <a:gd name="T89" fmla="*/ 25 h 153"/>
                <a:gd name="T90" fmla="*/ 72 w 244"/>
                <a:gd name="T91" fmla="*/ 0 h 153"/>
                <a:gd name="T92" fmla="*/ 37 w 244"/>
                <a:gd name="T93" fmla="*/ 3 h 153"/>
                <a:gd name="T94" fmla="*/ 31 w 244"/>
                <a:gd name="T95" fmla="*/ 1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4" h="153">
                  <a:moveTo>
                    <a:pt x="31" y="1"/>
                  </a:moveTo>
                  <a:cubicBezTo>
                    <a:pt x="30" y="2"/>
                    <a:pt x="30" y="2"/>
                    <a:pt x="30" y="2"/>
                  </a:cubicBezTo>
                  <a:cubicBezTo>
                    <a:pt x="32" y="5"/>
                    <a:pt x="32" y="5"/>
                    <a:pt x="32" y="5"/>
                  </a:cubicBezTo>
                  <a:cubicBezTo>
                    <a:pt x="43" y="12"/>
                    <a:pt x="43" y="12"/>
                    <a:pt x="43" y="12"/>
                  </a:cubicBezTo>
                  <a:cubicBezTo>
                    <a:pt x="43" y="12"/>
                    <a:pt x="43" y="12"/>
                    <a:pt x="43" y="12"/>
                  </a:cubicBezTo>
                  <a:cubicBezTo>
                    <a:pt x="43" y="12"/>
                    <a:pt x="43" y="12"/>
                    <a:pt x="43" y="12"/>
                  </a:cubicBezTo>
                  <a:cubicBezTo>
                    <a:pt x="43" y="12"/>
                    <a:pt x="43" y="12"/>
                    <a:pt x="43" y="12"/>
                  </a:cubicBezTo>
                  <a:cubicBezTo>
                    <a:pt x="50" y="19"/>
                    <a:pt x="50" y="19"/>
                    <a:pt x="50" y="19"/>
                  </a:cubicBezTo>
                  <a:cubicBezTo>
                    <a:pt x="49" y="20"/>
                    <a:pt x="49" y="20"/>
                    <a:pt x="49" y="20"/>
                  </a:cubicBezTo>
                  <a:cubicBezTo>
                    <a:pt x="45" y="25"/>
                    <a:pt x="45" y="25"/>
                    <a:pt x="45" y="25"/>
                  </a:cubicBezTo>
                  <a:cubicBezTo>
                    <a:pt x="44" y="25"/>
                    <a:pt x="44" y="25"/>
                    <a:pt x="44" y="25"/>
                  </a:cubicBezTo>
                  <a:cubicBezTo>
                    <a:pt x="44" y="26"/>
                    <a:pt x="44" y="26"/>
                    <a:pt x="44" y="26"/>
                  </a:cubicBezTo>
                  <a:cubicBezTo>
                    <a:pt x="37" y="26"/>
                    <a:pt x="37" y="26"/>
                    <a:pt x="37" y="26"/>
                  </a:cubicBezTo>
                  <a:cubicBezTo>
                    <a:pt x="33" y="27"/>
                    <a:pt x="33" y="27"/>
                    <a:pt x="33" y="27"/>
                  </a:cubicBezTo>
                  <a:cubicBezTo>
                    <a:pt x="30" y="29"/>
                    <a:pt x="30" y="29"/>
                    <a:pt x="30" y="29"/>
                  </a:cubicBezTo>
                  <a:cubicBezTo>
                    <a:pt x="32" y="33"/>
                    <a:pt x="32" y="33"/>
                    <a:pt x="32" y="33"/>
                  </a:cubicBezTo>
                  <a:cubicBezTo>
                    <a:pt x="32" y="33"/>
                    <a:pt x="32" y="33"/>
                    <a:pt x="32" y="33"/>
                  </a:cubicBezTo>
                  <a:cubicBezTo>
                    <a:pt x="32" y="37"/>
                    <a:pt x="32" y="37"/>
                    <a:pt x="32" y="37"/>
                  </a:cubicBezTo>
                  <a:cubicBezTo>
                    <a:pt x="36" y="43"/>
                    <a:pt x="36" y="43"/>
                    <a:pt x="36" y="43"/>
                  </a:cubicBezTo>
                  <a:cubicBezTo>
                    <a:pt x="36" y="43"/>
                    <a:pt x="36" y="43"/>
                    <a:pt x="36" y="43"/>
                  </a:cubicBezTo>
                  <a:cubicBezTo>
                    <a:pt x="36" y="54"/>
                    <a:pt x="36" y="54"/>
                    <a:pt x="36" y="54"/>
                  </a:cubicBezTo>
                  <a:cubicBezTo>
                    <a:pt x="39" y="55"/>
                    <a:pt x="39" y="55"/>
                    <a:pt x="39" y="55"/>
                  </a:cubicBezTo>
                  <a:cubicBezTo>
                    <a:pt x="44" y="57"/>
                    <a:pt x="44" y="57"/>
                    <a:pt x="44" y="57"/>
                  </a:cubicBezTo>
                  <a:cubicBezTo>
                    <a:pt x="45" y="57"/>
                    <a:pt x="45" y="57"/>
                    <a:pt x="45" y="57"/>
                  </a:cubicBezTo>
                  <a:cubicBezTo>
                    <a:pt x="45" y="57"/>
                    <a:pt x="45" y="57"/>
                    <a:pt x="45" y="57"/>
                  </a:cubicBezTo>
                  <a:cubicBezTo>
                    <a:pt x="45" y="57"/>
                    <a:pt x="45" y="57"/>
                    <a:pt x="45" y="57"/>
                  </a:cubicBezTo>
                  <a:cubicBezTo>
                    <a:pt x="46" y="58"/>
                    <a:pt x="46" y="58"/>
                    <a:pt x="46" y="58"/>
                  </a:cubicBezTo>
                  <a:cubicBezTo>
                    <a:pt x="51" y="65"/>
                    <a:pt x="51" y="65"/>
                    <a:pt x="51" y="65"/>
                  </a:cubicBezTo>
                  <a:cubicBezTo>
                    <a:pt x="51" y="65"/>
                    <a:pt x="51" y="65"/>
                    <a:pt x="51" y="65"/>
                  </a:cubicBezTo>
                  <a:cubicBezTo>
                    <a:pt x="51" y="65"/>
                    <a:pt x="51" y="65"/>
                    <a:pt x="51" y="65"/>
                  </a:cubicBezTo>
                  <a:cubicBezTo>
                    <a:pt x="54" y="73"/>
                    <a:pt x="54" y="73"/>
                    <a:pt x="54" y="73"/>
                  </a:cubicBezTo>
                  <a:cubicBezTo>
                    <a:pt x="54" y="73"/>
                    <a:pt x="54" y="73"/>
                    <a:pt x="54" y="73"/>
                  </a:cubicBezTo>
                  <a:cubicBezTo>
                    <a:pt x="54" y="73"/>
                    <a:pt x="54" y="73"/>
                    <a:pt x="54" y="73"/>
                  </a:cubicBezTo>
                  <a:cubicBezTo>
                    <a:pt x="54" y="78"/>
                    <a:pt x="54" y="78"/>
                    <a:pt x="54" y="78"/>
                  </a:cubicBezTo>
                  <a:cubicBezTo>
                    <a:pt x="53" y="81"/>
                    <a:pt x="52" y="83"/>
                    <a:pt x="52" y="85"/>
                  </a:cubicBezTo>
                  <a:cubicBezTo>
                    <a:pt x="50" y="87"/>
                    <a:pt x="46" y="90"/>
                    <a:pt x="40" y="92"/>
                  </a:cubicBezTo>
                  <a:cubicBezTo>
                    <a:pt x="27" y="100"/>
                    <a:pt x="27" y="100"/>
                    <a:pt x="27" y="100"/>
                  </a:cubicBezTo>
                  <a:cubicBezTo>
                    <a:pt x="26" y="100"/>
                    <a:pt x="26" y="100"/>
                    <a:pt x="26" y="100"/>
                  </a:cubicBezTo>
                  <a:cubicBezTo>
                    <a:pt x="2" y="102"/>
                    <a:pt x="2" y="102"/>
                    <a:pt x="2" y="102"/>
                  </a:cubicBezTo>
                  <a:cubicBezTo>
                    <a:pt x="0" y="108"/>
                    <a:pt x="0" y="108"/>
                    <a:pt x="0" y="108"/>
                  </a:cubicBezTo>
                  <a:cubicBezTo>
                    <a:pt x="4" y="116"/>
                    <a:pt x="4" y="116"/>
                    <a:pt x="4" y="116"/>
                  </a:cubicBezTo>
                  <a:cubicBezTo>
                    <a:pt x="4" y="116"/>
                    <a:pt x="4" y="116"/>
                    <a:pt x="4" y="116"/>
                  </a:cubicBezTo>
                  <a:cubicBezTo>
                    <a:pt x="4" y="117"/>
                    <a:pt x="4" y="117"/>
                    <a:pt x="4" y="117"/>
                  </a:cubicBezTo>
                  <a:cubicBezTo>
                    <a:pt x="6" y="127"/>
                    <a:pt x="6" y="127"/>
                    <a:pt x="6" y="127"/>
                  </a:cubicBezTo>
                  <a:cubicBezTo>
                    <a:pt x="19" y="143"/>
                    <a:pt x="19" y="143"/>
                    <a:pt x="19" y="143"/>
                  </a:cubicBezTo>
                  <a:cubicBezTo>
                    <a:pt x="20" y="143"/>
                    <a:pt x="20" y="143"/>
                    <a:pt x="20" y="143"/>
                  </a:cubicBezTo>
                  <a:cubicBezTo>
                    <a:pt x="20" y="143"/>
                    <a:pt x="20" y="143"/>
                    <a:pt x="20" y="143"/>
                  </a:cubicBezTo>
                  <a:cubicBezTo>
                    <a:pt x="20" y="143"/>
                    <a:pt x="20" y="143"/>
                    <a:pt x="20" y="143"/>
                  </a:cubicBezTo>
                  <a:cubicBezTo>
                    <a:pt x="25" y="153"/>
                    <a:pt x="25" y="153"/>
                    <a:pt x="25" y="153"/>
                  </a:cubicBezTo>
                  <a:cubicBezTo>
                    <a:pt x="26" y="151"/>
                    <a:pt x="26" y="151"/>
                    <a:pt x="26" y="151"/>
                  </a:cubicBezTo>
                  <a:cubicBezTo>
                    <a:pt x="26" y="151"/>
                    <a:pt x="26" y="151"/>
                    <a:pt x="26" y="151"/>
                  </a:cubicBezTo>
                  <a:cubicBezTo>
                    <a:pt x="30" y="139"/>
                    <a:pt x="30" y="139"/>
                    <a:pt x="30" y="139"/>
                  </a:cubicBezTo>
                  <a:cubicBezTo>
                    <a:pt x="30" y="139"/>
                    <a:pt x="30" y="139"/>
                    <a:pt x="30" y="139"/>
                  </a:cubicBezTo>
                  <a:cubicBezTo>
                    <a:pt x="30" y="138"/>
                    <a:pt x="30" y="138"/>
                    <a:pt x="30" y="138"/>
                  </a:cubicBezTo>
                  <a:cubicBezTo>
                    <a:pt x="30" y="138"/>
                    <a:pt x="30" y="138"/>
                    <a:pt x="30" y="138"/>
                  </a:cubicBezTo>
                  <a:cubicBezTo>
                    <a:pt x="38" y="128"/>
                    <a:pt x="38" y="128"/>
                    <a:pt x="38" y="128"/>
                  </a:cubicBezTo>
                  <a:cubicBezTo>
                    <a:pt x="39" y="127"/>
                    <a:pt x="39" y="127"/>
                    <a:pt x="39" y="127"/>
                  </a:cubicBezTo>
                  <a:cubicBezTo>
                    <a:pt x="49" y="123"/>
                    <a:pt x="49" y="123"/>
                    <a:pt x="49" y="123"/>
                  </a:cubicBezTo>
                  <a:cubicBezTo>
                    <a:pt x="50" y="123"/>
                    <a:pt x="50" y="123"/>
                    <a:pt x="50" y="123"/>
                  </a:cubicBezTo>
                  <a:cubicBezTo>
                    <a:pt x="56" y="127"/>
                    <a:pt x="56" y="127"/>
                    <a:pt x="56" y="127"/>
                  </a:cubicBezTo>
                  <a:cubicBezTo>
                    <a:pt x="64" y="126"/>
                    <a:pt x="64" y="126"/>
                    <a:pt x="64" y="126"/>
                  </a:cubicBezTo>
                  <a:cubicBezTo>
                    <a:pt x="62" y="112"/>
                    <a:pt x="62" y="112"/>
                    <a:pt x="62" y="112"/>
                  </a:cubicBezTo>
                  <a:cubicBezTo>
                    <a:pt x="63" y="111"/>
                    <a:pt x="63" y="111"/>
                    <a:pt x="63" y="111"/>
                  </a:cubicBezTo>
                  <a:cubicBezTo>
                    <a:pt x="71" y="111"/>
                    <a:pt x="71" y="111"/>
                    <a:pt x="71" y="111"/>
                  </a:cubicBezTo>
                  <a:cubicBezTo>
                    <a:pt x="79" y="111"/>
                    <a:pt x="79" y="111"/>
                    <a:pt x="79" y="111"/>
                  </a:cubicBezTo>
                  <a:cubicBezTo>
                    <a:pt x="80" y="111"/>
                    <a:pt x="80" y="111"/>
                    <a:pt x="80" y="111"/>
                  </a:cubicBezTo>
                  <a:cubicBezTo>
                    <a:pt x="80" y="111"/>
                    <a:pt x="80" y="111"/>
                    <a:pt x="80" y="111"/>
                  </a:cubicBezTo>
                  <a:cubicBezTo>
                    <a:pt x="96" y="119"/>
                    <a:pt x="96" y="119"/>
                    <a:pt x="96" y="119"/>
                  </a:cubicBezTo>
                  <a:cubicBezTo>
                    <a:pt x="109" y="121"/>
                    <a:pt x="109" y="121"/>
                    <a:pt x="109" y="121"/>
                  </a:cubicBezTo>
                  <a:cubicBezTo>
                    <a:pt x="110" y="121"/>
                    <a:pt x="110" y="121"/>
                    <a:pt x="110" y="121"/>
                  </a:cubicBezTo>
                  <a:cubicBezTo>
                    <a:pt x="110" y="121"/>
                    <a:pt x="110" y="121"/>
                    <a:pt x="110" y="121"/>
                  </a:cubicBezTo>
                  <a:cubicBezTo>
                    <a:pt x="110" y="121"/>
                    <a:pt x="110" y="121"/>
                    <a:pt x="110" y="121"/>
                  </a:cubicBezTo>
                  <a:cubicBezTo>
                    <a:pt x="114" y="125"/>
                    <a:pt x="114" y="125"/>
                    <a:pt x="114" y="125"/>
                  </a:cubicBezTo>
                  <a:cubicBezTo>
                    <a:pt x="121" y="127"/>
                    <a:pt x="121" y="127"/>
                    <a:pt x="121" y="127"/>
                  </a:cubicBezTo>
                  <a:cubicBezTo>
                    <a:pt x="121" y="127"/>
                    <a:pt x="121" y="127"/>
                    <a:pt x="121" y="127"/>
                  </a:cubicBezTo>
                  <a:cubicBezTo>
                    <a:pt x="121" y="127"/>
                    <a:pt x="121" y="127"/>
                    <a:pt x="121" y="127"/>
                  </a:cubicBezTo>
                  <a:cubicBezTo>
                    <a:pt x="121" y="127"/>
                    <a:pt x="121" y="127"/>
                    <a:pt x="121" y="127"/>
                  </a:cubicBezTo>
                  <a:cubicBezTo>
                    <a:pt x="121" y="127"/>
                    <a:pt x="121" y="127"/>
                    <a:pt x="121" y="127"/>
                  </a:cubicBezTo>
                  <a:cubicBezTo>
                    <a:pt x="125" y="131"/>
                    <a:pt x="125" y="131"/>
                    <a:pt x="125" y="131"/>
                  </a:cubicBezTo>
                  <a:cubicBezTo>
                    <a:pt x="127" y="132"/>
                    <a:pt x="127" y="132"/>
                    <a:pt x="127" y="132"/>
                  </a:cubicBezTo>
                  <a:cubicBezTo>
                    <a:pt x="132" y="128"/>
                    <a:pt x="132" y="128"/>
                    <a:pt x="132" y="128"/>
                  </a:cubicBezTo>
                  <a:cubicBezTo>
                    <a:pt x="132" y="127"/>
                    <a:pt x="132" y="127"/>
                    <a:pt x="132" y="127"/>
                  </a:cubicBezTo>
                  <a:cubicBezTo>
                    <a:pt x="138" y="122"/>
                    <a:pt x="138" y="122"/>
                    <a:pt x="138" y="122"/>
                  </a:cubicBezTo>
                  <a:cubicBezTo>
                    <a:pt x="142" y="115"/>
                    <a:pt x="142" y="115"/>
                    <a:pt x="142" y="115"/>
                  </a:cubicBezTo>
                  <a:cubicBezTo>
                    <a:pt x="148" y="119"/>
                    <a:pt x="148" y="119"/>
                    <a:pt x="148" y="119"/>
                  </a:cubicBezTo>
                  <a:cubicBezTo>
                    <a:pt x="148" y="119"/>
                    <a:pt x="148" y="119"/>
                    <a:pt x="148" y="119"/>
                  </a:cubicBezTo>
                  <a:cubicBezTo>
                    <a:pt x="148" y="120"/>
                    <a:pt x="148" y="120"/>
                    <a:pt x="148" y="120"/>
                  </a:cubicBezTo>
                  <a:cubicBezTo>
                    <a:pt x="150" y="125"/>
                    <a:pt x="150" y="125"/>
                    <a:pt x="150" y="125"/>
                  </a:cubicBezTo>
                  <a:cubicBezTo>
                    <a:pt x="150" y="126"/>
                    <a:pt x="150" y="126"/>
                    <a:pt x="150" y="126"/>
                  </a:cubicBezTo>
                  <a:cubicBezTo>
                    <a:pt x="149" y="129"/>
                    <a:pt x="149" y="129"/>
                    <a:pt x="149" y="129"/>
                  </a:cubicBezTo>
                  <a:cubicBezTo>
                    <a:pt x="150" y="130"/>
                    <a:pt x="150" y="130"/>
                    <a:pt x="150" y="130"/>
                  </a:cubicBezTo>
                  <a:cubicBezTo>
                    <a:pt x="154" y="128"/>
                    <a:pt x="154" y="128"/>
                    <a:pt x="154" y="128"/>
                  </a:cubicBezTo>
                  <a:cubicBezTo>
                    <a:pt x="159" y="123"/>
                    <a:pt x="159" y="123"/>
                    <a:pt x="159" y="123"/>
                  </a:cubicBezTo>
                  <a:cubicBezTo>
                    <a:pt x="164" y="123"/>
                    <a:pt x="164" y="123"/>
                    <a:pt x="164" y="123"/>
                  </a:cubicBezTo>
                  <a:cubicBezTo>
                    <a:pt x="164" y="123"/>
                    <a:pt x="164" y="123"/>
                    <a:pt x="164" y="123"/>
                  </a:cubicBezTo>
                  <a:cubicBezTo>
                    <a:pt x="165" y="123"/>
                    <a:pt x="165" y="123"/>
                    <a:pt x="165" y="123"/>
                  </a:cubicBezTo>
                  <a:cubicBezTo>
                    <a:pt x="168" y="125"/>
                    <a:pt x="168" y="125"/>
                    <a:pt x="168" y="125"/>
                  </a:cubicBezTo>
                  <a:cubicBezTo>
                    <a:pt x="171" y="128"/>
                    <a:pt x="172" y="130"/>
                    <a:pt x="171" y="132"/>
                  </a:cubicBezTo>
                  <a:cubicBezTo>
                    <a:pt x="170" y="141"/>
                    <a:pt x="170" y="141"/>
                    <a:pt x="170" y="141"/>
                  </a:cubicBezTo>
                  <a:cubicBezTo>
                    <a:pt x="173" y="145"/>
                    <a:pt x="173" y="145"/>
                    <a:pt x="173" y="145"/>
                  </a:cubicBezTo>
                  <a:cubicBezTo>
                    <a:pt x="174" y="145"/>
                    <a:pt x="174" y="145"/>
                    <a:pt x="174" y="145"/>
                  </a:cubicBezTo>
                  <a:cubicBezTo>
                    <a:pt x="183" y="135"/>
                    <a:pt x="190" y="130"/>
                    <a:pt x="194" y="130"/>
                  </a:cubicBezTo>
                  <a:cubicBezTo>
                    <a:pt x="204" y="130"/>
                    <a:pt x="204" y="130"/>
                    <a:pt x="204" y="130"/>
                  </a:cubicBezTo>
                  <a:cubicBezTo>
                    <a:pt x="207" y="125"/>
                    <a:pt x="207" y="125"/>
                    <a:pt x="207" y="125"/>
                  </a:cubicBezTo>
                  <a:cubicBezTo>
                    <a:pt x="215" y="121"/>
                    <a:pt x="215" y="121"/>
                    <a:pt x="215" y="121"/>
                  </a:cubicBezTo>
                  <a:cubicBezTo>
                    <a:pt x="216" y="121"/>
                    <a:pt x="216" y="121"/>
                    <a:pt x="216" y="121"/>
                  </a:cubicBezTo>
                  <a:cubicBezTo>
                    <a:pt x="226" y="120"/>
                    <a:pt x="226" y="120"/>
                    <a:pt x="226" y="120"/>
                  </a:cubicBezTo>
                  <a:cubicBezTo>
                    <a:pt x="237" y="114"/>
                    <a:pt x="237" y="114"/>
                    <a:pt x="237" y="114"/>
                  </a:cubicBezTo>
                  <a:cubicBezTo>
                    <a:pt x="237" y="114"/>
                    <a:pt x="237" y="114"/>
                    <a:pt x="237" y="114"/>
                  </a:cubicBezTo>
                  <a:cubicBezTo>
                    <a:pt x="244" y="114"/>
                    <a:pt x="244" y="114"/>
                    <a:pt x="244" y="114"/>
                  </a:cubicBezTo>
                  <a:cubicBezTo>
                    <a:pt x="242" y="111"/>
                    <a:pt x="242" y="111"/>
                    <a:pt x="242" y="111"/>
                  </a:cubicBezTo>
                  <a:cubicBezTo>
                    <a:pt x="243" y="110"/>
                    <a:pt x="243" y="110"/>
                    <a:pt x="243" y="110"/>
                  </a:cubicBezTo>
                  <a:cubicBezTo>
                    <a:pt x="244" y="108"/>
                    <a:pt x="244" y="108"/>
                    <a:pt x="244" y="108"/>
                  </a:cubicBezTo>
                  <a:cubicBezTo>
                    <a:pt x="230" y="77"/>
                    <a:pt x="230" y="77"/>
                    <a:pt x="230" y="77"/>
                  </a:cubicBezTo>
                  <a:cubicBezTo>
                    <a:pt x="230" y="76"/>
                    <a:pt x="230" y="76"/>
                    <a:pt x="230" y="76"/>
                  </a:cubicBezTo>
                  <a:cubicBezTo>
                    <a:pt x="229" y="75"/>
                    <a:pt x="229" y="75"/>
                    <a:pt x="229" y="75"/>
                  </a:cubicBezTo>
                  <a:cubicBezTo>
                    <a:pt x="236" y="67"/>
                    <a:pt x="236" y="67"/>
                    <a:pt x="236" y="67"/>
                  </a:cubicBezTo>
                  <a:cubicBezTo>
                    <a:pt x="234" y="65"/>
                    <a:pt x="234" y="65"/>
                    <a:pt x="234" y="65"/>
                  </a:cubicBezTo>
                  <a:cubicBezTo>
                    <a:pt x="223" y="63"/>
                    <a:pt x="223" y="63"/>
                    <a:pt x="223" y="63"/>
                  </a:cubicBezTo>
                  <a:cubicBezTo>
                    <a:pt x="222" y="63"/>
                    <a:pt x="222" y="63"/>
                    <a:pt x="222" y="63"/>
                  </a:cubicBezTo>
                  <a:cubicBezTo>
                    <a:pt x="222" y="63"/>
                    <a:pt x="222" y="63"/>
                    <a:pt x="222" y="63"/>
                  </a:cubicBezTo>
                  <a:cubicBezTo>
                    <a:pt x="222" y="62"/>
                    <a:pt x="222" y="62"/>
                    <a:pt x="222" y="62"/>
                  </a:cubicBezTo>
                  <a:cubicBezTo>
                    <a:pt x="215" y="55"/>
                    <a:pt x="215" y="55"/>
                    <a:pt x="215" y="55"/>
                  </a:cubicBezTo>
                  <a:cubicBezTo>
                    <a:pt x="215" y="53"/>
                    <a:pt x="215" y="53"/>
                    <a:pt x="215" y="53"/>
                  </a:cubicBezTo>
                  <a:cubicBezTo>
                    <a:pt x="215" y="53"/>
                    <a:pt x="215" y="53"/>
                    <a:pt x="215" y="53"/>
                  </a:cubicBezTo>
                  <a:cubicBezTo>
                    <a:pt x="214" y="54"/>
                    <a:pt x="214" y="54"/>
                    <a:pt x="214" y="54"/>
                  </a:cubicBezTo>
                  <a:cubicBezTo>
                    <a:pt x="208" y="50"/>
                    <a:pt x="208" y="50"/>
                    <a:pt x="208" y="50"/>
                  </a:cubicBezTo>
                  <a:cubicBezTo>
                    <a:pt x="206" y="53"/>
                    <a:pt x="203" y="56"/>
                    <a:pt x="200" y="57"/>
                  </a:cubicBezTo>
                  <a:cubicBezTo>
                    <a:pt x="197" y="58"/>
                    <a:pt x="192" y="55"/>
                    <a:pt x="186" y="47"/>
                  </a:cubicBezTo>
                  <a:cubicBezTo>
                    <a:pt x="183" y="43"/>
                    <a:pt x="183" y="43"/>
                    <a:pt x="183" y="43"/>
                  </a:cubicBezTo>
                  <a:cubicBezTo>
                    <a:pt x="183" y="43"/>
                    <a:pt x="180" y="43"/>
                    <a:pt x="176" y="45"/>
                  </a:cubicBezTo>
                  <a:cubicBezTo>
                    <a:pt x="169" y="47"/>
                    <a:pt x="164" y="48"/>
                    <a:pt x="162" y="47"/>
                  </a:cubicBezTo>
                  <a:cubicBezTo>
                    <a:pt x="160" y="45"/>
                    <a:pt x="160" y="41"/>
                    <a:pt x="160" y="35"/>
                  </a:cubicBezTo>
                  <a:cubicBezTo>
                    <a:pt x="161" y="31"/>
                    <a:pt x="160" y="29"/>
                    <a:pt x="160" y="27"/>
                  </a:cubicBezTo>
                  <a:cubicBezTo>
                    <a:pt x="108" y="25"/>
                    <a:pt x="108" y="25"/>
                    <a:pt x="108" y="25"/>
                  </a:cubicBezTo>
                  <a:cubicBezTo>
                    <a:pt x="103" y="23"/>
                    <a:pt x="99" y="21"/>
                    <a:pt x="97" y="19"/>
                  </a:cubicBezTo>
                  <a:cubicBezTo>
                    <a:pt x="89" y="17"/>
                    <a:pt x="89" y="17"/>
                    <a:pt x="89" y="17"/>
                  </a:cubicBezTo>
                  <a:cubicBezTo>
                    <a:pt x="86" y="15"/>
                    <a:pt x="80" y="10"/>
                    <a:pt x="72" y="0"/>
                  </a:cubicBezTo>
                  <a:cubicBezTo>
                    <a:pt x="66" y="5"/>
                    <a:pt x="66" y="5"/>
                    <a:pt x="66" y="5"/>
                  </a:cubicBezTo>
                  <a:cubicBezTo>
                    <a:pt x="58" y="2"/>
                    <a:pt x="58" y="2"/>
                    <a:pt x="58" y="2"/>
                  </a:cubicBezTo>
                  <a:cubicBezTo>
                    <a:pt x="37" y="3"/>
                    <a:pt x="37" y="3"/>
                    <a:pt x="37" y="3"/>
                  </a:cubicBezTo>
                  <a:cubicBezTo>
                    <a:pt x="37" y="3"/>
                    <a:pt x="37" y="3"/>
                    <a:pt x="37" y="3"/>
                  </a:cubicBezTo>
                  <a:cubicBezTo>
                    <a:pt x="37" y="3"/>
                    <a:pt x="37" y="3"/>
                    <a:pt x="37" y="3"/>
                  </a:cubicBezTo>
                  <a:lnTo>
                    <a:pt x="3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20"/>
            <p:cNvSpPr>
              <a:spLocks/>
            </p:cNvSpPr>
            <p:nvPr/>
          </p:nvSpPr>
          <p:spPr bwMode="auto">
            <a:xfrm>
              <a:off x="2394" y="2723"/>
              <a:ext cx="484" cy="383"/>
            </a:xfrm>
            <a:custGeom>
              <a:avLst/>
              <a:gdLst>
                <a:gd name="T0" fmla="*/ 244 w 254"/>
                <a:gd name="T1" fmla="*/ 64 h 201"/>
                <a:gd name="T2" fmla="*/ 254 w 254"/>
                <a:gd name="T3" fmla="*/ 63 h 201"/>
                <a:gd name="T4" fmla="*/ 236 w 254"/>
                <a:gd name="T5" fmla="*/ 44 h 201"/>
                <a:gd name="T6" fmla="*/ 223 w 254"/>
                <a:gd name="T7" fmla="*/ 22 h 201"/>
                <a:gd name="T8" fmla="*/ 202 w 254"/>
                <a:gd name="T9" fmla="*/ 27 h 201"/>
                <a:gd name="T10" fmla="*/ 200 w 254"/>
                <a:gd name="T11" fmla="*/ 29 h 201"/>
                <a:gd name="T12" fmla="*/ 182 w 254"/>
                <a:gd name="T13" fmla="*/ 25 h 201"/>
                <a:gd name="T14" fmla="*/ 150 w 254"/>
                <a:gd name="T15" fmla="*/ 40 h 201"/>
                <a:gd name="T16" fmla="*/ 150 w 254"/>
                <a:gd name="T17" fmla="*/ 19 h 201"/>
                <a:gd name="T18" fmla="*/ 149 w 254"/>
                <a:gd name="T19" fmla="*/ 10 h 201"/>
                <a:gd name="T20" fmla="*/ 138 w 254"/>
                <a:gd name="T21" fmla="*/ 10 h 201"/>
                <a:gd name="T22" fmla="*/ 126 w 254"/>
                <a:gd name="T23" fmla="*/ 9 h 201"/>
                <a:gd name="T24" fmla="*/ 110 w 254"/>
                <a:gd name="T25" fmla="*/ 1 h 201"/>
                <a:gd name="T26" fmla="*/ 105 w 254"/>
                <a:gd name="T27" fmla="*/ 24 h 201"/>
                <a:gd name="T28" fmla="*/ 82 w 254"/>
                <a:gd name="T29" fmla="*/ 18 h 201"/>
                <a:gd name="T30" fmla="*/ 78 w 254"/>
                <a:gd name="T31" fmla="*/ 16 h 201"/>
                <a:gd name="T32" fmla="*/ 72 w 254"/>
                <a:gd name="T33" fmla="*/ 33 h 201"/>
                <a:gd name="T34" fmla="*/ 75 w 254"/>
                <a:gd name="T35" fmla="*/ 47 h 201"/>
                <a:gd name="T36" fmla="*/ 68 w 254"/>
                <a:gd name="T37" fmla="*/ 61 h 201"/>
                <a:gd name="T38" fmla="*/ 52 w 254"/>
                <a:gd name="T39" fmla="*/ 102 h 201"/>
                <a:gd name="T40" fmla="*/ 29 w 254"/>
                <a:gd name="T41" fmla="*/ 117 h 201"/>
                <a:gd name="T42" fmla="*/ 32 w 254"/>
                <a:gd name="T43" fmla="*/ 124 h 201"/>
                <a:gd name="T44" fmla="*/ 19 w 254"/>
                <a:gd name="T45" fmla="*/ 142 h 201"/>
                <a:gd name="T46" fmla="*/ 5 w 254"/>
                <a:gd name="T47" fmla="*/ 146 h 201"/>
                <a:gd name="T48" fmla="*/ 2 w 254"/>
                <a:gd name="T49" fmla="*/ 184 h 201"/>
                <a:gd name="T50" fmla="*/ 8 w 254"/>
                <a:gd name="T51" fmla="*/ 196 h 201"/>
                <a:gd name="T52" fmla="*/ 21 w 254"/>
                <a:gd name="T53" fmla="*/ 200 h 201"/>
                <a:gd name="T54" fmla="*/ 22 w 254"/>
                <a:gd name="T55" fmla="*/ 199 h 201"/>
                <a:gd name="T56" fmla="*/ 18 w 254"/>
                <a:gd name="T57" fmla="*/ 186 h 201"/>
                <a:gd name="T58" fmla="*/ 12 w 254"/>
                <a:gd name="T59" fmla="*/ 182 h 201"/>
                <a:gd name="T60" fmla="*/ 18 w 254"/>
                <a:gd name="T61" fmla="*/ 173 h 201"/>
                <a:gd name="T62" fmla="*/ 32 w 254"/>
                <a:gd name="T63" fmla="*/ 162 h 201"/>
                <a:gd name="T64" fmla="*/ 64 w 254"/>
                <a:gd name="T65" fmla="*/ 141 h 201"/>
                <a:gd name="T66" fmla="*/ 70 w 254"/>
                <a:gd name="T67" fmla="*/ 145 h 201"/>
                <a:gd name="T68" fmla="*/ 75 w 254"/>
                <a:gd name="T69" fmla="*/ 141 h 201"/>
                <a:gd name="T70" fmla="*/ 96 w 254"/>
                <a:gd name="T71" fmla="*/ 137 h 201"/>
                <a:gd name="T72" fmla="*/ 98 w 254"/>
                <a:gd name="T73" fmla="*/ 136 h 201"/>
                <a:gd name="T74" fmla="*/ 119 w 254"/>
                <a:gd name="T75" fmla="*/ 128 h 201"/>
                <a:gd name="T76" fmla="*/ 124 w 254"/>
                <a:gd name="T77" fmla="*/ 96 h 201"/>
                <a:gd name="T78" fmla="*/ 130 w 254"/>
                <a:gd name="T79" fmla="*/ 94 h 201"/>
                <a:gd name="T80" fmla="*/ 132 w 254"/>
                <a:gd name="T81" fmla="*/ 95 h 201"/>
                <a:gd name="T82" fmla="*/ 159 w 254"/>
                <a:gd name="T83" fmla="*/ 112 h 201"/>
                <a:gd name="T84" fmla="*/ 156 w 254"/>
                <a:gd name="T85" fmla="*/ 103 h 201"/>
                <a:gd name="T86" fmla="*/ 166 w 254"/>
                <a:gd name="T87" fmla="*/ 99 h 201"/>
                <a:gd name="T88" fmla="*/ 173 w 254"/>
                <a:gd name="T89" fmla="*/ 95 h 201"/>
                <a:gd name="T90" fmla="*/ 193 w 254"/>
                <a:gd name="T91" fmla="*/ 101 h 201"/>
                <a:gd name="T92" fmla="*/ 206 w 254"/>
                <a:gd name="T93" fmla="*/ 92 h 201"/>
                <a:gd name="T94" fmla="*/ 207 w 254"/>
                <a:gd name="T95" fmla="*/ 94 h 201"/>
                <a:gd name="T96" fmla="*/ 238 w 254"/>
                <a:gd name="T97" fmla="*/ 69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 h="201">
                  <a:moveTo>
                    <a:pt x="238" y="69"/>
                  </a:moveTo>
                  <a:cubicBezTo>
                    <a:pt x="242" y="68"/>
                    <a:pt x="244" y="67"/>
                    <a:pt x="244" y="65"/>
                  </a:cubicBezTo>
                  <a:cubicBezTo>
                    <a:pt x="244" y="64"/>
                    <a:pt x="244" y="64"/>
                    <a:pt x="244" y="64"/>
                  </a:cubicBezTo>
                  <a:cubicBezTo>
                    <a:pt x="245" y="63"/>
                    <a:pt x="245" y="63"/>
                    <a:pt x="245" y="63"/>
                  </a:cubicBezTo>
                  <a:cubicBezTo>
                    <a:pt x="246" y="63"/>
                    <a:pt x="246" y="63"/>
                    <a:pt x="246" y="63"/>
                  </a:cubicBezTo>
                  <a:cubicBezTo>
                    <a:pt x="254" y="63"/>
                    <a:pt x="254" y="63"/>
                    <a:pt x="254" y="63"/>
                  </a:cubicBezTo>
                  <a:cubicBezTo>
                    <a:pt x="254" y="58"/>
                    <a:pt x="254" y="58"/>
                    <a:pt x="254" y="58"/>
                  </a:cubicBezTo>
                  <a:cubicBezTo>
                    <a:pt x="252" y="58"/>
                    <a:pt x="250" y="57"/>
                    <a:pt x="248" y="55"/>
                  </a:cubicBezTo>
                  <a:cubicBezTo>
                    <a:pt x="236" y="44"/>
                    <a:pt x="236" y="44"/>
                    <a:pt x="236" y="44"/>
                  </a:cubicBezTo>
                  <a:cubicBezTo>
                    <a:pt x="236" y="44"/>
                    <a:pt x="236" y="44"/>
                    <a:pt x="236" y="44"/>
                  </a:cubicBezTo>
                  <a:cubicBezTo>
                    <a:pt x="230" y="29"/>
                    <a:pt x="230" y="29"/>
                    <a:pt x="230" y="29"/>
                  </a:cubicBezTo>
                  <a:cubicBezTo>
                    <a:pt x="223" y="22"/>
                    <a:pt x="223" y="22"/>
                    <a:pt x="223" y="22"/>
                  </a:cubicBezTo>
                  <a:cubicBezTo>
                    <a:pt x="214" y="21"/>
                    <a:pt x="208" y="21"/>
                    <a:pt x="203" y="22"/>
                  </a:cubicBezTo>
                  <a:cubicBezTo>
                    <a:pt x="201" y="22"/>
                    <a:pt x="201" y="22"/>
                    <a:pt x="201" y="22"/>
                  </a:cubicBezTo>
                  <a:cubicBezTo>
                    <a:pt x="202" y="27"/>
                    <a:pt x="202" y="27"/>
                    <a:pt x="202" y="27"/>
                  </a:cubicBezTo>
                  <a:cubicBezTo>
                    <a:pt x="202" y="28"/>
                    <a:pt x="202" y="28"/>
                    <a:pt x="202" y="28"/>
                  </a:cubicBezTo>
                  <a:cubicBezTo>
                    <a:pt x="202" y="29"/>
                    <a:pt x="202" y="29"/>
                    <a:pt x="202" y="29"/>
                  </a:cubicBezTo>
                  <a:cubicBezTo>
                    <a:pt x="200" y="29"/>
                    <a:pt x="200" y="29"/>
                    <a:pt x="200" y="29"/>
                  </a:cubicBezTo>
                  <a:cubicBezTo>
                    <a:pt x="194" y="32"/>
                    <a:pt x="194" y="32"/>
                    <a:pt x="194" y="32"/>
                  </a:cubicBezTo>
                  <a:cubicBezTo>
                    <a:pt x="193" y="31"/>
                    <a:pt x="193" y="31"/>
                    <a:pt x="193" y="31"/>
                  </a:cubicBezTo>
                  <a:cubicBezTo>
                    <a:pt x="188" y="26"/>
                    <a:pt x="184" y="24"/>
                    <a:pt x="182" y="25"/>
                  </a:cubicBezTo>
                  <a:cubicBezTo>
                    <a:pt x="168" y="32"/>
                    <a:pt x="160" y="35"/>
                    <a:pt x="158" y="33"/>
                  </a:cubicBezTo>
                  <a:cubicBezTo>
                    <a:pt x="156" y="34"/>
                    <a:pt x="154" y="35"/>
                    <a:pt x="152" y="38"/>
                  </a:cubicBezTo>
                  <a:cubicBezTo>
                    <a:pt x="150" y="40"/>
                    <a:pt x="150" y="40"/>
                    <a:pt x="150" y="40"/>
                  </a:cubicBezTo>
                  <a:cubicBezTo>
                    <a:pt x="149" y="38"/>
                    <a:pt x="149" y="38"/>
                    <a:pt x="149" y="38"/>
                  </a:cubicBezTo>
                  <a:cubicBezTo>
                    <a:pt x="145" y="34"/>
                    <a:pt x="143" y="31"/>
                    <a:pt x="143" y="29"/>
                  </a:cubicBezTo>
                  <a:cubicBezTo>
                    <a:pt x="143" y="27"/>
                    <a:pt x="146" y="24"/>
                    <a:pt x="150" y="19"/>
                  </a:cubicBezTo>
                  <a:cubicBezTo>
                    <a:pt x="156" y="12"/>
                    <a:pt x="159" y="9"/>
                    <a:pt x="159" y="8"/>
                  </a:cubicBezTo>
                  <a:cubicBezTo>
                    <a:pt x="158" y="6"/>
                    <a:pt x="158" y="6"/>
                    <a:pt x="158" y="6"/>
                  </a:cubicBezTo>
                  <a:cubicBezTo>
                    <a:pt x="156" y="5"/>
                    <a:pt x="153" y="7"/>
                    <a:pt x="149" y="10"/>
                  </a:cubicBezTo>
                  <a:cubicBezTo>
                    <a:pt x="145" y="13"/>
                    <a:pt x="142" y="14"/>
                    <a:pt x="141" y="14"/>
                  </a:cubicBezTo>
                  <a:cubicBezTo>
                    <a:pt x="140" y="14"/>
                    <a:pt x="139" y="12"/>
                    <a:pt x="139" y="10"/>
                  </a:cubicBezTo>
                  <a:cubicBezTo>
                    <a:pt x="138" y="10"/>
                    <a:pt x="138" y="10"/>
                    <a:pt x="138" y="10"/>
                  </a:cubicBezTo>
                  <a:cubicBezTo>
                    <a:pt x="135" y="3"/>
                    <a:pt x="135" y="3"/>
                    <a:pt x="135" y="3"/>
                  </a:cubicBezTo>
                  <a:cubicBezTo>
                    <a:pt x="127" y="8"/>
                    <a:pt x="127" y="8"/>
                    <a:pt x="127" y="8"/>
                  </a:cubicBezTo>
                  <a:cubicBezTo>
                    <a:pt x="126" y="9"/>
                    <a:pt x="126" y="9"/>
                    <a:pt x="126" y="9"/>
                  </a:cubicBezTo>
                  <a:cubicBezTo>
                    <a:pt x="126" y="8"/>
                    <a:pt x="126" y="8"/>
                    <a:pt x="126" y="8"/>
                  </a:cubicBezTo>
                  <a:cubicBezTo>
                    <a:pt x="126" y="8"/>
                    <a:pt x="126" y="8"/>
                    <a:pt x="126" y="8"/>
                  </a:cubicBezTo>
                  <a:cubicBezTo>
                    <a:pt x="120" y="5"/>
                    <a:pt x="115" y="3"/>
                    <a:pt x="110" y="1"/>
                  </a:cubicBezTo>
                  <a:cubicBezTo>
                    <a:pt x="106" y="0"/>
                    <a:pt x="102" y="1"/>
                    <a:pt x="99" y="6"/>
                  </a:cubicBezTo>
                  <a:cubicBezTo>
                    <a:pt x="102" y="12"/>
                    <a:pt x="102" y="12"/>
                    <a:pt x="102" y="12"/>
                  </a:cubicBezTo>
                  <a:cubicBezTo>
                    <a:pt x="105" y="18"/>
                    <a:pt x="106" y="22"/>
                    <a:pt x="105" y="24"/>
                  </a:cubicBezTo>
                  <a:cubicBezTo>
                    <a:pt x="104" y="26"/>
                    <a:pt x="103" y="27"/>
                    <a:pt x="102" y="27"/>
                  </a:cubicBezTo>
                  <a:cubicBezTo>
                    <a:pt x="99" y="28"/>
                    <a:pt x="96" y="27"/>
                    <a:pt x="91" y="23"/>
                  </a:cubicBezTo>
                  <a:cubicBezTo>
                    <a:pt x="88" y="21"/>
                    <a:pt x="85" y="19"/>
                    <a:pt x="82" y="18"/>
                  </a:cubicBezTo>
                  <a:cubicBezTo>
                    <a:pt x="78" y="16"/>
                    <a:pt x="78" y="16"/>
                    <a:pt x="78" y="16"/>
                  </a:cubicBezTo>
                  <a:cubicBezTo>
                    <a:pt x="78" y="16"/>
                    <a:pt x="78" y="16"/>
                    <a:pt x="78" y="16"/>
                  </a:cubicBezTo>
                  <a:cubicBezTo>
                    <a:pt x="78" y="16"/>
                    <a:pt x="78" y="16"/>
                    <a:pt x="78" y="16"/>
                  </a:cubicBezTo>
                  <a:cubicBezTo>
                    <a:pt x="78" y="17"/>
                    <a:pt x="78" y="17"/>
                    <a:pt x="78" y="17"/>
                  </a:cubicBezTo>
                  <a:cubicBezTo>
                    <a:pt x="78" y="26"/>
                    <a:pt x="78" y="26"/>
                    <a:pt x="78" y="26"/>
                  </a:cubicBezTo>
                  <a:cubicBezTo>
                    <a:pt x="72" y="33"/>
                    <a:pt x="72" y="33"/>
                    <a:pt x="72" y="33"/>
                  </a:cubicBezTo>
                  <a:cubicBezTo>
                    <a:pt x="72" y="40"/>
                    <a:pt x="72" y="40"/>
                    <a:pt x="72" y="40"/>
                  </a:cubicBezTo>
                  <a:cubicBezTo>
                    <a:pt x="74" y="47"/>
                    <a:pt x="74" y="47"/>
                    <a:pt x="74" y="47"/>
                  </a:cubicBezTo>
                  <a:cubicBezTo>
                    <a:pt x="75" y="47"/>
                    <a:pt x="75" y="47"/>
                    <a:pt x="75" y="47"/>
                  </a:cubicBezTo>
                  <a:cubicBezTo>
                    <a:pt x="70" y="54"/>
                    <a:pt x="70" y="54"/>
                    <a:pt x="70" y="54"/>
                  </a:cubicBezTo>
                  <a:cubicBezTo>
                    <a:pt x="68" y="60"/>
                    <a:pt x="68" y="60"/>
                    <a:pt x="68" y="60"/>
                  </a:cubicBezTo>
                  <a:cubicBezTo>
                    <a:pt x="68" y="61"/>
                    <a:pt x="68" y="61"/>
                    <a:pt x="68" y="61"/>
                  </a:cubicBezTo>
                  <a:cubicBezTo>
                    <a:pt x="62" y="67"/>
                    <a:pt x="62" y="67"/>
                    <a:pt x="62" y="67"/>
                  </a:cubicBezTo>
                  <a:cubicBezTo>
                    <a:pt x="52" y="90"/>
                    <a:pt x="52" y="90"/>
                    <a:pt x="52" y="90"/>
                  </a:cubicBezTo>
                  <a:cubicBezTo>
                    <a:pt x="52" y="102"/>
                    <a:pt x="52" y="102"/>
                    <a:pt x="52" y="102"/>
                  </a:cubicBezTo>
                  <a:cubicBezTo>
                    <a:pt x="52" y="102"/>
                    <a:pt x="52" y="102"/>
                    <a:pt x="52" y="102"/>
                  </a:cubicBezTo>
                  <a:cubicBezTo>
                    <a:pt x="30" y="115"/>
                    <a:pt x="30" y="115"/>
                    <a:pt x="30" y="115"/>
                  </a:cubicBezTo>
                  <a:cubicBezTo>
                    <a:pt x="29" y="117"/>
                    <a:pt x="29" y="117"/>
                    <a:pt x="29" y="117"/>
                  </a:cubicBezTo>
                  <a:cubicBezTo>
                    <a:pt x="32" y="124"/>
                    <a:pt x="32" y="124"/>
                    <a:pt x="32" y="124"/>
                  </a:cubicBezTo>
                  <a:cubicBezTo>
                    <a:pt x="32" y="124"/>
                    <a:pt x="32" y="124"/>
                    <a:pt x="32" y="124"/>
                  </a:cubicBezTo>
                  <a:cubicBezTo>
                    <a:pt x="32" y="124"/>
                    <a:pt x="32" y="124"/>
                    <a:pt x="32" y="124"/>
                  </a:cubicBezTo>
                  <a:cubicBezTo>
                    <a:pt x="30" y="133"/>
                    <a:pt x="30" y="133"/>
                    <a:pt x="30" y="133"/>
                  </a:cubicBezTo>
                  <a:cubicBezTo>
                    <a:pt x="21" y="132"/>
                    <a:pt x="21" y="132"/>
                    <a:pt x="21" y="132"/>
                  </a:cubicBezTo>
                  <a:cubicBezTo>
                    <a:pt x="19" y="142"/>
                    <a:pt x="19" y="142"/>
                    <a:pt x="19" y="142"/>
                  </a:cubicBezTo>
                  <a:cubicBezTo>
                    <a:pt x="8" y="142"/>
                    <a:pt x="8" y="142"/>
                    <a:pt x="8" y="142"/>
                  </a:cubicBezTo>
                  <a:cubicBezTo>
                    <a:pt x="5" y="146"/>
                    <a:pt x="5" y="146"/>
                    <a:pt x="5" y="146"/>
                  </a:cubicBezTo>
                  <a:cubicBezTo>
                    <a:pt x="5" y="146"/>
                    <a:pt x="5" y="146"/>
                    <a:pt x="5" y="146"/>
                  </a:cubicBezTo>
                  <a:cubicBezTo>
                    <a:pt x="2" y="153"/>
                    <a:pt x="2" y="153"/>
                    <a:pt x="2" y="153"/>
                  </a:cubicBezTo>
                  <a:cubicBezTo>
                    <a:pt x="0" y="178"/>
                    <a:pt x="0" y="178"/>
                    <a:pt x="0" y="178"/>
                  </a:cubicBezTo>
                  <a:cubicBezTo>
                    <a:pt x="2" y="184"/>
                    <a:pt x="2" y="184"/>
                    <a:pt x="2" y="184"/>
                  </a:cubicBezTo>
                  <a:cubicBezTo>
                    <a:pt x="3" y="184"/>
                    <a:pt x="3" y="184"/>
                    <a:pt x="3" y="184"/>
                  </a:cubicBezTo>
                  <a:cubicBezTo>
                    <a:pt x="3" y="190"/>
                    <a:pt x="3" y="190"/>
                    <a:pt x="3" y="190"/>
                  </a:cubicBezTo>
                  <a:cubicBezTo>
                    <a:pt x="8" y="196"/>
                    <a:pt x="8" y="196"/>
                    <a:pt x="8" y="196"/>
                  </a:cubicBezTo>
                  <a:cubicBezTo>
                    <a:pt x="8" y="196"/>
                    <a:pt x="8" y="196"/>
                    <a:pt x="8" y="196"/>
                  </a:cubicBezTo>
                  <a:cubicBezTo>
                    <a:pt x="8" y="201"/>
                    <a:pt x="8" y="201"/>
                    <a:pt x="8" y="201"/>
                  </a:cubicBezTo>
                  <a:cubicBezTo>
                    <a:pt x="21" y="200"/>
                    <a:pt x="21" y="200"/>
                    <a:pt x="21" y="200"/>
                  </a:cubicBezTo>
                  <a:cubicBezTo>
                    <a:pt x="22" y="199"/>
                    <a:pt x="22" y="199"/>
                    <a:pt x="22" y="199"/>
                  </a:cubicBezTo>
                  <a:cubicBezTo>
                    <a:pt x="22" y="199"/>
                    <a:pt x="22" y="199"/>
                    <a:pt x="22" y="199"/>
                  </a:cubicBezTo>
                  <a:cubicBezTo>
                    <a:pt x="22" y="199"/>
                    <a:pt x="22" y="199"/>
                    <a:pt x="22" y="199"/>
                  </a:cubicBezTo>
                  <a:cubicBezTo>
                    <a:pt x="22" y="198"/>
                    <a:pt x="22" y="198"/>
                    <a:pt x="22" y="198"/>
                  </a:cubicBezTo>
                  <a:cubicBezTo>
                    <a:pt x="26" y="194"/>
                    <a:pt x="26" y="194"/>
                    <a:pt x="26" y="194"/>
                  </a:cubicBezTo>
                  <a:cubicBezTo>
                    <a:pt x="18" y="186"/>
                    <a:pt x="18" y="186"/>
                    <a:pt x="18" y="186"/>
                  </a:cubicBezTo>
                  <a:cubicBezTo>
                    <a:pt x="17" y="186"/>
                    <a:pt x="17" y="186"/>
                    <a:pt x="17" y="186"/>
                  </a:cubicBezTo>
                  <a:cubicBezTo>
                    <a:pt x="12" y="182"/>
                    <a:pt x="12" y="182"/>
                    <a:pt x="12" y="182"/>
                  </a:cubicBezTo>
                  <a:cubicBezTo>
                    <a:pt x="12" y="182"/>
                    <a:pt x="12" y="182"/>
                    <a:pt x="12" y="182"/>
                  </a:cubicBezTo>
                  <a:cubicBezTo>
                    <a:pt x="12" y="181"/>
                    <a:pt x="12" y="181"/>
                    <a:pt x="12" y="181"/>
                  </a:cubicBezTo>
                  <a:cubicBezTo>
                    <a:pt x="12" y="173"/>
                    <a:pt x="12" y="173"/>
                    <a:pt x="12" y="173"/>
                  </a:cubicBezTo>
                  <a:cubicBezTo>
                    <a:pt x="18" y="173"/>
                    <a:pt x="18" y="173"/>
                    <a:pt x="18" y="173"/>
                  </a:cubicBezTo>
                  <a:cubicBezTo>
                    <a:pt x="19" y="170"/>
                    <a:pt x="19" y="170"/>
                    <a:pt x="19" y="170"/>
                  </a:cubicBezTo>
                  <a:cubicBezTo>
                    <a:pt x="16" y="162"/>
                    <a:pt x="16" y="162"/>
                    <a:pt x="16" y="162"/>
                  </a:cubicBezTo>
                  <a:cubicBezTo>
                    <a:pt x="32" y="162"/>
                    <a:pt x="32" y="162"/>
                    <a:pt x="32" y="162"/>
                  </a:cubicBezTo>
                  <a:cubicBezTo>
                    <a:pt x="60" y="149"/>
                    <a:pt x="60" y="149"/>
                    <a:pt x="60" y="149"/>
                  </a:cubicBezTo>
                  <a:cubicBezTo>
                    <a:pt x="63" y="143"/>
                    <a:pt x="63" y="143"/>
                    <a:pt x="63" y="143"/>
                  </a:cubicBezTo>
                  <a:cubicBezTo>
                    <a:pt x="64" y="141"/>
                    <a:pt x="64" y="141"/>
                    <a:pt x="64" y="141"/>
                  </a:cubicBezTo>
                  <a:cubicBezTo>
                    <a:pt x="70" y="144"/>
                    <a:pt x="70" y="144"/>
                    <a:pt x="70" y="144"/>
                  </a:cubicBezTo>
                  <a:cubicBezTo>
                    <a:pt x="70" y="144"/>
                    <a:pt x="70" y="144"/>
                    <a:pt x="70" y="144"/>
                  </a:cubicBezTo>
                  <a:cubicBezTo>
                    <a:pt x="70" y="145"/>
                    <a:pt x="70" y="145"/>
                    <a:pt x="70" y="145"/>
                  </a:cubicBezTo>
                  <a:cubicBezTo>
                    <a:pt x="73" y="148"/>
                    <a:pt x="73" y="148"/>
                    <a:pt x="73" y="148"/>
                  </a:cubicBezTo>
                  <a:cubicBezTo>
                    <a:pt x="76" y="147"/>
                    <a:pt x="76" y="147"/>
                    <a:pt x="76" y="147"/>
                  </a:cubicBezTo>
                  <a:cubicBezTo>
                    <a:pt x="75" y="141"/>
                    <a:pt x="75" y="141"/>
                    <a:pt x="75" y="141"/>
                  </a:cubicBezTo>
                  <a:cubicBezTo>
                    <a:pt x="84" y="141"/>
                    <a:pt x="84" y="141"/>
                    <a:pt x="84" y="141"/>
                  </a:cubicBezTo>
                  <a:cubicBezTo>
                    <a:pt x="93" y="143"/>
                    <a:pt x="93" y="143"/>
                    <a:pt x="93" y="143"/>
                  </a:cubicBezTo>
                  <a:cubicBezTo>
                    <a:pt x="96" y="137"/>
                    <a:pt x="96" y="137"/>
                    <a:pt x="96" y="137"/>
                  </a:cubicBezTo>
                  <a:cubicBezTo>
                    <a:pt x="97" y="136"/>
                    <a:pt x="97" y="136"/>
                    <a:pt x="97" y="136"/>
                  </a:cubicBezTo>
                  <a:cubicBezTo>
                    <a:pt x="97" y="136"/>
                    <a:pt x="97" y="136"/>
                    <a:pt x="97" y="136"/>
                  </a:cubicBezTo>
                  <a:cubicBezTo>
                    <a:pt x="98" y="136"/>
                    <a:pt x="98" y="136"/>
                    <a:pt x="98" y="136"/>
                  </a:cubicBezTo>
                  <a:cubicBezTo>
                    <a:pt x="107" y="133"/>
                    <a:pt x="107" y="133"/>
                    <a:pt x="107" y="133"/>
                  </a:cubicBezTo>
                  <a:cubicBezTo>
                    <a:pt x="109" y="119"/>
                    <a:pt x="109" y="119"/>
                    <a:pt x="109" y="119"/>
                  </a:cubicBezTo>
                  <a:cubicBezTo>
                    <a:pt x="119" y="128"/>
                    <a:pt x="119" y="128"/>
                    <a:pt x="119" y="128"/>
                  </a:cubicBezTo>
                  <a:cubicBezTo>
                    <a:pt x="123" y="128"/>
                    <a:pt x="123" y="128"/>
                    <a:pt x="123" y="128"/>
                  </a:cubicBezTo>
                  <a:cubicBezTo>
                    <a:pt x="125" y="126"/>
                    <a:pt x="125" y="126"/>
                    <a:pt x="125" y="126"/>
                  </a:cubicBezTo>
                  <a:cubicBezTo>
                    <a:pt x="124" y="96"/>
                    <a:pt x="124" y="96"/>
                    <a:pt x="124" y="96"/>
                  </a:cubicBezTo>
                  <a:cubicBezTo>
                    <a:pt x="124" y="95"/>
                    <a:pt x="124" y="95"/>
                    <a:pt x="124" y="95"/>
                  </a:cubicBezTo>
                  <a:cubicBezTo>
                    <a:pt x="124" y="93"/>
                    <a:pt x="124" y="93"/>
                    <a:pt x="124" y="93"/>
                  </a:cubicBezTo>
                  <a:cubicBezTo>
                    <a:pt x="130" y="94"/>
                    <a:pt x="130" y="94"/>
                    <a:pt x="130" y="94"/>
                  </a:cubicBezTo>
                  <a:cubicBezTo>
                    <a:pt x="131" y="94"/>
                    <a:pt x="131" y="94"/>
                    <a:pt x="131" y="94"/>
                  </a:cubicBezTo>
                  <a:cubicBezTo>
                    <a:pt x="132" y="95"/>
                    <a:pt x="132" y="95"/>
                    <a:pt x="132" y="95"/>
                  </a:cubicBezTo>
                  <a:cubicBezTo>
                    <a:pt x="132" y="95"/>
                    <a:pt x="132" y="95"/>
                    <a:pt x="132" y="95"/>
                  </a:cubicBezTo>
                  <a:cubicBezTo>
                    <a:pt x="143" y="115"/>
                    <a:pt x="143" y="115"/>
                    <a:pt x="143" y="115"/>
                  </a:cubicBezTo>
                  <a:cubicBezTo>
                    <a:pt x="156" y="113"/>
                    <a:pt x="156" y="113"/>
                    <a:pt x="156" y="113"/>
                  </a:cubicBezTo>
                  <a:cubicBezTo>
                    <a:pt x="159" y="112"/>
                    <a:pt x="159" y="112"/>
                    <a:pt x="159" y="112"/>
                  </a:cubicBezTo>
                  <a:cubicBezTo>
                    <a:pt x="161" y="108"/>
                    <a:pt x="161" y="108"/>
                    <a:pt x="161" y="108"/>
                  </a:cubicBezTo>
                  <a:cubicBezTo>
                    <a:pt x="157" y="104"/>
                    <a:pt x="157" y="104"/>
                    <a:pt x="157" y="104"/>
                  </a:cubicBezTo>
                  <a:cubicBezTo>
                    <a:pt x="156" y="103"/>
                    <a:pt x="156" y="103"/>
                    <a:pt x="156" y="103"/>
                  </a:cubicBezTo>
                  <a:cubicBezTo>
                    <a:pt x="165" y="100"/>
                    <a:pt x="165" y="100"/>
                    <a:pt x="165" y="100"/>
                  </a:cubicBezTo>
                  <a:cubicBezTo>
                    <a:pt x="166" y="99"/>
                    <a:pt x="166" y="99"/>
                    <a:pt x="166" y="99"/>
                  </a:cubicBezTo>
                  <a:cubicBezTo>
                    <a:pt x="166" y="99"/>
                    <a:pt x="166" y="99"/>
                    <a:pt x="166" y="99"/>
                  </a:cubicBezTo>
                  <a:cubicBezTo>
                    <a:pt x="170" y="103"/>
                    <a:pt x="170" y="103"/>
                    <a:pt x="170" y="103"/>
                  </a:cubicBezTo>
                  <a:cubicBezTo>
                    <a:pt x="173" y="101"/>
                    <a:pt x="173" y="101"/>
                    <a:pt x="173" y="101"/>
                  </a:cubicBezTo>
                  <a:cubicBezTo>
                    <a:pt x="173" y="95"/>
                    <a:pt x="173" y="95"/>
                    <a:pt x="173" y="95"/>
                  </a:cubicBezTo>
                  <a:cubicBezTo>
                    <a:pt x="175" y="95"/>
                    <a:pt x="175" y="95"/>
                    <a:pt x="175" y="95"/>
                  </a:cubicBezTo>
                  <a:cubicBezTo>
                    <a:pt x="182" y="95"/>
                    <a:pt x="182" y="95"/>
                    <a:pt x="182" y="95"/>
                  </a:cubicBezTo>
                  <a:cubicBezTo>
                    <a:pt x="186" y="95"/>
                    <a:pt x="190" y="98"/>
                    <a:pt x="193" y="101"/>
                  </a:cubicBezTo>
                  <a:cubicBezTo>
                    <a:pt x="194" y="103"/>
                    <a:pt x="194" y="103"/>
                    <a:pt x="194" y="103"/>
                  </a:cubicBezTo>
                  <a:cubicBezTo>
                    <a:pt x="196" y="93"/>
                    <a:pt x="196" y="93"/>
                    <a:pt x="196" y="93"/>
                  </a:cubicBezTo>
                  <a:cubicBezTo>
                    <a:pt x="198" y="91"/>
                    <a:pt x="201" y="90"/>
                    <a:pt x="206" y="92"/>
                  </a:cubicBezTo>
                  <a:cubicBezTo>
                    <a:pt x="207" y="93"/>
                    <a:pt x="207" y="93"/>
                    <a:pt x="207" y="93"/>
                  </a:cubicBezTo>
                  <a:cubicBezTo>
                    <a:pt x="207" y="93"/>
                    <a:pt x="207" y="93"/>
                    <a:pt x="207" y="93"/>
                  </a:cubicBezTo>
                  <a:cubicBezTo>
                    <a:pt x="207" y="94"/>
                    <a:pt x="207" y="94"/>
                    <a:pt x="207" y="94"/>
                  </a:cubicBezTo>
                  <a:cubicBezTo>
                    <a:pt x="208" y="94"/>
                    <a:pt x="208" y="94"/>
                    <a:pt x="209" y="94"/>
                  </a:cubicBezTo>
                  <a:cubicBezTo>
                    <a:pt x="211" y="94"/>
                    <a:pt x="218" y="89"/>
                    <a:pt x="230" y="80"/>
                  </a:cubicBezTo>
                  <a:cubicBezTo>
                    <a:pt x="230" y="74"/>
                    <a:pt x="233" y="70"/>
                    <a:pt x="23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21"/>
            <p:cNvSpPr>
              <a:spLocks/>
            </p:cNvSpPr>
            <p:nvPr/>
          </p:nvSpPr>
          <p:spPr bwMode="auto">
            <a:xfrm>
              <a:off x="2623" y="2392"/>
              <a:ext cx="290" cy="394"/>
            </a:xfrm>
            <a:custGeom>
              <a:avLst/>
              <a:gdLst>
                <a:gd name="T0" fmla="*/ 119 w 152"/>
                <a:gd name="T1" fmla="*/ 8 h 207"/>
                <a:gd name="T2" fmla="*/ 106 w 152"/>
                <a:gd name="T3" fmla="*/ 3 h 207"/>
                <a:gd name="T4" fmla="*/ 88 w 152"/>
                <a:gd name="T5" fmla="*/ 16 h 207"/>
                <a:gd name="T6" fmla="*/ 76 w 152"/>
                <a:gd name="T7" fmla="*/ 11 h 207"/>
                <a:gd name="T8" fmla="*/ 76 w 152"/>
                <a:gd name="T9" fmla="*/ 12 h 207"/>
                <a:gd name="T10" fmla="*/ 54 w 152"/>
                <a:gd name="T11" fmla="*/ 17 h 207"/>
                <a:gd name="T12" fmla="*/ 42 w 152"/>
                <a:gd name="T13" fmla="*/ 18 h 207"/>
                <a:gd name="T14" fmla="*/ 34 w 152"/>
                <a:gd name="T15" fmla="*/ 27 h 207"/>
                <a:gd name="T16" fmla="*/ 20 w 152"/>
                <a:gd name="T17" fmla="*/ 28 h 207"/>
                <a:gd name="T18" fmla="*/ 10 w 152"/>
                <a:gd name="T19" fmla="*/ 44 h 207"/>
                <a:gd name="T20" fmla="*/ 11 w 152"/>
                <a:gd name="T21" fmla="*/ 46 h 207"/>
                <a:gd name="T22" fmla="*/ 17 w 152"/>
                <a:gd name="T23" fmla="*/ 69 h 207"/>
                <a:gd name="T24" fmla="*/ 17 w 152"/>
                <a:gd name="T25" fmla="*/ 72 h 207"/>
                <a:gd name="T26" fmla="*/ 16 w 152"/>
                <a:gd name="T27" fmla="*/ 72 h 207"/>
                <a:gd name="T28" fmla="*/ 0 w 152"/>
                <a:gd name="T29" fmla="*/ 94 h 207"/>
                <a:gd name="T30" fmla="*/ 6 w 152"/>
                <a:gd name="T31" fmla="*/ 98 h 207"/>
                <a:gd name="T32" fmla="*/ 12 w 152"/>
                <a:gd name="T33" fmla="*/ 131 h 207"/>
                <a:gd name="T34" fmla="*/ 20 w 152"/>
                <a:gd name="T35" fmla="*/ 143 h 207"/>
                <a:gd name="T36" fmla="*/ 21 w 152"/>
                <a:gd name="T37" fmla="*/ 152 h 207"/>
                <a:gd name="T38" fmla="*/ 22 w 152"/>
                <a:gd name="T39" fmla="*/ 181 h 207"/>
                <a:gd name="T40" fmla="*/ 26 w 152"/>
                <a:gd name="T41" fmla="*/ 181 h 207"/>
                <a:gd name="T42" fmla="*/ 43 w 152"/>
                <a:gd name="T43" fmla="*/ 181 h 207"/>
                <a:gd name="T44" fmla="*/ 28 w 152"/>
                <a:gd name="T45" fmla="*/ 203 h 207"/>
                <a:gd name="T46" fmla="*/ 40 w 152"/>
                <a:gd name="T47" fmla="*/ 203 h 207"/>
                <a:gd name="T48" fmla="*/ 75 w 152"/>
                <a:gd name="T49" fmla="*/ 201 h 207"/>
                <a:gd name="T50" fmla="*/ 77 w 152"/>
                <a:gd name="T51" fmla="*/ 195 h 207"/>
                <a:gd name="T52" fmla="*/ 77 w 152"/>
                <a:gd name="T53" fmla="*/ 190 h 207"/>
                <a:gd name="T54" fmla="*/ 75 w 152"/>
                <a:gd name="T55" fmla="*/ 179 h 207"/>
                <a:gd name="T56" fmla="*/ 83 w 152"/>
                <a:gd name="T57" fmla="*/ 173 h 207"/>
                <a:gd name="T58" fmla="*/ 81 w 152"/>
                <a:gd name="T59" fmla="*/ 168 h 207"/>
                <a:gd name="T60" fmla="*/ 81 w 152"/>
                <a:gd name="T61" fmla="*/ 167 h 207"/>
                <a:gd name="T62" fmla="*/ 85 w 152"/>
                <a:gd name="T63" fmla="*/ 154 h 207"/>
                <a:gd name="T64" fmla="*/ 89 w 152"/>
                <a:gd name="T65" fmla="*/ 149 h 207"/>
                <a:gd name="T66" fmla="*/ 93 w 152"/>
                <a:gd name="T67" fmla="*/ 146 h 207"/>
                <a:gd name="T68" fmla="*/ 100 w 152"/>
                <a:gd name="T69" fmla="*/ 130 h 207"/>
                <a:gd name="T70" fmla="*/ 103 w 152"/>
                <a:gd name="T71" fmla="*/ 128 h 207"/>
                <a:gd name="T72" fmla="*/ 99 w 152"/>
                <a:gd name="T73" fmla="*/ 111 h 207"/>
                <a:gd name="T74" fmla="*/ 112 w 152"/>
                <a:gd name="T75" fmla="*/ 100 h 207"/>
                <a:gd name="T76" fmla="*/ 110 w 152"/>
                <a:gd name="T77" fmla="*/ 85 h 207"/>
                <a:gd name="T78" fmla="*/ 125 w 152"/>
                <a:gd name="T79" fmla="*/ 68 h 207"/>
                <a:gd name="T80" fmla="*/ 131 w 152"/>
                <a:gd name="T81" fmla="*/ 70 h 207"/>
                <a:gd name="T82" fmla="*/ 142 w 152"/>
                <a:gd name="T83" fmla="*/ 64 h 207"/>
                <a:gd name="T84" fmla="*/ 142 w 152"/>
                <a:gd name="T85" fmla="*/ 64 h 207"/>
                <a:gd name="T86" fmla="*/ 148 w 152"/>
                <a:gd name="T87" fmla="*/ 60 h 207"/>
                <a:gd name="T88" fmla="*/ 148 w 152"/>
                <a:gd name="T89" fmla="*/ 53 h 207"/>
                <a:gd name="T90" fmla="*/ 150 w 152"/>
                <a:gd name="T91" fmla="*/ 51 h 207"/>
                <a:gd name="T92" fmla="*/ 152 w 152"/>
                <a:gd name="T93" fmla="*/ 48 h 207"/>
                <a:gd name="T94" fmla="*/ 138 w 152"/>
                <a:gd name="T95" fmla="*/ 26 h 207"/>
                <a:gd name="T96" fmla="*/ 132 w 152"/>
                <a:gd name="T97" fmla="*/ 1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2" h="207">
                  <a:moveTo>
                    <a:pt x="120" y="8"/>
                  </a:moveTo>
                  <a:cubicBezTo>
                    <a:pt x="119" y="8"/>
                    <a:pt x="119" y="8"/>
                    <a:pt x="119" y="8"/>
                  </a:cubicBezTo>
                  <a:cubicBezTo>
                    <a:pt x="110" y="0"/>
                    <a:pt x="110" y="0"/>
                    <a:pt x="110" y="0"/>
                  </a:cubicBezTo>
                  <a:cubicBezTo>
                    <a:pt x="106" y="3"/>
                    <a:pt x="106" y="3"/>
                    <a:pt x="106" y="3"/>
                  </a:cubicBezTo>
                  <a:cubicBezTo>
                    <a:pt x="102" y="10"/>
                    <a:pt x="98" y="14"/>
                    <a:pt x="92" y="16"/>
                  </a:cubicBezTo>
                  <a:cubicBezTo>
                    <a:pt x="91" y="17"/>
                    <a:pt x="89" y="17"/>
                    <a:pt x="88" y="16"/>
                  </a:cubicBezTo>
                  <a:cubicBezTo>
                    <a:pt x="86" y="14"/>
                    <a:pt x="87" y="9"/>
                    <a:pt x="90" y="2"/>
                  </a:cubicBezTo>
                  <a:cubicBezTo>
                    <a:pt x="76" y="11"/>
                    <a:pt x="76" y="11"/>
                    <a:pt x="76" y="11"/>
                  </a:cubicBezTo>
                  <a:cubicBezTo>
                    <a:pt x="76" y="12"/>
                    <a:pt x="76" y="12"/>
                    <a:pt x="76" y="12"/>
                  </a:cubicBezTo>
                  <a:cubicBezTo>
                    <a:pt x="76" y="12"/>
                    <a:pt x="76" y="12"/>
                    <a:pt x="76" y="12"/>
                  </a:cubicBezTo>
                  <a:cubicBezTo>
                    <a:pt x="64" y="12"/>
                    <a:pt x="64" y="12"/>
                    <a:pt x="64" y="12"/>
                  </a:cubicBezTo>
                  <a:cubicBezTo>
                    <a:pt x="54" y="17"/>
                    <a:pt x="54" y="17"/>
                    <a:pt x="54" y="17"/>
                  </a:cubicBezTo>
                  <a:cubicBezTo>
                    <a:pt x="54" y="18"/>
                    <a:pt x="54" y="18"/>
                    <a:pt x="54" y="18"/>
                  </a:cubicBezTo>
                  <a:cubicBezTo>
                    <a:pt x="42" y="18"/>
                    <a:pt x="42" y="18"/>
                    <a:pt x="42" y="18"/>
                  </a:cubicBezTo>
                  <a:cubicBezTo>
                    <a:pt x="36" y="21"/>
                    <a:pt x="36" y="21"/>
                    <a:pt x="36" y="21"/>
                  </a:cubicBezTo>
                  <a:cubicBezTo>
                    <a:pt x="34" y="27"/>
                    <a:pt x="34" y="27"/>
                    <a:pt x="34" y="27"/>
                  </a:cubicBezTo>
                  <a:cubicBezTo>
                    <a:pt x="33" y="28"/>
                    <a:pt x="33" y="28"/>
                    <a:pt x="33" y="28"/>
                  </a:cubicBezTo>
                  <a:cubicBezTo>
                    <a:pt x="20" y="28"/>
                    <a:pt x="20" y="28"/>
                    <a:pt x="20" y="28"/>
                  </a:cubicBezTo>
                  <a:cubicBezTo>
                    <a:pt x="17" y="28"/>
                    <a:pt x="12" y="32"/>
                    <a:pt x="4" y="40"/>
                  </a:cubicBezTo>
                  <a:cubicBezTo>
                    <a:pt x="8" y="42"/>
                    <a:pt x="10" y="43"/>
                    <a:pt x="10" y="44"/>
                  </a:cubicBezTo>
                  <a:cubicBezTo>
                    <a:pt x="11" y="47"/>
                    <a:pt x="11" y="47"/>
                    <a:pt x="11" y="47"/>
                  </a:cubicBezTo>
                  <a:cubicBezTo>
                    <a:pt x="11" y="46"/>
                    <a:pt x="11" y="46"/>
                    <a:pt x="11" y="46"/>
                  </a:cubicBezTo>
                  <a:cubicBezTo>
                    <a:pt x="17" y="69"/>
                    <a:pt x="17" y="69"/>
                    <a:pt x="17" y="69"/>
                  </a:cubicBezTo>
                  <a:cubicBezTo>
                    <a:pt x="17" y="69"/>
                    <a:pt x="17" y="69"/>
                    <a:pt x="17" y="69"/>
                  </a:cubicBezTo>
                  <a:cubicBezTo>
                    <a:pt x="17" y="70"/>
                    <a:pt x="17" y="70"/>
                    <a:pt x="17" y="70"/>
                  </a:cubicBezTo>
                  <a:cubicBezTo>
                    <a:pt x="17" y="72"/>
                    <a:pt x="17" y="72"/>
                    <a:pt x="17" y="72"/>
                  </a:cubicBezTo>
                  <a:cubicBezTo>
                    <a:pt x="17" y="72"/>
                    <a:pt x="17" y="72"/>
                    <a:pt x="17" y="72"/>
                  </a:cubicBezTo>
                  <a:cubicBezTo>
                    <a:pt x="16" y="72"/>
                    <a:pt x="16" y="72"/>
                    <a:pt x="16" y="72"/>
                  </a:cubicBezTo>
                  <a:cubicBezTo>
                    <a:pt x="16" y="72"/>
                    <a:pt x="16" y="72"/>
                    <a:pt x="16" y="72"/>
                  </a:cubicBezTo>
                  <a:cubicBezTo>
                    <a:pt x="0" y="94"/>
                    <a:pt x="0" y="94"/>
                    <a:pt x="0" y="94"/>
                  </a:cubicBezTo>
                  <a:cubicBezTo>
                    <a:pt x="0" y="100"/>
                    <a:pt x="0" y="100"/>
                    <a:pt x="0" y="100"/>
                  </a:cubicBezTo>
                  <a:cubicBezTo>
                    <a:pt x="3" y="98"/>
                    <a:pt x="5" y="97"/>
                    <a:pt x="6" y="98"/>
                  </a:cubicBezTo>
                  <a:cubicBezTo>
                    <a:pt x="8" y="99"/>
                    <a:pt x="9" y="102"/>
                    <a:pt x="8" y="107"/>
                  </a:cubicBezTo>
                  <a:cubicBezTo>
                    <a:pt x="8" y="114"/>
                    <a:pt x="9" y="123"/>
                    <a:pt x="12" y="131"/>
                  </a:cubicBezTo>
                  <a:cubicBezTo>
                    <a:pt x="18" y="137"/>
                    <a:pt x="18" y="137"/>
                    <a:pt x="18" y="137"/>
                  </a:cubicBezTo>
                  <a:cubicBezTo>
                    <a:pt x="20" y="139"/>
                    <a:pt x="21" y="141"/>
                    <a:pt x="20" y="143"/>
                  </a:cubicBezTo>
                  <a:cubicBezTo>
                    <a:pt x="18" y="147"/>
                    <a:pt x="18" y="147"/>
                    <a:pt x="18" y="147"/>
                  </a:cubicBezTo>
                  <a:cubicBezTo>
                    <a:pt x="21" y="152"/>
                    <a:pt x="21" y="152"/>
                    <a:pt x="21" y="152"/>
                  </a:cubicBezTo>
                  <a:cubicBezTo>
                    <a:pt x="23" y="156"/>
                    <a:pt x="22" y="162"/>
                    <a:pt x="17" y="172"/>
                  </a:cubicBezTo>
                  <a:cubicBezTo>
                    <a:pt x="22" y="181"/>
                    <a:pt x="22" y="181"/>
                    <a:pt x="22" y="181"/>
                  </a:cubicBezTo>
                  <a:cubicBezTo>
                    <a:pt x="23" y="183"/>
                    <a:pt x="23" y="183"/>
                    <a:pt x="23" y="183"/>
                  </a:cubicBezTo>
                  <a:cubicBezTo>
                    <a:pt x="26" y="181"/>
                    <a:pt x="26" y="181"/>
                    <a:pt x="26" y="181"/>
                  </a:cubicBezTo>
                  <a:cubicBezTo>
                    <a:pt x="31" y="176"/>
                    <a:pt x="36" y="175"/>
                    <a:pt x="39" y="176"/>
                  </a:cubicBezTo>
                  <a:cubicBezTo>
                    <a:pt x="42" y="177"/>
                    <a:pt x="43" y="179"/>
                    <a:pt x="43" y="181"/>
                  </a:cubicBezTo>
                  <a:cubicBezTo>
                    <a:pt x="44" y="184"/>
                    <a:pt x="40" y="188"/>
                    <a:pt x="33" y="196"/>
                  </a:cubicBezTo>
                  <a:cubicBezTo>
                    <a:pt x="28" y="203"/>
                    <a:pt x="28" y="203"/>
                    <a:pt x="28" y="203"/>
                  </a:cubicBezTo>
                  <a:cubicBezTo>
                    <a:pt x="30" y="207"/>
                    <a:pt x="30" y="207"/>
                    <a:pt x="30" y="207"/>
                  </a:cubicBezTo>
                  <a:cubicBezTo>
                    <a:pt x="34" y="204"/>
                    <a:pt x="38" y="202"/>
                    <a:pt x="40" y="203"/>
                  </a:cubicBezTo>
                  <a:cubicBezTo>
                    <a:pt x="42" y="203"/>
                    <a:pt x="49" y="201"/>
                    <a:pt x="60" y="195"/>
                  </a:cubicBezTo>
                  <a:cubicBezTo>
                    <a:pt x="64" y="193"/>
                    <a:pt x="69" y="195"/>
                    <a:pt x="75" y="201"/>
                  </a:cubicBezTo>
                  <a:cubicBezTo>
                    <a:pt x="77" y="200"/>
                    <a:pt x="77" y="200"/>
                    <a:pt x="77" y="200"/>
                  </a:cubicBezTo>
                  <a:cubicBezTo>
                    <a:pt x="77" y="195"/>
                    <a:pt x="77" y="195"/>
                    <a:pt x="77" y="195"/>
                  </a:cubicBezTo>
                  <a:cubicBezTo>
                    <a:pt x="76" y="194"/>
                    <a:pt x="76" y="194"/>
                    <a:pt x="76" y="194"/>
                  </a:cubicBezTo>
                  <a:cubicBezTo>
                    <a:pt x="75" y="193"/>
                    <a:pt x="76" y="192"/>
                    <a:pt x="77" y="190"/>
                  </a:cubicBezTo>
                  <a:cubicBezTo>
                    <a:pt x="75" y="183"/>
                    <a:pt x="75" y="183"/>
                    <a:pt x="75" y="183"/>
                  </a:cubicBezTo>
                  <a:cubicBezTo>
                    <a:pt x="74" y="182"/>
                    <a:pt x="74" y="180"/>
                    <a:pt x="75" y="179"/>
                  </a:cubicBezTo>
                  <a:cubicBezTo>
                    <a:pt x="76" y="178"/>
                    <a:pt x="78" y="177"/>
                    <a:pt x="79" y="176"/>
                  </a:cubicBezTo>
                  <a:cubicBezTo>
                    <a:pt x="83" y="173"/>
                    <a:pt x="83" y="173"/>
                    <a:pt x="83" y="173"/>
                  </a:cubicBezTo>
                  <a:cubicBezTo>
                    <a:pt x="81" y="168"/>
                    <a:pt x="81" y="168"/>
                    <a:pt x="81" y="168"/>
                  </a:cubicBezTo>
                  <a:cubicBezTo>
                    <a:pt x="81" y="168"/>
                    <a:pt x="81" y="168"/>
                    <a:pt x="81" y="168"/>
                  </a:cubicBezTo>
                  <a:cubicBezTo>
                    <a:pt x="81" y="168"/>
                    <a:pt x="81" y="168"/>
                    <a:pt x="81" y="168"/>
                  </a:cubicBezTo>
                  <a:cubicBezTo>
                    <a:pt x="81" y="167"/>
                    <a:pt x="81" y="167"/>
                    <a:pt x="81" y="167"/>
                  </a:cubicBezTo>
                  <a:cubicBezTo>
                    <a:pt x="83" y="165"/>
                    <a:pt x="83" y="163"/>
                    <a:pt x="82" y="162"/>
                  </a:cubicBezTo>
                  <a:cubicBezTo>
                    <a:pt x="81" y="159"/>
                    <a:pt x="82" y="157"/>
                    <a:pt x="85" y="154"/>
                  </a:cubicBezTo>
                  <a:cubicBezTo>
                    <a:pt x="90" y="150"/>
                    <a:pt x="90" y="150"/>
                    <a:pt x="90" y="150"/>
                  </a:cubicBezTo>
                  <a:cubicBezTo>
                    <a:pt x="89" y="149"/>
                    <a:pt x="89" y="149"/>
                    <a:pt x="89" y="149"/>
                  </a:cubicBezTo>
                  <a:cubicBezTo>
                    <a:pt x="88" y="148"/>
                    <a:pt x="88" y="148"/>
                    <a:pt x="88" y="148"/>
                  </a:cubicBezTo>
                  <a:cubicBezTo>
                    <a:pt x="93" y="146"/>
                    <a:pt x="93" y="146"/>
                    <a:pt x="93" y="146"/>
                  </a:cubicBezTo>
                  <a:cubicBezTo>
                    <a:pt x="93" y="139"/>
                    <a:pt x="93" y="139"/>
                    <a:pt x="93" y="139"/>
                  </a:cubicBezTo>
                  <a:cubicBezTo>
                    <a:pt x="93" y="137"/>
                    <a:pt x="95" y="134"/>
                    <a:pt x="100" y="130"/>
                  </a:cubicBezTo>
                  <a:cubicBezTo>
                    <a:pt x="103" y="128"/>
                    <a:pt x="103" y="128"/>
                    <a:pt x="103" y="128"/>
                  </a:cubicBezTo>
                  <a:cubicBezTo>
                    <a:pt x="103" y="128"/>
                    <a:pt x="103" y="128"/>
                    <a:pt x="103" y="128"/>
                  </a:cubicBezTo>
                  <a:cubicBezTo>
                    <a:pt x="97" y="121"/>
                    <a:pt x="97" y="121"/>
                    <a:pt x="97" y="121"/>
                  </a:cubicBezTo>
                  <a:cubicBezTo>
                    <a:pt x="95" y="118"/>
                    <a:pt x="96" y="114"/>
                    <a:pt x="99" y="111"/>
                  </a:cubicBezTo>
                  <a:cubicBezTo>
                    <a:pt x="99" y="110"/>
                    <a:pt x="99" y="110"/>
                    <a:pt x="99" y="110"/>
                  </a:cubicBezTo>
                  <a:cubicBezTo>
                    <a:pt x="112" y="100"/>
                    <a:pt x="112" y="100"/>
                    <a:pt x="112" y="100"/>
                  </a:cubicBezTo>
                  <a:cubicBezTo>
                    <a:pt x="112" y="97"/>
                    <a:pt x="112" y="97"/>
                    <a:pt x="112" y="97"/>
                  </a:cubicBezTo>
                  <a:cubicBezTo>
                    <a:pt x="110" y="96"/>
                    <a:pt x="109" y="92"/>
                    <a:pt x="110" y="85"/>
                  </a:cubicBezTo>
                  <a:cubicBezTo>
                    <a:pt x="112" y="74"/>
                    <a:pt x="116" y="69"/>
                    <a:pt x="125" y="68"/>
                  </a:cubicBezTo>
                  <a:cubicBezTo>
                    <a:pt x="125" y="68"/>
                    <a:pt x="125" y="68"/>
                    <a:pt x="125" y="68"/>
                  </a:cubicBezTo>
                  <a:cubicBezTo>
                    <a:pt x="126" y="68"/>
                    <a:pt x="126" y="68"/>
                    <a:pt x="126" y="68"/>
                  </a:cubicBezTo>
                  <a:cubicBezTo>
                    <a:pt x="131" y="70"/>
                    <a:pt x="131" y="70"/>
                    <a:pt x="131" y="70"/>
                  </a:cubicBezTo>
                  <a:cubicBezTo>
                    <a:pt x="136" y="70"/>
                    <a:pt x="136" y="70"/>
                    <a:pt x="136" y="70"/>
                  </a:cubicBezTo>
                  <a:cubicBezTo>
                    <a:pt x="142" y="64"/>
                    <a:pt x="142" y="64"/>
                    <a:pt x="142" y="64"/>
                  </a:cubicBezTo>
                  <a:cubicBezTo>
                    <a:pt x="142" y="64"/>
                    <a:pt x="142" y="64"/>
                    <a:pt x="142" y="64"/>
                  </a:cubicBezTo>
                  <a:cubicBezTo>
                    <a:pt x="142" y="64"/>
                    <a:pt x="142" y="64"/>
                    <a:pt x="142" y="64"/>
                  </a:cubicBezTo>
                  <a:cubicBezTo>
                    <a:pt x="142" y="64"/>
                    <a:pt x="142" y="64"/>
                    <a:pt x="142" y="64"/>
                  </a:cubicBezTo>
                  <a:cubicBezTo>
                    <a:pt x="148" y="60"/>
                    <a:pt x="148" y="60"/>
                    <a:pt x="148" y="60"/>
                  </a:cubicBezTo>
                  <a:cubicBezTo>
                    <a:pt x="148" y="54"/>
                    <a:pt x="148" y="54"/>
                    <a:pt x="148" y="54"/>
                  </a:cubicBezTo>
                  <a:cubicBezTo>
                    <a:pt x="148" y="53"/>
                    <a:pt x="148" y="53"/>
                    <a:pt x="148" y="53"/>
                  </a:cubicBezTo>
                  <a:cubicBezTo>
                    <a:pt x="148" y="52"/>
                    <a:pt x="148" y="52"/>
                    <a:pt x="148" y="52"/>
                  </a:cubicBezTo>
                  <a:cubicBezTo>
                    <a:pt x="150" y="51"/>
                    <a:pt x="150" y="51"/>
                    <a:pt x="150" y="51"/>
                  </a:cubicBezTo>
                  <a:cubicBezTo>
                    <a:pt x="152" y="49"/>
                    <a:pt x="152" y="49"/>
                    <a:pt x="152" y="49"/>
                  </a:cubicBezTo>
                  <a:cubicBezTo>
                    <a:pt x="152" y="48"/>
                    <a:pt x="152" y="48"/>
                    <a:pt x="152" y="48"/>
                  </a:cubicBezTo>
                  <a:cubicBezTo>
                    <a:pt x="148" y="42"/>
                    <a:pt x="148" y="42"/>
                    <a:pt x="148" y="42"/>
                  </a:cubicBezTo>
                  <a:cubicBezTo>
                    <a:pt x="144" y="36"/>
                    <a:pt x="141" y="32"/>
                    <a:pt x="138" y="26"/>
                  </a:cubicBezTo>
                  <a:cubicBezTo>
                    <a:pt x="136" y="22"/>
                    <a:pt x="137" y="18"/>
                    <a:pt x="140" y="14"/>
                  </a:cubicBezTo>
                  <a:cubicBezTo>
                    <a:pt x="132" y="10"/>
                    <a:pt x="132" y="10"/>
                    <a:pt x="132" y="10"/>
                  </a:cubicBezTo>
                  <a:lnTo>
                    <a:pt x="12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2"/>
            <p:cNvSpPr>
              <a:spLocks/>
            </p:cNvSpPr>
            <p:nvPr/>
          </p:nvSpPr>
          <p:spPr bwMode="auto">
            <a:xfrm>
              <a:off x="2774" y="2495"/>
              <a:ext cx="268" cy="329"/>
            </a:xfrm>
            <a:custGeom>
              <a:avLst/>
              <a:gdLst>
                <a:gd name="T0" fmla="*/ 73 w 141"/>
                <a:gd name="T1" fmla="*/ 8 h 173"/>
                <a:gd name="T2" fmla="*/ 60 w 141"/>
                <a:gd name="T3" fmla="*/ 20 h 173"/>
                <a:gd name="T4" fmla="*/ 59 w 141"/>
                <a:gd name="T5" fmla="*/ 21 h 173"/>
                <a:gd name="T6" fmla="*/ 51 w 141"/>
                <a:gd name="T7" fmla="*/ 21 h 173"/>
                <a:gd name="T8" fmla="*/ 35 w 141"/>
                <a:gd name="T9" fmla="*/ 31 h 173"/>
                <a:gd name="T10" fmla="*/ 40 w 141"/>
                <a:gd name="T11" fmla="*/ 34 h 173"/>
                <a:gd name="T12" fmla="*/ 37 w 141"/>
                <a:gd name="T13" fmla="*/ 47 h 173"/>
                <a:gd name="T14" fmla="*/ 23 w 141"/>
                <a:gd name="T15" fmla="*/ 59 h 173"/>
                <a:gd name="T16" fmla="*/ 24 w 141"/>
                <a:gd name="T17" fmla="*/ 68 h 173"/>
                <a:gd name="T18" fmla="*/ 27 w 141"/>
                <a:gd name="T19" fmla="*/ 77 h 173"/>
                <a:gd name="T20" fmla="*/ 18 w 141"/>
                <a:gd name="T21" fmla="*/ 93 h 173"/>
                <a:gd name="T22" fmla="*/ 18 w 141"/>
                <a:gd name="T23" fmla="*/ 94 h 173"/>
                <a:gd name="T24" fmla="*/ 12 w 141"/>
                <a:gd name="T25" fmla="*/ 101 h 173"/>
                <a:gd name="T26" fmla="*/ 7 w 141"/>
                <a:gd name="T27" fmla="*/ 106 h 173"/>
                <a:gd name="T28" fmla="*/ 7 w 141"/>
                <a:gd name="T29" fmla="*/ 122 h 173"/>
                <a:gd name="T30" fmla="*/ 2 w 141"/>
                <a:gd name="T31" fmla="*/ 126 h 173"/>
                <a:gd name="T32" fmla="*/ 0 w 141"/>
                <a:gd name="T33" fmla="*/ 128 h 173"/>
                <a:gd name="T34" fmla="*/ 3 w 141"/>
                <a:gd name="T35" fmla="*/ 137 h 173"/>
                <a:gd name="T36" fmla="*/ 26 w 141"/>
                <a:gd name="T37" fmla="*/ 137 h 173"/>
                <a:gd name="T38" fmla="*/ 35 w 141"/>
                <a:gd name="T39" fmla="*/ 146 h 173"/>
                <a:gd name="T40" fmla="*/ 35 w 141"/>
                <a:gd name="T41" fmla="*/ 147 h 173"/>
                <a:gd name="T42" fmla="*/ 51 w 141"/>
                <a:gd name="T43" fmla="*/ 172 h 173"/>
                <a:gd name="T44" fmla="*/ 56 w 141"/>
                <a:gd name="T45" fmla="*/ 161 h 173"/>
                <a:gd name="T46" fmla="*/ 68 w 141"/>
                <a:gd name="T47" fmla="*/ 169 h 173"/>
                <a:gd name="T48" fmla="*/ 76 w 141"/>
                <a:gd name="T49" fmla="*/ 146 h 173"/>
                <a:gd name="T50" fmla="*/ 78 w 141"/>
                <a:gd name="T51" fmla="*/ 146 h 173"/>
                <a:gd name="T52" fmla="*/ 85 w 141"/>
                <a:gd name="T53" fmla="*/ 141 h 173"/>
                <a:gd name="T54" fmla="*/ 85 w 141"/>
                <a:gd name="T55" fmla="*/ 139 h 173"/>
                <a:gd name="T56" fmla="*/ 97 w 141"/>
                <a:gd name="T57" fmla="*/ 139 h 173"/>
                <a:gd name="T58" fmla="*/ 103 w 141"/>
                <a:gd name="T59" fmla="*/ 112 h 173"/>
                <a:gd name="T60" fmla="*/ 114 w 141"/>
                <a:gd name="T61" fmla="*/ 110 h 173"/>
                <a:gd name="T62" fmla="*/ 109 w 141"/>
                <a:gd name="T63" fmla="*/ 105 h 173"/>
                <a:gd name="T64" fmla="*/ 117 w 141"/>
                <a:gd name="T65" fmla="*/ 98 h 173"/>
                <a:gd name="T66" fmla="*/ 123 w 141"/>
                <a:gd name="T67" fmla="*/ 100 h 173"/>
                <a:gd name="T68" fmla="*/ 119 w 141"/>
                <a:gd name="T69" fmla="*/ 92 h 173"/>
                <a:gd name="T70" fmla="*/ 123 w 141"/>
                <a:gd name="T71" fmla="*/ 90 h 173"/>
                <a:gd name="T72" fmla="*/ 118 w 141"/>
                <a:gd name="T73" fmla="*/ 79 h 173"/>
                <a:gd name="T74" fmla="*/ 119 w 141"/>
                <a:gd name="T75" fmla="*/ 78 h 173"/>
                <a:gd name="T76" fmla="*/ 131 w 141"/>
                <a:gd name="T77" fmla="*/ 68 h 173"/>
                <a:gd name="T78" fmla="*/ 121 w 141"/>
                <a:gd name="T79" fmla="*/ 55 h 173"/>
                <a:gd name="T80" fmla="*/ 133 w 141"/>
                <a:gd name="T81" fmla="*/ 50 h 173"/>
                <a:gd name="T82" fmla="*/ 139 w 141"/>
                <a:gd name="T83" fmla="*/ 43 h 173"/>
                <a:gd name="T84" fmla="*/ 135 w 141"/>
                <a:gd name="T85" fmla="*/ 34 h 173"/>
                <a:gd name="T86" fmla="*/ 135 w 141"/>
                <a:gd name="T87" fmla="*/ 33 h 173"/>
                <a:gd name="T88" fmla="*/ 135 w 141"/>
                <a:gd name="T89" fmla="*/ 30 h 173"/>
                <a:gd name="T90" fmla="*/ 133 w 141"/>
                <a:gd name="T91" fmla="*/ 30 h 173"/>
                <a:gd name="T92" fmla="*/ 117 w 141"/>
                <a:gd name="T93" fmla="*/ 28 h 173"/>
                <a:gd name="T94" fmla="*/ 117 w 141"/>
                <a:gd name="T95" fmla="*/ 28 h 173"/>
                <a:gd name="T96" fmla="*/ 113 w 141"/>
                <a:gd name="T97" fmla="*/ 23 h 173"/>
                <a:gd name="T98" fmla="*/ 93 w 141"/>
                <a:gd name="T99" fmla="*/ 31 h 173"/>
                <a:gd name="T100" fmla="*/ 85 w 141"/>
                <a:gd name="T101" fmla="*/ 16 h 173"/>
                <a:gd name="T102" fmla="*/ 73 w 141"/>
                <a:gd name="T103" fmla="*/ 1 h 173"/>
                <a:gd name="T104" fmla="*/ 73 w 141"/>
                <a:gd name="T105" fmla="*/ 8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1" h="173">
                  <a:moveTo>
                    <a:pt x="73" y="8"/>
                  </a:moveTo>
                  <a:cubicBezTo>
                    <a:pt x="73" y="8"/>
                    <a:pt x="73" y="8"/>
                    <a:pt x="73" y="8"/>
                  </a:cubicBezTo>
                  <a:cubicBezTo>
                    <a:pt x="66" y="13"/>
                    <a:pt x="66" y="13"/>
                    <a:pt x="66" y="13"/>
                  </a:cubicBezTo>
                  <a:cubicBezTo>
                    <a:pt x="60" y="20"/>
                    <a:pt x="60" y="20"/>
                    <a:pt x="60" y="20"/>
                  </a:cubicBezTo>
                  <a:cubicBezTo>
                    <a:pt x="59" y="20"/>
                    <a:pt x="59" y="20"/>
                    <a:pt x="59" y="20"/>
                  </a:cubicBezTo>
                  <a:cubicBezTo>
                    <a:pt x="59" y="21"/>
                    <a:pt x="59" y="21"/>
                    <a:pt x="59" y="21"/>
                  </a:cubicBezTo>
                  <a:cubicBezTo>
                    <a:pt x="51" y="21"/>
                    <a:pt x="51" y="21"/>
                    <a:pt x="51" y="21"/>
                  </a:cubicBezTo>
                  <a:cubicBezTo>
                    <a:pt x="51" y="21"/>
                    <a:pt x="51" y="21"/>
                    <a:pt x="51" y="21"/>
                  </a:cubicBezTo>
                  <a:cubicBezTo>
                    <a:pt x="46" y="18"/>
                    <a:pt x="46" y="18"/>
                    <a:pt x="46" y="18"/>
                  </a:cubicBezTo>
                  <a:cubicBezTo>
                    <a:pt x="40" y="20"/>
                    <a:pt x="37" y="24"/>
                    <a:pt x="35" y="31"/>
                  </a:cubicBezTo>
                  <a:cubicBezTo>
                    <a:pt x="35" y="38"/>
                    <a:pt x="35" y="38"/>
                    <a:pt x="35" y="38"/>
                  </a:cubicBezTo>
                  <a:cubicBezTo>
                    <a:pt x="40" y="34"/>
                    <a:pt x="40" y="34"/>
                    <a:pt x="40" y="34"/>
                  </a:cubicBezTo>
                  <a:cubicBezTo>
                    <a:pt x="37" y="47"/>
                    <a:pt x="37" y="47"/>
                    <a:pt x="37" y="47"/>
                  </a:cubicBezTo>
                  <a:cubicBezTo>
                    <a:pt x="37" y="47"/>
                    <a:pt x="37" y="47"/>
                    <a:pt x="37" y="47"/>
                  </a:cubicBezTo>
                  <a:cubicBezTo>
                    <a:pt x="37" y="48"/>
                    <a:pt x="37" y="48"/>
                    <a:pt x="37" y="48"/>
                  </a:cubicBezTo>
                  <a:cubicBezTo>
                    <a:pt x="23" y="59"/>
                    <a:pt x="23" y="59"/>
                    <a:pt x="23" y="59"/>
                  </a:cubicBezTo>
                  <a:cubicBezTo>
                    <a:pt x="21" y="62"/>
                    <a:pt x="21" y="64"/>
                    <a:pt x="21" y="65"/>
                  </a:cubicBezTo>
                  <a:cubicBezTo>
                    <a:pt x="24" y="68"/>
                    <a:pt x="24" y="68"/>
                    <a:pt x="24" y="68"/>
                  </a:cubicBezTo>
                  <a:cubicBezTo>
                    <a:pt x="27" y="70"/>
                    <a:pt x="28" y="72"/>
                    <a:pt x="28" y="74"/>
                  </a:cubicBezTo>
                  <a:cubicBezTo>
                    <a:pt x="28" y="75"/>
                    <a:pt x="27" y="76"/>
                    <a:pt x="27" y="77"/>
                  </a:cubicBezTo>
                  <a:cubicBezTo>
                    <a:pt x="18" y="84"/>
                    <a:pt x="18" y="84"/>
                    <a:pt x="18" y="84"/>
                  </a:cubicBezTo>
                  <a:cubicBezTo>
                    <a:pt x="19" y="86"/>
                    <a:pt x="19" y="89"/>
                    <a:pt x="18" y="93"/>
                  </a:cubicBezTo>
                  <a:cubicBezTo>
                    <a:pt x="18" y="94"/>
                    <a:pt x="18" y="94"/>
                    <a:pt x="18" y="94"/>
                  </a:cubicBezTo>
                  <a:cubicBezTo>
                    <a:pt x="18" y="94"/>
                    <a:pt x="18" y="94"/>
                    <a:pt x="18" y="94"/>
                  </a:cubicBezTo>
                  <a:cubicBezTo>
                    <a:pt x="15" y="96"/>
                    <a:pt x="15" y="96"/>
                    <a:pt x="15" y="96"/>
                  </a:cubicBezTo>
                  <a:cubicBezTo>
                    <a:pt x="15" y="98"/>
                    <a:pt x="14" y="99"/>
                    <a:pt x="12" y="101"/>
                  </a:cubicBezTo>
                  <a:cubicBezTo>
                    <a:pt x="7" y="105"/>
                    <a:pt x="7" y="105"/>
                    <a:pt x="7" y="105"/>
                  </a:cubicBezTo>
                  <a:cubicBezTo>
                    <a:pt x="7" y="106"/>
                    <a:pt x="7" y="106"/>
                    <a:pt x="7" y="106"/>
                  </a:cubicBezTo>
                  <a:cubicBezTo>
                    <a:pt x="8" y="108"/>
                    <a:pt x="8" y="110"/>
                    <a:pt x="7" y="114"/>
                  </a:cubicBezTo>
                  <a:cubicBezTo>
                    <a:pt x="9" y="118"/>
                    <a:pt x="9" y="120"/>
                    <a:pt x="7" y="122"/>
                  </a:cubicBezTo>
                  <a:cubicBezTo>
                    <a:pt x="3" y="126"/>
                    <a:pt x="3" y="126"/>
                    <a:pt x="3" y="126"/>
                  </a:cubicBezTo>
                  <a:cubicBezTo>
                    <a:pt x="2" y="126"/>
                    <a:pt x="2" y="126"/>
                    <a:pt x="2" y="126"/>
                  </a:cubicBezTo>
                  <a:cubicBezTo>
                    <a:pt x="0" y="127"/>
                    <a:pt x="0" y="127"/>
                    <a:pt x="0" y="127"/>
                  </a:cubicBezTo>
                  <a:cubicBezTo>
                    <a:pt x="0" y="128"/>
                    <a:pt x="0" y="128"/>
                    <a:pt x="0" y="128"/>
                  </a:cubicBezTo>
                  <a:cubicBezTo>
                    <a:pt x="3" y="137"/>
                    <a:pt x="3" y="137"/>
                    <a:pt x="3" y="137"/>
                  </a:cubicBezTo>
                  <a:cubicBezTo>
                    <a:pt x="3" y="137"/>
                    <a:pt x="3" y="137"/>
                    <a:pt x="3" y="137"/>
                  </a:cubicBezTo>
                  <a:cubicBezTo>
                    <a:pt x="10" y="136"/>
                    <a:pt x="17" y="136"/>
                    <a:pt x="25" y="137"/>
                  </a:cubicBezTo>
                  <a:cubicBezTo>
                    <a:pt x="26" y="137"/>
                    <a:pt x="26" y="137"/>
                    <a:pt x="26" y="137"/>
                  </a:cubicBezTo>
                  <a:cubicBezTo>
                    <a:pt x="26" y="138"/>
                    <a:pt x="26" y="138"/>
                    <a:pt x="26" y="138"/>
                  </a:cubicBezTo>
                  <a:cubicBezTo>
                    <a:pt x="35" y="146"/>
                    <a:pt x="35" y="146"/>
                    <a:pt x="35" y="146"/>
                  </a:cubicBezTo>
                  <a:cubicBezTo>
                    <a:pt x="35" y="147"/>
                    <a:pt x="35" y="147"/>
                    <a:pt x="35" y="147"/>
                  </a:cubicBezTo>
                  <a:cubicBezTo>
                    <a:pt x="35" y="147"/>
                    <a:pt x="35" y="147"/>
                    <a:pt x="35" y="147"/>
                  </a:cubicBezTo>
                  <a:cubicBezTo>
                    <a:pt x="41" y="162"/>
                    <a:pt x="41" y="162"/>
                    <a:pt x="41" y="162"/>
                  </a:cubicBezTo>
                  <a:cubicBezTo>
                    <a:pt x="51" y="172"/>
                    <a:pt x="51" y="172"/>
                    <a:pt x="51" y="172"/>
                  </a:cubicBezTo>
                  <a:cubicBezTo>
                    <a:pt x="56" y="173"/>
                    <a:pt x="56" y="173"/>
                    <a:pt x="56" y="173"/>
                  </a:cubicBezTo>
                  <a:cubicBezTo>
                    <a:pt x="56" y="161"/>
                    <a:pt x="56" y="161"/>
                    <a:pt x="56" y="161"/>
                  </a:cubicBezTo>
                  <a:cubicBezTo>
                    <a:pt x="66" y="171"/>
                    <a:pt x="66" y="171"/>
                    <a:pt x="66" y="171"/>
                  </a:cubicBezTo>
                  <a:cubicBezTo>
                    <a:pt x="68" y="169"/>
                    <a:pt x="68" y="169"/>
                    <a:pt x="68" y="169"/>
                  </a:cubicBezTo>
                  <a:cubicBezTo>
                    <a:pt x="75" y="154"/>
                    <a:pt x="75" y="154"/>
                    <a:pt x="75" y="154"/>
                  </a:cubicBezTo>
                  <a:cubicBezTo>
                    <a:pt x="76" y="146"/>
                    <a:pt x="76" y="146"/>
                    <a:pt x="76" y="146"/>
                  </a:cubicBezTo>
                  <a:cubicBezTo>
                    <a:pt x="77" y="146"/>
                    <a:pt x="77" y="146"/>
                    <a:pt x="77" y="146"/>
                  </a:cubicBezTo>
                  <a:cubicBezTo>
                    <a:pt x="78" y="146"/>
                    <a:pt x="78" y="146"/>
                    <a:pt x="78" y="146"/>
                  </a:cubicBezTo>
                  <a:cubicBezTo>
                    <a:pt x="86" y="147"/>
                    <a:pt x="86" y="147"/>
                    <a:pt x="86" y="147"/>
                  </a:cubicBezTo>
                  <a:cubicBezTo>
                    <a:pt x="85" y="141"/>
                    <a:pt x="85" y="141"/>
                    <a:pt x="85" y="141"/>
                  </a:cubicBezTo>
                  <a:cubicBezTo>
                    <a:pt x="85" y="140"/>
                    <a:pt x="85" y="140"/>
                    <a:pt x="85" y="140"/>
                  </a:cubicBezTo>
                  <a:cubicBezTo>
                    <a:pt x="85" y="139"/>
                    <a:pt x="85" y="139"/>
                    <a:pt x="85" y="139"/>
                  </a:cubicBezTo>
                  <a:cubicBezTo>
                    <a:pt x="87" y="139"/>
                    <a:pt x="87" y="139"/>
                    <a:pt x="87" y="139"/>
                  </a:cubicBezTo>
                  <a:cubicBezTo>
                    <a:pt x="97" y="139"/>
                    <a:pt x="97" y="139"/>
                    <a:pt x="97" y="139"/>
                  </a:cubicBezTo>
                  <a:cubicBezTo>
                    <a:pt x="102" y="134"/>
                    <a:pt x="104" y="130"/>
                    <a:pt x="104" y="126"/>
                  </a:cubicBezTo>
                  <a:cubicBezTo>
                    <a:pt x="103" y="112"/>
                    <a:pt x="103" y="112"/>
                    <a:pt x="103" y="112"/>
                  </a:cubicBezTo>
                  <a:cubicBezTo>
                    <a:pt x="111" y="114"/>
                    <a:pt x="111" y="114"/>
                    <a:pt x="111" y="114"/>
                  </a:cubicBezTo>
                  <a:cubicBezTo>
                    <a:pt x="114" y="110"/>
                    <a:pt x="114" y="110"/>
                    <a:pt x="114" y="110"/>
                  </a:cubicBezTo>
                  <a:cubicBezTo>
                    <a:pt x="110" y="106"/>
                    <a:pt x="110" y="106"/>
                    <a:pt x="110" y="106"/>
                  </a:cubicBezTo>
                  <a:cubicBezTo>
                    <a:pt x="109" y="105"/>
                    <a:pt x="109" y="105"/>
                    <a:pt x="109" y="105"/>
                  </a:cubicBezTo>
                  <a:cubicBezTo>
                    <a:pt x="117" y="97"/>
                    <a:pt x="117" y="97"/>
                    <a:pt x="117" y="97"/>
                  </a:cubicBezTo>
                  <a:cubicBezTo>
                    <a:pt x="117" y="98"/>
                    <a:pt x="117" y="98"/>
                    <a:pt x="117" y="98"/>
                  </a:cubicBezTo>
                  <a:cubicBezTo>
                    <a:pt x="118" y="98"/>
                    <a:pt x="118" y="98"/>
                    <a:pt x="118" y="98"/>
                  </a:cubicBezTo>
                  <a:cubicBezTo>
                    <a:pt x="123" y="100"/>
                    <a:pt x="123" y="100"/>
                    <a:pt x="123" y="100"/>
                  </a:cubicBezTo>
                  <a:cubicBezTo>
                    <a:pt x="123" y="99"/>
                    <a:pt x="123" y="99"/>
                    <a:pt x="123" y="99"/>
                  </a:cubicBezTo>
                  <a:cubicBezTo>
                    <a:pt x="119" y="92"/>
                    <a:pt x="119" y="92"/>
                    <a:pt x="119" y="92"/>
                  </a:cubicBezTo>
                  <a:cubicBezTo>
                    <a:pt x="121" y="91"/>
                    <a:pt x="121" y="91"/>
                    <a:pt x="121" y="91"/>
                  </a:cubicBezTo>
                  <a:cubicBezTo>
                    <a:pt x="123" y="90"/>
                    <a:pt x="123" y="90"/>
                    <a:pt x="123" y="90"/>
                  </a:cubicBezTo>
                  <a:cubicBezTo>
                    <a:pt x="122" y="87"/>
                    <a:pt x="122" y="87"/>
                    <a:pt x="122" y="87"/>
                  </a:cubicBezTo>
                  <a:cubicBezTo>
                    <a:pt x="118" y="79"/>
                    <a:pt x="118" y="79"/>
                    <a:pt x="118" y="79"/>
                  </a:cubicBezTo>
                  <a:cubicBezTo>
                    <a:pt x="119" y="79"/>
                    <a:pt x="119" y="79"/>
                    <a:pt x="119" y="79"/>
                  </a:cubicBezTo>
                  <a:cubicBezTo>
                    <a:pt x="119" y="78"/>
                    <a:pt x="119" y="78"/>
                    <a:pt x="119" y="78"/>
                  </a:cubicBezTo>
                  <a:cubicBezTo>
                    <a:pt x="130" y="72"/>
                    <a:pt x="130" y="72"/>
                    <a:pt x="130" y="72"/>
                  </a:cubicBezTo>
                  <a:cubicBezTo>
                    <a:pt x="131" y="68"/>
                    <a:pt x="131" y="68"/>
                    <a:pt x="131" y="68"/>
                  </a:cubicBezTo>
                  <a:cubicBezTo>
                    <a:pt x="121" y="63"/>
                    <a:pt x="117" y="59"/>
                    <a:pt x="117" y="57"/>
                  </a:cubicBezTo>
                  <a:cubicBezTo>
                    <a:pt x="118" y="55"/>
                    <a:pt x="119" y="55"/>
                    <a:pt x="121" y="55"/>
                  </a:cubicBezTo>
                  <a:cubicBezTo>
                    <a:pt x="133" y="57"/>
                    <a:pt x="133" y="57"/>
                    <a:pt x="133" y="57"/>
                  </a:cubicBezTo>
                  <a:cubicBezTo>
                    <a:pt x="133" y="50"/>
                    <a:pt x="133" y="50"/>
                    <a:pt x="133" y="50"/>
                  </a:cubicBezTo>
                  <a:cubicBezTo>
                    <a:pt x="133" y="49"/>
                    <a:pt x="133" y="49"/>
                    <a:pt x="133" y="49"/>
                  </a:cubicBezTo>
                  <a:cubicBezTo>
                    <a:pt x="139" y="43"/>
                    <a:pt x="139" y="43"/>
                    <a:pt x="139" y="43"/>
                  </a:cubicBezTo>
                  <a:cubicBezTo>
                    <a:pt x="141" y="38"/>
                    <a:pt x="141" y="38"/>
                    <a:pt x="141" y="38"/>
                  </a:cubicBezTo>
                  <a:cubicBezTo>
                    <a:pt x="138" y="38"/>
                    <a:pt x="137" y="36"/>
                    <a:pt x="135" y="34"/>
                  </a:cubicBezTo>
                  <a:cubicBezTo>
                    <a:pt x="135" y="34"/>
                    <a:pt x="135" y="34"/>
                    <a:pt x="135" y="34"/>
                  </a:cubicBezTo>
                  <a:cubicBezTo>
                    <a:pt x="135" y="33"/>
                    <a:pt x="135" y="33"/>
                    <a:pt x="135" y="33"/>
                  </a:cubicBezTo>
                  <a:cubicBezTo>
                    <a:pt x="135" y="31"/>
                    <a:pt x="135" y="31"/>
                    <a:pt x="135" y="31"/>
                  </a:cubicBezTo>
                  <a:cubicBezTo>
                    <a:pt x="135" y="30"/>
                    <a:pt x="135" y="30"/>
                    <a:pt x="135" y="30"/>
                  </a:cubicBezTo>
                  <a:cubicBezTo>
                    <a:pt x="134" y="30"/>
                    <a:pt x="134" y="30"/>
                    <a:pt x="134" y="30"/>
                  </a:cubicBezTo>
                  <a:cubicBezTo>
                    <a:pt x="133" y="30"/>
                    <a:pt x="133" y="30"/>
                    <a:pt x="133" y="30"/>
                  </a:cubicBezTo>
                  <a:cubicBezTo>
                    <a:pt x="133" y="32"/>
                    <a:pt x="131" y="33"/>
                    <a:pt x="128" y="33"/>
                  </a:cubicBezTo>
                  <a:cubicBezTo>
                    <a:pt x="123" y="33"/>
                    <a:pt x="120" y="31"/>
                    <a:pt x="117" y="28"/>
                  </a:cubicBezTo>
                  <a:cubicBezTo>
                    <a:pt x="117" y="28"/>
                    <a:pt x="117" y="28"/>
                    <a:pt x="117" y="28"/>
                  </a:cubicBezTo>
                  <a:cubicBezTo>
                    <a:pt x="117" y="28"/>
                    <a:pt x="117" y="28"/>
                    <a:pt x="117" y="28"/>
                  </a:cubicBezTo>
                  <a:cubicBezTo>
                    <a:pt x="113" y="22"/>
                    <a:pt x="113" y="22"/>
                    <a:pt x="113" y="22"/>
                  </a:cubicBezTo>
                  <a:cubicBezTo>
                    <a:pt x="113" y="23"/>
                    <a:pt x="113" y="23"/>
                    <a:pt x="113" y="23"/>
                  </a:cubicBezTo>
                  <a:cubicBezTo>
                    <a:pt x="112" y="25"/>
                    <a:pt x="111" y="28"/>
                    <a:pt x="108" y="30"/>
                  </a:cubicBezTo>
                  <a:cubicBezTo>
                    <a:pt x="103" y="32"/>
                    <a:pt x="98" y="33"/>
                    <a:pt x="93" y="31"/>
                  </a:cubicBezTo>
                  <a:cubicBezTo>
                    <a:pt x="90" y="30"/>
                    <a:pt x="88" y="27"/>
                    <a:pt x="87" y="24"/>
                  </a:cubicBezTo>
                  <a:cubicBezTo>
                    <a:pt x="85" y="16"/>
                    <a:pt x="85" y="16"/>
                    <a:pt x="85" y="16"/>
                  </a:cubicBezTo>
                  <a:cubicBezTo>
                    <a:pt x="84" y="8"/>
                    <a:pt x="83" y="4"/>
                    <a:pt x="80" y="2"/>
                  </a:cubicBezTo>
                  <a:cubicBezTo>
                    <a:pt x="78" y="1"/>
                    <a:pt x="75" y="0"/>
                    <a:pt x="73" y="1"/>
                  </a:cubicBezTo>
                  <a:cubicBezTo>
                    <a:pt x="74" y="8"/>
                    <a:pt x="74" y="8"/>
                    <a:pt x="74" y="8"/>
                  </a:cubicBezTo>
                  <a:lnTo>
                    <a:pt x="73"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3"/>
            <p:cNvSpPr>
              <a:spLocks/>
            </p:cNvSpPr>
            <p:nvPr/>
          </p:nvSpPr>
          <p:spPr bwMode="auto">
            <a:xfrm>
              <a:off x="2892" y="2289"/>
              <a:ext cx="232" cy="266"/>
            </a:xfrm>
            <a:custGeom>
              <a:avLst/>
              <a:gdLst>
                <a:gd name="T0" fmla="*/ 64 w 122"/>
                <a:gd name="T1" fmla="*/ 6 h 140"/>
                <a:gd name="T2" fmla="*/ 43 w 122"/>
                <a:gd name="T3" fmla="*/ 2 h 140"/>
                <a:gd name="T4" fmla="*/ 38 w 122"/>
                <a:gd name="T5" fmla="*/ 26 h 140"/>
                <a:gd name="T6" fmla="*/ 28 w 122"/>
                <a:gd name="T7" fmla="*/ 32 h 140"/>
                <a:gd name="T8" fmla="*/ 23 w 122"/>
                <a:gd name="T9" fmla="*/ 41 h 140"/>
                <a:gd name="T10" fmla="*/ 17 w 122"/>
                <a:gd name="T11" fmla="*/ 53 h 140"/>
                <a:gd name="T12" fmla="*/ 6 w 122"/>
                <a:gd name="T13" fmla="*/ 68 h 140"/>
                <a:gd name="T14" fmla="*/ 1 w 122"/>
                <a:gd name="T15" fmla="*/ 78 h 140"/>
                <a:gd name="T16" fmla="*/ 11 w 122"/>
                <a:gd name="T17" fmla="*/ 93 h 140"/>
                <a:gd name="T18" fmla="*/ 16 w 122"/>
                <a:gd name="T19" fmla="*/ 101 h 140"/>
                <a:gd name="T20" fmla="*/ 16 w 122"/>
                <a:gd name="T21" fmla="*/ 102 h 140"/>
                <a:gd name="T22" fmla="*/ 16 w 122"/>
                <a:gd name="T23" fmla="*/ 104 h 140"/>
                <a:gd name="T24" fmla="*/ 15 w 122"/>
                <a:gd name="T25" fmla="*/ 105 h 140"/>
                <a:gd name="T26" fmla="*/ 27 w 122"/>
                <a:gd name="T27" fmla="*/ 123 h 140"/>
                <a:gd name="T28" fmla="*/ 33 w 122"/>
                <a:gd name="T29" fmla="*/ 135 h 140"/>
                <a:gd name="T30" fmla="*/ 46 w 122"/>
                <a:gd name="T31" fmla="*/ 130 h 140"/>
                <a:gd name="T32" fmla="*/ 46 w 122"/>
                <a:gd name="T33" fmla="*/ 129 h 140"/>
                <a:gd name="T34" fmla="*/ 53 w 122"/>
                <a:gd name="T35" fmla="*/ 125 h 140"/>
                <a:gd name="T36" fmla="*/ 66 w 122"/>
                <a:gd name="T37" fmla="*/ 136 h 140"/>
                <a:gd name="T38" fmla="*/ 68 w 122"/>
                <a:gd name="T39" fmla="*/ 136 h 140"/>
                <a:gd name="T40" fmla="*/ 74 w 122"/>
                <a:gd name="T41" fmla="*/ 134 h 140"/>
                <a:gd name="T42" fmla="*/ 76 w 122"/>
                <a:gd name="T43" fmla="*/ 134 h 140"/>
                <a:gd name="T44" fmla="*/ 84 w 122"/>
                <a:gd name="T45" fmla="*/ 140 h 140"/>
                <a:gd name="T46" fmla="*/ 85 w 122"/>
                <a:gd name="T47" fmla="*/ 124 h 140"/>
                <a:gd name="T48" fmla="*/ 86 w 122"/>
                <a:gd name="T49" fmla="*/ 123 h 140"/>
                <a:gd name="T50" fmla="*/ 89 w 122"/>
                <a:gd name="T51" fmla="*/ 113 h 140"/>
                <a:gd name="T52" fmla="*/ 88 w 122"/>
                <a:gd name="T53" fmla="*/ 111 h 140"/>
                <a:gd name="T54" fmla="*/ 90 w 122"/>
                <a:gd name="T55" fmla="*/ 110 h 140"/>
                <a:gd name="T56" fmla="*/ 101 w 122"/>
                <a:gd name="T57" fmla="*/ 94 h 140"/>
                <a:gd name="T58" fmla="*/ 103 w 122"/>
                <a:gd name="T59" fmla="*/ 94 h 140"/>
                <a:gd name="T60" fmla="*/ 103 w 122"/>
                <a:gd name="T61" fmla="*/ 102 h 140"/>
                <a:gd name="T62" fmla="*/ 115 w 122"/>
                <a:gd name="T63" fmla="*/ 92 h 140"/>
                <a:gd name="T64" fmla="*/ 112 w 122"/>
                <a:gd name="T65" fmla="*/ 86 h 140"/>
                <a:gd name="T66" fmla="*/ 115 w 122"/>
                <a:gd name="T67" fmla="*/ 68 h 140"/>
                <a:gd name="T68" fmla="*/ 109 w 122"/>
                <a:gd name="T69" fmla="*/ 68 h 140"/>
                <a:gd name="T70" fmla="*/ 108 w 122"/>
                <a:gd name="T71" fmla="*/ 67 h 140"/>
                <a:gd name="T72" fmla="*/ 106 w 122"/>
                <a:gd name="T73" fmla="*/ 58 h 140"/>
                <a:gd name="T74" fmla="*/ 122 w 122"/>
                <a:gd name="T75" fmla="*/ 58 h 140"/>
                <a:gd name="T76" fmla="*/ 109 w 122"/>
                <a:gd name="T77" fmla="*/ 43 h 140"/>
                <a:gd name="T78" fmla="*/ 117 w 122"/>
                <a:gd name="T79" fmla="*/ 33 h 140"/>
                <a:gd name="T80" fmla="*/ 111 w 122"/>
                <a:gd name="T81" fmla="*/ 34 h 140"/>
                <a:gd name="T82" fmla="*/ 111 w 122"/>
                <a:gd name="T83" fmla="*/ 33 h 140"/>
                <a:gd name="T84" fmla="*/ 103 w 122"/>
                <a:gd name="T85" fmla="*/ 24 h 140"/>
                <a:gd name="T86" fmla="*/ 81 w 122"/>
                <a:gd name="T87" fmla="*/ 32 h 140"/>
                <a:gd name="T88" fmla="*/ 79 w 122"/>
                <a:gd name="T89" fmla="*/ 32 h 140"/>
                <a:gd name="T90" fmla="*/ 78 w 122"/>
                <a:gd name="T91" fmla="*/ 18 h 140"/>
                <a:gd name="T92" fmla="*/ 82 w 122"/>
                <a:gd name="T93"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2" h="140">
                  <a:moveTo>
                    <a:pt x="75" y="2"/>
                  </a:moveTo>
                  <a:cubicBezTo>
                    <a:pt x="70" y="4"/>
                    <a:pt x="67" y="5"/>
                    <a:pt x="64" y="6"/>
                  </a:cubicBezTo>
                  <a:cubicBezTo>
                    <a:pt x="61" y="6"/>
                    <a:pt x="57" y="5"/>
                    <a:pt x="52" y="3"/>
                  </a:cubicBezTo>
                  <a:cubicBezTo>
                    <a:pt x="43" y="2"/>
                    <a:pt x="43" y="2"/>
                    <a:pt x="43" y="2"/>
                  </a:cubicBezTo>
                  <a:cubicBezTo>
                    <a:pt x="40" y="3"/>
                    <a:pt x="37" y="7"/>
                    <a:pt x="32" y="14"/>
                  </a:cubicBezTo>
                  <a:cubicBezTo>
                    <a:pt x="38" y="26"/>
                    <a:pt x="38" y="26"/>
                    <a:pt x="38" y="26"/>
                  </a:cubicBezTo>
                  <a:cubicBezTo>
                    <a:pt x="28" y="32"/>
                    <a:pt x="28" y="32"/>
                    <a:pt x="28" y="32"/>
                  </a:cubicBezTo>
                  <a:cubicBezTo>
                    <a:pt x="28" y="32"/>
                    <a:pt x="28" y="32"/>
                    <a:pt x="28" y="32"/>
                  </a:cubicBezTo>
                  <a:cubicBezTo>
                    <a:pt x="20" y="30"/>
                    <a:pt x="20" y="30"/>
                    <a:pt x="20" y="30"/>
                  </a:cubicBezTo>
                  <a:cubicBezTo>
                    <a:pt x="23" y="36"/>
                    <a:pt x="24" y="39"/>
                    <a:pt x="23" y="41"/>
                  </a:cubicBezTo>
                  <a:cubicBezTo>
                    <a:pt x="22" y="44"/>
                    <a:pt x="22" y="44"/>
                    <a:pt x="22" y="44"/>
                  </a:cubicBezTo>
                  <a:cubicBezTo>
                    <a:pt x="20" y="49"/>
                    <a:pt x="18" y="52"/>
                    <a:pt x="17" y="53"/>
                  </a:cubicBezTo>
                  <a:cubicBezTo>
                    <a:pt x="3" y="66"/>
                    <a:pt x="3" y="66"/>
                    <a:pt x="3" y="66"/>
                  </a:cubicBezTo>
                  <a:cubicBezTo>
                    <a:pt x="6" y="68"/>
                    <a:pt x="6" y="68"/>
                    <a:pt x="6" y="68"/>
                  </a:cubicBezTo>
                  <a:cubicBezTo>
                    <a:pt x="4" y="70"/>
                    <a:pt x="4" y="70"/>
                    <a:pt x="4" y="70"/>
                  </a:cubicBezTo>
                  <a:cubicBezTo>
                    <a:pt x="1" y="72"/>
                    <a:pt x="0" y="76"/>
                    <a:pt x="1" y="78"/>
                  </a:cubicBezTo>
                  <a:cubicBezTo>
                    <a:pt x="11" y="93"/>
                    <a:pt x="11" y="93"/>
                    <a:pt x="11" y="93"/>
                  </a:cubicBezTo>
                  <a:cubicBezTo>
                    <a:pt x="11" y="93"/>
                    <a:pt x="11" y="93"/>
                    <a:pt x="11" y="93"/>
                  </a:cubicBezTo>
                  <a:cubicBezTo>
                    <a:pt x="11" y="93"/>
                    <a:pt x="11" y="93"/>
                    <a:pt x="11" y="93"/>
                  </a:cubicBezTo>
                  <a:cubicBezTo>
                    <a:pt x="16" y="101"/>
                    <a:pt x="16" y="101"/>
                    <a:pt x="16" y="101"/>
                  </a:cubicBezTo>
                  <a:cubicBezTo>
                    <a:pt x="16" y="102"/>
                    <a:pt x="16" y="102"/>
                    <a:pt x="16" y="102"/>
                  </a:cubicBezTo>
                  <a:cubicBezTo>
                    <a:pt x="16" y="102"/>
                    <a:pt x="16" y="102"/>
                    <a:pt x="16" y="102"/>
                  </a:cubicBezTo>
                  <a:cubicBezTo>
                    <a:pt x="16" y="103"/>
                    <a:pt x="16" y="103"/>
                    <a:pt x="16" y="103"/>
                  </a:cubicBezTo>
                  <a:cubicBezTo>
                    <a:pt x="16" y="104"/>
                    <a:pt x="16" y="104"/>
                    <a:pt x="16" y="104"/>
                  </a:cubicBezTo>
                  <a:cubicBezTo>
                    <a:pt x="16" y="104"/>
                    <a:pt x="16" y="104"/>
                    <a:pt x="16" y="104"/>
                  </a:cubicBezTo>
                  <a:cubicBezTo>
                    <a:pt x="15" y="105"/>
                    <a:pt x="15" y="105"/>
                    <a:pt x="15" y="105"/>
                  </a:cubicBezTo>
                  <a:cubicBezTo>
                    <a:pt x="17" y="105"/>
                    <a:pt x="19" y="106"/>
                    <a:pt x="21" y="107"/>
                  </a:cubicBezTo>
                  <a:cubicBezTo>
                    <a:pt x="24" y="109"/>
                    <a:pt x="26" y="114"/>
                    <a:pt x="27" y="123"/>
                  </a:cubicBezTo>
                  <a:cubicBezTo>
                    <a:pt x="29" y="131"/>
                    <a:pt x="29" y="131"/>
                    <a:pt x="29" y="131"/>
                  </a:cubicBezTo>
                  <a:cubicBezTo>
                    <a:pt x="30" y="133"/>
                    <a:pt x="31" y="134"/>
                    <a:pt x="33" y="135"/>
                  </a:cubicBezTo>
                  <a:cubicBezTo>
                    <a:pt x="36" y="136"/>
                    <a:pt x="40" y="136"/>
                    <a:pt x="43" y="134"/>
                  </a:cubicBezTo>
                  <a:cubicBezTo>
                    <a:pt x="45" y="132"/>
                    <a:pt x="47" y="131"/>
                    <a:pt x="46" y="130"/>
                  </a:cubicBezTo>
                  <a:cubicBezTo>
                    <a:pt x="46" y="130"/>
                    <a:pt x="46" y="130"/>
                    <a:pt x="46" y="130"/>
                  </a:cubicBezTo>
                  <a:cubicBezTo>
                    <a:pt x="46" y="129"/>
                    <a:pt x="46" y="129"/>
                    <a:pt x="46" y="129"/>
                  </a:cubicBezTo>
                  <a:cubicBezTo>
                    <a:pt x="53" y="124"/>
                    <a:pt x="53" y="124"/>
                    <a:pt x="53" y="124"/>
                  </a:cubicBezTo>
                  <a:cubicBezTo>
                    <a:pt x="53" y="125"/>
                    <a:pt x="53" y="125"/>
                    <a:pt x="53" y="125"/>
                  </a:cubicBezTo>
                  <a:cubicBezTo>
                    <a:pt x="59" y="134"/>
                    <a:pt x="59" y="134"/>
                    <a:pt x="59" y="134"/>
                  </a:cubicBezTo>
                  <a:cubicBezTo>
                    <a:pt x="61" y="135"/>
                    <a:pt x="63" y="136"/>
                    <a:pt x="66" y="136"/>
                  </a:cubicBezTo>
                  <a:cubicBezTo>
                    <a:pt x="68" y="136"/>
                    <a:pt x="68" y="136"/>
                    <a:pt x="68" y="136"/>
                  </a:cubicBezTo>
                  <a:cubicBezTo>
                    <a:pt x="68" y="136"/>
                    <a:pt x="68" y="136"/>
                    <a:pt x="68" y="136"/>
                  </a:cubicBezTo>
                  <a:cubicBezTo>
                    <a:pt x="66" y="131"/>
                    <a:pt x="66" y="131"/>
                    <a:pt x="66" y="131"/>
                  </a:cubicBezTo>
                  <a:cubicBezTo>
                    <a:pt x="74" y="134"/>
                    <a:pt x="74" y="134"/>
                    <a:pt x="74" y="134"/>
                  </a:cubicBezTo>
                  <a:cubicBezTo>
                    <a:pt x="76" y="134"/>
                    <a:pt x="76" y="134"/>
                    <a:pt x="76" y="134"/>
                  </a:cubicBezTo>
                  <a:cubicBezTo>
                    <a:pt x="76" y="134"/>
                    <a:pt x="76" y="134"/>
                    <a:pt x="76" y="134"/>
                  </a:cubicBezTo>
                  <a:cubicBezTo>
                    <a:pt x="77" y="135"/>
                    <a:pt x="77" y="135"/>
                    <a:pt x="77" y="135"/>
                  </a:cubicBezTo>
                  <a:cubicBezTo>
                    <a:pt x="84" y="140"/>
                    <a:pt x="84" y="140"/>
                    <a:pt x="84" y="140"/>
                  </a:cubicBezTo>
                  <a:cubicBezTo>
                    <a:pt x="86" y="137"/>
                    <a:pt x="86" y="137"/>
                    <a:pt x="86" y="137"/>
                  </a:cubicBezTo>
                  <a:cubicBezTo>
                    <a:pt x="85" y="124"/>
                    <a:pt x="85" y="124"/>
                    <a:pt x="85" y="124"/>
                  </a:cubicBezTo>
                  <a:cubicBezTo>
                    <a:pt x="86" y="123"/>
                    <a:pt x="86" y="123"/>
                    <a:pt x="86" y="123"/>
                  </a:cubicBezTo>
                  <a:cubicBezTo>
                    <a:pt x="86" y="123"/>
                    <a:pt x="86" y="123"/>
                    <a:pt x="86" y="123"/>
                  </a:cubicBezTo>
                  <a:cubicBezTo>
                    <a:pt x="91" y="117"/>
                    <a:pt x="91" y="117"/>
                    <a:pt x="91" y="117"/>
                  </a:cubicBezTo>
                  <a:cubicBezTo>
                    <a:pt x="91" y="116"/>
                    <a:pt x="91" y="115"/>
                    <a:pt x="89" y="113"/>
                  </a:cubicBezTo>
                  <a:cubicBezTo>
                    <a:pt x="87" y="112"/>
                    <a:pt x="87" y="112"/>
                    <a:pt x="87" y="112"/>
                  </a:cubicBezTo>
                  <a:cubicBezTo>
                    <a:pt x="88" y="111"/>
                    <a:pt x="88" y="111"/>
                    <a:pt x="88" y="111"/>
                  </a:cubicBezTo>
                  <a:cubicBezTo>
                    <a:pt x="89" y="110"/>
                    <a:pt x="89" y="110"/>
                    <a:pt x="89" y="110"/>
                  </a:cubicBezTo>
                  <a:cubicBezTo>
                    <a:pt x="90" y="110"/>
                    <a:pt x="90" y="110"/>
                    <a:pt x="90" y="110"/>
                  </a:cubicBezTo>
                  <a:cubicBezTo>
                    <a:pt x="100" y="93"/>
                    <a:pt x="100" y="93"/>
                    <a:pt x="100" y="93"/>
                  </a:cubicBezTo>
                  <a:cubicBezTo>
                    <a:pt x="101" y="94"/>
                    <a:pt x="101" y="94"/>
                    <a:pt x="101" y="94"/>
                  </a:cubicBezTo>
                  <a:cubicBezTo>
                    <a:pt x="103" y="94"/>
                    <a:pt x="103" y="94"/>
                    <a:pt x="103" y="94"/>
                  </a:cubicBezTo>
                  <a:cubicBezTo>
                    <a:pt x="103" y="94"/>
                    <a:pt x="103" y="94"/>
                    <a:pt x="103" y="94"/>
                  </a:cubicBezTo>
                  <a:cubicBezTo>
                    <a:pt x="103" y="95"/>
                    <a:pt x="103" y="95"/>
                    <a:pt x="103" y="95"/>
                  </a:cubicBezTo>
                  <a:cubicBezTo>
                    <a:pt x="103" y="102"/>
                    <a:pt x="103" y="102"/>
                    <a:pt x="103" y="102"/>
                  </a:cubicBezTo>
                  <a:cubicBezTo>
                    <a:pt x="103" y="102"/>
                    <a:pt x="103" y="102"/>
                    <a:pt x="103" y="102"/>
                  </a:cubicBezTo>
                  <a:cubicBezTo>
                    <a:pt x="115" y="92"/>
                    <a:pt x="115" y="92"/>
                    <a:pt x="115" y="92"/>
                  </a:cubicBezTo>
                  <a:cubicBezTo>
                    <a:pt x="114" y="86"/>
                    <a:pt x="114" y="86"/>
                    <a:pt x="114" y="86"/>
                  </a:cubicBezTo>
                  <a:cubicBezTo>
                    <a:pt x="112" y="86"/>
                    <a:pt x="112" y="86"/>
                    <a:pt x="112" y="86"/>
                  </a:cubicBezTo>
                  <a:cubicBezTo>
                    <a:pt x="108" y="87"/>
                    <a:pt x="108" y="87"/>
                    <a:pt x="108" y="87"/>
                  </a:cubicBezTo>
                  <a:cubicBezTo>
                    <a:pt x="115" y="68"/>
                    <a:pt x="115" y="68"/>
                    <a:pt x="115" y="68"/>
                  </a:cubicBezTo>
                  <a:cubicBezTo>
                    <a:pt x="109" y="68"/>
                    <a:pt x="109" y="68"/>
                    <a:pt x="109" y="68"/>
                  </a:cubicBezTo>
                  <a:cubicBezTo>
                    <a:pt x="109" y="68"/>
                    <a:pt x="109" y="68"/>
                    <a:pt x="109" y="68"/>
                  </a:cubicBezTo>
                  <a:cubicBezTo>
                    <a:pt x="108" y="68"/>
                    <a:pt x="108" y="68"/>
                    <a:pt x="108" y="68"/>
                  </a:cubicBezTo>
                  <a:cubicBezTo>
                    <a:pt x="108" y="67"/>
                    <a:pt x="108" y="67"/>
                    <a:pt x="108" y="67"/>
                  </a:cubicBezTo>
                  <a:cubicBezTo>
                    <a:pt x="106" y="64"/>
                    <a:pt x="106" y="64"/>
                    <a:pt x="106" y="64"/>
                  </a:cubicBezTo>
                  <a:cubicBezTo>
                    <a:pt x="105" y="62"/>
                    <a:pt x="105" y="60"/>
                    <a:pt x="106" y="58"/>
                  </a:cubicBezTo>
                  <a:cubicBezTo>
                    <a:pt x="116" y="58"/>
                    <a:pt x="116" y="58"/>
                    <a:pt x="116" y="58"/>
                  </a:cubicBezTo>
                  <a:cubicBezTo>
                    <a:pt x="122" y="58"/>
                    <a:pt x="122" y="58"/>
                    <a:pt x="122" y="58"/>
                  </a:cubicBezTo>
                  <a:cubicBezTo>
                    <a:pt x="122" y="56"/>
                    <a:pt x="121" y="52"/>
                    <a:pt x="117" y="46"/>
                  </a:cubicBezTo>
                  <a:cubicBezTo>
                    <a:pt x="109" y="43"/>
                    <a:pt x="109" y="43"/>
                    <a:pt x="109" y="43"/>
                  </a:cubicBezTo>
                  <a:cubicBezTo>
                    <a:pt x="117" y="35"/>
                    <a:pt x="117" y="35"/>
                    <a:pt x="117" y="35"/>
                  </a:cubicBezTo>
                  <a:cubicBezTo>
                    <a:pt x="117" y="33"/>
                    <a:pt x="117" y="33"/>
                    <a:pt x="117" y="33"/>
                  </a:cubicBezTo>
                  <a:cubicBezTo>
                    <a:pt x="113" y="34"/>
                    <a:pt x="113" y="34"/>
                    <a:pt x="113" y="34"/>
                  </a:cubicBezTo>
                  <a:cubicBezTo>
                    <a:pt x="111" y="34"/>
                    <a:pt x="111" y="34"/>
                    <a:pt x="111" y="34"/>
                  </a:cubicBezTo>
                  <a:cubicBezTo>
                    <a:pt x="111" y="33"/>
                    <a:pt x="111" y="33"/>
                    <a:pt x="111" y="33"/>
                  </a:cubicBezTo>
                  <a:cubicBezTo>
                    <a:pt x="111" y="33"/>
                    <a:pt x="111" y="33"/>
                    <a:pt x="111" y="33"/>
                  </a:cubicBezTo>
                  <a:cubicBezTo>
                    <a:pt x="111" y="32"/>
                    <a:pt x="111" y="32"/>
                    <a:pt x="111" y="32"/>
                  </a:cubicBezTo>
                  <a:cubicBezTo>
                    <a:pt x="109" y="28"/>
                    <a:pt x="107" y="25"/>
                    <a:pt x="103" y="24"/>
                  </a:cubicBezTo>
                  <a:cubicBezTo>
                    <a:pt x="87" y="24"/>
                    <a:pt x="87" y="24"/>
                    <a:pt x="87" y="24"/>
                  </a:cubicBezTo>
                  <a:cubicBezTo>
                    <a:pt x="81" y="32"/>
                    <a:pt x="81" y="32"/>
                    <a:pt x="81" y="32"/>
                  </a:cubicBezTo>
                  <a:cubicBezTo>
                    <a:pt x="81" y="32"/>
                    <a:pt x="81" y="32"/>
                    <a:pt x="81" y="32"/>
                  </a:cubicBezTo>
                  <a:cubicBezTo>
                    <a:pt x="79" y="32"/>
                    <a:pt x="79" y="32"/>
                    <a:pt x="79" y="32"/>
                  </a:cubicBezTo>
                  <a:cubicBezTo>
                    <a:pt x="53" y="24"/>
                    <a:pt x="53" y="24"/>
                    <a:pt x="53" y="24"/>
                  </a:cubicBezTo>
                  <a:cubicBezTo>
                    <a:pt x="78" y="18"/>
                    <a:pt x="78" y="18"/>
                    <a:pt x="78" y="18"/>
                  </a:cubicBezTo>
                  <a:cubicBezTo>
                    <a:pt x="79" y="18"/>
                    <a:pt x="83" y="14"/>
                    <a:pt x="90" y="6"/>
                  </a:cubicBezTo>
                  <a:cubicBezTo>
                    <a:pt x="82" y="0"/>
                    <a:pt x="82" y="0"/>
                    <a:pt x="82" y="0"/>
                  </a:cubicBezTo>
                  <a:lnTo>
                    <a:pt x="75"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4"/>
            <p:cNvSpPr>
              <a:spLocks/>
            </p:cNvSpPr>
            <p:nvPr/>
          </p:nvSpPr>
          <p:spPr bwMode="auto">
            <a:xfrm>
              <a:off x="2669" y="2059"/>
              <a:ext cx="291" cy="356"/>
            </a:xfrm>
            <a:custGeom>
              <a:avLst/>
              <a:gdLst>
                <a:gd name="T0" fmla="*/ 96 w 153"/>
                <a:gd name="T1" fmla="*/ 53 h 187"/>
                <a:gd name="T2" fmla="*/ 85 w 153"/>
                <a:gd name="T3" fmla="*/ 28 h 187"/>
                <a:gd name="T4" fmla="*/ 55 w 153"/>
                <a:gd name="T5" fmla="*/ 17 h 187"/>
                <a:gd name="T6" fmla="*/ 37 w 153"/>
                <a:gd name="T7" fmla="*/ 0 h 187"/>
                <a:gd name="T8" fmla="*/ 48 w 153"/>
                <a:gd name="T9" fmla="*/ 17 h 187"/>
                <a:gd name="T10" fmla="*/ 49 w 153"/>
                <a:gd name="T11" fmla="*/ 19 h 187"/>
                <a:gd name="T12" fmla="*/ 36 w 153"/>
                <a:gd name="T13" fmla="*/ 36 h 187"/>
                <a:gd name="T14" fmla="*/ 19 w 153"/>
                <a:gd name="T15" fmla="*/ 23 h 187"/>
                <a:gd name="T16" fmla="*/ 23 w 153"/>
                <a:gd name="T17" fmla="*/ 35 h 187"/>
                <a:gd name="T18" fmla="*/ 23 w 153"/>
                <a:gd name="T19" fmla="*/ 36 h 187"/>
                <a:gd name="T20" fmla="*/ 22 w 153"/>
                <a:gd name="T21" fmla="*/ 41 h 187"/>
                <a:gd name="T22" fmla="*/ 14 w 153"/>
                <a:gd name="T23" fmla="*/ 44 h 187"/>
                <a:gd name="T24" fmla="*/ 11 w 153"/>
                <a:gd name="T25" fmla="*/ 51 h 187"/>
                <a:gd name="T26" fmla="*/ 8 w 153"/>
                <a:gd name="T27" fmla="*/ 63 h 187"/>
                <a:gd name="T28" fmla="*/ 8 w 153"/>
                <a:gd name="T29" fmla="*/ 63 h 187"/>
                <a:gd name="T30" fmla="*/ 4 w 153"/>
                <a:gd name="T31" fmla="*/ 65 h 187"/>
                <a:gd name="T32" fmla="*/ 14 w 153"/>
                <a:gd name="T33" fmla="*/ 81 h 187"/>
                <a:gd name="T34" fmla="*/ 18 w 153"/>
                <a:gd name="T35" fmla="*/ 81 h 187"/>
                <a:gd name="T36" fmla="*/ 35 w 153"/>
                <a:gd name="T37" fmla="*/ 89 h 187"/>
                <a:gd name="T38" fmla="*/ 35 w 153"/>
                <a:gd name="T39" fmla="*/ 89 h 187"/>
                <a:gd name="T40" fmla="*/ 34 w 153"/>
                <a:gd name="T41" fmla="*/ 100 h 187"/>
                <a:gd name="T42" fmla="*/ 30 w 153"/>
                <a:gd name="T43" fmla="*/ 109 h 187"/>
                <a:gd name="T44" fmla="*/ 25 w 153"/>
                <a:gd name="T45" fmla="*/ 115 h 187"/>
                <a:gd name="T46" fmla="*/ 25 w 153"/>
                <a:gd name="T47" fmla="*/ 115 h 187"/>
                <a:gd name="T48" fmla="*/ 26 w 153"/>
                <a:gd name="T49" fmla="*/ 127 h 187"/>
                <a:gd name="T50" fmla="*/ 38 w 153"/>
                <a:gd name="T51" fmla="*/ 129 h 187"/>
                <a:gd name="T52" fmla="*/ 43 w 153"/>
                <a:gd name="T53" fmla="*/ 134 h 187"/>
                <a:gd name="T54" fmla="*/ 51 w 153"/>
                <a:gd name="T55" fmla="*/ 176 h 187"/>
                <a:gd name="T56" fmla="*/ 49 w 153"/>
                <a:gd name="T57" fmla="*/ 179 h 187"/>
                <a:gd name="T58" fmla="*/ 50 w 153"/>
                <a:gd name="T59" fmla="*/ 182 h 187"/>
                <a:gd name="T60" fmla="*/ 73 w 153"/>
                <a:gd name="T61" fmla="*/ 173 h 187"/>
                <a:gd name="T62" fmla="*/ 78 w 153"/>
                <a:gd name="T63" fmla="*/ 175 h 187"/>
                <a:gd name="T64" fmla="*/ 79 w 153"/>
                <a:gd name="T65" fmla="*/ 175 h 187"/>
                <a:gd name="T66" fmla="*/ 87 w 153"/>
                <a:gd name="T67" fmla="*/ 170 h 187"/>
                <a:gd name="T68" fmla="*/ 110 w 153"/>
                <a:gd name="T69" fmla="*/ 180 h 187"/>
                <a:gd name="T70" fmla="*/ 116 w 153"/>
                <a:gd name="T71" fmla="*/ 184 h 187"/>
                <a:gd name="T72" fmla="*/ 134 w 153"/>
                <a:gd name="T73" fmla="*/ 163 h 187"/>
                <a:gd name="T74" fmla="*/ 130 w 153"/>
                <a:gd name="T75" fmla="*/ 148 h 187"/>
                <a:gd name="T76" fmla="*/ 144 w 153"/>
                <a:gd name="T77" fmla="*/ 149 h 187"/>
                <a:gd name="T78" fmla="*/ 144 w 153"/>
                <a:gd name="T79" fmla="*/ 135 h 187"/>
                <a:gd name="T80" fmla="*/ 153 w 153"/>
                <a:gd name="T81" fmla="*/ 123 h 187"/>
                <a:gd name="T82" fmla="*/ 142 w 153"/>
                <a:gd name="T83" fmla="*/ 111 h 187"/>
                <a:gd name="T84" fmla="*/ 136 w 153"/>
                <a:gd name="T85" fmla="*/ 116 h 187"/>
                <a:gd name="T86" fmla="*/ 135 w 153"/>
                <a:gd name="T87" fmla="*/ 115 h 187"/>
                <a:gd name="T88" fmla="*/ 126 w 153"/>
                <a:gd name="T89" fmla="*/ 107 h 187"/>
                <a:gd name="T90" fmla="*/ 113 w 153"/>
                <a:gd name="T91" fmla="*/ 99 h 187"/>
                <a:gd name="T92" fmla="*/ 110 w 153"/>
                <a:gd name="T93" fmla="*/ 85 h 187"/>
                <a:gd name="T94" fmla="*/ 117 w 153"/>
                <a:gd name="T95" fmla="*/ 64 h 187"/>
                <a:gd name="T96" fmla="*/ 129 w 153"/>
                <a:gd name="T97" fmla="*/ 65 h 187"/>
                <a:gd name="T98" fmla="*/ 130 w 153"/>
                <a:gd name="T99" fmla="*/ 52 h 187"/>
                <a:gd name="T100" fmla="*/ 97 w 153"/>
                <a:gd name="T101" fmla="*/ 54 h 187"/>
                <a:gd name="T102" fmla="*/ 96 w 153"/>
                <a:gd name="T103" fmla="*/ 5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3" h="187">
                  <a:moveTo>
                    <a:pt x="96" y="53"/>
                  </a:moveTo>
                  <a:cubicBezTo>
                    <a:pt x="96" y="53"/>
                    <a:pt x="96" y="53"/>
                    <a:pt x="96" y="53"/>
                  </a:cubicBezTo>
                  <a:cubicBezTo>
                    <a:pt x="96" y="53"/>
                    <a:pt x="96" y="53"/>
                    <a:pt x="96" y="53"/>
                  </a:cubicBezTo>
                  <a:cubicBezTo>
                    <a:pt x="92" y="37"/>
                    <a:pt x="88" y="29"/>
                    <a:pt x="85" y="28"/>
                  </a:cubicBezTo>
                  <a:cubicBezTo>
                    <a:pt x="71" y="23"/>
                    <a:pt x="71" y="23"/>
                    <a:pt x="71" y="23"/>
                  </a:cubicBezTo>
                  <a:cubicBezTo>
                    <a:pt x="63" y="21"/>
                    <a:pt x="57" y="19"/>
                    <a:pt x="55" y="17"/>
                  </a:cubicBezTo>
                  <a:cubicBezTo>
                    <a:pt x="51" y="15"/>
                    <a:pt x="46" y="9"/>
                    <a:pt x="40" y="0"/>
                  </a:cubicBezTo>
                  <a:cubicBezTo>
                    <a:pt x="37" y="0"/>
                    <a:pt x="37" y="0"/>
                    <a:pt x="37" y="0"/>
                  </a:cubicBezTo>
                  <a:cubicBezTo>
                    <a:pt x="38" y="1"/>
                    <a:pt x="38" y="1"/>
                    <a:pt x="38" y="1"/>
                  </a:cubicBezTo>
                  <a:cubicBezTo>
                    <a:pt x="38" y="4"/>
                    <a:pt x="42" y="9"/>
                    <a:pt x="48" y="17"/>
                  </a:cubicBezTo>
                  <a:cubicBezTo>
                    <a:pt x="49" y="18"/>
                    <a:pt x="49" y="18"/>
                    <a:pt x="49" y="18"/>
                  </a:cubicBezTo>
                  <a:cubicBezTo>
                    <a:pt x="49" y="19"/>
                    <a:pt x="49" y="19"/>
                    <a:pt x="49" y="19"/>
                  </a:cubicBezTo>
                  <a:cubicBezTo>
                    <a:pt x="43" y="30"/>
                    <a:pt x="43" y="30"/>
                    <a:pt x="43" y="30"/>
                  </a:cubicBezTo>
                  <a:cubicBezTo>
                    <a:pt x="40" y="35"/>
                    <a:pt x="38" y="37"/>
                    <a:pt x="36" y="36"/>
                  </a:cubicBezTo>
                  <a:cubicBezTo>
                    <a:pt x="34" y="35"/>
                    <a:pt x="31" y="31"/>
                    <a:pt x="26" y="25"/>
                  </a:cubicBezTo>
                  <a:cubicBezTo>
                    <a:pt x="19" y="23"/>
                    <a:pt x="19" y="23"/>
                    <a:pt x="19" y="23"/>
                  </a:cubicBezTo>
                  <a:cubicBezTo>
                    <a:pt x="19" y="25"/>
                    <a:pt x="20" y="29"/>
                    <a:pt x="23" y="35"/>
                  </a:cubicBezTo>
                  <a:cubicBezTo>
                    <a:pt x="23" y="35"/>
                    <a:pt x="23" y="35"/>
                    <a:pt x="23" y="35"/>
                  </a:cubicBezTo>
                  <a:cubicBezTo>
                    <a:pt x="23" y="36"/>
                    <a:pt x="23" y="36"/>
                    <a:pt x="23" y="36"/>
                  </a:cubicBezTo>
                  <a:cubicBezTo>
                    <a:pt x="23" y="36"/>
                    <a:pt x="23" y="36"/>
                    <a:pt x="23" y="36"/>
                  </a:cubicBezTo>
                  <a:cubicBezTo>
                    <a:pt x="23" y="37"/>
                    <a:pt x="23" y="37"/>
                    <a:pt x="23" y="37"/>
                  </a:cubicBezTo>
                  <a:cubicBezTo>
                    <a:pt x="22" y="41"/>
                    <a:pt x="22" y="41"/>
                    <a:pt x="22" y="41"/>
                  </a:cubicBezTo>
                  <a:cubicBezTo>
                    <a:pt x="14" y="44"/>
                    <a:pt x="14" y="44"/>
                    <a:pt x="14" y="44"/>
                  </a:cubicBezTo>
                  <a:cubicBezTo>
                    <a:pt x="14" y="44"/>
                    <a:pt x="14" y="44"/>
                    <a:pt x="14" y="44"/>
                  </a:cubicBezTo>
                  <a:cubicBezTo>
                    <a:pt x="12" y="45"/>
                    <a:pt x="12" y="45"/>
                    <a:pt x="12" y="45"/>
                  </a:cubicBezTo>
                  <a:cubicBezTo>
                    <a:pt x="11" y="46"/>
                    <a:pt x="11" y="48"/>
                    <a:pt x="11" y="51"/>
                  </a:cubicBezTo>
                  <a:cubicBezTo>
                    <a:pt x="12" y="57"/>
                    <a:pt x="12" y="60"/>
                    <a:pt x="10" y="62"/>
                  </a:cubicBezTo>
                  <a:cubicBezTo>
                    <a:pt x="10" y="63"/>
                    <a:pt x="9" y="63"/>
                    <a:pt x="8" y="63"/>
                  </a:cubicBezTo>
                  <a:cubicBezTo>
                    <a:pt x="8" y="63"/>
                    <a:pt x="8" y="63"/>
                    <a:pt x="8" y="63"/>
                  </a:cubicBezTo>
                  <a:cubicBezTo>
                    <a:pt x="8" y="63"/>
                    <a:pt x="8" y="63"/>
                    <a:pt x="8" y="63"/>
                  </a:cubicBezTo>
                  <a:cubicBezTo>
                    <a:pt x="0" y="61"/>
                    <a:pt x="0" y="61"/>
                    <a:pt x="0" y="61"/>
                  </a:cubicBezTo>
                  <a:cubicBezTo>
                    <a:pt x="0" y="63"/>
                    <a:pt x="2" y="64"/>
                    <a:pt x="4" y="65"/>
                  </a:cubicBezTo>
                  <a:cubicBezTo>
                    <a:pt x="8" y="69"/>
                    <a:pt x="11" y="74"/>
                    <a:pt x="14" y="80"/>
                  </a:cubicBezTo>
                  <a:cubicBezTo>
                    <a:pt x="14" y="81"/>
                    <a:pt x="14" y="81"/>
                    <a:pt x="14" y="81"/>
                  </a:cubicBezTo>
                  <a:cubicBezTo>
                    <a:pt x="14" y="81"/>
                    <a:pt x="14" y="81"/>
                    <a:pt x="14" y="81"/>
                  </a:cubicBezTo>
                  <a:cubicBezTo>
                    <a:pt x="18" y="81"/>
                    <a:pt x="18" y="81"/>
                    <a:pt x="18" y="81"/>
                  </a:cubicBezTo>
                  <a:cubicBezTo>
                    <a:pt x="22" y="80"/>
                    <a:pt x="26" y="81"/>
                    <a:pt x="30" y="83"/>
                  </a:cubicBezTo>
                  <a:cubicBezTo>
                    <a:pt x="35" y="89"/>
                    <a:pt x="35" y="89"/>
                    <a:pt x="35" y="89"/>
                  </a:cubicBezTo>
                  <a:cubicBezTo>
                    <a:pt x="35" y="89"/>
                    <a:pt x="35" y="89"/>
                    <a:pt x="35" y="89"/>
                  </a:cubicBezTo>
                  <a:cubicBezTo>
                    <a:pt x="35" y="89"/>
                    <a:pt x="35" y="89"/>
                    <a:pt x="35" y="89"/>
                  </a:cubicBezTo>
                  <a:cubicBezTo>
                    <a:pt x="35" y="89"/>
                    <a:pt x="35" y="89"/>
                    <a:pt x="35" y="89"/>
                  </a:cubicBezTo>
                  <a:cubicBezTo>
                    <a:pt x="34" y="100"/>
                    <a:pt x="34" y="100"/>
                    <a:pt x="34" y="100"/>
                  </a:cubicBezTo>
                  <a:cubicBezTo>
                    <a:pt x="36" y="101"/>
                    <a:pt x="36" y="103"/>
                    <a:pt x="36" y="105"/>
                  </a:cubicBezTo>
                  <a:cubicBezTo>
                    <a:pt x="35" y="107"/>
                    <a:pt x="33" y="108"/>
                    <a:pt x="30" y="109"/>
                  </a:cubicBezTo>
                  <a:cubicBezTo>
                    <a:pt x="27" y="109"/>
                    <a:pt x="26" y="111"/>
                    <a:pt x="25" y="115"/>
                  </a:cubicBezTo>
                  <a:cubicBezTo>
                    <a:pt x="25" y="115"/>
                    <a:pt x="25" y="115"/>
                    <a:pt x="25" y="115"/>
                  </a:cubicBezTo>
                  <a:cubicBezTo>
                    <a:pt x="25" y="115"/>
                    <a:pt x="25" y="115"/>
                    <a:pt x="25" y="115"/>
                  </a:cubicBezTo>
                  <a:cubicBezTo>
                    <a:pt x="25" y="115"/>
                    <a:pt x="25" y="115"/>
                    <a:pt x="25" y="115"/>
                  </a:cubicBezTo>
                  <a:cubicBezTo>
                    <a:pt x="22" y="122"/>
                    <a:pt x="22" y="122"/>
                    <a:pt x="22" y="122"/>
                  </a:cubicBezTo>
                  <a:cubicBezTo>
                    <a:pt x="26" y="127"/>
                    <a:pt x="26" y="127"/>
                    <a:pt x="26" y="127"/>
                  </a:cubicBezTo>
                  <a:cubicBezTo>
                    <a:pt x="37" y="129"/>
                    <a:pt x="37" y="129"/>
                    <a:pt x="37" y="129"/>
                  </a:cubicBezTo>
                  <a:cubicBezTo>
                    <a:pt x="38" y="129"/>
                    <a:pt x="38" y="129"/>
                    <a:pt x="38" y="129"/>
                  </a:cubicBezTo>
                  <a:cubicBezTo>
                    <a:pt x="38" y="129"/>
                    <a:pt x="38" y="129"/>
                    <a:pt x="38" y="129"/>
                  </a:cubicBezTo>
                  <a:cubicBezTo>
                    <a:pt x="43" y="134"/>
                    <a:pt x="43" y="134"/>
                    <a:pt x="43" y="134"/>
                  </a:cubicBezTo>
                  <a:cubicBezTo>
                    <a:pt x="36" y="144"/>
                    <a:pt x="36" y="144"/>
                    <a:pt x="36" y="144"/>
                  </a:cubicBezTo>
                  <a:cubicBezTo>
                    <a:pt x="51" y="176"/>
                    <a:pt x="51" y="176"/>
                    <a:pt x="51" y="176"/>
                  </a:cubicBezTo>
                  <a:cubicBezTo>
                    <a:pt x="52" y="177"/>
                    <a:pt x="52" y="177"/>
                    <a:pt x="52" y="177"/>
                  </a:cubicBezTo>
                  <a:cubicBezTo>
                    <a:pt x="49" y="179"/>
                    <a:pt x="49" y="179"/>
                    <a:pt x="49" y="179"/>
                  </a:cubicBezTo>
                  <a:cubicBezTo>
                    <a:pt x="50" y="182"/>
                    <a:pt x="50" y="182"/>
                    <a:pt x="50" y="182"/>
                  </a:cubicBezTo>
                  <a:cubicBezTo>
                    <a:pt x="50" y="182"/>
                    <a:pt x="50" y="182"/>
                    <a:pt x="50" y="182"/>
                  </a:cubicBezTo>
                  <a:cubicBezTo>
                    <a:pt x="78" y="165"/>
                    <a:pt x="78" y="165"/>
                    <a:pt x="78" y="165"/>
                  </a:cubicBezTo>
                  <a:cubicBezTo>
                    <a:pt x="73" y="173"/>
                    <a:pt x="73" y="173"/>
                    <a:pt x="73" y="173"/>
                  </a:cubicBezTo>
                  <a:cubicBezTo>
                    <a:pt x="70" y="179"/>
                    <a:pt x="68" y="184"/>
                    <a:pt x="67" y="187"/>
                  </a:cubicBezTo>
                  <a:cubicBezTo>
                    <a:pt x="72" y="185"/>
                    <a:pt x="76" y="182"/>
                    <a:pt x="78" y="175"/>
                  </a:cubicBezTo>
                  <a:cubicBezTo>
                    <a:pt x="78" y="175"/>
                    <a:pt x="78" y="175"/>
                    <a:pt x="78" y="175"/>
                  </a:cubicBezTo>
                  <a:cubicBezTo>
                    <a:pt x="79" y="175"/>
                    <a:pt x="79" y="175"/>
                    <a:pt x="79" y="175"/>
                  </a:cubicBezTo>
                  <a:cubicBezTo>
                    <a:pt x="86" y="171"/>
                    <a:pt x="86" y="171"/>
                    <a:pt x="86" y="171"/>
                  </a:cubicBezTo>
                  <a:cubicBezTo>
                    <a:pt x="87" y="170"/>
                    <a:pt x="87" y="170"/>
                    <a:pt x="87" y="170"/>
                  </a:cubicBezTo>
                  <a:cubicBezTo>
                    <a:pt x="98" y="179"/>
                    <a:pt x="98" y="179"/>
                    <a:pt x="98" y="179"/>
                  </a:cubicBezTo>
                  <a:cubicBezTo>
                    <a:pt x="110" y="180"/>
                    <a:pt x="110" y="180"/>
                    <a:pt x="110" y="180"/>
                  </a:cubicBezTo>
                  <a:cubicBezTo>
                    <a:pt x="110" y="180"/>
                    <a:pt x="110" y="180"/>
                    <a:pt x="110" y="180"/>
                  </a:cubicBezTo>
                  <a:cubicBezTo>
                    <a:pt x="116" y="184"/>
                    <a:pt x="116" y="184"/>
                    <a:pt x="116" y="184"/>
                  </a:cubicBezTo>
                  <a:cubicBezTo>
                    <a:pt x="130" y="171"/>
                    <a:pt x="130" y="171"/>
                    <a:pt x="130" y="171"/>
                  </a:cubicBezTo>
                  <a:cubicBezTo>
                    <a:pt x="132" y="170"/>
                    <a:pt x="133" y="167"/>
                    <a:pt x="134" y="163"/>
                  </a:cubicBezTo>
                  <a:cubicBezTo>
                    <a:pt x="136" y="160"/>
                    <a:pt x="136" y="160"/>
                    <a:pt x="136" y="160"/>
                  </a:cubicBezTo>
                  <a:cubicBezTo>
                    <a:pt x="136" y="159"/>
                    <a:pt x="134" y="155"/>
                    <a:pt x="130" y="148"/>
                  </a:cubicBezTo>
                  <a:cubicBezTo>
                    <a:pt x="127" y="143"/>
                    <a:pt x="127" y="143"/>
                    <a:pt x="127" y="143"/>
                  </a:cubicBezTo>
                  <a:cubicBezTo>
                    <a:pt x="144" y="149"/>
                    <a:pt x="144" y="149"/>
                    <a:pt x="144" y="149"/>
                  </a:cubicBezTo>
                  <a:cubicBezTo>
                    <a:pt x="150" y="146"/>
                    <a:pt x="150" y="146"/>
                    <a:pt x="150" y="146"/>
                  </a:cubicBezTo>
                  <a:cubicBezTo>
                    <a:pt x="144" y="135"/>
                    <a:pt x="144" y="135"/>
                    <a:pt x="144" y="135"/>
                  </a:cubicBezTo>
                  <a:cubicBezTo>
                    <a:pt x="144" y="134"/>
                    <a:pt x="144" y="134"/>
                    <a:pt x="144" y="134"/>
                  </a:cubicBezTo>
                  <a:cubicBezTo>
                    <a:pt x="153" y="123"/>
                    <a:pt x="153" y="123"/>
                    <a:pt x="153" y="123"/>
                  </a:cubicBezTo>
                  <a:cubicBezTo>
                    <a:pt x="149" y="117"/>
                    <a:pt x="149" y="117"/>
                    <a:pt x="149" y="117"/>
                  </a:cubicBezTo>
                  <a:cubicBezTo>
                    <a:pt x="146" y="113"/>
                    <a:pt x="143" y="111"/>
                    <a:pt x="142" y="111"/>
                  </a:cubicBezTo>
                  <a:cubicBezTo>
                    <a:pt x="141" y="111"/>
                    <a:pt x="141" y="111"/>
                    <a:pt x="141" y="111"/>
                  </a:cubicBezTo>
                  <a:cubicBezTo>
                    <a:pt x="136" y="116"/>
                    <a:pt x="136" y="116"/>
                    <a:pt x="136" y="116"/>
                  </a:cubicBezTo>
                  <a:cubicBezTo>
                    <a:pt x="136" y="115"/>
                    <a:pt x="136" y="115"/>
                    <a:pt x="136" y="115"/>
                  </a:cubicBezTo>
                  <a:cubicBezTo>
                    <a:pt x="135" y="115"/>
                    <a:pt x="135" y="115"/>
                    <a:pt x="135" y="115"/>
                  </a:cubicBezTo>
                  <a:cubicBezTo>
                    <a:pt x="128" y="113"/>
                    <a:pt x="128" y="113"/>
                    <a:pt x="128" y="113"/>
                  </a:cubicBezTo>
                  <a:cubicBezTo>
                    <a:pt x="126" y="107"/>
                    <a:pt x="126" y="107"/>
                    <a:pt x="126" y="107"/>
                  </a:cubicBezTo>
                  <a:cubicBezTo>
                    <a:pt x="123" y="106"/>
                    <a:pt x="120" y="105"/>
                    <a:pt x="118" y="102"/>
                  </a:cubicBezTo>
                  <a:cubicBezTo>
                    <a:pt x="113" y="99"/>
                    <a:pt x="113" y="99"/>
                    <a:pt x="113" y="99"/>
                  </a:cubicBezTo>
                  <a:cubicBezTo>
                    <a:pt x="110" y="97"/>
                    <a:pt x="108" y="95"/>
                    <a:pt x="108" y="93"/>
                  </a:cubicBezTo>
                  <a:cubicBezTo>
                    <a:pt x="107" y="91"/>
                    <a:pt x="108" y="88"/>
                    <a:pt x="110" y="85"/>
                  </a:cubicBezTo>
                  <a:cubicBezTo>
                    <a:pt x="114" y="78"/>
                    <a:pt x="117" y="73"/>
                    <a:pt x="117" y="69"/>
                  </a:cubicBezTo>
                  <a:cubicBezTo>
                    <a:pt x="117" y="64"/>
                    <a:pt x="117" y="64"/>
                    <a:pt x="117" y="64"/>
                  </a:cubicBezTo>
                  <a:cubicBezTo>
                    <a:pt x="120" y="64"/>
                    <a:pt x="120" y="64"/>
                    <a:pt x="120" y="64"/>
                  </a:cubicBezTo>
                  <a:cubicBezTo>
                    <a:pt x="129" y="65"/>
                    <a:pt x="129" y="65"/>
                    <a:pt x="129" y="65"/>
                  </a:cubicBezTo>
                  <a:cubicBezTo>
                    <a:pt x="130" y="64"/>
                    <a:pt x="131" y="60"/>
                    <a:pt x="132" y="53"/>
                  </a:cubicBezTo>
                  <a:cubicBezTo>
                    <a:pt x="130" y="52"/>
                    <a:pt x="130" y="52"/>
                    <a:pt x="130" y="52"/>
                  </a:cubicBezTo>
                  <a:cubicBezTo>
                    <a:pt x="123" y="57"/>
                    <a:pt x="118" y="59"/>
                    <a:pt x="115" y="61"/>
                  </a:cubicBezTo>
                  <a:cubicBezTo>
                    <a:pt x="110" y="62"/>
                    <a:pt x="105" y="59"/>
                    <a:pt x="97" y="54"/>
                  </a:cubicBezTo>
                  <a:cubicBezTo>
                    <a:pt x="97" y="53"/>
                    <a:pt x="97" y="53"/>
                    <a:pt x="97" y="53"/>
                  </a:cubicBezTo>
                  <a:lnTo>
                    <a:pt x="96" y="5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5"/>
            <p:cNvSpPr>
              <a:spLocks/>
            </p:cNvSpPr>
            <p:nvPr/>
          </p:nvSpPr>
          <p:spPr bwMode="auto">
            <a:xfrm>
              <a:off x="2724" y="1647"/>
              <a:ext cx="78" cy="111"/>
            </a:xfrm>
            <a:custGeom>
              <a:avLst/>
              <a:gdLst>
                <a:gd name="T0" fmla="*/ 24 w 41"/>
                <a:gd name="T1" fmla="*/ 1 h 58"/>
                <a:gd name="T2" fmla="*/ 23 w 41"/>
                <a:gd name="T3" fmla="*/ 0 h 58"/>
                <a:gd name="T4" fmla="*/ 17 w 41"/>
                <a:gd name="T5" fmla="*/ 7 h 58"/>
                <a:gd name="T6" fmla="*/ 15 w 41"/>
                <a:gd name="T7" fmla="*/ 6 h 58"/>
                <a:gd name="T8" fmla="*/ 15 w 41"/>
                <a:gd name="T9" fmla="*/ 6 h 58"/>
                <a:gd name="T10" fmla="*/ 15 w 41"/>
                <a:gd name="T11" fmla="*/ 7 h 58"/>
                <a:gd name="T12" fmla="*/ 12 w 41"/>
                <a:gd name="T13" fmla="*/ 10 h 58"/>
                <a:gd name="T14" fmla="*/ 10 w 41"/>
                <a:gd name="T15" fmla="*/ 11 h 58"/>
                <a:gd name="T16" fmla="*/ 6 w 41"/>
                <a:gd name="T17" fmla="*/ 13 h 58"/>
                <a:gd name="T18" fmla="*/ 5 w 41"/>
                <a:gd name="T19" fmla="*/ 16 h 58"/>
                <a:gd name="T20" fmla="*/ 3 w 41"/>
                <a:gd name="T21" fmla="*/ 25 h 58"/>
                <a:gd name="T22" fmla="*/ 1 w 41"/>
                <a:gd name="T23" fmla="*/ 30 h 58"/>
                <a:gd name="T24" fmla="*/ 1 w 41"/>
                <a:gd name="T25" fmla="*/ 39 h 58"/>
                <a:gd name="T26" fmla="*/ 3 w 41"/>
                <a:gd name="T27" fmla="*/ 51 h 58"/>
                <a:gd name="T28" fmla="*/ 10 w 41"/>
                <a:gd name="T29" fmla="*/ 56 h 58"/>
                <a:gd name="T30" fmla="*/ 19 w 41"/>
                <a:gd name="T31" fmla="*/ 58 h 58"/>
                <a:gd name="T32" fmla="*/ 28 w 41"/>
                <a:gd name="T33" fmla="*/ 55 h 58"/>
                <a:gd name="T34" fmla="*/ 26 w 41"/>
                <a:gd name="T35" fmla="*/ 50 h 58"/>
                <a:gd name="T36" fmla="*/ 26 w 41"/>
                <a:gd name="T37" fmla="*/ 49 h 58"/>
                <a:gd name="T38" fmla="*/ 26 w 41"/>
                <a:gd name="T39" fmla="*/ 49 h 58"/>
                <a:gd name="T40" fmla="*/ 27 w 41"/>
                <a:gd name="T41" fmla="*/ 45 h 58"/>
                <a:gd name="T42" fmla="*/ 27 w 41"/>
                <a:gd name="T43" fmla="*/ 45 h 58"/>
                <a:gd name="T44" fmla="*/ 31 w 41"/>
                <a:gd name="T45" fmla="*/ 37 h 58"/>
                <a:gd name="T46" fmla="*/ 39 w 41"/>
                <a:gd name="T47" fmla="*/ 37 h 58"/>
                <a:gd name="T48" fmla="*/ 41 w 41"/>
                <a:gd name="T49" fmla="*/ 37 h 58"/>
                <a:gd name="T50" fmla="*/ 33 w 41"/>
                <a:gd name="T51" fmla="*/ 24 h 58"/>
                <a:gd name="T52" fmla="*/ 30 w 41"/>
                <a:gd name="T53" fmla="*/ 20 h 58"/>
                <a:gd name="T54" fmla="*/ 27 w 41"/>
                <a:gd name="T55" fmla="*/ 9 h 58"/>
                <a:gd name="T56" fmla="*/ 24 w 41"/>
                <a:gd name="T57" fmla="*/ 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1" h="58">
                  <a:moveTo>
                    <a:pt x="24" y="1"/>
                  </a:moveTo>
                  <a:cubicBezTo>
                    <a:pt x="23" y="0"/>
                    <a:pt x="23" y="0"/>
                    <a:pt x="23" y="0"/>
                  </a:cubicBezTo>
                  <a:cubicBezTo>
                    <a:pt x="21" y="0"/>
                    <a:pt x="19" y="2"/>
                    <a:pt x="17" y="7"/>
                  </a:cubicBezTo>
                  <a:cubicBezTo>
                    <a:pt x="15" y="6"/>
                    <a:pt x="15" y="6"/>
                    <a:pt x="15" y="6"/>
                  </a:cubicBezTo>
                  <a:cubicBezTo>
                    <a:pt x="15" y="6"/>
                    <a:pt x="15" y="6"/>
                    <a:pt x="15" y="6"/>
                  </a:cubicBezTo>
                  <a:cubicBezTo>
                    <a:pt x="15" y="7"/>
                    <a:pt x="15" y="7"/>
                    <a:pt x="15" y="7"/>
                  </a:cubicBezTo>
                  <a:cubicBezTo>
                    <a:pt x="12" y="10"/>
                    <a:pt x="12" y="10"/>
                    <a:pt x="12" y="10"/>
                  </a:cubicBezTo>
                  <a:cubicBezTo>
                    <a:pt x="10" y="11"/>
                    <a:pt x="10" y="11"/>
                    <a:pt x="10" y="11"/>
                  </a:cubicBezTo>
                  <a:cubicBezTo>
                    <a:pt x="6" y="13"/>
                    <a:pt x="6" y="13"/>
                    <a:pt x="6" y="13"/>
                  </a:cubicBezTo>
                  <a:cubicBezTo>
                    <a:pt x="5" y="16"/>
                    <a:pt x="5" y="16"/>
                    <a:pt x="5" y="16"/>
                  </a:cubicBezTo>
                  <a:cubicBezTo>
                    <a:pt x="6" y="21"/>
                    <a:pt x="5" y="24"/>
                    <a:pt x="3" y="25"/>
                  </a:cubicBezTo>
                  <a:cubicBezTo>
                    <a:pt x="1" y="30"/>
                    <a:pt x="1" y="30"/>
                    <a:pt x="1" y="30"/>
                  </a:cubicBezTo>
                  <a:cubicBezTo>
                    <a:pt x="1" y="31"/>
                    <a:pt x="0" y="34"/>
                    <a:pt x="1" y="39"/>
                  </a:cubicBezTo>
                  <a:cubicBezTo>
                    <a:pt x="3" y="51"/>
                    <a:pt x="3" y="51"/>
                    <a:pt x="3" y="51"/>
                  </a:cubicBezTo>
                  <a:cubicBezTo>
                    <a:pt x="4" y="52"/>
                    <a:pt x="6" y="54"/>
                    <a:pt x="10" y="56"/>
                  </a:cubicBezTo>
                  <a:cubicBezTo>
                    <a:pt x="19" y="58"/>
                    <a:pt x="19" y="58"/>
                    <a:pt x="19" y="58"/>
                  </a:cubicBezTo>
                  <a:cubicBezTo>
                    <a:pt x="21" y="58"/>
                    <a:pt x="25" y="57"/>
                    <a:pt x="28" y="55"/>
                  </a:cubicBezTo>
                  <a:cubicBezTo>
                    <a:pt x="26" y="50"/>
                    <a:pt x="26" y="50"/>
                    <a:pt x="26" y="50"/>
                  </a:cubicBezTo>
                  <a:cubicBezTo>
                    <a:pt x="26" y="49"/>
                    <a:pt x="26" y="49"/>
                    <a:pt x="26" y="49"/>
                  </a:cubicBezTo>
                  <a:cubicBezTo>
                    <a:pt x="26" y="49"/>
                    <a:pt x="26" y="49"/>
                    <a:pt x="26" y="49"/>
                  </a:cubicBezTo>
                  <a:cubicBezTo>
                    <a:pt x="27" y="45"/>
                    <a:pt x="27" y="45"/>
                    <a:pt x="27" y="45"/>
                  </a:cubicBezTo>
                  <a:cubicBezTo>
                    <a:pt x="27" y="45"/>
                    <a:pt x="27" y="45"/>
                    <a:pt x="27" y="45"/>
                  </a:cubicBezTo>
                  <a:cubicBezTo>
                    <a:pt x="31" y="37"/>
                    <a:pt x="31" y="37"/>
                    <a:pt x="31" y="37"/>
                  </a:cubicBezTo>
                  <a:cubicBezTo>
                    <a:pt x="39" y="37"/>
                    <a:pt x="39" y="37"/>
                    <a:pt x="39" y="37"/>
                  </a:cubicBezTo>
                  <a:cubicBezTo>
                    <a:pt x="41" y="37"/>
                    <a:pt x="41" y="37"/>
                    <a:pt x="41" y="37"/>
                  </a:cubicBezTo>
                  <a:cubicBezTo>
                    <a:pt x="40" y="34"/>
                    <a:pt x="37" y="30"/>
                    <a:pt x="33" y="24"/>
                  </a:cubicBezTo>
                  <a:cubicBezTo>
                    <a:pt x="30" y="20"/>
                    <a:pt x="30" y="20"/>
                    <a:pt x="30" y="20"/>
                  </a:cubicBezTo>
                  <a:cubicBezTo>
                    <a:pt x="29" y="17"/>
                    <a:pt x="27" y="13"/>
                    <a:pt x="27" y="9"/>
                  </a:cubicBezTo>
                  <a:cubicBezTo>
                    <a:pt x="26" y="5"/>
                    <a:pt x="25" y="3"/>
                    <a:pt x="2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6"/>
            <p:cNvSpPr>
              <a:spLocks/>
            </p:cNvSpPr>
            <p:nvPr/>
          </p:nvSpPr>
          <p:spPr bwMode="auto">
            <a:xfrm>
              <a:off x="2650" y="1598"/>
              <a:ext cx="101" cy="108"/>
            </a:xfrm>
            <a:custGeom>
              <a:avLst/>
              <a:gdLst>
                <a:gd name="T0" fmla="*/ 26 w 53"/>
                <a:gd name="T1" fmla="*/ 12 h 57"/>
                <a:gd name="T2" fmla="*/ 26 w 53"/>
                <a:gd name="T3" fmla="*/ 13 h 57"/>
                <a:gd name="T4" fmla="*/ 24 w 53"/>
                <a:gd name="T5" fmla="*/ 13 h 57"/>
                <a:gd name="T6" fmla="*/ 19 w 53"/>
                <a:gd name="T7" fmla="*/ 12 h 57"/>
                <a:gd name="T8" fmla="*/ 19 w 53"/>
                <a:gd name="T9" fmla="*/ 14 h 57"/>
                <a:gd name="T10" fmla="*/ 19 w 53"/>
                <a:gd name="T11" fmla="*/ 15 h 57"/>
                <a:gd name="T12" fmla="*/ 18 w 53"/>
                <a:gd name="T13" fmla="*/ 15 h 57"/>
                <a:gd name="T14" fmla="*/ 9 w 53"/>
                <a:gd name="T15" fmla="*/ 19 h 57"/>
                <a:gd name="T16" fmla="*/ 9 w 53"/>
                <a:gd name="T17" fmla="*/ 20 h 57"/>
                <a:gd name="T18" fmla="*/ 12 w 53"/>
                <a:gd name="T19" fmla="*/ 28 h 57"/>
                <a:gd name="T20" fmla="*/ 12 w 53"/>
                <a:gd name="T21" fmla="*/ 29 h 57"/>
                <a:gd name="T22" fmla="*/ 12 w 53"/>
                <a:gd name="T23" fmla="*/ 30 h 57"/>
                <a:gd name="T24" fmla="*/ 2 w 53"/>
                <a:gd name="T25" fmla="*/ 41 h 57"/>
                <a:gd name="T26" fmla="*/ 0 w 53"/>
                <a:gd name="T27" fmla="*/ 45 h 57"/>
                <a:gd name="T28" fmla="*/ 2 w 53"/>
                <a:gd name="T29" fmla="*/ 48 h 57"/>
                <a:gd name="T30" fmla="*/ 7 w 53"/>
                <a:gd name="T31" fmla="*/ 50 h 57"/>
                <a:gd name="T32" fmla="*/ 10 w 53"/>
                <a:gd name="T33" fmla="*/ 50 h 57"/>
                <a:gd name="T34" fmla="*/ 20 w 53"/>
                <a:gd name="T35" fmla="*/ 53 h 57"/>
                <a:gd name="T36" fmla="*/ 24 w 53"/>
                <a:gd name="T37" fmla="*/ 55 h 57"/>
                <a:gd name="T38" fmla="*/ 31 w 53"/>
                <a:gd name="T39" fmla="*/ 57 h 57"/>
                <a:gd name="T40" fmla="*/ 36 w 53"/>
                <a:gd name="T41" fmla="*/ 53 h 57"/>
                <a:gd name="T42" fmla="*/ 39 w 53"/>
                <a:gd name="T43" fmla="*/ 49 h 57"/>
                <a:gd name="T44" fmla="*/ 42 w 53"/>
                <a:gd name="T45" fmla="*/ 42 h 57"/>
                <a:gd name="T46" fmla="*/ 40 w 53"/>
                <a:gd name="T47" fmla="*/ 33 h 57"/>
                <a:gd name="T48" fmla="*/ 43 w 53"/>
                <a:gd name="T49" fmla="*/ 34 h 57"/>
                <a:gd name="T50" fmla="*/ 48 w 53"/>
                <a:gd name="T51" fmla="*/ 34 h 57"/>
                <a:gd name="T52" fmla="*/ 50 w 53"/>
                <a:gd name="T53" fmla="*/ 33 h 57"/>
                <a:gd name="T54" fmla="*/ 51 w 53"/>
                <a:gd name="T55" fmla="*/ 31 h 57"/>
                <a:gd name="T56" fmla="*/ 47 w 53"/>
                <a:gd name="T57" fmla="*/ 19 h 57"/>
                <a:gd name="T58" fmla="*/ 48 w 53"/>
                <a:gd name="T59" fmla="*/ 15 h 57"/>
                <a:gd name="T60" fmla="*/ 53 w 53"/>
                <a:gd name="T61" fmla="*/ 11 h 57"/>
                <a:gd name="T62" fmla="*/ 53 w 53"/>
                <a:gd name="T63" fmla="*/ 11 h 57"/>
                <a:gd name="T64" fmla="*/ 52 w 53"/>
                <a:gd name="T65" fmla="*/ 9 h 57"/>
                <a:gd name="T66" fmla="*/ 43 w 53"/>
                <a:gd name="T67" fmla="*/ 9 h 57"/>
                <a:gd name="T68" fmla="*/ 43 w 53"/>
                <a:gd name="T69" fmla="*/ 9 h 57"/>
                <a:gd name="T70" fmla="*/ 34 w 53"/>
                <a:gd name="T71" fmla="*/ 3 h 57"/>
                <a:gd name="T72" fmla="*/ 24 w 53"/>
                <a:gd name="T73" fmla="*/ 1 h 57"/>
                <a:gd name="T74" fmla="*/ 22 w 53"/>
                <a:gd name="T75" fmla="*/ 1 h 57"/>
                <a:gd name="T76" fmla="*/ 25 w 53"/>
                <a:gd name="T77" fmla="*/ 5 h 57"/>
                <a:gd name="T78" fmla="*/ 26 w 53"/>
                <a:gd name="T79"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3" h="57">
                  <a:moveTo>
                    <a:pt x="26" y="12"/>
                  </a:moveTo>
                  <a:cubicBezTo>
                    <a:pt x="26" y="13"/>
                    <a:pt x="26" y="13"/>
                    <a:pt x="26" y="13"/>
                  </a:cubicBezTo>
                  <a:cubicBezTo>
                    <a:pt x="24" y="13"/>
                    <a:pt x="24" y="13"/>
                    <a:pt x="24" y="13"/>
                  </a:cubicBezTo>
                  <a:cubicBezTo>
                    <a:pt x="19" y="12"/>
                    <a:pt x="19" y="12"/>
                    <a:pt x="19" y="12"/>
                  </a:cubicBezTo>
                  <a:cubicBezTo>
                    <a:pt x="19" y="14"/>
                    <a:pt x="19" y="14"/>
                    <a:pt x="19" y="14"/>
                  </a:cubicBezTo>
                  <a:cubicBezTo>
                    <a:pt x="19" y="15"/>
                    <a:pt x="19" y="15"/>
                    <a:pt x="19" y="15"/>
                  </a:cubicBezTo>
                  <a:cubicBezTo>
                    <a:pt x="18" y="15"/>
                    <a:pt x="18" y="15"/>
                    <a:pt x="18" y="15"/>
                  </a:cubicBezTo>
                  <a:cubicBezTo>
                    <a:pt x="9" y="19"/>
                    <a:pt x="9" y="19"/>
                    <a:pt x="9" y="19"/>
                  </a:cubicBezTo>
                  <a:cubicBezTo>
                    <a:pt x="9" y="20"/>
                    <a:pt x="9" y="20"/>
                    <a:pt x="9" y="20"/>
                  </a:cubicBezTo>
                  <a:cubicBezTo>
                    <a:pt x="8" y="23"/>
                    <a:pt x="9" y="25"/>
                    <a:pt x="12" y="28"/>
                  </a:cubicBezTo>
                  <a:cubicBezTo>
                    <a:pt x="12" y="29"/>
                    <a:pt x="12" y="29"/>
                    <a:pt x="12" y="29"/>
                  </a:cubicBezTo>
                  <a:cubicBezTo>
                    <a:pt x="12" y="30"/>
                    <a:pt x="12" y="30"/>
                    <a:pt x="12" y="30"/>
                  </a:cubicBezTo>
                  <a:cubicBezTo>
                    <a:pt x="9" y="34"/>
                    <a:pt x="6" y="38"/>
                    <a:pt x="2" y="41"/>
                  </a:cubicBezTo>
                  <a:cubicBezTo>
                    <a:pt x="0" y="42"/>
                    <a:pt x="0" y="43"/>
                    <a:pt x="0" y="45"/>
                  </a:cubicBezTo>
                  <a:cubicBezTo>
                    <a:pt x="2" y="48"/>
                    <a:pt x="2" y="48"/>
                    <a:pt x="2" y="48"/>
                  </a:cubicBezTo>
                  <a:cubicBezTo>
                    <a:pt x="7" y="50"/>
                    <a:pt x="7" y="50"/>
                    <a:pt x="7" y="50"/>
                  </a:cubicBezTo>
                  <a:cubicBezTo>
                    <a:pt x="10" y="50"/>
                    <a:pt x="10" y="50"/>
                    <a:pt x="10" y="50"/>
                  </a:cubicBezTo>
                  <a:cubicBezTo>
                    <a:pt x="15" y="50"/>
                    <a:pt x="18" y="51"/>
                    <a:pt x="20" y="53"/>
                  </a:cubicBezTo>
                  <a:cubicBezTo>
                    <a:pt x="24" y="55"/>
                    <a:pt x="24" y="55"/>
                    <a:pt x="24" y="55"/>
                  </a:cubicBezTo>
                  <a:cubicBezTo>
                    <a:pt x="26" y="57"/>
                    <a:pt x="29" y="57"/>
                    <a:pt x="31" y="57"/>
                  </a:cubicBezTo>
                  <a:cubicBezTo>
                    <a:pt x="32" y="57"/>
                    <a:pt x="34" y="56"/>
                    <a:pt x="36" y="53"/>
                  </a:cubicBezTo>
                  <a:cubicBezTo>
                    <a:pt x="39" y="49"/>
                    <a:pt x="39" y="49"/>
                    <a:pt x="39" y="49"/>
                  </a:cubicBezTo>
                  <a:cubicBezTo>
                    <a:pt x="42" y="42"/>
                    <a:pt x="42" y="42"/>
                    <a:pt x="42" y="42"/>
                  </a:cubicBezTo>
                  <a:cubicBezTo>
                    <a:pt x="40" y="33"/>
                    <a:pt x="40" y="33"/>
                    <a:pt x="40" y="33"/>
                  </a:cubicBezTo>
                  <a:cubicBezTo>
                    <a:pt x="43" y="34"/>
                    <a:pt x="43" y="34"/>
                    <a:pt x="43" y="34"/>
                  </a:cubicBezTo>
                  <a:cubicBezTo>
                    <a:pt x="48" y="34"/>
                    <a:pt x="48" y="34"/>
                    <a:pt x="48" y="34"/>
                  </a:cubicBezTo>
                  <a:cubicBezTo>
                    <a:pt x="50" y="33"/>
                    <a:pt x="50" y="33"/>
                    <a:pt x="50" y="33"/>
                  </a:cubicBezTo>
                  <a:cubicBezTo>
                    <a:pt x="51" y="31"/>
                    <a:pt x="51" y="31"/>
                    <a:pt x="51" y="31"/>
                  </a:cubicBezTo>
                  <a:cubicBezTo>
                    <a:pt x="47" y="19"/>
                    <a:pt x="47" y="19"/>
                    <a:pt x="47" y="19"/>
                  </a:cubicBezTo>
                  <a:cubicBezTo>
                    <a:pt x="48" y="15"/>
                    <a:pt x="48" y="15"/>
                    <a:pt x="48" y="15"/>
                  </a:cubicBezTo>
                  <a:cubicBezTo>
                    <a:pt x="50" y="13"/>
                    <a:pt x="51" y="12"/>
                    <a:pt x="53" y="11"/>
                  </a:cubicBezTo>
                  <a:cubicBezTo>
                    <a:pt x="53" y="11"/>
                    <a:pt x="53" y="11"/>
                    <a:pt x="53" y="11"/>
                  </a:cubicBezTo>
                  <a:cubicBezTo>
                    <a:pt x="52" y="9"/>
                    <a:pt x="52" y="9"/>
                    <a:pt x="52" y="9"/>
                  </a:cubicBezTo>
                  <a:cubicBezTo>
                    <a:pt x="43" y="9"/>
                    <a:pt x="43" y="9"/>
                    <a:pt x="43" y="9"/>
                  </a:cubicBezTo>
                  <a:cubicBezTo>
                    <a:pt x="43" y="9"/>
                    <a:pt x="43" y="9"/>
                    <a:pt x="43" y="9"/>
                  </a:cubicBezTo>
                  <a:cubicBezTo>
                    <a:pt x="34" y="3"/>
                    <a:pt x="34" y="3"/>
                    <a:pt x="34" y="3"/>
                  </a:cubicBezTo>
                  <a:cubicBezTo>
                    <a:pt x="30" y="0"/>
                    <a:pt x="27" y="0"/>
                    <a:pt x="24" y="1"/>
                  </a:cubicBezTo>
                  <a:cubicBezTo>
                    <a:pt x="22" y="1"/>
                    <a:pt x="22" y="1"/>
                    <a:pt x="22" y="1"/>
                  </a:cubicBezTo>
                  <a:cubicBezTo>
                    <a:pt x="22" y="3"/>
                    <a:pt x="22" y="5"/>
                    <a:pt x="25" y="5"/>
                  </a:cubicBezTo>
                  <a:cubicBezTo>
                    <a:pt x="27" y="7"/>
                    <a:pt x="28" y="9"/>
                    <a:pt x="2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7"/>
            <p:cNvSpPr>
              <a:spLocks/>
            </p:cNvSpPr>
            <p:nvPr/>
          </p:nvSpPr>
          <p:spPr bwMode="auto">
            <a:xfrm>
              <a:off x="2821" y="1383"/>
              <a:ext cx="359" cy="341"/>
            </a:xfrm>
            <a:custGeom>
              <a:avLst/>
              <a:gdLst>
                <a:gd name="T0" fmla="*/ 80 w 188"/>
                <a:gd name="T1" fmla="*/ 37 h 179"/>
                <a:gd name="T2" fmla="*/ 70 w 188"/>
                <a:gd name="T3" fmla="*/ 40 h 179"/>
                <a:gd name="T4" fmla="*/ 58 w 188"/>
                <a:gd name="T5" fmla="*/ 46 h 179"/>
                <a:gd name="T6" fmla="*/ 46 w 188"/>
                <a:gd name="T7" fmla="*/ 56 h 179"/>
                <a:gd name="T8" fmla="*/ 45 w 188"/>
                <a:gd name="T9" fmla="*/ 58 h 179"/>
                <a:gd name="T10" fmla="*/ 34 w 188"/>
                <a:gd name="T11" fmla="*/ 70 h 179"/>
                <a:gd name="T12" fmla="*/ 21 w 188"/>
                <a:gd name="T13" fmla="*/ 69 h 179"/>
                <a:gd name="T14" fmla="*/ 15 w 188"/>
                <a:gd name="T15" fmla="*/ 63 h 179"/>
                <a:gd name="T16" fmla="*/ 17 w 188"/>
                <a:gd name="T17" fmla="*/ 86 h 179"/>
                <a:gd name="T18" fmla="*/ 2 w 188"/>
                <a:gd name="T19" fmla="*/ 110 h 179"/>
                <a:gd name="T20" fmla="*/ 0 w 188"/>
                <a:gd name="T21" fmla="*/ 113 h 179"/>
                <a:gd name="T22" fmla="*/ 16 w 188"/>
                <a:gd name="T23" fmla="*/ 119 h 179"/>
                <a:gd name="T24" fmla="*/ 17 w 188"/>
                <a:gd name="T25" fmla="*/ 120 h 179"/>
                <a:gd name="T26" fmla="*/ 23 w 188"/>
                <a:gd name="T27" fmla="*/ 124 h 179"/>
                <a:gd name="T28" fmla="*/ 24 w 188"/>
                <a:gd name="T29" fmla="*/ 124 h 179"/>
                <a:gd name="T30" fmla="*/ 39 w 188"/>
                <a:gd name="T31" fmla="*/ 136 h 179"/>
                <a:gd name="T32" fmla="*/ 56 w 188"/>
                <a:gd name="T33" fmla="*/ 112 h 179"/>
                <a:gd name="T34" fmla="*/ 61 w 188"/>
                <a:gd name="T35" fmla="*/ 106 h 179"/>
                <a:gd name="T36" fmla="*/ 74 w 188"/>
                <a:gd name="T37" fmla="*/ 101 h 179"/>
                <a:gd name="T38" fmla="*/ 87 w 188"/>
                <a:gd name="T39" fmla="*/ 99 h 179"/>
                <a:gd name="T40" fmla="*/ 94 w 188"/>
                <a:gd name="T41" fmla="*/ 110 h 179"/>
                <a:gd name="T42" fmla="*/ 95 w 188"/>
                <a:gd name="T43" fmla="*/ 119 h 179"/>
                <a:gd name="T44" fmla="*/ 92 w 188"/>
                <a:gd name="T45" fmla="*/ 134 h 179"/>
                <a:gd name="T46" fmla="*/ 92 w 188"/>
                <a:gd name="T47" fmla="*/ 135 h 179"/>
                <a:gd name="T48" fmla="*/ 85 w 188"/>
                <a:gd name="T49" fmla="*/ 156 h 179"/>
                <a:gd name="T50" fmla="*/ 92 w 188"/>
                <a:gd name="T51" fmla="*/ 152 h 179"/>
                <a:gd name="T52" fmla="*/ 97 w 188"/>
                <a:gd name="T53" fmla="*/ 154 h 179"/>
                <a:gd name="T54" fmla="*/ 96 w 188"/>
                <a:gd name="T55" fmla="*/ 160 h 179"/>
                <a:gd name="T56" fmla="*/ 92 w 188"/>
                <a:gd name="T57" fmla="*/ 167 h 179"/>
                <a:gd name="T58" fmla="*/ 89 w 188"/>
                <a:gd name="T59" fmla="*/ 172 h 179"/>
                <a:gd name="T60" fmla="*/ 84 w 188"/>
                <a:gd name="T61" fmla="*/ 173 h 179"/>
                <a:gd name="T62" fmla="*/ 79 w 188"/>
                <a:gd name="T63" fmla="*/ 179 h 179"/>
                <a:gd name="T64" fmla="*/ 99 w 188"/>
                <a:gd name="T65" fmla="*/ 164 h 179"/>
                <a:gd name="T66" fmla="*/ 130 w 188"/>
                <a:gd name="T67" fmla="*/ 133 h 179"/>
                <a:gd name="T68" fmla="*/ 136 w 188"/>
                <a:gd name="T69" fmla="*/ 130 h 179"/>
                <a:gd name="T70" fmla="*/ 152 w 188"/>
                <a:gd name="T71" fmla="*/ 126 h 179"/>
                <a:gd name="T72" fmla="*/ 163 w 188"/>
                <a:gd name="T73" fmla="*/ 104 h 179"/>
                <a:gd name="T74" fmla="*/ 188 w 188"/>
                <a:gd name="T75" fmla="*/ 78 h 179"/>
                <a:gd name="T76" fmla="*/ 182 w 188"/>
                <a:gd name="T77" fmla="*/ 60 h 179"/>
                <a:gd name="T78" fmla="*/ 173 w 188"/>
                <a:gd name="T79" fmla="*/ 58 h 179"/>
                <a:gd name="T80" fmla="*/ 171 w 188"/>
                <a:gd name="T81" fmla="*/ 54 h 179"/>
                <a:gd name="T82" fmla="*/ 158 w 188"/>
                <a:gd name="T83" fmla="*/ 22 h 179"/>
                <a:gd name="T84" fmla="*/ 154 w 188"/>
                <a:gd name="T85" fmla="*/ 6 h 179"/>
                <a:gd name="T86" fmla="*/ 147 w 188"/>
                <a:gd name="T87" fmla="*/ 12 h 179"/>
                <a:gd name="T88" fmla="*/ 134 w 188"/>
                <a:gd name="T89" fmla="*/ 5 h 179"/>
                <a:gd name="T90" fmla="*/ 124 w 188"/>
                <a:gd name="T91" fmla="*/ 6 h 179"/>
                <a:gd name="T92" fmla="*/ 114 w 188"/>
                <a:gd name="T93" fmla="*/ 2 h 179"/>
                <a:gd name="T94" fmla="*/ 114 w 188"/>
                <a:gd name="T95" fmla="*/ 15 h 179"/>
                <a:gd name="T96" fmla="*/ 113 w 188"/>
                <a:gd name="T97" fmla="*/ 16 h 179"/>
                <a:gd name="T98" fmla="*/ 104 w 188"/>
                <a:gd name="T99" fmla="*/ 24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8" h="179">
                  <a:moveTo>
                    <a:pt x="86" y="23"/>
                  </a:moveTo>
                  <a:cubicBezTo>
                    <a:pt x="81" y="30"/>
                    <a:pt x="81" y="30"/>
                    <a:pt x="81" y="30"/>
                  </a:cubicBezTo>
                  <a:cubicBezTo>
                    <a:pt x="80" y="31"/>
                    <a:pt x="80" y="33"/>
                    <a:pt x="80" y="37"/>
                  </a:cubicBezTo>
                  <a:cubicBezTo>
                    <a:pt x="80" y="40"/>
                    <a:pt x="80" y="40"/>
                    <a:pt x="80" y="40"/>
                  </a:cubicBezTo>
                  <a:cubicBezTo>
                    <a:pt x="71" y="40"/>
                    <a:pt x="71" y="40"/>
                    <a:pt x="71" y="40"/>
                  </a:cubicBezTo>
                  <a:cubicBezTo>
                    <a:pt x="70" y="40"/>
                    <a:pt x="70" y="40"/>
                    <a:pt x="70" y="40"/>
                  </a:cubicBezTo>
                  <a:cubicBezTo>
                    <a:pt x="70" y="40"/>
                    <a:pt x="70" y="40"/>
                    <a:pt x="70" y="40"/>
                  </a:cubicBezTo>
                  <a:cubicBezTo>
                    <a:pt x="64" y="38"/>
                    <a:pt x="64" y="38"/>
                    <a:pt x="64" y="38"/>
                  </a:cubicBezTo>
                  <a:cubicBezTo>
                    <a:pt x="58" y="46"/>
                    <a:pt x="58" y="46"/>
                    <a:pt x="58" y="46"/>
                  </a:cubicBezTo>
                  <a:cubicBezTo>
                    <a:pt x="58" y="46"/>
                    <a:pt x="58" y="46"/>
                    <a:pt x="58" y="46"/>
                  </a:cubicBezTo>
                  <a:cubicBezTo>
                    <a:pt x="51" y="50"/>
                    <a:pt x="51" y="50"/>
                    <a:pt x="51" y="50"/>
                  </a:cubicBezTo>
                  <a:cubicBezTo>
                    <a:pt x="46" y="56"/>
                    <a:pt x="46" y="56"/>
                    <a:pt x="46" y="56"/>
                  </a:cubicBezTo>
                  <a:cubicBezTo>
                    <a:pt x="46" y="56"/>
                    <a:pt x="46" y="56"/>
                    <a:pt x="46" y="56"/>
                  </a:cubicBezTo>
                  <a:cubicBezTo>
                    <a:pt x="45" y="58"/>
                    <a:pt x="45" y="58"/>
                    <a:pt x="45" y="58"/>
                  </a:cubicBezTo>
                  <a:cubicBezTo>
                    <a:pt x="45" y="58"/>
                    <a:pt x="45" y="58"/>
                    <a:pt x="45" y="58"/>
                  </a:cubicBezTo>
                  <a:cubicBezTo>
                    <a:pt x="35" y="69"/>
                    <a:pt x="35" y="69"/>
                    <a:pt x="35" y="69"/>
                  </a:cubicBezTo>
                  <a:cubicBezTo>
                    <a:pt x="35" y="70"/>
                    <a:pt x="35" y="70"/>
                    <a:pt x="35" y="70"/>
                  </a:cubicBezTo>
                  <a:cubicBezTo>
                    <a:pt x="34" y="70"/>
                    <a:pt x="34" y="70"/>
                    <a:pt x="34" y="70"/>
                  </a:cubicBezTo>
                  <a:cubicBezTo>
                    <a:pt x="27" y="74"/>
                    <a:pt x="27" y="74"/>
                    <a:pt x="27" y="74"/>
                  </a:cubicBezTo>
                  <a:cubicBezTo>
                    <a:pt x="21" y="70"/>
                    <a:pt x="21" y="70"/>
                    <a:pt x="21" y="70"/>
                  </a:cubicBezTo>
                  <a:cubicBezTo>
                    <a:pt x="21" y="69"/>
                    <a:pt x="21" y="69"/>
                    <a:pt x="21" y="69"/>
                  </a:cubicBezTo>
                  <a:cubicBezTo>
                    <a:pt x="21" y="69"/>
                    <a:pt x="21" y="69"/>
                    <a:pt x="21" y="69"/>
                  </a:cubicBezTo>
                  <a:cubicBezTo>
                    <a:pt x="21" y="69"/>
                    <a:pt x="21" y="69"/>
                    <a:pt x="21" y="69"/>
                  </a:cubicBezTo>
                  <a:cubicBezTo>
                    <a:pt x="15" y="63"/>
                    <a:pt x="15" y="63"/>
                    <a:pt x="15" y="63"/>
                  </a:cubicBezTo>
                  <a:cubicBezTo>
                    <a:pt x="12" y="61"/>
                    <a:pt x="12" y="61"/>
                    <a:pt x="12" y="61"/>
                  </a:cubicBezTo>
                  <a:cubicBezTo>
                    <a:pt x="14" y="78"/>
                    <a:pt x="14" y="78"/>
                    <a:pt x="14" y="78"/>
                  </a:cubicBezTo>
                  <a:cubicBezTo>
                    <a:pt x="17" y="86"/>
                    <a:pt x="17" y="86"/>
                    <a:pt x="17" y="86"/>
                  </a:cubicBezTo>
                  <a:cubicBezTo>
                    <a:pt x="11" y="92"/>
                    <a:pt x="11" y="92"/>
                    <a:pt x="11" y="92"/>
                  </a:cubicBezTo>
                  <a:cubicBezTo>
                    <a:pt x="2" y="104"/>
                    <a:pt x="2" y="104"/>
                    <a:pt x="2" y="104"/>
                  </a:cubicBezTo>
                  <a:cubicBezTo>
                    <a:pt x="2" y="110"/>
                    <a:pt x="2" y="110"/>
                    <a:pt x="2" y="110"/>
                  </a:cubicBezTo>
                  <a:cubicBezTo>
                    <a:pt x="2" y="110"/>
                    <a:pt x="2" y="110"/>
                    <a:pt x="2" y="110"/>
                  </a:cubicBezTo>
                  <a:cubicBezTo>
                    <a:pt x="2" y="110"/>
                    <a:pt x="2" y="110"/>
                    <a:pt x="2" y="110"/>
                  </a:cubicBezTo>
                  <a:cubicBezTo>
                    <a:pt x="0" y="113"/>
                    <a:pt x="0" y="113"/>
                    <a:pt x="0" y="113"/>
                  </a:cubicBezTo>
                  <a:cubicBezTo>
                    <a:pt x="1" y="116"/>
                    <a:pt x="1" y="116"/>
                    <a:pt x="1" y="116"/>
                  </a:cubicBezTo>
                  <a:cubicBezTo>
                    <a:pt x="4" y="116"/>
                    <a:pt x="4" y="116"/>
                    <a:pt x="4" y="116"/>
                  </a:cubicBezTo>
                  <a:cubicBezTo>
                    <a:pt x="16" y="119"/>
                    <a:pt x="16" y="119"/>
                    <a:pt x="16" y="119"/>
                  </a:cubicBezTo>
                  <a:cubicBezTo>
                    <a:pt x="16" y="119"/>
                    <a:pt x="16" y="119"/>
                    <a:pt x="16" y="119"/>
                  </a:cubicBezTo>
                  <a:cubicBezTo>
                    <a:pt x="17" y="119"/>
                    <a:pt x="17" y="119"/>
                    <a:pt x="17" y="119"/>
                  </a:cubicBezTo>
                  <a:cubicBezTo>
                    <a:pt x="17" y="120"/>
                    <a:pt x="17" y="120"/>
                    <a:pt x="17" y="120"/>
                  </a:cubicBezTo>
                  <a:cubicBezTo>
                    <a:pt x="17" y="120"/>
                    <a:pt x="17" y="120"/>
                    <a:pt x="17" y="120"/>
                  </a:cubicBezTo>
                  <a:cubicBezTo>
                    <a:pt x="20" y="122"/>
                    <a:pt x="20" y="122"/>
                    <a:pt x="20" y="122"/>
                  </a:cubicBezTo>
                  <a:cubicBezTo>
                    <a:pt x="23" y="124"/>
                    <a:pt x="23" y="124"/>
                    <a:pt x="23" y="124"/>
                  </a:cubicBezTo>
                  <a:cubicBezTo>
                    <a:pt x="23" y="124"/>
                    <a:pt x="23" y="124"/>
                    <a:pt x="23" y="124"/>
                  </a:cubicBezTo>
                  <a:cubicBezTo>
                    <a:pt x="24" y="124"/>
                    <a:pt x="24" y="124"/>
                    <a:pt x="24" y="124"/>
                  </a:cubicBezTo>
                  <a:cubicBezTo>
                    <a:pt x="24" y="124"/>
                    <a:pt x="24" y="124"/>
                    <a:pt x="24" y="124"/>
                  </a:cubicBezTo>
                  <a:cubicBezTo>
                    <a:pt x="25" y="126"/>
                    <a:pt x="26" y="127"/>
                    <a:pt x="26" y="129"/>
                  </a:cubicBezTo>
                  <a:cubicBezTo>
                    <a:pt x="27" y="132"/>
                    <a:pt x="27" y="132"/>
                    <a:pt x="27" y="132"/>
                  </a:cubicBezTo>
                  <a:cubicBezTo>
                    <a:pt x="39" y="136"/>
                    <a:pt x="39" y="136"/>
                    <a:pt x="39" y="136"/>
                  </a:cubicBezTo>
                  <a:cubicBezTo>
                    <a:pt x="43" y="135"/>
                    <a:pt x="43" y="135"/>
                    <a:pt x="43" y="135"/>
                  </a:cubicBezTo>
                  <a:cubicBezTo>
                    <a:pt x="46" y="130"/>
                    <a:pt x="46" y="130"/>
                    <a:pt x="46" y="130"/>
                  </a:cubicBezTo>
                  <a:cubicBezTo>
                    <a:pt x="56" y="112"/>
                    <a:pt x="56" y="112"/>
                    <a:pt x="56" y="112"/>
                  </a:cubicBezTo>
                  <a:cubicBezTo>
                    <a:pt x="56" y="112"/>
                    <a:pt x="56" y="112"/>
                    <a:pt x="56" y="112"/>
                  </a:cubicBezTo>
                  <a:cubicBezTo>
                    <a:pt x="56" y="112"/>
                    <a:pt x="56" y="112"/>
                    <a:pt x="56" y="112"/>
                  </a:cubicBezTo>
                  <a:cubicBezTo>
                    <a:pt x="61" y="106"/>
                    <a:pt x="61" y="106"/>
                    <a:pt x="61" y="106"/>
                  </a:cubicBezTo>
                  <a:cubicBezTo>
                    <a:pt x="61" y="105"/>
                    <a:pt x="61" y="105"/>
                    <a:pt x="61" y="105"/>
                  </a:cubicBezTo>
                  <a:cubicBezTo>
                    <a:pt x="69" y="102"/>
                    <a:pt x="69" y="102"/>
                    <a:pt x="69" y="102"/>
                  </a:cubicBezTo>
                  <a:cubicBezTo>
                    <a:pt x="74" y="101"/>
                    <a:pt x="74" y="101"/>
                    <a:pt x="74" y="101"/>
                  </a:cubicBezTo>
                  <a:cubicBezTo>
                    <a:pt x="76" y="98"/>
                    <a:pt x="78" y="96"/>
                    <a:pt x="80" y="96"/>
                  </a:cubicBezTo>
                  <a:cubicBezTo>
                    <a:pt x="81" y="96"/>
                    <a:pt x="83" y="97"/>
                    <a:pt x="86" y="99"/>
                  </a:cubicBezTo>
                  <a:cubicBezTo>
                    <a:pt x="87" y="99"/>
                    <a:pt x="87" y="99"/>
                    <a:pt x="87" y="99"/>
                  </a:cubicBezTo>
                  <a:cubicBezTo>
                    <a:pt x="87" y="100"/>
                    <a:pt x="87" y="100"/>
                    <a:pt x="87" y="100"/>
                  </a:cubicBezTo>
                  <a:cubicBezTo>
                    <a:pt x="94" y="110"/>
                    <a:pt x="94" y="110"/>
                    <a:pt x="94" y="110"/>
                  </a:cubicBezTo>
                  <a:cubicBezTo>
                    <a:pt x="94" y="110"/>
                    <a:pt x="94" y="110"/>
                    <a:pt x="94" y="110"/>
                  </a:cubicBezTo>
                  <a:cubicBezTo>
                    <a:pt x="94" y="110"/>
                    <a:pt x="94" y="110"/>
                    <a:pt x="94" y="110"/>
                  </a:cubicBezTo>
                  <a:cubicBezTo>
                    <a:pt x="94" y="111"/>
                    <a:pt x="94" y="111"/>
                    <a:pt x="94" y="111"/>
                  </a:cubicBezTo>
                  <a:cubicBezTo>
                    <a:pt x="95" y="119"/>
                    <a:pt x="95" y="119"/>
                    <a:pt x="95" y="119"/>
                  </a:cubicBezTo>
                  <a:cubicBezTo>
                    <a:pt x="94" y="127"/>
                    <a:pt x="94" y="127"/>
                    <a:pt x="94" y="127"/>
                  </a:cubicBezTo>
                  <a:cubicBezTo>
                    <a:pt x="94" y="127"/>
                    <a:pt x="94" y="127"/>
                    <a:pt x="94" y="127"/>
                  </a:cubicBezTo>
                  <a:cubicBezTo>
                    <a:pt x="92" y="134"/>
                    <a:pt x="92" y="134"/>
                    <a:pt x="92" y="134"/>
                  </a:cubicBezTo>
                  <a:cubicBezTo>
                    <a:pt x="92" y="134"/>
                    <a:pt x="92" y="134"/>
                    <a:pt x="92" y="134"/>
                  </a:cubicBezTo>
                  <a:cubicBezTo>
                    <a:pt x="92" y="135"/>
                    <a:pt x="92" y="135"/>
                    <a:pt x="92" y="135"/>
                  </a:cubicBezTo>
                  <a:cubicBezTo>
                    <a:pt x="92" y="135"/>
                    <a:pt x="92" y="135"/>
                    <a:pt x="92" y="135"/>
                  </a:cubicBezTo>
                  <a:cubicBezTo>
                    <a:pt x="87" y="142"/>
                    <a:pt x="87" y="142"/>
                    <a:pt x="87" y="142"/>
                  </a:cubicBezTo>
                  <a:cubicBezTo>
                    <a:pt x="84" y="147"/>
                    <a:pt x="84" y="147"/>
                    <a:pt x="84" y="147"/>
                  </a:cubicBezTo>
                  <a:cubicBezTo>
                    <a:pt x="85" y="156"/>
                    <a:pt x="85" y="156"/>
                    <a:pt x="85" y="156"/>
                  </a:cubicBezTo>
                  <a:cubicBezTo>
                    <a:pt x="86" y="156"/>
                    <a:pt x="86" y="156"/>
                    <a:pt x="86" y="156"/>
                  </a:cubicBezTo>
                  <a:cubicBezTo>
                    <a:pt x="88" y="154"/>
                    <a:pt x="88" y="154"/>
                    <a:pt x="88" y="154"/>
                  </a:cubicBezTo>
                  <a:cubicBezTo>
                    <a:pt x="92" y="152"/>
                    <a:pt x="92" y="152"/>
                    <a:pt x="92" y="152"/>
                  </a:cubicBezTo>
                  <a:cubicBezTo>
                    <a:pt x="92" y="151"/>
                    <a:pt x="92" y="151"/>
                    <a:pt x="92" y="151"/>
                  </a:cubicBezTo>
                  <a:cubicBezTo>
                    <a:pt x="93" y="150"/>
                    <a:pt x="93" y="150"/>
                    <a:pt x="93" y="150"/>
                  </a:cubicBezTo>
                  <a:cubicBezTo>
                    <a:pt x="97" y="154"/>
                    <a:pt x="97" y="154"/>
                    <a:pt x="97" y="154"/>
                  </a:cubicBezTo>
                  <a:cubicBezTo>
                    <a:pt x="97" y="154"/>
                    <a:pt x="97" y="154"/>
                    <a:pt x="97" y="154"/>
                  </a:cubicBezTo>
                  <a:cubicBezTo>
                    <a:pt x="97" y="160"/>
                    <a:pt x="97" y="160"/>
                    <a:pt x="97" y="160"/>
                  </a:cubicBezTo>
                  <a:cubicBezTo>
                    <a:pt x="96" y="160"/>
                    <a:pt x="96" y="160"/>
                    <a:pt x="96" y="160"/>
                  </a:cubicBezTo>
                  <a:cubicBezTo>
                    <a:pt x="93" y="162"/>
                    <a:pt x="93" y="162"/>
                    <a:pt x="93" y="162"/>
                  </a:cubicBezTo>
                  <a:cubicBezTo>
                    <a:pt x="92" y="164"/>
                    <a:pt x="92" y="164"/>
                    <a:pt x="92" y="164"/>
                  </a:cubicBezTo>
                  <a:cubicBezTo>
                    <a:pt x="92" y="167"/>
                    <a:pt x="92" y="167"/>
                    <a:pt x="92" y="167"/>
                  </a:cubicBezTo>
                  <a:cubicBezTo>
                    <a:pt x="91" y="168"/>
                    <a:pt x="91" y="168"/>
                    <a:pt x="91" y="168"/>
                  </a:cubicBezTo>
                  <a:cubicBezTo>
                    <a:pt x="91" y="168"/>
                    <a:pt x="91" y="168"/>
                    <a:pt x="91" y="168"/>
                  </a:cubicBezTo>
                  <a:cubicBezTo>
                    <a:pt x="89" y="172"/>
                    <a:pt x="89" y="172"/>
                    <a:pt x="89" y="172"/>
                  </a:cubicBezTo>
                  <a:cubicBezTo>
                    <a:pt x="88" y="172"/>
                    <a:pt x="88" y="172"/>
                    <a:pt x="88" y="172"/>
                  </a:cubicBezTo>
                  <a:cubicBezTo>
                    <a:pt x="88" y="172"/>
                    <a:pt x="88" y="172"/>
                    <a:pt x="88" y="172"/>
                  </a:cubicBezTo>
                  <a:cubicBezTo>
                    <a:pt x="84" y="173"/>
                    <a:pt x="84" y="173"/>
                    <a:pt x="84" y="173"/>
                  </a:cubicBezTo>
                  <a:cubicBezTo>
                    <a:pt x="81" y="174"/>
                    <a:pt x="81" y="174"/>
                    <a:pt x="81" y="174"/>
                  </a:cubicBezTo>
                  <a:cubicBezTo>
                    <a:pt x="79" y="178"/>
                    <a:pt x="79" y="178"/>
                    <a:pt x="79" y="178"/>
                  </a:cubicBezTo>
                  <a:cubicBezTo>
                    <a:pt x="79" y="179"/>
                    <a:pt x="79" y="179"/>
                    <a:pt x="79" y="179"/>
                  </a:cubicBezTo>
                  <a:cubicBezTo>
                    <a:pt x="92" y="177"/>
                    <a:pt x="92" y="177"/>
                    <a:pt x="92" y="177"/>
                  </a:cubicBezTo>
                  <a:cubicBezTo>
                    <a:pt x="95" y="175"/>
                    <a:pt x="95" y="175"/>
                    <a:pt x="95" y="175"/>
                  </a:cubicBezTo>
                  <a:cubicBezTo>
                    <a:pt x="99" y="164"/>
                    <a:pt x="99" y="164"/>
                    <a:pt x="99" y="164"/>
                  </a:cubicBezTo>
                  <a:cubicBezTo>
                    <a:pt x="99" y="164"/>
                    <a:pt x="99" y="164"/>
                    <a:pt x="99" y="164"/>
                  </a:cubicBezTo>
                  <a:cubicBezTo>
                    <a:pt x="129" y="133"/>
                    <a:pt x="129" y="133"/>
                    <a:pt x="129" y="133"/>
                  </a:cubicBezTo>
                  <a:cubicBezTo>
                    <a:pt x="130" y="133"/>
                    <a:pt x="130" y="133"/>
                    <a:pt x="130" y="133"/>
                  </a:cubicBezTo>
                  <a:cubicBezTo>
                    <a:pt x="136" y="130"/>
                    <a:pt x="136" y="130"/>
                    <a:pt x="136" y="130"/>
                  </a:cubicBezTo>
                  <a:cubicBezTo>
                    <a:pt x="136" y="130"/>
                    <a:pt x="136" y="130"/>
                    <a:pt x="136" y="130"/>
                  </a:cubicBezTo>
                  <a:cubicBezTo>
                    <a:pt x="136" y="130"/>
                    <a:pt x="136" y="130"/>
                    <a:pt x="136" y="130"/>
                  </a:cubicBezTo>
                  <a:cubicBezTo>
                    <a:pt x="142" y="130"/>
                    <a:pt x="142" y="130"/>
                    <a:pt x="142" y="130"/>
                  </a:cubicBezTo>
                  <a:cubicBezTo>
                    <a:pt x="147" y="129"/>
                    <a:pt x="147" y="129"/>
                    <a:pt x="147" y="129"/>
                  </a:cubicBezTo>
                  <a:cubicBezTo>
                    <a:pt x="152" y="126"/>
                    <a:pt x="152" y="126"/>
                    <a:pt x="152" y="126"/>
                  </a:cubicBezTo>
                  <a:cubicBezTo>
                    <a:pt x="156" y="122"/>
                    <a:pt x="156" y="122"/>
                    <a:pt x="156" y="122"/>
                  </a:cubicBezTo>
                  <a:cubicBezTo>
                    <a:pt x="163" y="104"/>
                    <a:pt x="163" y="104"/>
                    <a:pt x="163" y="104"/>
                  </a:cubicBezTo>
                  <a:cubicBezTo>
                    <a:pt x="163" y="104"/>
                    <a:pt x="163" y="104"/>
                    <a:pt x="163" y="104"/>
                  </a:cubicBezTo>
                  <a:cubicBezTo>
                    <a:pt x="163" y="104"/>
                    <a:pt x="163" y="104"/>
                    <a:pt x="163" y="104"/>
                  </a:cubicBezTo>
                  <a:cubicBezTo>
                    <a:pt x="188" y="78"/>
                    <a:pt x="188" y="78"/>
                    <a:pt x="188" y="78"/>
                  </a:cubicBezTo>
                  <a:cubicBezTo>
                    <a:pt x="188" y="78"/>
                    <a:pt x="188" y="78"/>
                    <a:pt x="188" y="78"/>
                  </a:cubicBezTo>
                  <a:cubicBezTo>
                    <a:pt x="186" y="64"/>
                    <a:pt x="186" y="64"/>
                    <a:pt x="186" y="64"/>
                  </a:cubicBezTo>
                  <a:cubicBezTo>
                    <a:pt x="185" y="63"/>
                    <a:pt x="183" y="62"/>
                    <a:pt x="182" y="61"/>
                  </a:cubicBezTo>
                  <a:cubicBezTo>
                    <a:pt x="182" y="60"/>
                    <a:pt x="182" y="60"/>
                    <a:pt x="182" y="60"/>
                  </a:cubicBezTo>
                  <a:cubicBezTo>
                    <a:pt x="182" y="61"/>
                    <a:pt x="182" y="61"/>
                    <a:pt x="182" y="61"/>
                  </a:cubicBezTo>
                  <a:cubicBezTo>
                    <a:pt x="178" y="61"/>
                    <a:pt x="178" y="61"/>
                    <a:pt x="178" y="61"/>
                  </a:cubicBezTo>
                  <a:cubicBezTo>
                    <a:pt x="176" y="60"/>
                    <a:pt x="174" y="60"/>
                    <a:pt x="173" y="58"/>
                  </a:cubicBezTo>
                  <a:cubicBezTo>
                    <a:pt x="172" y="55"/>
                    <a:pt x="172" y="55"/>
                    <a:pt x="172" y="55"/>
                  </a:cubicBezTo>
                  <a:cubicBezTo>
                    <a:pt x="172" y="55"/>
                    <a:pt x="172" y="55"/>
                    <a:pt x="172" y="55"/>
                  </a:cubicBezTo>
                  <a:cubicBezTo>
                    <a:pt x="171" y="54"/>
                    <a:pt x="171" y="54"/>
                    <a:pt x="171" y="54"/>
                  </a:cubicBezTo>
                  <a:cubicBezTo>
                    <a:pt x="171" y="33"/>
                    <a:pt x="171" y="33"/>
                    <a:pt x="171" y="33"/>
                  </a:cubicBezTo>
                  <a:cubicBezTo>
                    <a:pt x="169" y="32"/>
                    <a:pt x="166" y="30"/>
                    <a:pt x="164" y="28"/>
                  </a:cubicBezTo>
                  <a:cubicBezTo>
                    <a:pt x="158" y="22"/>
                    <a:pt x="158" y="22"/>
                    <a:pt x="158" y="22"/>
                  </a:cubicBezTo>
                  <a:cubicBezTo>
                    <a:pt x="154" y="15"/>
                    <a:pt x="154" y="15"/>
                    <a:pt x="154" y="15"/>
                  </a:cubicBezTo>
                  <a:cubicBezTo>
                    <a:pt x="153" y="14"/>
                    <a:pt x="153" y="11"/>
                    <a:pt x="153" y="8"/>
                  </a:cubicBezTo>
                  <a:cubicBezTo>
                    <a:pt x="154" y="6"/>
                    <a:pt x="154" y="6"/>
                    <a:pt x="154" y="6"/>
                  </a:cubicBezTo>
                  <a:cubicBezTo>
                    <a:pt x="151" y="2"/>
                    <a:pt x="151" y="2"/>
                    <a:pt x="151" y="2"/>
                  </a:cubicBezTo>
                  <a:cubicBezTo>
                    <a:pt x="150" y="5"/>
                    <a:pt x="150" y="5"/>
                    <a:pt x="150" y="5"/>
                  </a:cubicBezTo>
                  <a:cubicBezTo>
                    <a:pt x="147" y="12"/>
                    <a:pt x="147" y="12"/>
                    <a:pt x="147" y="12"/>
                  </a:cubicBezTo>
                  <a:cubicBezTo>
                    <a:pt x="146" y="12"/>
                    <a:pt x="146" y="12"/>
                    <a:pt x="146" y="12"/>
                  </a:cubicBezTo>
                  <a:cubicBezTo>
                    <a:pt x="143" y="12"/>
                    <a:pt x="140" y="12"/>
                    <a:pt x="137" y="10"/>
                  </a:cubicBezTo>
                  <a:cubicBezTo>
                    <a:pt x="135" y="10"/>
                    <a:pt x="134" y="8"/>
                    <a:pt x="134" y="5"/>
                  </a:cubicBezTo>
                  <a:cubicBezTo>
                    <a:pt x="134" y="4"/>
                    <a:pt x="134" y="4"/>
                    <a:pt x="134" y="4"/>
                  </a:cubicBezTo>
                  <a:cubicBezTo>
                    <a:pt x="132" y="4"/>
                    <a:pt x="132" y="4"/>
                    <a:pt x="132" y="4"/>
                  </a:cubicBezTo>
                  <a:cubicBezTo>
                    <a:pt x="124" y="6"/>
                    <a:pt x="124" y="6"/>
                    <a:pt x="124" y="6"/>
                  </a:cubicBezTo>
                  <a:cubicBezTo>
                    <a:pt x="118" y="0"/>
                    <a:pt x="118" y="0"/>
                    <a:pt x="118" y="0"/>
                  </a:cubicBezTo>
                  <a:cubicBezTo>
                    <a:pt x="116" y="0"/>
                    <a:pt x="116" y="0"/>
                    <a:pt x="116" y="0"/>
                  </a:cubicBezTo>
                  <a:cubicBezTo>
                    <a:pt x="114" y="2"/>
                    <a:pt x="114" y="2"/>
                    <a:pt x="114" y="2"/>
                  </a:cubicBezTo>
                  <a:cubicBezTo>
                    <a:pt x="117" y="6"/>
                    <a:pt x="117" y="6"/>
                    <a:pt x="117" y="6"/>
                  </a:cubicBezTo>
                  <a:cubicBezTo>
                    <a:pt x="118" y="7"/>
                    <a:pt x="118" y="7"/>
                    <a:pt x="118" y="7"/>
                  </a:cubicBezTo>
                  <a:cubicBezTo>
                    <a:pt x="114" y="15"/>
                    <a:pt x="114" y="15"/>
                    <a:pt x="114" y="15"/>
                  </a:cubicBezTo>
                  <a:cubicBezTo>
                    <a:pt x="113" y="15"/>
                    <a:pt x="113" y="15"/>
                    <a:pt x="113" y="15"/>
                  </a:cubicBezTo>
                  <a:cubicBezTo>
                    <a:pt x="113" y="16"/>
                    <a:pt x="113" y="16"/>
                    <a:pt x="113" y="16"/>
                  </a:cubicBezTo>
                  <a:cubicBezTo>
                    <a:pt x="113" y="16"/>
                    <a:pt x="113" y="16"/>
                    <a:pt x="113" y="16"/>
                  </a:cubicBezTo>
                  <a:cubicBezTo>
                    <a:pt x="106" y="24"/>
                    <a:pt x="106" y="24"/>
                    <a:pt x="106" y="24"/>
                  </a:cubicBezTo>
                  <a:cubicBezTo>
                    <a:pt x="105" y="24"/>
                    <a:pt x="105" y="24"/>
                    <a:pt x="105" y="24"/>
                  </a:cubicBezTo>
                  <a:cubicBezTo>
                    <a:pt x="104" y="24"/>
                    <a:pt x="104" y="24"/>
                    <a:pt x="104" y="24"/>
                  </a:cubicBezTo>
                  <a:cubicBezTo>
                    <a:pt x="93" y="25"/>
                    <a:pt x="93" y="25"/>
                    <a:pt x="93" y="25"/>
                  </a:cubicBezTo>
                  <a:lnTo>
                    <a:pt x="86"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8"/>
            <p:cNvSpPr>
              <a:spLocks/>
            </p:cNvSpPr>
            <p:nvPr/>
          </p:nvSpPr>
          <p:spPr bwMode="auto">
            <a:xfrm>
              <a:off x="2901" y="1177"/>
              <a:ext cx="511" cy="347"/>
            </a:xfrm>
            <a:custGeom>
              <a:avLst/>
              <a:gdLst>
                <a:gd name="T0" fmla="*/ 47 w 268"/>
                <a:gd name="T1" fmla="*/ 3 h 182"/>
                <a:gd name="T2" fmla="*/ 36 w 268"/>
                <a:gd name="T3" fmla="*/ 6 h 182"/>
                <a:gd name="T4" fmla="*/ 34 w 268"/>
                <a:gd name="T5" fmla="*/ 10 h 182"/>
                <a:gd name="T6" fmla="*/ 29 w 268"/>
                <a:gd name="T7" fmla="*/ 18 h 182"/>
                <a:gd name="T8" fmla="*/ 21 w 268"/>
                <a:gd name="T9" fmla="*/ 24 h 182"/>
                <a:gd name="T10" fmla="*/ 11 w 268"/>
                <a:gd name="T11" fmla="*/ 17 h 182"/>
                <a:gd name="T12" fmla="*/ 0 w 268"/>
                <a:gd name="T13" fmla="*/ 20 h 182"/>
                <a:gd name="T14" fmla="*/ 16 w 268"/>
                <a:gd name="T15" fmla="*/ 30 h 182"/>
                <a:gd name="T16" fmla="*/ 17 w 268"/>
                <a:gd name="T17" fmla="*/ 32 h 182"/>
                <a:gd name="T18" fmla="*/ 18 w 268"/>
                <a:gd name="T19" fmla="*/ 52 h 182"/>
                <a:gd name="T20" fmla="*/ 30 w 268"/>
                <a:gd name="T21" fmla="*/ 76 h 182"/>
                <a:gd name="T22" fmla="*/ 38 w 268"/>
                <a:gd name="T23" fmla="*/ 68 h 182"/>
                <a:gd name="T24" fmla="*/ 49 w 268"/>
                <a:gd name="T25" fmla="*/ 66 h 182"/>
                <a:gd name="T26" fmla="*/ 49 w 268"/>
                <a:gd name="T27" fmla="*/ 66 h 182"/>
                <a:gd name="T28" fmla="*/ 60 w 268"/>
                <a:gd name="T29" fmla="*/ 78 h 182"/>
                <a:gd name="T30" fmla="*/ 63 w 268"/>
                <a:gd name="T31" fmla="*/ 88 h 182"/>
                <a:gd name="T32" fmla="*/ 62 w 268"/>
                <a:gd name="T33" fmla="*/ 98 h 182"/>
                <a:gd name="T34" fmla="*/ 69 w 268"/>
                <a:gd name="T35" fmla="*/ 107 h 182"/>
                <a:gd name="T36" fmla="*/ 79 w 268"/>
                <a:gd name="T37" fmla="*/ 104 h 182"/>
                <a:gd name="T38" fmla="*/ 84 w 268"/>
                <a:gd name="T39" fmla="*/ 109 h 182"/>
                <a:gd name="T40" fmla="*/ 96 w 268"/>
                <a:gd name="T41" fmla="*/ 114 h 182"/>
                <a:gd name="T42" fmla="*/ 105 w 268"/>
                <a:gd name="T43" fmla="*/ 111 h 182"/>
                <a:gd name="T44" fmla="*/ 110 w 268"/>
                <a:gd name="T45" fmla="*/ 106 h 182"/>
                <a:gd name="T46" fmla="*/ 116 w 268"/>
                <a:gd name="T47" fmla="*/ 121 h 182"/>
                <a:gd name="T48" fmla="*/ 131 w 268"/>
                <a:gd name="T49" fmla="*/ 137 h 182"/>
                <a:gd name="T50" fmla="*/ 134 w 268"/>
                <a:gd name="T51" fmla="*/ 162 h 182"/>
                <a:gd name="T52" fmla="*/ 144 w 268"/>
                <a:gd name="T53" fmla="*/ 166 h 182"/>
                <a:gd name="T54" fmla="*/ 150 w 268"/>
                <a:gd name="T55" fmla="*/ 182 h 182"/>
                <a:gd name="T56" fmla="*/ 186 w 268"/>
                <a:gd name="T57" fmla="*/ 152 h 182"/>
                <a:gd name="T58" fmla="*/ 200 w 268"/>
                <a:gd name="T59" fmla="*/ 136 h 182"/>
                <a:gd name="T60" fmla="*/ 226 w 268"/>
                <a:gd name="T61" fmla="*/ 114 h 182"/>
                <a:gd name="T62" fmla="*/ 236 w 268"/>
                <a:gd name="T63" fmla="*/ 106 h 182"/>
                <a:gd name="T64" fmla="*/ 238 w 268"/>
                <a:gd name="T65" fmla="*/ 85 h 182"/>
                <a:gd name="T66" fmla="*/ 247 w 268"/>
                <a:gd name="T67" fmla="*/ 84 h 182"/>
                <a:gd name="T68" fmla="*/ 262 w 268"/>
                <a:gd name="T69" fmla="*/ 99 h 182"/>
                <a:gd name="T70" fmla="*/ 259 w 268"/>
                <a:gd name="T71" fmla="*/ 88 h 182"/>
                <a:gd name="T72" fmla="*/ 268 w 268"/>
                <a:gd name="T73" fmla="*/ 79 h 182"/>
                <a:gd name="T74" fmla="*/ 263 w 268"/>
                <a:gd name="T75" fmla="*/ 63 h 182"/>
                <a:gd name="T76" fmla="*/ 246 w 268"/>
                <a:gd name="T77" fmla="*/ 55 h 182"/>
                <a:gd name="T78" fmla="*/ 240 w 268"/>
                <a:gd name="T79" fmla="*/ 54 h 182"/>
                <a:gd name="T80" fmla="*/ 234 w 268"/>
                <a:gd name="T81" fmla="*/ 55 h 182"/>
                <a:gd name="T82" fmla="*/ 223 w 268"/>
                <a:gd name="T83" fmla="*/ 55 h 182"/>
                <a:gd name="T84" fmla="*/ 222 w 268"/>
                <a:gd name="T85" fmla="*/ 69 h 182"/>
                <a:gd name="T86" fmla="*/ 208 w 268"/>
                <a:gd name="T87" fmla="*/ 72 h 182"/>
                <a:gd name="T88" fmla="*/ 188 w 268"/>
                <a:gd name="T89" fmla="*/ 54 h 182"/>
                <a:gd name="T90" fmla="*/ 183 w 268"/>
                <a:gd name="T91" fmla="*/ 44 h 182"/>
                <a:gd name="T92" fmla="*/ 184 w 268"/>
                <a:gd name="T93" fmla="*/ 50 h 182"/>
                <a:gd name="T94" fmla="*/ 179 w 268"/>
                <a:gd name="T95" fmla="*/ 60 h 182"/>
                <a:gd name="T96" fmla="*/ 168 w 268"/>
                <a:gd name="T97" fmla="*/ 57 h 182"/>
                <a:gd name="T98" fmla="*/ 166 w 268"/>
                <a:gd name="T99" fmla="*/ 47 h 182"/>
                <a:gd name="T100" fmla="*/ 156 w 268"/>
                <a:gd name="T101" fmla="*/ 43 h 182"/>
                <a:gd name="T102" fmla="*/ 144 w 268"/>
                <a:gd name="T103" fmla="*/ 35 h 182"/>
                <a:gd name="T104" fmla="*/ 128 w 268"/>
                <a:gd name="T105" fmla="*/ 29 h 182"/>
                <a:gd name="T106" fmla="*/ 117 w 268"/>
                <a:gd name="T107" fmla="*/ 34 h 182"/>
                <a:gd name="T108" fmla="*/ 112 w 268"/>
                <a:gd name="T109" fmla="*/ 24 h 182"/>
                <a:gd name="T110" fmla="*/ 98 w 268"/>
                <a:gd name="T111" fmla="*/ 24 h 182"/>
                <a:gd name="T112" fmla="*/ 82 w 268"/>
                <a:gd name="T113" fmla="*/ 27 h 182"/>
                <a:gd name="T114" fmla="*/ 67 w 268"/>
                <a:gd name="T115" fmla="*/ 2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8" h="182">
                  <a:moveTo>
                    <a:pt x="52" y="9"/>
                  </a:moveTo>
                  <a:cubicBezTo>
                    <a:pt x="51" y="0"/>
                    <a:pt x="51" y="0"/>
                    <a:pt x="51" y="0"/>
                  </a:cubicBezTo>
                  <a:cubicBezTo>
                    <a:pt x="47" y="3"/>
                    <a:pt x="47" y="3"/>
                    <a:pt x="47" y="3"/>
                  </a:cubicBezTo>
                  <a:cubicBezTo>
                    <a:pt x="46" y="3"/>
                    <a:pt x="46" y="3"/>
                    <a:pt x="46" y="3"/>
                  </a:cubicBezTo>
                  <a:cubicBezTo>
                    <a:pt x="37" y="6"/>
                    <a:pt x="37" y="6"/>
                    <a:pt x="37" y="6"/>
                  </a:cubicBezTo>
                  <a:cubicBezTo>
                    <a:pt x="36" y="6"/>
                    <a:pt x="36" y="6"/>
                    <a:pt x="36" y="6"/>
                  </a:cubicBezTo>
                  <a:cubicBezTo>
                    <a:pt x="35" y="5"/>
                    <a:pt x="35" y="5"/>
                    <a:pt x="35" y="5"/>
                  </a:cubicBezTo>
                  <a:cubicBezTo>
                    <a:pt x="35" y="10"/>
                    <a:pt x="35" y="10"/>
                    <a:pt x="35" y="10"/>
                  </a:cubicBezTo>
                  <a:cubicBezTo>
                    <a:pt x="34" y="10"/>
                    <a:pt x="34" y="10"/>
                    <a:pt x="34" y="10"/>
                  </a:cubicBezTo>
                  <a:cubicBezTo>
                    <a:pt x="30" y="17"/>
                    <a:pt x="30" y="17"/>
                    <a:pt x="30" y="17"/>
                  </a:cubicBezTo>
                  <a:cubicBezTo>
                    <a:pt x="29" y="17"/>
                    <a:pt x="29" y="17"/>
                    <a:pt x="29" y="17"/>
                  </a:cubicBezTo>
                  <a:cubicBezTo>
                    <a:pt x="29" y="18"/>
                    <a:pt x="29" y="18"/>
                    <a:pt x="29" y="18"/>
                  </a:cubicBezTo>
                  <a:cubicBezTo>
                    <a:pt x="29" y="18"/>
                    <a:pt x="29" y="18"/>
                    <a:pt x="29" y="18"/>
                  </a:cubicBezTo>
                  <a:cubicBezTo>
                    <a:pt x="22" y="24"/>
                    <a:pt x="22" y="24"/>
                    <a:pt x="22" y="24"/>
                  </a:cubicBezTo>
                  <a:cubicBezTo>
                    <a:pt x="21" y="24"/>
                    <a:pt x="21" y="24"/>
                    <a:pt x="21" y="24"/>
                  </a:cubicBezTo>
                  <a:cubicBezTo>
                    <a:pt x="21" y="24"/>
                    <a:pt x="21" y="24"/>
                    <a:pt x="21" y="24"/>
                  </a:cubicBezTo>
                  <a:cubicBezTo>
                    <a:pt x="20" y="24"/>
                    <a:pt x="20" y="24"/>
                    <a:pt x="20" y="24"/>
                  </a:cubicBezTo>
                  <a:cubicBezTo>
                    <a:pt x="15" y="22"/>
                    <a:pt x="12" y="19"/>
                    <a:pt x="11" y="17"/>
                  </a:cubicBezTo>
                  <a:cubicBezTo>
                    <a:pt x="10" y="16"/>
                    <a:pt x="10" y="16"/>
                    <a:pt x="9" y="16"/>
                  </a:cubicBezTo>
                  <a:cubicBezTo>
                    <a:pt x="4" y="17"/>
                    <a:pt x="4" y="17"/>
                    <a:pt x="4" y="17"/>
                  </a:cubicBezTo>
                  <a:cubicBezTo>
                    <a:pt x="0" y="20"/>
                    <a:pt x="0" y="20"/>
                    <a:pt x="0" y="20"/>
                  </a:cubicBezTo>
                  <a:cubicBezTo>
                    <a:pt x="9" y="27"/>
                    <a:pt x="9" y="27"/>
                    <a:pt x="9" y="27"/>
                  </a:cubicBezTo>
                  <a:cubicBezTo>
                    <a:pt x="16" y="30"/>
                    <a:pt x="16" y="30"/>
                    <a:pt x="16" y="30"/>
                  </a:cubicBezTo>
                  <a:cubicBezTo>
                    <a:pt x="16" y="30"/>
                    <a:pt x="16" y="30"/>
                    <a:pt x="16" y="30"/>
                  </a:cubicBezTo>
                  <a:cubicBezTo>
                    <a:pt x="16" y="30"/>
                    <a:pt x="16" y="30"/>
                    <a:pt x="16" y="30"/>
                  </a:cubicBezTo>
                  <a:cubicBezTo>
                    <a:pt x="17" y="31"/>
                    <a:pt x="17" y="31"/>
                    <a:pt x="17" y="31"/>
                  </a:cubicBezTo>
                  <a:cubicBezTo>
                    <a:pt x="17" y="32"/>
                    <a:pt x="17" y="32"/>
                    <a:pt x="17" y="32"/>
                  </a:cubicBezTo>
                  <a:cubicBezTo>
                    <a:pt x="18" y="40"/>
                    <a:pt x="18" y="40"/>
                    <a:pt x="18" y="40"/>
                  </a:cubicBezTo>
                  <a:cubicBezTo>
                    <a:pt x="18" y="40"/>
                    <a:pt x="18" y="40"/>
                    <a:pt x="18" y="40"/>
                  </a:cubicBezTo>
                  <a:cubicBezTo>
                    <a:pt x="18" y="52"/>
                    <a:pt x="18" y="52"/>
                    <a:pt x="18" y="52"/>
                  </a:cubicBezTo>
                  <a:cubicBezTo>
                    <a:pt x="20" y="59"/>
                    <a:pt x="20" y="59"/>
                    <a:pt x="20" y="59"/>
                  </a:cubicBezTo>
                  <a:cubicBezTo>
                    <a:pt x="25" y="70"/>
                    <a:pt x="25" y="70"/>
                    <a:pt x="25" y="70"/>
                  </a:cubicBezTo>
                  <a:cubicBezTo>
                    <a:pt x="30" y="76"/>
                    <a:pt x="30" y="76"/>
                    <a:pt x="30" y="76"/>
                  </a:cubicBezTo>
                  <a:cubicBezTo>
                    <a:pt x="35" y="72"/>
                    <a:pt x="35" y="72"/>
                    <a:pt x="35" y="72"/>
                  </a:cubicBezTo>
                  <a:cubicBezTo>
                    <a:pt x="38" y="68"/>
                    <a:pt x="38" y="68"/>
                    <a:pt x="38" y="68"/>
                  </a:cubicBezTo>
                  <a:cubicBezTo>
                    <a:pt x="38" y="68"/>
                    <a:pt x="38" y="68"/>
                    <a:pt x="38" y="68"/>
                  </a:cubicBezTo>
                  <a:cubicBezTo>
                    <a:pt x="38" y="68"/>
                    <a:pt x="38" y="68"/>
                    <a:pt x="38" y="68"/>
                  </a:cubicBezTo>
                  <a:cubicBezTo>
                    <a:pt x="44" y="61"/>
                    <a:pt x="44" y="61"/>
                    <a:pt x="44" y="61"/>
                  </a:cubicBezTo>
                  <a:cubicBezTo>
                    <a:pt x="49" y="66"/>
                    <a:pt x="49" y="66"/>
                    <a:pt x="49" y="66"/>
                  </a:cubicBezTo>
                  <a:cubicBezTo>
                    <a:pt x="49" y="66"/>
                    <a:pt x="49" y="66"/>
                    <a:pt x="49" y="66"/>
                  </a:cubicBezTo>
                  <a:cubicBezTo>
                    <a:pt x="49" y="66"/>
                    <a:pt x="49" y="66"/>
                    <a:pt x="49" y="66"/>
                  </a:cubicBezTo>
                  <a:cubicBezTo>
                    <a:pt x="49" y="66"/>
                    <a:pt x="49" y="66"/>
                    <a:pt x="49" y="66"/>
                  </a:cubicBezTo>
                  <a:cubicBezTo>
                    <a:pt x="49" y="66"/>
                    <a:pt x="49" y="66"/>
                    <a:pt x="49" y="66"/>
                  </a:cubicBezTo>
                  <a:cubicBezTo>
                    <a:pt x="54" y="76"/>
                    <a:pt x="54" y="76"/>
                    <a:pt x="54" y="76"/>
                  </a:cubicBezTo>
                  <a:cubicBezTo>
                    <a:pt x="60" y="78"/>
                    <a:pt x="60" y="78"/>
                    <a:pt x="60" y="78"/>
                  </a:cubicBezTo>
                  <a:cubicBezTo>
                    <a:pt x="63" y="88"/>
                    <a:pt x="63" y="88"/>
                    <a:pt x="63" y="88"/>
                  </a:cubicBezTo>
                  <a:cubicBezTo>
                    <a:pt x="63" y="88"/>
                    <a:pt x="63" y="88"/>
                    <a:pt x="63" y="88"/>
                  </a:cubicBezTo>
                  <a:cubicBezTo>
                    <a:pt x="63" y="88"/>
                    <a:pt x="63" y="88"/>
                    <a:pt x="63" y="88"/>
                  </a:cubicBezTo>
                  <a:cubicBezTo>
                    <a:pt x="62" y="97"/>
                    <a:pt x="62" y="97"/>
                    <a:pt x="62" y="97"/>
                  </a:cubicBezTo>
                  <a:cubicBezTo>
                    <a:pt x="62" y="98"/>
                    <a:pt x="62" y="98"/>
                    <a:pt x="62" y="98"/>
                  </a:cubicBezTo>
                  <a:cubicBezTo>
                    <a:pt x="62" y="98"/>
                    <a:pt x="62" y="98"/>
                    <a:pt x="62" y="98"/>
                  </a:cubicBezTo>
                  <a:cubicBezTo>
                    <a:pt x="60" y="106"/>
                    <a:pt x="60" y="106"/>
                    <a:pt x="60" y="106"/>
                  </a:cubicBezTo>
                  <a:cubicBezTo>
                    <a:pt x="64" y="110"/>
                    <a:pt x="64" y="110"/>
                    <a:pt x="64" y="110"/>
                  </a:cubicBezTo>
                  <a:cubicBezTo>
                    <a:pt x="69" y="107"/>
                    <a:pt x="69" y="107"/>
                    <a:pt x="69" y="107"/>
                  </a:cubicBezTo>
                  <a:cubicBezTo>
                    <a:pt x="74" y="102"/>
                    <a:pt x="74" y="102"/>
                    <a:pt x="74" y="102"/>
                  </a:cubicBezTo>
                  <a:cubicBezTo>
                    <a:pt x="75" y="103"/>
                    <a:pt x="75" y="103"/>
                    <a:pt x="75" y="103"/>
                  </a:cubicBezTo>
                  <a:cubicBezTo>
                    <a:pt x="79" y="104"/>
                    <a:pt x="79" y="104"/>
                    <a:pt x="79" y="104"/>
                  </a:cubicBezTo>
                  <a:cubicBezTo>
                    <a:pt x="79" y="104"/>
                    <a:pt x="79" y="104"/>
                    <a:pt x="79" y="104"/>
                  </a:cubicBezTo>
                  <a:cubicBezTo>
                    <a:pt x="79" y="104"/>
                    <a:pt x="79" y="104"/>
                    <a:pt x="79" y="104"/>
                  </a:cubicBezTo>
                  <a:cubicBezTo>
                    <a:pt x="84" y="109"/>
                    <a:pt x="84" y="109"/>
                    <a:pt x="84" y="109"/>
                  </a:cubicBezTo>
                  <a:cubicBezTo>
                    <a:pt x="89" y="108"/>
                    <a:pt x="89" y="108"/>
                    <a:pt x="89" y="108"/>
                  </a:cubicBezTo>
                  <a:cubicBezTo>
                    <a:pt x="93" y="106"/>
                    <a:pt x="95" y="108"/>
                    <a:pt x="96" y="110"/>
                  </a:cubicBezTo>
                  <a:cubicBezTo>
                    <a:pt x="96" y="114"/>
                    <a:pt x="96" y="114"/>
                    <a:pt x="96" y="114"/>
                  </a:cubicBezTo>
                  <a:cubicBezTo>
                    <a:pt x="97" y="114"/>
                    <a:pt x="97" y="114"/>
                    <a:pt x="97" y="114"/>
                  </a:cubicBezTo>
                  <a:cubicBezTo>
                    <a:pt x="102" y="116"/>
                    <a:pt x="102" y="116"/>
                    <a:pt x="102" y="116"/>
                  </a:cubicBezTo>
                  <a:cubicBezTo>
                    <a:pt x="105" y="111"/>
                    <a:pt x="105" y="111"/>
                    <a:pt x="105" y="111"/>
                  </a:cubicBezTo>
                  <a:cubicBezTo>
                    <a:pt x="105" y="109"/>
                    <a:pt x="105" y="109"/>
                    <a:pt x="105" y="109"/>
                  </a:cubicBezTo>
                  <a:cubicBezTo>
                    <a:pt x="105" y="107"/>
                    <a:pt x="105" y="106"/>
                    <a:pt x="106" y="105"/>
                  </a:cubicBezTo>
                  <a:cubicBezTo>
                    <a:pt x="110" y="106"/>
                    <a:pt x="110" y="106"/>
                    <a:pt x="110" y="106"/>
                  </a:cubicBezTo>
                  <a:cubicBezTo>
                    <a:pt x="114" y="108"/>
                    <a:pt x="116" y="110"/>
                    <a:pt x="116" y="114"/>
                  </a:cubicBezTo>
                  <a:cubicBezTo>
                    <a:pt x="116" y="116"/>
                    <a:pt x="116" y="116"/>
                    <a:pt x="116" y="116"/>
                  </a:cubicBezTo>
                  <a:cubicBezTo>
                    <a:pt x="116" y="121"/>
                    <a:pt x="116" y="121"/>
                    <a:pt x="116" y="121"/>
                  </a:cubicBezTo>
                  <a:cubicBezTo>
                    <a:pt x="120" y="128"/>
                    <a:pt x="120" y="128"/>
                    <a:pt x="120" y="128"/>
                  </a:cubicBezTo>
                  <a:cubicBezTo>
                    <a:pt x="125" y="133"/>
                    <a:pt x="125" y="133"/>
                    <a:pt x="125" y="133"/>
                  </a:cubicBezTo>
                  <a:cubicBezTo>
                    <a:pt x="127" y="135"/>
                    <a:pt x="129" y="136"/>
                    <a:pt x="131" y="137"/>
                  </a:cubicBezTo>
                  <a:cubicBezTo>
                    <a:pt x="132" y="137"/>
                    <a:pt x="132" y="137"/>
                    <a:pt x="132" y="137"/>
                  </a:cubicBezTo>
                  <a:cubicBezTo>
                    <a:pt x="133" y="138"/>
                    <a:pt x="134" y="140"/>
                    <a:pt x="134" y="144"/>
                  </a:cubicBezTo>
                  <a:cubicBezTo>
                    <a:pt x="134" y="162"/>
                    <a:pt x="134" y="162"/>
                    <a:pt x="134" y="162"/>
                  </a:cubicBezTo>
                  <a:cubicBezTo>
                    <a:pt x="134" y="164"/>
                    <a:pt x="136" y="165"/>
                    <a:pt x="137" y="165"/>
                  </a:cubicBezTo>
                  <a:cubicBezTo>
                    <a:pt x="138" y="165"/>
                    <a:pt x="138" y="165"/>
                    <a:pt x="138" y="165"/>
                  </a:cubicBezTo>
                  <a:cubicBezTo>
                    <a:pt x="140" y="164"/>
                    <a:pt x="142" y="164"/>
                    <a:pt x="144" y="166"/>
                  </a:cubicBezTo>
                  <a:cubicBezTo>
                    <a:pt x="145" y="167"/>
                    <a:pt x="145" y="167"/>
                    <a:pt x="145" y="167"/>
                  </a:cubicBezTo>
                  <a:cubicBezTo>
                    <a:pt x="147" y="168"/>
                    <a:pt x="148" y="169"/>
                    <a:pt x="149" y="172"/>
                  </a:cubicBezTo>
                  <a:cubicBezTo>
                    <a:pt x="150" y="182"/>
                    <a:pt x="150" y="182"/>
                    <a:pt x="150" y="182"/>
                  </a:cubicBezTo>
                  <a:cubicBezTo>
                    <a:pt x="159" y="164"/>
                    <a:pt x="159" y="164"/>
                    <a:pt x="159" y="164"/>
                  </a:cubicBezTo>
                  <a:cubicBezTo>
                    <a:pt x="162" y="154"/>
                    <a:pt x="165" y="148"/>
                    <a:pt x="169" y="147"/>
                  </a:cubicBezTo>
                  <a:cubicBezTo>
                    <a:pt x="173" y="146"/>
                    <a:pt x="178" y="148"/>
                    <a:pt x="186" y="152"/>
                  </a:cubicBezTo>
                  <a:cubicBezTo>
                    <a:pt x="212" y="154"/>
                    <a:pt x="212" y="154"/>
                    <a:pt x="212" y="154"/>
                  </a:cubicBezTo>
                  <a:cubicBezTo>
                    <a:pt x="212" y="148"/>
                    <a:pt x="212" y="148"/>
                    <a:pt x="212" y="148"/>
                  </a:cubicBezTo>
                  <a:cubicBezTo>
                    <a:pt x="200" y="136"/>
                    <a:pt x="200" y="136"/>
                    <a:pt x="200" y="136"/>
                  </a:cubicBezTo>
                  <a:cubicBezTo>
                    <a:pt x="195" y="133"/>
                    <a:pt x="192" y="131"/>
                    <a:pt x="193" y="129"/>
                  </a:cubicBezTo>
                  <a:cubicBezTo>
                    <a:pt x="202" y="130"/>
                    <a:pt x="202" y="130"/>
                    <a:pt x="202" y="130"/>
                  </a:cubicBezTo>
                  <a:cubicBezTo>
                    <a:pt x="211" y="132"/>
                    <a:pt x="219" y="128"/>
                    <a:pt x="226" y="114"/>
                  </a:cubicBezTo>
                  <a:cubicBezTo>
                    <a:pt x="226" y="114"/>
                    <a:pt x="226" y="114"/>
                    <a:pt x="226" y="114"/>
                  </a:cubicBezTo>
                  <a:cubicBezTo>
                    <a:pt x="227" y="114"/>
                    <a:pt x="227" y="114"/>
                    <a:pt x="227" y="114"/>
                  </a:cubicBezTo>
                  <a:cubicBezTo>
                    <a:pt x="236" y="106"/>
                    <a:pt x="236" y="106"/>
                    <a:pt x="236" y="106"/>
                  </a:cubicBezTo>
                  <a:cubicBezTo>
                    <a:pt x="237" y="87"/>
                    <a:pt x="237" y="87"/>
                    <a:pt x="237" y="87"/>
                  </a:cubicBezTo>
                  <a:cubicBezTo>
                    <a:pt x="237" y="85"/>
                    <a:pt x="237" y="85"/>
                    <a:pt x="237" y="85"/>
                  </a:cubicBezTo>
                  <a:cubicBezTo>
                    <a:pt x="238" y="85"/>
                    <a:pt x="238" y="85"/>
                    <a:pt x="238" y="85"/>
                  </a:cubicBezTo>
                  <a:cubicBezTo>
                    <a:pt x="239" y="85"/>
                    <a:pt x="239" y="85"/>
                    <a:pt x="239" y="85"/>
                  </a:cubicBezTo>
                  <a:cubicBezTo>
                    <a:pt x="246" y="84"/>
                    <a:pt x="246" y="84"/>
                    <a:pt x="246" y="84"/>
                  </a:cubicBezTo>
                  <a:cubicBezTo>
                    <a:pt x="247" y="84"/>
                    <a:pt x="247" y="84"/>
                    <a:pt x="247" y="84"/>
                  </a:cubicBezTo>
                  <a:cubicBezTo>
                    <a:pt x="248" y="84"/>
                    <a:pt x="248" y="84"/>
                    <a:pt x="248" y="84"/>
                  </a:cubicBezTo>
                  <a:cubicBezTo>
                    <a:pt x="248" y="84"/>
                    <a:pt x="248" y="84"/>
                    <a:pt x="248" y="84"/>
                  </a:cubicBezTo>
                  <a:cubicBezTo>
                    <a:pt x="262" y="99"/>
                    <a:pt x="262" y="99"/>
                    <a:pt x="262" y="99"/>
                  </a:cubicBezTo>
                  <a:cubicBezTo>
                    <a:pt x="266" y="98"/>
                    <a:pt x="266" y="98"/>
                    <a:pt x="266" y="98"/>
                  </a:cubicBezTo>
                  <a:cubicBezTo>
                    <a:pt x="266" y="95"/>
                    <a:pt x="266" y="95"/>
                    <a:pt x="266" y="95"/>
                  </a:cubicBezTo>
                  <a:cubicBezTo>
                    <a:pt x="259" y="88"/>
                    <a:pt x="259" y="88"/>
                    <a:pt x="259" y="88"/>
                  </a:cubicBezTo>
                  <a:cubicBezTo>
                    <a:pt x="258" y="87"/>
                    <a:pt x="258" y="87"/>
                    <a:pt x="258" y="87"/>
                  </a:cubicBezTo>
                  <a:cubicBezTo>
                    <a:pt x="257" y="86"/>
                    <a:pt x="257" y="86"/>
                    <a:pt x="257" y="86"/>
                  </a:cubicBezTo>
                  <a:cubicBezTo>
                    <a:pt x="268" y="79"/>
                    <a:pt x="268" y="79"/>
                    <a:pt x="268" y="79"/>
                  </a:cubicBezTo>
                  <a:cubicBezTo>
                    <a:pt x="268" y="62"/>
                    <a:pt x="268" y="62"/>
                    <a:pt x="268" y="62"/>
                  </a:cubicBezTo>
                  <a:cubicBezTo>
                    <a:pt x="263" y="63"/>
                    <a:pt x="263" y="63"/>
                    <a:pt x="263" y="63"/>
                  </a:cubicBezTo>
                  <a:cubicBezTo>
                    <a:pt x="263" y="63"/>
                    <a:pt x="263" y="63"/>
                    <a:pt x="263" y="63"/>
                  </a:cubicBezTo>
                  <a:cubicBezTo>
                    <a:pt x="262" y="63"/>
                    <a:pt x="262" y="63"/>
                    <a:pt x="262" y="63"/>
                  </a:cubicBezTo>
                  <a:cubicBezTo>
                    <a:pt x="256" y="60"/>
                    <a:pt x="256" y="60"/>
                    <a:pt x="256" y="60"/>
                  </a:cubicBezTo>
                  <a:cubicBezTo>
                    <a:pt x="254" y="60"/>
                    <a:pt x="250" y="58"/>
                    <a:pt x="246" y="55"/>
                  </a:cubicBezTo>
                  <a:cubicBezTo>
                    <a:pt x="243" y="54"/>
                    <a:pt x="242" y="53"/>
                    <a:pt x="242" y="51"/>
                  </a:cubicBezTo>
                  <a:cubicBezTo>
                    <a:pt x="242" y="52"/>
                    <a:pt x="242" y="52"/>
                    <a:pt x="242" y="52"/>
                  </a:cubicBezTo>
                  <a:cubicBezTo>
                    <a:pt x="242" y="53"/>
                    <a:pt x="241" y="54"/>
                    <a:pt x="240" y="54"/>
                  </a:cubicBezTo>
                  <a:cubicBezTo>
                    <a:pt x="239" y="55"/>
                    <a:pt x="238" y="56"/>
                    <a:pt x="235" y="56"/>
                  </a:cubicBezTo>
                  <a:cubicBezTo>
                    <a:pt x="234" y="56"/>
                    <a:pt x="234" y="56"/>
                    <a:pt x="234" y="56"/>
                  </a:cubicBezTo>
                  <a:cubicBezTo>
                    <a:pt x="234" y="55"/>
                    <a:pt x="234" y="55"/>
                    <a:pt x="234" y="55"/>
                  </a:cubicBezTo>
                  <a:cubicBezTo>
                    <a:pt x="234" y="55"/>
                    <a:pt x="234" y="55"/>
                    <a:pt x="234" y="55"/>
                  </a:cubicBezTo>
                  <a:cubicBezTo>
                    <a:pt x="228" y="51"/>
                    <a:pt x="228" y="51"/>
                    <a:pt x="228" y="51"/>
                  </a:cubicBezTo>
                  <a:cubicBezTo>
                    <a:pt x="223" y="55"/>
                    <a:pt x="223" y="55"/>
                    <a:pt x="223" y="55"/>
                  </a:cubicBezTo>
                  <a:cubicBezTo>
                    <a:pt x="221" y="57"/>
                    <a:pt x="219" y="59"/>
                    <a:pt x="219" y="60"/>
                  </a:cubicBezTo>
                  <a:cubicBezTo>
                    <a:pt x="222" y="66"/>
                    <a:pt x="222" y="66"/>
                    <a:pt x="222" y="66"/>
                  </a:cubicBezTo>
                  <a:cubicBezTo>
                    <a:pt x="223" y="67"/>
                    <a:pt x="223" y="68"/>
                    <a:pt x="222" y="69"/>
                  </a:cubicBezTo>
                  <a:cubicBezTo>
                    <a:pt x="222" y="70"/>
                    <a:pt x="220" y="72"/>
                    <a:pt x="217" y="72"/>
                  </a:cubicBezTo>
                  <a:cubicBezTo>
                    <a:pt x="214" y="73"/>
                    <a:pt x="214" y="73"/>
                    <a:pt x="214" y="73"/>
                  </a:cubicBezTo>
                  <a:cubicBezTo>
                    <a:pt x="212" y="74"/>
                    <a:pt x="209" y="74"/>
                    <a:pt x="208" y="72"/>
                  </a:cubicBezTo>
                  <a:cubicBezTo>
                    <a:pt x="207" y="70"/>
                    <a:pt x="207" y="70"/>
                    <a:pt x="207" y="70"/>
                  </a:cubicBezTo>
                  <a:cubicBezTo>
                    <a:pt x="196" y="60"/>
                    <a:pt x="196" y="60"/>
                    <a:pt x="196" y="60"/>
                  </a:cubicBezTo>
                  <a:cubicBezTo>
                    <a:pt x="192" y="58"/>
                    <a:pt x="189" y="56"/>
                    <a:pt x="188" y="54"/>
                  </a:cubicBezTo>
                  <a:cubicBezTo>
                    <a:pt x="187" y="52"/>
                    <a:pt x="186" y="51"/>
                    <a:pt x="187" y="50"/>
                  </a:cubicBezTo>
                  <a:cubicBezTo>
                    <a:pt x="186" y="47"/>
                    <a:pt x="186" y="44"/>
                    <a:pt x="185" y="43"/>
                  </a:cubicBezTo>
                  <a:cubicBezTo>
                    <a:pt x="183" y="44"/>
                    <a:pt x="183" y="44"/>
                    <a:pt x="183" y="44"/>
                  </a:cubicBezTo>
                  <a:cubicBezTo>
                    <a:pt x="182" y="45"/>
                    <a:pt x="182" y="45"/>
                    <a:pt x="182" y="45"/>
                  </a:cubicBezTo>
                  <a:cubicBezTo>
                    <a:pt x="182" y="46"/>
                    <a:pt x="183" y="48"/>
                    <a:pt x="184" y="49"/>
                  </a:cubicBezTo>
                  <a:cubicBezTo>
                    <a:pt x="184" y="50"/>
                    <a:pt x="184" y="50"/>
                    <a:pt x="184" y="50"/>
                  </a:cubicBezTo>
                  <a:cubicBezTo>
                    <a:pt x="185" y="50"/>
                    <a:pt x="185" y="50"/>
                    <a:pt x="185" y="50"/>
                  </a:cubicBezTo>
                  <a:cubicBezTo>
                    <a:pt x="184" y="51"/>
                    <a:pt x="184" y="51"/>
                    <a:pt x="184" y="51"/>
                  </a:cubicBezTo>
                  <a:cubicBezTo>
                    <a:pt x="179" y="60"/>
                    <a:pt x="179" y="60"/>
                    <a:pt x="179" y="60"/>
                  </a:cubicBezTo>
                  <a:cubicBezTo>
                    <a:pt x="170" y="58"/>
                    <a:pt x="170" y="58"/>
                    <a:pt x="170" y="58"/>
                  </a:cubicBezTo>
                  <a:cubicBezTo>
                    <a:pt x="168" y="57"/>
                    <a:pt x="168" y="57"/>
                    <a:pt x="168" y="57"/>
                  </a:cubicBezTo>
                  <a:cubicBezTo>
                    <a:pt x="168" y="57"/>
                    <a:pt x="168" y="57"/>
                    <a:pt x="168" y="57"/>
                  </a:cubicBezTo>
                  <a:cubicBezTo>
                    <a:pt x="168" y="56"/>
                    <a:pt x="168" y="56"/>
                    <a:pt x="168" y="56"/>
                  </a:cubicBezTo>
                  <a:cubicBezTo>
                    <a:pt x="168" y="54"/>
                    <a:pt x="168" y="52"/>
                    <a:pt x="168" y="50"/>
                  </a:cubicBezTo>
                  <a:cubicBezTo>
                    <a:pt x="166" y="47"/>
                    <a:pt x="166" y="47"/>
                    <a:pt x="166" y="47"/>
                  </a:cubicBezTo>
                  <a:cubicBezTo>
                    <a:pt x="159" y="42"/>
                    <a:pt x="159" y="42"/>
                    <a:pt x="159" y="42"/>
                  </a:cubicBezTo>
                  <a:cubicBezTo>
                    <a:pt x="158" y="41"/>
                    <a:pt x="158" y="41"/>
                    <a:pt x="158" y="41"/>
                  </a:cubicBezTo>
                  <a:cubicBezTo>
                    <a:pt x="158" y="42"/>
                    <a:pt x="157" y="42"/>
                    <a:pt x="156" y="43"/>
                  </a:cubicBezTo>
                  <a:cubicBezTo>
                    <a:pt x="149" y="42"/>
                    <a:pt x="149" y="42"/>
                    <a:pt x="149" y="42"/>
                  </a:cubicBezTo>
                  <a:cubicBezTo>
                    <a:pt x="146" y="42"/>
                    <a:pt x="145" y="41"/>
                    <a:pt x="144" y="40"/>
                  </a:cubicBezTo>
                  <a:cubicBezTo>
                    <a:pt x="144" y="39"/>
                    <a:pt x="144" y="37"/>
                    <a:pt x="144" y="35"/>
                  </a:cubicBezTo>
                  <a:cubicBezTo>
                    <a:pt x="145" y="34"/>
                    <a:pt x="145" y="34"/>
                    <a:pt x="145" y="34"/>
                  </a:cubicBezTo>
                  <a:cubicBezTo>
                    <a:pt x="142" y="28"/>
                    <a:pt x="142" y="28"/>
                    <a:pt x="142" y="28"/>
                  </a:cubicBezTo>
                  <a:cubicBezTo>
                    <a:pt x="128" y="29"/>
                    <a:pt x="128" y="29"/>
                    <a:pt x="128" y="29"/>
                  </a:cubicBezTo>
                  <a:cubicBezTo>
                    <a:pt x="128" y="31"/>
                    <a:pt x="128" y="32"/>
                    <a:pt x="127" y="34"/>
                  </a:cubicBezTo>
                  <a:cubicBezTo>
                    <a:pt x="126" y="35"/>
                    <a:pt x="125" y="36"/>
                    <a:pt x="124" y="36"/>
                  </a:cubicBezTo>
                  <a:cubicBezTo>
                    <a:pt x="122" y="36"/>
                    <a:pt x="119" y="36"/>
                    <a:pt x="117" y="34"/>
                  </a:cubicBezTo>
                  <a:cubicBezTo>
                    <a:pt x="117" y="33"/>
                    <a:pt x="117" y="33"/>
                    <a:pt x="117" y="33"/>
                  </a:cubicBezTo>
                  <a:cubicBezTo>
                    <a:pt x="117" y="33"/>
                    <a:pt x="117" y="33"/>
                    <a:pt x="117" y="33"/>
                  </a:cubicBezTo>
                  <a:cubicBezTo>
                    <a:pt x="114" y="30"/>
                    <a:pt x="112" y="27"/>
                    <a:pt x="112" y="24"/>
                  </a:cubicBezTo>
                  <a:cubicBezTo>
                    <a:pt x="110" y="20"/>
                    <a:pt x="110" y="20"/>
                    <a:pt x="110" y="20"/>
                  </a:cubicBezTo>
                  <a:cubicBezTo>
                    <a:pt x="106" y="23"/>
                    <a:pt x="106" y="23"/>
                    <a:pt x="106" y="23"/>
                  </a:cubicBezTo>
                  <a:cubicBezTo>
                    <a:pt x="102" y="25"/>
                    <a:pt x="100" y="25"/>
                    <a:pt x="98" y="24"/>
                  </a:cubicBezTo>
                  <a:cubicBezTo>
                    <a:pt x="97" y="23"/>
                    <a:pt x="97" y="23"/>
                    <a:pt x="97" y="23"/>
                  </a:cubicBezTo>
                  <a:cubicBezTo>
                    <a:pt x="93" y="24"/>
                    <a:pt x="93" y="24"/>
                    <a:pt x="93" y="24"/>
                  </a:cubicBezTo>
                  <a:cubicBezTo>
                    <a:pt x="82" y="27"/>
                    <a:pt x="82" y="27"/>
                    <a:pt x="82" y="27"/>
                  </a:cubicBezTo>
                  <a:cubicBezTo>
                    <a:pt x="80" y="29"/>
                    <a:pt x="78" y="29"/>
                    <a:pt x="76" y="29"/>
                  </a:cubicBezTo>
                  <a:cubicBezTo>
                    <a:pt x="75" y="29"/>
                    <a:pt x="75" y="29"/>
                    <a:pt x="75" y="29"/>
                  </a:cubicBezTo>
                  <a:cubicBezTo>
                    <a:pt x="71" y="29"/>
                    <a:pt x="68" y="28"/>
                    <a:pt x="67" y="26"/>
                  </a:cubicBezTo>
                  <a:cubicBezTo>
                    <a:pt x="60" y="21"/>
                    <a:pt x="60" y="21"/>
                    <a:pt x="60" y="21"/>
                  </a:cubicBezTo>
                  <a:lnTo>
                    <a:pt x="52"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9"/>
            <p:cNvSpPr>
              <a:spLocks/>
            </p:cNvSpPr>
            <p:nvPr/>
          </p:nvSpPr>
          <p:spPr bwMode="auto">
            <a:xfrm>
              <a:off x="2793" y="684"/>
              <a:ext cx="686" cy="625"/>
            </a:xfrm>
            <a:custGeom>
              <a:avLst/>
              <a:gdLst>
                <a:gd name="T0" fmla="*/ 353 w 360"/>
                <a:gd name="T1" fmla="*/ 153 h 328"/>
                <a:gd name="T2" fmla="*/ 346 w 360"/>
                <a:gd name="T3" fmla="*/ 119 h 328"/>
                <a:gd name="T4" fmla="*/ 314 w 360"/>
                <a:gd name="T5" fmla="*/ 153 h 328"/>
                <a:gd name="T6" fmla="*/ 309 w 360"/>
                <a:gd name="T7" fmla="*/ 162 h 328"/>
                <a:gd name="T8" fmla="*/ 268 w 360"/>
                <a:gd name="T9" fmla="*/ 169 h 328"/>
                <a:gd name="T10" fmla="*/ 259 w 360"/>
                <a:gd name="T11" fmla="*/ 153 h 328"/>
                <a:gd name="T12" fmla="*/ 248 w 360"/>
                <a:gd name="T13" fmla="*/ 142 h 328"/>
                <a:gd name="T14" fmla="*/ 235 w 360"/>
                <a:gd name="T15" fmla="*/ 131 h 328"/>
                <a:gd name="T16" fmla="*/ 168 w 360"/>
                <a:gd name="T17" fmla="*/ 119 h 328"/>
                <a:gd name="T18" fmla="*/ 129 w 360"/>
                <a:gd name="T19" fmla="*/ 57 h 328"/>
                <a:gd name="T20" fmla="*/ 54 w 360"/>
                <a:gd name="T21" fmla="*/ 8 h 328"/>
                <a:gd name="T22" fmla="*/ 4 w 360"/>
                <a:gd name="T23" fmla="*/ 14 h 328"/>
                <a:gd name="T24" fmla="*/ 4 w 360"/>
                <a:gd name="T25" fmla="*/ 21 h 328"/>
                <a:gd name="T26" fmla="*/ 1 w 360"/>
                <a:gd name="T27" fmla="*/ 28 h 328"/>
                <a:gd name="T28" fmla="*/ 5 w 360"/>
                <a:gd name="T29" fmla="*/ 45 h 328"/>
                <a:gd name="T30" fmla="*/ 21 w 360"/>
                <a:gd name="T31" fmla="*/ 37 h 328"/>
                <a:gd name="T32" fmla="*/ 37 w 360"/>
                <a:gd name="T33" fmla="*/ 49 h 328"/>
                <a:gd name="T34" fmla="*/ 60 w 360"/>
                <a:gd name="T35" fmla="*/ 77 h 328"/>
                <a:gd name="T36" fmla="*/ 74 w 360"/>
                <a:gd name="T37" fmla="*/ 66 h 328"/>
                <a:gd name="T38" fmla="*/ 97 w 360"/>
                <a:gd name="T39" fmla="*/ 52 h 328"/>
                <a:gd name="T40" fmla="*/ 115 w 360"/>
                <a:gd name="T41" fmla="*/ 71 h 328"/>
                <a:gd name="T42" fmla="*/ 119 w 360"/>
                <a:gd name="T43" fmla="*/ 100 h 328"/>
                <a:gd name="T44" fmla="*/ 121 w 360"/>
                <a:gd name="T45" fmla="*/ 131 h 328"/>
                <a:gd name="T46" fmla="*/ 116 w 360"/>
                <a:gd name="T47" fmla="*/ 144 h 328"/>
                <a:gd name="T48" fmla="*/ 112 w 360"/>
                <a:gd name="T49" fmla="*/ 149 h 328"/>
                <a:gd name="T50" fmla="*/ 114 w 360"/>
                <a:gd name="T51" fmla="*/ 168 h 328"/>
                <a:gd name="T52" fmla="*/ 109 w 360"/>
                <a:gd name="T53" fmla="*/ 184 h 328"/>
                <a:gd name="T54" fmla="*/ 95 w 360"/>
                <a:gd name="T55" fmla="*/ 181 h 328"/>
                <a:gd name="T56" fmla="*/ 84 w 360"/>
                <a:gd name="T57" fmla="*/ 204 h 328"/>
                <a:gd name="T58" fmla="*/ 68 w 360"/>
                <a:gd name="T59" fmla="*/ 219 h 328"/>
                <a:gd name="T60" fmla="*/ 80 w 360"/>
                <a:gd name="T61" fmla="*/ 236 h 328"/>
                <a:gd name="T62" fmla="*/ 90 w 360"/>
                <a:gd name="T63" fmla="*/ 249 h 328"/>
                <a:gd name="T64" fmla="*/ 109 w 360"/>
                <a:gd name="T65" fmla="*/ 253 h 328"/>
                <a:gd name="T66" fmla="*/ 118 w 360"/>
                <a:gd name="T67" fmla="*/ 272 h 328"/>
                <a:gd name="T68" fmla="*/ 133 w 360"/>
                <a:gd name="T69" fmla="*/ 284 h 328"/>
                <a:gd name="T70" fmla="*/ 154 w 360"/>
                <a:gd name="T71" fmla="*/ 278 h 328"/>
                <a:gd name="T72" fmla="*/ 167 w 360"/>
                <a:gd name="T73" fmla="*/ 275 h 328"/>
                <a:gd name="T74" fmla="*/ 177 w 360"/>
                <a:gd name="T75" fmla="*/ 289 h 328"/>
                <a:gd name="T76" fmla="*/ 180 w 360"/>
                <a:gd name="T77" fmla="*/ 289 h 328"/>
                <a:gd name="T78" fmla="*/ 200 w 360"/>
                <a:gd name="T79" fmla="*/ 283 h 328"/>
                <a:gd name="T80" fmla="*/ 206 w 360"/>
                <a:gd name="T81" fmla="*/ 292 h 328"/>
                <a:gd name="T82" fmla="*/ 211 w 360"/>
                <a:gd name="T83" fmla="*/ 297 h 328"/>
                <a:gd name="T84" fmla="*/ 229 w 360"/>
                <a:gd name="T85" fmla="*/ 308 h 328"/>
                <a:gd name="T86" fmla="*/ 235 w 360"/>
                <a:gd name="T87" fmla="*/ 303 h 328"/>
                <a:gd name="T88" fmla="*/ 243 w 360"/>
                <a:gd name="T89" fmla="*/ 297 h 328"/>
                <a:gd name="T90" fmla="*/ 255 w 360"/>
                <a:gd name="T91" fmla="*/ 315 h 328"/>
                <a:gd name="T92" fmla="*/ 269 w 360"/>
                <a:gd name="T93" fmla="*/ 328 h 328"/>
                <a:gd name="T94" fmla="*/ 278 w 360"/>
                <a:gd name="T95" fmla="*/ 311 h 328"/>
                <a:gd name="T96" fmla="*/ 296 w 360"/>
                <a:gd name="T97" fmla="*/ 301 h 328"/>
                <a:gd name="T98" fmla="*/ 306 w 360"/>
                <a:gd name="T99" fmla="*/ 305 h 328"/>
                <a:gd name="T100" fmla="*/ 315 w 360"/>
                <a:gd name="T101" fmla="*/ 315 h 328"/>
                <a:gd name="T102" fmla="*/ 318 w 360"/>
                <a:gd name="T103" fmla="*/ 288 h 328"/>
                <a:gd name="T104" fmla="*/ 325 w 360"/>
                <a:gd name="T105" fmla="*/ 243 h 328"/>
                <a:gd name="T106" fmla="*/ 336 w 360"/>
                <a:gd name="T107" fmla="*/ 245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0" h="328">
                  <a:moveTo>
                    <a:pt x="358" y="193"/>
                  </a:moveTo>
                  <a:cubicBezTo>
                    <a:pt x="352" y="153"/>
                    <a:pt x="352" y="153"/>
                    <a:pt x="352" y="153"/>
                  </a:cubicBezTo>
                  <a:cubicBezTo>
                    <a:pt x="353" y="153"/>
                    <a:pt x="353" y="153"/>
                    <a:pt x="353" y="153"/>
                  </a:cubicBezTo>
                  <a:cubicBezTo>
                    <a:pt x="353" y="153"/>
                    <a:pt x="353" y="153"/>
                    <a:pt x="353" y="153"/>
                  </a:cubicBezTo>
                  <a:cubicBezTo>
                    <a:pt x="356" y="148"/>
                    <a:pt x="357" y="145"/>
                    <a:pt x="357" y="142"/>
                  </a:cubicBezTo>
                  <a:cubicBezTo>
                    <a:pt x="355" y="139"/>
                    <a:pt x="355" y="139"/>
                    <a:pt x="355" y="139"/>
                  </a:cubicBezTo>
                  <a:cubicBezTo>
                    <a:pt x="351" y="137"/>
                    <a:pt x="349" y="130"/>
                    <a:pt x="350" y="119"/>
                  </a:cubicBezTo>
                  <a:cubicBezTo>
                    <a:pt x="346" y="119"/>
                    <a:pt x="346" y="119"/>
                    <a:pt x="346" y="119"/>
                  </a:cubicBezTo>
                  <a:cubicBezTo>
                    <a:pt x="343" y="119"/>
                    <a:pt x="340" y="120"/>
                    <a:pt x="337" y="122"/>
                  </a:cubicBezTo>
                  <a:cubicBezTo>
                    <a:pt x="334" y="125"/>
                    <a:pt x="332" y="127"/>
                    <a:pt x="331" y="129"/>
                  </a:cubicBezTo>
                  <a:cubicBezTo>
                    <a:pt x="330" y="134"/>
                    <a:pt x="325" y="137"/>
                    <a:pt x="316" y="140"/>
                  </a:cubicBezTo>
                  <a:cubicBezTo>
                    <a:pt x="314" y="153"/>
                    <a:pt x="314" y="153"/>
                    <a:pt x="314" y="153"/>
                  </a:cubicBezTo>
                  <a:cubicBezTo>
                    <a:pt x="314" y="153"/>
                    <a:pt x="314" y="153"/>
                    <a:pt x="314" y="153"/>
                  </a:cubicBezTo>
                  <a:cubicBezTo>
                    <a:pt x="313" y="153"/>
                    <a:pt x="313" y="153"/>
                    <a:pt x="313" y="153"/>
                  </a:cubicBezTo>
                  <a:cubicBezTo>
                    <a:pt x="309" y="161"/>
                    <a:pt x="309" y="161"/>
                    <a:pt x="309" y="161"/>
                  </a:cubicBezTo>
                  <a:cubicBezTo>
                    <a:pt x="309" y="162"/>
                    <a:pt x="309" y="162"/>
                    <a:pt x="309" y="162"/>
                  </a:cubicBezTo>
                  <a:cubicBezTo>
                    <a:pt x="308" y="162"/>
                    <a:pt x="308" y="162"/>
                    <a:pt x="308" y="162"/>
                  </a:cubicBezTo>
                  <a:cubicBezTo>
                    <a:pt x="308" y="162"/>
                    <a:pt x="308" y="162"/>
                    <a:pt x="308" y="162"/>
                  </a:cubicBezTo>
                  <a:cubicBezTo>
                    <a:pt x="268" y="169"/>
                    <a:pt x="268" y="169"/>
                    <a:pt x="268" y="169"/>
                  </a:cubicBezTo>
                  <a:cubicBezTo>
                    <a:pt x="268" y="169"/>
                    <a:pt x="268" y="169"/>
                    <a:pt x="268" y="169"/>
                  </a:cubicBezTo>
                  <a:cubicBezTo>
                    <a:pt x="267" y="169"/>
                    <a:pt x="267" y="169"/>
                    <a:pt x="267" y="169"/>
                  </a:cubicBezTo>
                  <a:cubicBezTo>
                    <a:pt x="267" y="169"/>
                    <a:pt x="267" y="169"/>
                    <a:pt x="267" y="169"/>
                  </a:cubicBezTo>
                  <a:cubicBezTo>
                    <a:pt x="255" y="156"/>
                    <a:pt x="255" y="156"/>
                    <a:pt x="255" y="156"/>
                  </a:cubicBezTo>
                  <a:cubicBezTo>
                    <a:pt x="259" y="153"/>
                    <a:pt x="259" y="153"/>
                    <a:pt x="259" y="153"/>
                  </a:cubicBezTo>
                  <a:cubicBezTo>
                    <a:pt x="254" y="147"/>
                    <a:pt x="254" y="147"/>
                    <a:pt x="254" y="147"/>
                  </a:cubicBezTo>
                  <a:cubicBezTo>
                    <a:pt x="249" y="143"/>
                    <a:pt x="249" y="143"/>
                    <a:pt x="249" y="143"/>
                  </a:cubicBezTo>
                  <a:cubicBezTo>
                    <a:pt x="248" y="142"/>
                    <a:pt x="248" y="142"/>
                    <a:pt x="248" y="142"/>
                  </a:cubicBezTo>
                  <a:cubicBezTo>
                    <a:pt x="248" y="142"/>
                    <a:pt x="248" y="142"/>
                    <a:pt x="248" y="142"/>
                  </a:cubicBezTo>
                  <a:cubicBezTo>
                    <a:pt x="248" y="142"/>
                    <a:pt x="248" y="142"/>
                    <a:pt x="248" y="142"/>
                  </a:cubicBezTo>
                  <a:cubicBezTo>
                    <a:pt x="248" y="141"/>
                    <a:pt x="248" y="141"/>
                    <a:pt x="248" y="141"/>
                  </a:cubicBezTo>
                  <a:cubicBezTo>
                    <a:pt x="246" y="131"/>
                    <a:pt x="246" y="131"/>
                    <a:pt x="246" y="131"/>
                  </a:cubicBezTo>
                  <a:cubicBezTo>
                    <a:pt x="235" y="131"/>
                    <a:pt x="235" y="131"/>
                    <a:pt x="235" y="131"/>
                  </a:cubicBezTo>
                  <a:cubicBezTo>
                    <a:pt x="235" y="131"/>
                    <a:pt x="235" y="131"/>
                    <a:pt x="235" y="131"/>
                  </a:cubicBezTo>
                  <a:cubicBezTo>
                    <a:pt x="226" y="125"/>
                    <a:pt x="226" y="125"/>
                    <a:pt x="226" y="125"/>
                  </a:cubicBezTo>
                  <a:cubicBezTo>
                    <a:pt x="194" y="120"/>
                    <a:pt x="194" y="120"/>
                    <a:pt x="194" y="120"/>
                  </a:cubicBezTo>
                  <a:cubicBezTo>
                    <a:pt x="168" y="119"/>
                    <a:pt x="168" y="119"/>
                    <a:pt x="168" y="119"/>
                  </a:cubicBezTo>
                  <a:cubicBezTo>
                    <a:pt x="167" y="119"/>
                    <a:pt x="167" y="119"/>
                    <a:pt x="167" y="119"/>
                  </a:cubicBezTo>
                  <a:cubicBezTo>
                    <a:pt x="166" y="119"/>
                    <a:pt x="165" y="119"/>
                    <a:pt x="165" y="118"/>
                  </a:cubicBezTo>
                  <a:cubicBezTo>
                    <a:pt x="149" y="84"/>
                    <a:pt x="149" y="84"/>
                    <a:pt x="149" y="84"/>
                  </a:cubicBezTo>
                  <a:cubicBezTo>
                    <a:pt x="148" y="81"/>
                    <a:pt x="141" y="72"/>
                    <a:pt x="129" y="57"/>
                  </a:cubicBezTo>
                  <a:cubicBezTo>
                    <a:pt x="117" y="42"/>
                    <a:pt x="110" y="34"/>
                    <a:pt x="108" y="33"/>
                  </a:cubicBezTo>
                  <a:cubicBezTo>
                    <a:pt x="85" y="11"/>
                    <a:pt x="85" y="11"/>
                    <a:pt x="85" y="11"/>
                  </a:cubicBezTo>
                  <a:cubicBezTo>
                    <a:pt x="82" y="9"/>
                    <a:pt x="82" y="9"/>
                    <a:pt x="82" y="9"/>
                  </a:cubicBezTo>
                  <a:cubicBezTo>
                    <a:pt x="54" y="8"/>
                    <a:pt x="54" y="8"/>
                    <a:pt x="54" y="8"/>
                  </a:cubicBezTo>
                  <a:cubicBezTo>
                    <a:pt x="53" y="8"/>
                    <a:pt x="53" y="8"/>
                    <a:pt x="53" y="8"/>
                  </a:cubicBezTo>
                  <a:cubicBezTo>
                    <a:pt x="53" y="7"/>
                    <a:pt x="53" y="7"/>
                    <a:pt x="53" y="7"/>
                  </a:cubicBezTo>
                  <a:cubicBezTo>
                    <a:pt x="50" y="5"/>
                    <a:pt x="46" y="3"/>
                    <a:pt x="40" y="2"/>
                  </a:cubicBezTo>
                  <a:cubicBezTo>
                    <a:pt x="35" y="0"/>
                    <a:pt x="23" y="4"/>
                    <a:pt x="4" y="14"/>
                  </a:cubicBezTo>
                  <a:cubicBezTo>
                    <a:pt x="3" y="15"/>
                    <a:pt x="3" y="15"/>
                    <a:pt x="3" y="15"/>
                  </a:cubicBezTo>
                  <a:cubicBezTo>
                    <a:pt x="4" y="20"/>
                    <a:pt x="4" y="20"/>
                    <a:pt x="4" y="20"/>
                  </a:cubicBezTo>
                  <a:cubicBezTo>
                    <a:pt x="4" y="20"/>
                    <a:pt x="4" y="20"/>
                    <a:pt x="4" y="20"/>
                  </a:cubicBezTo>
                  <a:cubicBezTo>
                    <a:pt x="4" y="21"/>
                    <a:pt x="4" y="21"/>
                    <a:pt x="4" y="21"/>
                  </a:cubicBezTo>
                  <a:cubicBezTo>
                    <a:pt x="4" y="21"/>
                    <a:pt x="4" y="21"/>
                    <a:pt x="4" y="21"/>
                  </a:cubicBezTo>
                  <a:cubicBezTo>
                    <a:pt x="4" y="21"/>
                    <a:pt x="4" y="21"/>
                    <a:pt x="4" y="21"/>
                  </a:cubicBezTo>
                  <a:cubicBezTo>
                    <a:pt x="1" y="28"/>
                    <a:pt x="1" y="28"/>
                    <a:pt x="1" y="28"/>
                  </a:cubicBezTo>
                  <a:cubicBezTo>
                    <a:pt x="1" y="28"/>
                    <a:pt x="1" y="28"/>
                    <a:pt x="1" y="28"/>
                  </a:cubicBezTo>
                  <a:cubicBezTo>
                    <a:pt x="0" y="28"/>
                    <a:pt x="0" y="28"/>
                    <a:pt x="0" y="28"/>
                  </a:cubicBezTo>
                  <a:cubicBezTo>
                    <a:pt x="0" y="33"/>
                    <a:pt x="0" y="33"/>
                    <a:pt x="0" y="33"/>
                  </a:cubicBezTo>
                  <a:cubicBezTo>
                    <a:pt x="0" y="36"/>
                    <a:pt x="1" y="40"/>
                    <a:pt x="2" y="43"/>
                  </a:cubicBezTo>
                  <a:cubicBezTo>
                    <a:pt x="5" y="45"/>
                    <a:pt x="5" y="45"/>
                    <a:pt x="5" y="45"/>
                  </a:cubicBezTo>
                  <a:cubicBezTo>
                    <a:pt x="11" y="45"/>
                    <a:pt x="11" y="45"/>
                    <a:pt x="11" y="45"/>
                  </a:cubicBezTo>
                  <a:cubicBezTo>
                    <a:pt x="16" y="46"/>
                    <a:pt x="16" y="46"/>
                    <a:pt x="16" y="46"/>
                  </a:cubicBezTo>
                  <a:cubicBezTo>
                    <a:pt x="18" y="45"/>
                    <a:pt x="18" y="45"/>
                    <a:pt x="18" y="45"/>
                  </a:cubicBezTo>
                  <a:cubicBezTo>
                    <a:pt x="18" y="41"/>
                    <a:pt x="19" y="38"/>
                    <a:pt x="21" y="37"/>
                  </a:cubicBezTo>
                  <a:cubicBezTo>
                    <a:pt x="25" y="37"/>
                    <a:pt x="25" y="37"/>
                    <a:pt x="25" y="37"/>
                  </a:cubicBezTo>
                  <a:cubicBezTo>
                    <a:pt x="39" y="41"/>
                    <a:pt x="39" y="41"/>
                    <a:pt x="39" y="41"/>
                  </a:cubicBezTo>
                  <a:cubicBezTo>
                    <a:pt x="42" y="42"/>
                    <a:pt x="42" y="42"/>
                    <a:pt x="42" y="42"/>
                  </a:cubicBezTo>
                  <a:cubicBezTo>
                    <a:pt x="37" y="49"/>
                    <a:pt x="37" y="49"/>
                    <a:pt x="37" y="49"/>
                  </a:cubicBezTo>
                  <a:cubicBezTo>
                    <a:pt x="37" y="59"/>
                    <a:pt x="37" y="59"/>
                    <a:pt x="37" y="59"/>
                  </a:cubicBezTo>
                  <a:cubicBezTo>
                    <a:pt x="37" y="61"/>
                    <a:pt x="41" y="65"/>
                    <a:pt x="48" y="72"/>
                  </a:cubicBezTo>
                  <a:cubicBezTo>
                    <a:pt x="53" y="75"/>
                    <a:pt x="55" y="77"/>
                    <a:pt x="58" y="77"/>
                  </a:cubicBezTo>
                  <a:cubicBezTo>
                    <a:pt x="60" y="77"/>
                    <a:pt x="60" y="77"/>
                    <a:pt x="60" y="77"/>
                  </a:cubicBezTo>
                  <a:cubicBezTo>
                    <a:pt x="62" y="76"/>
                    <a:pt x="62" y="76"/>
                    <a:pt x="62" y="76"/>
                  </a:cubicBezTo>
                  <a:cubicBezTo>
                    <a:pt x="69" y="69"/>
                    <a:pt x="69" y="69"/>
                    <a:pt x="69" y="69"/>
                  </a:cubicBezTo>
                  <a:cubicBezTo>
                    <a:pt x="74" y="66"/>
                    <a:pt x="74" y="66"/>
                    <a:pt x="74" y="66"/>
                  </a:cubicBezTo>
                  <a:cubicBezTo>
                    <a:pt x="74" y="66"/>
                    <a:pt x="74" y="66"/>
                    <a:pt x="74" y="66"/>
                  </a:cubicBezTo>
                  <a:cubicBezTo>
                    <a:pt x="74" y="66"/>
                    <a:pt x="74" y="66"/>
                    <a:pt x="74" y="66"/>
                  </a:cubicBezTo>
                  <a:cubicBezTo>
                    <a:pt x="85" y="64"/>
                    <a:pt x="85" y="64"/>
                    <a:pt x="85" y="64"/>
                  </a:cubicBezTo>
                  <a:cubicBezTo>
                    <a:pt x="88" y="57"/>
                    <a:pt x="88" y="57"/>
                    <a:pt x="88" y="57"/>
                  </a:cubicBezTo>
                  <a:cubicBezTo>
                    <a:pt x="97" y="52"/>
                    <a:pt x="97" y="52"/>
                    <a:pt x="97" y="52"/>
                  </a:cubicBezTo>
                  <a:cubicBezTo>
                    <a:pt x="106" y="57"/>
                    <a:pt x="106" y="57"/>
                    <a:pt x="106" y="57"/>
                  </a:cubicBezTo>
                  <a:cubicBezTo>
                    <a:pt x="106" y="57"/>
                    <a:pt x="106" y="57"/>
                    <a:pt x="106" y="57"/>
                  </a:cubicBezTo>
                  <a:cubicBezTo>
                    <a:pt x="107" y="57"/>
                    <a:pt x="107" y="57"/>
                    <a:pt x="107" y="57"/>
                  </a:cubicBezTo>
                  <a:cubicBezTo>
                    <a:pt x="115" y="71"/>
                    <a:pt x="115" y="71"/>
                    <a:pt x="115" y="71"/>
                  </a:cubicBezTo>
                  <a:cubicBezTo>
                    <a:pt x="118" y="80"/>
                    <a:pt x="118" y="80"/>
                    <a:pt x="118" y="80"/>
                  </a:cubicBezTo>
                  <a:cubicBezTo>
                    <a:pt x="118" y="81"/>
                    <a:pt x="118" y="81"/>
                    <a:pt x="118" y="81"/>
                  </a:cubicBezTo>
                  <a:cubicBezTo>
                    <a:pt x="116" y="93"/>
                    <a:pt x="116" y="93"/>
                    <a:pt x="116" y="93"/>
                  </a:cubicBezTo>
                  <a:cubicBezTo>
                    <a:pt x="119" y="100"/>
                    <a:pt x="119" y="100"/>
                    <a:pt x="119" y="100"/>
                  </a:cubicBezTo>
                  <a:cubicBezTo>
                    <a:pt x="119" y="101"/>
                    <a:pt x="119" y="101"/>
                    <a:pt x="119" y="101"/>
                  </a:cubicBezTo>
                  <a:cubicBezTo>
                    <a:pt x="117" y="110"/>
                    <a:pt x="117" y="110"/>
                    <a:pt x="117" y="110"/>
                  </a:cubicBezTo>
                  <a:cubicBezTo>
                    <a:pt x="117" y="118"/>
                    <a:pt x="117" y="118"/>
                    <a:pt x="117" y="118"/>
                  </a:cubicBezTo>
                  <a:cubicBezTo>
                    <a:pt x="119" y="125"/>
                    <a:pt x="121" y="130"/>
                    <a:pt x="121" y="131"/>
                  </a:cubicBezTo>
                  <a:cubicBezTo>
                    <a:pt x="120" y="138"/>
                    <a:pt x="120" y="138"/>
                    <a:pt x="120" y="138"/>
                  </a:cubicBezTo>
                  <a:cubicBezTo>
                    <a:pt x="120" y="138"/>
                    <a:pt x="120" y="138"/>
                    <a:pt x="120" y="138"/>
                  </a:cubicBezTo>
                  <a:cubicBezTo>
                    <a:pt x="120" y="139"/>
                    <a:pt x="120" y="139"/>
                    <a:pt x="120" y="139"/>
                  </a:cubicBezTo>
                  <a:cubicBezTo>
                    <a:pt x="116" y="144"/>
                    <a:pt x="116" y="144"/>
                    <a:pt x="116" y="144"/>
                  </a:cubicBezTo>
                  <a:cubicBezTo>
                    <a:pt x="116" y="145"/>
                    <a:pt x="116" y="145"/>
                    <a:pt x="116" y="145"/>
                  </a:cubicBezTo>
                  <a:cubicBezTo>
                    <a:pt x="116" y="145"/>
                    <a:pt x="116" y="145"/>
                    <a:pt x="116" y="145"/>
                  </a:cubicBezTo>
                  <a:cubicBezTo>
                    <a:pt x="116" y="145"/>
                    <a:pt x="116" y="145"/>
                    <a:pt x="116" y="145"/>
                  </a:cubicBezTo>
                  <a:cubicBezTo>
                    <a:pt x="112" y="149"/>
                    <a:pt x="112" y="149"/>
                    <a:pt x="112" y="149"/>
                  </a:cubicBezTo>
                  <a:cubicBezTo>
                    <a:pt x="111" y="158"/>
                    <a:pt x="111" y="158"/>
                    <a:pt x="111" y="158"/>
                  </a:cubicBezTo>
                  <a:cubicBezTo>
                    <a:pt x="114" y="167"/>
                    <a:pt x="114" y="167"/>
                    <a:pt x="114" y="167"/>
                  </a:cubicBezTo>
                  <a:cubicBezTo>
                    <a:pt x="114" y="167"/>
                    <a:pt x="114" y="167"/>
                    <a:pt x="114" y="167"/>
                  </a:cubicBezTo>
                  <a:cubicBezTo>
                    <a:pt x="114" y="168"/>
                    <a:pt x="114" y="168"/>
                    <a:pt x="114" y="168"/>
                  </a:cubicBezTo>
                  <a:cubicBezTo>
                    <a:pt x="114" y="168"/>
                    <a:pt x="114" y="168"/>
                    <a:pt x="114" y="168"/>
                  </a:cubicBezTo>
                  <a:cubicBezTo>
                    <a:pt x="114" y="168"/>
                    <a:pt x="114" y="168"/>
                    <a:pt x="114" y="168"/>
                  </a:cubicBezTo>
                  <a:cubicBezTo>
                    <a:pt x="111" y="182"/>
                    <a:pt x="111" y="182"/>
                    <a:pt x="111" y="182"/>
                  </a:cubicBezTo>
                  <a:cubicBezTo>
                    <a:pt x="109" y="184"/>
                    <a:pt x="109" y="184"/>
                    <a:pt x="109" y="184"/>
                  </a:cubicBezTo>
                  <a:cubicBezTo>
                    <a:pt x="108" y="185"/>
                    <a:pt x="106" y="185"/>
                    <a:pt x="103" y="184"/>
                  </a:cubicBezTo>
                  <a:cubicBezTo>
                    <a:pt x="103" y="184"/>
                    <a:pt x="103" y="184"/>
                    <a:pt x="103" y="184"/>
                  </a:cubicBezTo>
                  <a:cubicBezTo>
                    <a:pt x="99" y="180"/>
                    <a:pt x="99" y="180"/>
                    <a:pt x="99" y="180"/>
                  </a:cubicBezTo>
                  <a:cubicBezTo>
                    <a:pt x="95" y="181"/>
                    <a:pt x="95" y="181"/>
                    <a:pt x="95" y="181"/>
                  </a:cubicBezTo>
                  <a:cubicBezTo>
                    <a:pt x="90" y="187"/>
                    <a:pt x="90" y="187"/>
                    <a:pt x="90" y="187"/>
                  </a:cubicBezTo>
                  <a:cubicBezTo>
                    <a:pt x="84" y="203"/>
                    <a:pt x="84" y="203"/>
                    <a:pt x="84" y="203"/>
                  </a:cubicBezTo>
                  <a:cubicBezTo>
                    <a:pt x="84" y="204"/>
                    <a:pt x="84" y="204"/>
                    <a:pt x="84" y="204"/>
                  </a:cubicBezTo>
                  <a:cubicBezTo>
                    <a:pt x="84" y="204"/>
                    <a:pt x="84" y="204"/>
                    <a:pt x="84" y="204"/>
                  </a:cubicBezTo>
                  <a:cubicBezTo>
                    <a:pt x="78" y="209"/>
                    <a:pt x="78" y="209"/>
                    <a:pt x="78" y="209"/>
                  </a:cubicBezTo>
                  <a:cubicBezTo>
                    <a:pt x="77" y="209"/>
                    <a:pt x="77" y="209"/>
                    <a:pt x="77" y="209"/>
                  </a:cubicBezTo>
                  <a:cubicBezTo>
                    <a:pt x="74" y="209"/>
                    <a:pt x="74" y="209"/>
                    <a:pt x="74" y="209"/>
                  </a:cubicBezTo>
                  <a:cubicBezTo>
                    <a:pt x="68" y="219"/>
                    <a:pt x="68" y="219"/>
                    <a:pt x="68" y="219"/>
                  </a:cubicBezTo>
                  <a:cubicBezTo>
                    <a:pt x="71" y="225"/>
                    <a:pt x="71" y="225"/>
                    <a:pt x="71" y="225"/>
                  </a:cubicBezTo>
                  <a:cubicBezTo>
                    <a:pt x="72" y="225"/>
                    <a:pt x="72" y="225"/>
                    <a:pt x="72" y="225"/>
                  </a:cubicBezTo>
                  <a:cubicBezTo>
                    <a:pt x="80" y="235"/>
                    <a:pt x="80" y="235"/>
                    <a:pt x="80" y="235"/>
                  </a:cubicBezTo>
                  <a:cubicBezTo>
                    <a:pt x="80" y="236"/>
                    <a:pt x="80" y="236"/>
                    <a:pt x="80" y="236"/>
                  </a:cubicBezTo>
                  <a:cubicBezTo>
                    <a:pt x="80" y="239"/>
                    <a:pt x="80" y="239"/>
                    <a:pt x="80" y="239"/>
                  </a:cubicBezTo>
                  <a:cubicBezTo>
                    <a:pt x="89" y="240"/>
                    <a:pt x="89" y="240"/>
                    <a:pt x="89" y="240"/>
                  </a:cubicBezTo>
                  <a:cubicBezTo>
                    <a:pt x="90" y="248"/>
                    <a:pt x="90" y="248"/>
                    <a:pt x="90" y="248"/>
                  </a:cubicBezTo>
                  <a:cubicBezTo>
                    <a:pt x="90" y="249"/>
                    <a:pt x="90" y="249"/>
                    <a:pt x="90" y="249"/>
                  </a:cubicBezTo>
                  <a:cubicBezTo>
                    <a:pt x="91" y="258"/>
                    <a:pt x="91" y="258"/>
                    <a:pt x="91" y="258"/>
                  </a:cubicBezTo>
                  <a:cubicBezTo>
                    <a:pt x="94" y="260"/>
                    <a:pt x="94" y="260"/>
                    <a:pt x="94" y="260"/>
                  </a:cubicBezTo>
                  <a:cubicBezTo>
                    <a:pt x="102" y="258"/>
                    <a:pt x="102" y="258"/>
                    <a:pt x="102" y="258"/>
                  </a:cubicBezTo>
                  <a:cubicBezTo>
                    <a:pt x="109" y="253"/>
                    <a:pt x="109" y="253"/>
                    <a:pt x="109" y="253"/>
                  </a:cubicBezTo>
                  <a:cubicBezTo>
                    <a:pt x="111" y="253"/>
                    <a:pt x="111" y="253"/>
                    <a:pt x="111" y="253"/>
                  </a:cubicBezTo>
                  <a:cubicBezTo>
                    <a:pt x="113" y="266"/>
                    <a:pt x="113" y="266"/>
                    <a:pt x="113" y="266"/>
                  </a:cubicBezTo>
                  <a:cubicBezTo>
                    <a:pt x="117" y="271"/>
                    <a:pt x="117" y="271"/>
                    <a:pt x="117" y="271"/>
                  </a:cubicBezTo>
                  <a:cubicBezTo>
                    <a:pt x="118" y="272"/>
                    <a:pt x="118" y="272"/>
                    <a:pt x="118" y="272"/>
                  </a:cubicBezTo>
                  <a:cubicBezTo>
                    <a:pt x="121" y="277"/>
                    <a:pt x="121" y="277"/>
                    <a:pt x="121" y="277"/>
                  </a:cubicBezTo>
                  <a:cubicBezTo>
                    <a:pt x="127" y="282"/>
                    <a:pt x="127" y="282"/>
                    <a:pt x="127" y="282"/>
                  </a:cubicBezTo>
                  <a:cubicBezTo>
                    <a:pt x="127" y="283"/>
                    <a:pt x="129" y="283"/>
                    <a:pt x="131" y="283"/>
                  </a:cubicBezTo>
                  <a:cubicBezTo>
                    <a:pt x="133" y="284"/>
                    <a:pt x="133" y="284"/>
                    <a:pt x="133" y="284"/>
                  </a:cubicBezTo>
                  <a:cubicBezTo>
                    <a:pt x="137" y="282"/>
                    <a:pt x="137" y="282"/>
                    <a:pt x="137" y="282"/>
                  </a:cubicBezTo>
                  <a:cubicBezTo>
                    <a:pt x="140" y="281"/>
                    <a:pt x="143" y="280"/>
                    <a:pt x="146" y="279"/>
                  </a:cubicBezTo>
                  <a:cubicBezTo>
                    <a:pt x="148" y="278"/>
                    <a:pt x="148" y="278"/>
                    <a:pt x="148" y="278"/>
                  </a:cubicBezTo>
                  <a:cubicBezTo>
                    <a:pt x="154" y="278"/>
                    <a:pt x="154" y="278"/>
                    <a:pt x="154" y="278"/>
                  </a:cubicBezTo>
                  <a:cubicBezTo>
                    <a:pt x="156" y="278"/>
                    <a:pt x="157" y="278"/>
                    <a:pt x="158" y="279"/>
                  </a:cubicBezTo>
                  <a:cubicBezTo>
                    <a:pt x="166" y="274"/>
                    <a:pt x="166" y="274"/>
                    <a:pt x="166" y="274"/>
                  </a:cubicBezTo>
                  <a:cubicBezTo>
                    <a:pt x="167" y="274"/>
                    <a:pt x="167" y="274"/>
                    <a:pt x="167" y="274"/>
                  </a:cubicBezTo>
                  <a:cubicBezTo>
                    <a:pt x="167" y="275"/>
                    <a:pt x="167" y="275"/>
                    <a:pt x="167" y="275"/>
                  </a:cubicBezTo>
                  <a:cubicBezTo>
                    <a:pt x="168" y="274"/>
                    <a:pt x="168" y="274"/>
                    <a:pt x="168" y="274"/>
                  </a:cubicBezTo>
                  <a:cubicBezTo>
                    <a:pt x="169" y="275"/>
                    <a:pt x="169" y="275"/>
                    <a:pt x="169" y="275"/>
                  </a:cubicBezTo>
                  <a:cubicBezTo>
                    <a:pt x="172" y="279"/>
                    <a:pt x="173" y="282"/>
                    <a:pt x="173" y="283"/>
                  </a:cubicBezTo>
                  <a:cubicBezTo>
                    <a:pt x="177" y="289"/>
                    <a:pt x="177" y="289"/>
                    <a:pt x="177" y="289"/>
                  </a:cubicBezTo>
                  <a:cubicBezTo>
                    <a:pt x="180" y="290"/>
                    <a:pt x="180" y="290"/>
                    <a:pt x="180" y="290"/>
                  </a:cubicBezTo>
                  <a:cubicBezTo>
                    <a:pt x="180" y="290"/>
                    <a:pt x="180" y="290"/>
                    <a:pt x="180" y="290"/>
                  </a:cubicBezTo>
                  <a:cubicBezTo>
                    <a:pt x="181" y="290"/>
                    <a:pt x="181" y="290"/>
                    <a:pt x="181" y="290"/>
                  </a:cubicBezTo>
                  <a:cubicBezTo>
                    <a:pt x="180" y="289"/>
                    <a:pt x="180" y="289"/>
                    <a:pt x="180" y="289"/>
                  </a:cubicBezTo>
                  <a:cubicBezTo>
                    <a:pt x="179" y="287"/>
                    <a:pt x="179" y="286"/>
                    <a:pt x="180" y="285"/>
                  </a:cubicBezTo>
                  <a:cubicBezTo>
                    <a:pt x="181" y="284"/>
                    <a:pt x="182" y="283"/>
                    <a:pt x="185" y="283"/>
                  </a:cubicBezTo>
                  <a:cubicBezTo>
                    <a:pt x="199" y="283"/>
                    <a:pt x="199" y="283"/>
                    <a:pt x="199" y="283"/>
                  </a:cubicBezTo>
                  <a:cubicBezTo>
                    <a:pt x="200" y="283"/>
                    <a:pt x="200" y="283"/>
                    <a:pt x="200" y="283"/>
                  </a:cubicBezTo>
                  <a:cubicBezTo>
                    <a:pt x="201" y="283"/>
                    <a:pt x="201" y="283"/>
                    <a:pt x="201" y="283"/>
                  </a:cubicBezTo>
                  <a:cubicBezTo>
                    <a:pt x="201" y="283"/>
                    <a:pt x="201" y="283"/>
                    <a:pt x="201" y="283"/>
                  </a:cubicBezTo>
                  <a:cubicBezTo>
                    <a:pt x="201" y="283"/>
                    <a:pt x="201" y="283"/>
                    <a:pt x="201" y="283"/>
                  </a:cubicBezTo>
                  <a:cubicBezTo>
                    <a:pt x="206" y="292"/>
                    <a:pt x="206" y="292"/>
                    <a:pt x="206" y="292"/>
                  </a:cubicBezTo>
                  <a:cubicBezTo>
                    <a:pt x="205" y="296"/>
                    <a:pt x="205" y="296"/>
                    <a:pt x="205" y="296"/>
                  </a:cubicBezTo>
                  <a:cubicBezTo>
                    <a:pt x="205" y="296"/>
                    <a:pt x="205" y="296"/>
                    <a:pt x="205" y="296"/>
                  </a:cubicBezTo>
                  <a:cubicBezTo>
                    <a:pt x="211" y="297"/>
                    <a:pt x="211" y="297"/>
                    <a:pt x="211" y="297"/>
                  </a:cubicBezTo>
                  <a:cubicBezTo>
                    <a:pt x="211" y="297"/>
                    <a:pt x="211" y="297"/>
                    <a:pt x="211" y="297"/>
                  </a:cubicBezTo>
                  <a:cubicBezTo>
                    <a:pt x="211" y="296"/>
                    <a:pt x="211" y="295"/>
                    <a:pt x="211" y="295"/>
                  </a:cubicBezTo>
                  <a:cubicBezTo>
                    <a:pt x="213" y="294"/>
                    <a:pt x="213" y="294"/>
                    <a:pt x="213" y="294"/>
                  </a:cubicBezTo>
                  <a:cubicBezTo>
                    <a:pt x="227" y="303"/>
                    <a:pt x="227" y="303"/>
                    <a:pt x="227" y="303"/>
                  </a:cubicBezTo>
                  <a:cubicBezTo>
                    <a:pt x="228" y="305"/>
                    <a:pt x="229" y="306"/>
                    <a:pt x="229" y="308"/>
                  </a:cubicBezTo>
                  <a:cubicBezTo>
                    <a:pt x="229" y="314"/>
                    <a:pt x="229" y="314"/>
                    <a:pt x="229" y="314"/>
                  </a:cubicBezTo>
                  <a:cubicBezTo>
                    <a:pt x="234" y="315"/>
                    <a:pt x="234" y="315"/>
                    <a:pt x="234" y="315"/>
                  </a:cubicBezTo>
                  <a:cubicBezTo>
                    <a:pt x="237" y="310"/>
                    <a:pt x="237" y="310"/>
                    <a:pt x="237" y="310"/>
                  </a:cubicBezTo>
                  <a:cubicBezTo>
                    <a:pt x="235" y="307"/>
                    <a:pt x="235" y="305"/>
                    <a:pt x="235" y="303"/>
                  </a:cubicBezTo>
                  <a:cubicBezTo>
                    <a:pt x="235" y="302"/>
                    <a:pt x="236" y="301"/>
                    <a:pt x="237" y="300"/>
                  </a:cubicBezTo>
                  <a:cubicBezTo>
                    <a:pt x="239" y="299"/>
                    <a:pt x="239" y="299"/>
                    <a:pt x="239" y="299"/>
                  </a:cubicBezTo>
                  <a:cubicBezTo>
                    <a:pt x="239" y="298"/>
                    <a:pt x="239" y="297"/>
                    <a:pt x="240" y="297"/>
                  </a:cubicBezTo>
                  <a:cubicBezTo>
                    <a:pt x="243" y="297"/>
                    <a:pt x="243" y="297"/>
                    <a:pt x="243" y="297"/>
                  </a:cubicBezTo>
                  <a:cubicBezTo>
                    <a:pt x="245" y="299"/>
                    <a:pt x="247" y="303"/>
                    <a:pt x="248" y="309"/>
                  </a:cubicBezTo>
                  <a:cubicBezTo>
                    <a:pt x="248" y="310"/>
                    <a:pt x="248" y="310"/>
                    <a:pt x="248" y="310"/>
                  </a:cubicBezTo>
                  <a:cubicBezTo>
                    <a:pt x="249" y="311"/>
                    <a:pt x="249" y="311"/>
                    <a:pt x="249" y="311"/>
                  </a:cubicBezTo>
                  <a:cubicBezTo>
                    <a:pt x="249" y="312"/>
                    <a:pt x="251" y="313"/>
                    <a:pt x="255" y="315"/>
                  </a:cubicBezTo>
                  <a:cubicBezTo>
                    <a:pt x="255" y="315"/>
                    <a:pt x="255" y="315"/>
                    <a:pt x="255" y="315"/>
                  </a:cubicBezTo>
                  <a:cubicBezTo>
                    <a:pt x="256" y="315"/>
                    <a:pt x="256" y="315"/>
                    <a:pt x="256" y="315"/>
                  </a:cubicBezTo>
                  <a:cubicBezTo>
                    <a:pt x="269" y="328"/>
                    <a:pt x="269" y="328"/>
                    <a:pt x="269" y="328"/>
                  </a:cubicBezTo>
                  <a:cubicBezTo>
                    <a:pt x="269" y="328"/>
                    <a:pt x="269" y="328"/>
                    <a:pt x="269" y="328"/>
                  </a:cubicBezTo>
                  <a:cubicBezTo>
                    <a:pt x="275" y="326"/>
                    <a:pt x="275" y="326"/>
                    <a:pt x="275" y="326"/>
                  </a:cubicBezTo>
                  <a:cubicBezTo>
                    <a:pt x="274" y="324"/>
                    <a:pt x="274" y="324"/>
                    <a:pt x="274" y="324"/>
                  </a:cubicBezTo>
                  <a:cubicBezTo>
                    <a:pt x="272" y="322"/>
                    <a:pt x="272" y="320"/>
                    <a:pt x="272" y="319"/>
                  </a:cubicBezTo>
                  <a:cubicBezTo>
                    <a:pt x="272" y="316"/>
                    <a:pt x="274" y="313"/>
                    <a:pt x="278" y="311"/>
                  </a:cubicBezTo>
                  <a:cubicBezTo>
                    <a:pt x="285" y="305"/>
                    <a:pt x="285" y="305"/>
                    <a:pt x="285" y="305"/>
                  </a:cubicBezTo>
                  <a:cubicBezTo>
                    <a:pt x="293" y="310"/>
                    <a:pt x="293" y="310"/>
                    <a:pt x="293" y="310"/>
                  </a:cubicBezTo>
                  <a:cubicBezTo>
                    <a:pt x="294" y="310"/>
                    <a:pt x="294" y="310"/>
                    <a:pt x="294" y="310"/>
                  </a:cubicBezTo>
                  <a:cubicBezTo>
                    <a:pt x="296" y="301"/>
                    <a:pt x="296" y="301"/>
                    <a:pt x="296" y="301"/>
                  </a:cubicBezTo>
                  <a:cubicBezTo>
                    <a:pt x="296" y="300"/>
                    <a:pt x="296" y="300"/>
                    <a:pt x="296" y="300"/>
                  </a:cubicBezTo>
                  <a:cubicBezTo>
                    <a:pt x="297" y="299"/>
                    <a:pt x="297" y="299"/>
                    <a:pt x="297" y="299"/>
                  </a:cubicBezTo>
                  <a:cubicBezTo>
                    <a:pt x="304" y="300"/>
                    <a:pt x="304" y="300"/>
                    <a:pt x="304" y="300"/>
                  </a:cubicBezTo>
                  <a:cubicBezTo>
                    <a:pt x="305" y="301"/>
                    <a:pt x="306" y="303"/>
                    <a:pt x="306" y="305"/>
                  </a:cubicBezTo>
                  <a:cubicBezTo>
                    <a:pt x="306" y="306"/>
                    <a:pt x="305" y="308"/>
                    <a:pt x="303" y="310"/>
                  </a:cubicBezTo>
                  <a:cubicBezTo>
                    <a:pt x="305" y="311"/>
                    <a:pt x="305" y="311"/>
                    <a:pt x="305" y="311"/>
                  </a:cubicBezTo>
                  <a:cubicBezTo>
                    <a:pt x="309" y="313"/>
                    <a:pt x="312" y="314"/>
                    <a:pt x="314" y="315"/>
                  </a:cubicBezTo>
                  <a:cubicBezTo>
                    <a:pt x="315" y="315"/>
                    <a:pt x="315" y="315"/>
                    <a:pt x="315" y="315"/>
                  </a:cubicBezTo>
                  <a:cubicBezTo>
                    <a:pt x="315" y="315"/>
                    <a:pt x="315" y="315"/>
                    <a:pt x="315" y="315"/>
                  </a:cubicBezTo>
                  <a:cubicBezTo>
                    <a:pt x="320" y="317"/>
                    <a:pt x="320" y="317"/>
                    <a:pt x="320" y="317"/>
                  </a:cubicBezTo>
                  <a:cubicBezTo>
                    <a:pt x="324" y="317"/>
                    <a:pt x="324" y="317"/>
                    <a:pt x="324" y="317"/>
                  </a:cubicBezTo>
                  <a:cubicBezTo>
                    <a:pt x="318" y="288"/>
                    <a:pt x="318" y="288"/>
                    <a:pt x="318" y="288"/>
                  </a:cubicBezTo>
                  <a:cubicBezTo>
                    <a:pt x="314" y="285"/>
                    <a:pt x="310" y="281"/>
                    <a:pt x="307" y="275"/>
                  </a:cubicBezTo>
                  <a:cubicBezTo>
                    <a:pt x="304" y="270"/>
                    <a:pt x="305" y="263"/>
                    <a:pt x="312" y="255"/>
                  </a:cubicBezTo>
                  <a:cubicBezTo>
                    <a:pt x="315" y="251"/>
                    <a:pt x="320" y="247"/>
                    <a:pt x="325" y="243"/>
                  </a:cubicBezTo>
                  <a:cubicBezTo>
                    <a:pt x="325" y="243"/>
                    <a:pt x="325" y="243"/>
                    <a:pt x="325" y="243"/>
                  </a:cubicBezTo>
                  <a:cubicBezTo>
                    <a:pt x="325" y="243"/>
                    <a:pt x="325" y="243"/>
                    <a:pt x="325" y="243"/>
                  </a:cubicBezTo>
                  <a:cubicBezTo>
                    <a:pt x="331" y="243"/>
                    <a:pt x="331" y="243"/>
                    <a:pt x="331" y="243"/>
                  </a:cubicBezTo>
                  <a:cubicBezTo>
                    <a:pt x="331" y="243"/>
                    <a:pt x="331" y="243"/>
                    <a:pt x="331" y="243"/>
                  </a:cubicBezTo>
                  <a:cubicBezTo>
                    <a:pt x="336" y="245"/>
                    <a:pt x="336" y="245"/>
                    <a:pt x="336" y="245"/>
                  </a:cubicBezTo>
                  <a:cubicBezTo>
                    <a:pt x="346" y="245"/>
                    <a:pt x="346" y="245"/>
                    <a:pt x="346" y="245"/>
                  </a:cubicBezTo>
                  <a:cubicBezTo>
                    <a:pt x="350" y="243"/>
                    <a:pt x="353" y="237"/>
                    <a:pt x="357" y="228"/>
                  </a:cubicBezTo>
                  <a:cubicBezTo>
                    <a:pt x="360" y="222"/>
                    <a:pt x="360" y="211"/>
                    <a:pt x="358" y="1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30"/>
            <p:cNvSpPr>
              <a:spLocks/>
            </p:cNvSpPr>
            <p:nvPr/>
          </p:nvSpPr>
          <p:spPr bwMode="auto">
            <a:xfrm>
              <a:off x="2657" y="1802"/>
              <a:ext cx="414" cy="259"/>
            </a:xfrm>
            <a:custGeom>
              <a:avLst/>
              <a:gdLst>
                <a:gd name="T0" fmla="*/ 198 w 217"/>
                <a:gd name="T1" fmla="*/ 4 h 136"/>
                <a:gd name="T2" fmla="*/ 179 w 217"/>
                <a:gd name="T3" fmla="*/ 6 h 136"/>
                <a:gd name="T4" fmla="*/ 135 w 217"/>
                <a:gd name="T5" fmla="*/ 21 h 136"/>
                <a:gd name="T6" fmla="*/ 136 w 217"/>
                <a:gd name="T7" fmla="*/ 30 h 136"/>
                <a:gd name="T8" fmla="*/ 106 w 217"/>
                <a:gd name="T9" fmla="*/ 26 h 136"/>
                <a:gd name="T10" fmla="*/ 84 w 217"/>
                <a:gd name="T11" fmla="*/ 0 h 136"/>
                <a:gd name="T12" fmla="*/ 75 w 217"/>
                <a:gd name="T13" fmla="*/ 10 h 136"/>
                <a:gd name="T14" fmla="*/ 64 w 217"/>
                <a:gd name="T15" fmla="*/ 4 h 136"/>
                <a:gd name="T16" fmla="*/ 59 w 217"/>
                <a:gd name="T17" fmla="*/ 10 h 136"/>
                <a:gd name="T18" fmla="*/ 51 w 217"/>
                <a:gd name="T19" fmla="*/ 12 h 136"/>
                <a:gd name="T20" fmla="*/ 6 w 217"/>
                <a:gd name="T21" fmla="*/ 64 h 136"/>
                <a:gd name="T22" fmla="*/ 11 w 217"/>
                <a:gd name="T23" fmla="*/ 76 h 136"/>
                <a:gd name="T24" fmla="*/ 10 w 217"/>
                <a:gd name="T25" fmla="*/ 76 h 136"/>
                <a:gd name="T26" fmla="*/ 17 w 217"/>
                <a:gd name="T27" fmla="*/ 103 h 136"/>
                <a:gd name="T28" fmla="*/ 0 w 217"/>
                <a:gd name="T29" fmla="*/ 114 h 136"/>
                <a:gd name="T30" fmla="*/ 8 w 217"/>
                <a:gd name="T31" fmla="*/ 122 h 136"/>
                <a:gd name="T32" fmla="*/ 9 w 217"/>
                <a:gd name="T33" fmla="*/ 124 h 136"/>
                <a:gd name="T34" fmla="*/ 32 w 217"/>
                <a:gd name="T35" fmla="*/ 136 h 136"/>
                <a:gd name="T36" fmla="*/ 42 w 217"/>
                <a:gd name="T37" fmla="*/ 126 h 136"/>
                <a:gd name="T38" fmla="*/ 57 w 217"/>
                <a:gd name="T39" fmla="*/ 119 h 136"/>
                <a:gd name="T40" fmla="*/ 59 w 217"/>
                <a:gd name="T41" fmla="*/ 121 h 136"/>
                <a:gd name="T42" fmla="*/ 59 w 217"/>
                <a:gd name="T43" fmla="*/ 122 h 136"/>
                <a:gd name="T44" fmla="*/ 74 w 217"/>
                <a:gd name="T45" fmla="*/ 132 h 136"/>
                <a:gd name="T46" fmla="*/ 92 w 217"/>
                <a:gd name="T47" fmla="*/ 126 h 136"/>
                <a:gd name="T48" fmla="*/ 106 w 217"/>
                <a:gd name="T49" fmla="*/ 125 h 136"/>
                <a:gd name="T50" fmla="*/ 108 w 217"/>
                <a:gd name="T51" fmla="*/ 124 h 136"/>
                <a:gd name="T52" fmla="*/ 119 w 217"/>
                <a:gd name="T53" fmla="*/ 110 h 136"/>
                <a:gd name="T54" fmla="*/ 125 w 217"/>
                <a:gd name="T55" fmla="*/ 106 h 136"/>
                <a:gd name="T56" fmla="*/ 126 w 217"/>
                <a:gd name="T57" fmla="*/ 107 h 136"/>
                <a:gd name="T58" fmla="*/ 129 w 217"/>
                <a:gd name="T59" fmla="*/ 108 h 136"/>
                <a:gd name="T60" fmla="*/ 134 w 217"/>
                <a:gd name="T61" fmla="*/ 88 h 136"/>
                <a:gd name="T62" fmla="*/ 140 w 217"/>
                <a:gd name="T63" fmla="*/ 86 h 136"/>
                <a:gd name="T64" fmla="*/ 148 w 217"/>
                <a:gd name="T65" fmla="*/ 69 h 136"/>
                <a:gd name="T66" fmla="*/ 151 w 217"/>
                <a:gd name="T67" fmla="*/ 60 h 136"/>
                <a:gd name="T68" fmla="*/ 161 w 217"/>
                <a:gd name="T69" fmla="*/ 56 h 136"/>
                <a:gd name="T70" fmla="*/ 161 w 217"/>
                <a:gd name="T71" fmla="*/ 54 h 136"/>
                <a:gd name="T72" fmla="*/ 169 w 217"/>
                <a:gd name="T73" fmla="*/ 48 h 136"/>
                <a:gd name="T74" fmla="*/ 164 w 217"/>
                <a:gd name="T75" fmla="*/ 47 h 136"/>
                <a:gd name="T76" fmla="*/ 164 w 217"/>
                <a:gd name="T77" fmla="*/ 44 h 136"/>
                <a:gd name="T78" fmla="*/ 166 w 217"/>
                <a:gd name="T79" fmla="*/ 43 h 136"/>
                <a:gd name="T80" fmla="*/ 176 w 217"/>
                <a:gd name="T81" fmla="*/ 38 h 136"/>
                <a:gd name="T82" fmla="*/ 202 w 217"/>
                <a:gd name="T83" fmla="*/ 20 h 136"/>
                <a:gd name="T84" fmla="*/ 214 w 217"/>
                <a:gd name="T85" fmla="*/ 24 h 136"/>
                <a:gd name="T86" fmla="*/ 212 w 217"/>
                <a:gd name="T87" fmla="*/ 14 h 136"/>
                <a:gd name="T88" fmla="*/ 212 w 217"/>
                <a:gd name="T89" fmla="*/ 14 h 136"/>
                <a:gd name="T90" fmla="*/ 216 w 217"/>
                <a:gd name="T91" fmla="*/ 6 h 136"/>
                <a:gd name="T92" fmla="*/ 213 w 217"/>
                <a:gd name="T93" fmla="*/ 7 h 136"/>
                <a:gd name="T94" fmla="*/ 204 w 217"/>
                <a:gd name="T95" fmla="*/ 8 h 136"/>
                <a:gd name="T96" fmla="*/ 202 w 217"/>
                <a:gd name="T97" fmla="*/ 8 h 136"/>
                <a:gd name="T98" fmla="*/ 202 w 217"/>
                <a:gd name="T99" fmla="*/ 6 h 136"/>
                <a:gd name="T100" fmla="*/ 198 w 217"/>
                <a:gd name="T101" fmla="*/ 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7" h="136">
                  <a:moveTo>
                    <a:pt x="198" y="4"/>
                  </a:moveTo>
                  <a:cubicBezTo>
                    <a:pt x="198" y="4"/>
                    <a:pt x="198" y="4"/>
                    <a:pt x="198" y="4"/>
                  </a:cubicBezTo>
                  <a:cubicBezTo>
                    <a:pt x="198" y="6"/>
                    <a:pt x="196" y="7"/>
                    <a:pt x="194" y="7"/>
                  </a:cubicBezTo>
                  <a:cubicBezTo>
                    <a:pt x="179" y="6"/>
                    <a:pt x="179" y="6"/>
                    <a:pt x="179" y="6"/>
                  </a:cubicBezTo>
                  <a:cubicBezTo>
                    <a:pt x="168" y="4"/>
                    <a:pt x="161" y="2"/>
                    <a:pt x="157" y="0"/>
                  </a:cubicBezTo>
                  <a:cubicBezTo>
                    <a:pt x="135" y="21"/>
                    <a:pt x="135" y="21"/>
                    <a:pt x="135" y="21"/>
                  </a:cubicBezTo>
                  <a:cubicBezTo>
                    <a:pt x="136" y="30"/>
                    <a:pt x="136" y="30"/>
                    <a:pt x="136" y="30"/>
                  </a:cubicBezTo>
                  <a:cubicBezTo>
                    <a:pt x="136" y="30"/>
                    <a:pt x="136" y="30"/>
                    <a:pt x="136" y="30"/>
                  </a:cubicBezTo>
                  <a:cubicBezTo>
                    <a:pt x="134" y="31"/>
                    <a:pt x="134" y="31"/>
                    <a:pt x="134" y="31"/>
                  </a:cubicBezTo>
                  <a:cubicBezTo>
                    <a:pt x="117" y="33"/>
                    <a:pt x="108" y="32"/>
                    <a:pt x="106" y="26"/>
                  </a:cubicBezTo>
                  <a:cubicBezTo>
                    <a:pt x="104" y="1"/>
                    <a:pt x="104" y="1"/>
                    <a:pt x="104" y="1"/>
                  </a:cubicBezTo>
                  <a:cubicBezTo>
                    <a:pt x="84" y="0"/>
                    <a:pt x="84" y="0"/>
                    <a:pt x="84" y="0"/>
                  </a:cubicBezTo>
                  <a:cubicBezTo>
                    <a:pt x="76" y="18"/>
                    <a:pt x="76" y="18"/>
                    <a:pt x="76" y="18"/>
                  </a:cubicBezTo>
                  <a:cubicBezTo>
                    <a:pt x="75" y="10"/>
                    <a:pt x="75" y="10"/>
                    <a:pt x="75" y="10"/>
                  </a:cubicBezTo>
                  <a:cubicBezTo>
                    <a:pt x="75" y="4"/>
                    <a:pt x="74" y="0"/>
                    <a:pt x="72" y="0"/>
                  </a:cubicBezTo>
                  <a:cubicBezTo>
                    <a:pt x="64" y="4"/>
                    <a:pt x="64" y="4"/>
                    <a:pt x="64" y="4"/>
                  </a:cubicBezTo>
                  <a:cubicBezTo>
                    <a:pt x="60" y="9"/>
                    <a:pt x="60" y="9"/>
                    <a:pt x="60" y="9"/>
                  </a:cubicBezTo>
                  <a:cubicBezTo>
                    <a:pt x="59" y="10"/>
                    <a:pt x="59" y="10"/>
                    <a:pt x="59" y="10"/>
                  </a:cubicBezTo>
                  <a:cubicBezTo>
                    <a:pt x="59" y="10"/>
                    <a:pt x="59" y="10"/>
                    <a:pt x="59" y="10"/>
                  </a:cubicBezTo>
                  <a:cubicBezTo>
                    <a:pt x="51" y="12"/>
                    <a:pt x="51" y="12"/>
                    <a:pt x="51" y="12"/>
                  </a:cubicBezTo>
                  <a:cubicBezTo>
                    <a:pt x="42" y="20"/>
                    <a:pt x="34" y="27"/>
                    <a:pt x="28" y="35"/>
                  </a:cubicBezTo>
                  <a:cubicBezTo>
                    <a:pt x="6" y="64"/>
                    <a:pt x="6" y="64"/>
                    <a:pt x="6" y="64"/>
                  </a:cubicBezTo>
                  <a:cubicBezTo>
                    <a:pt x="11" y="74"/>
                    <a:pt x="11" y="74"/>
                    <a:pt x="11" y="74"/>
                  </a:cubicBezTo>
                  <a:cubicBezTo>
                    <a:pt x="11" y="76"/>
                    <a:pt x="11" y="76"/>
                    <a:pt x="11" y="76"/>
                  </a:cubicBezTo>
                  <a:cubicBezTo>
                    <a:pt x="11" y="76"/>
                    <a:pt x="11" y="76"/>
                    <a:pt x="11" y="76"/>
                  </a:cubicBezTo>
                  <a:cubicBezTo>
                    <a:pt x="10" y="76"/>
                    <a:pt x="10" y="76"/>
                    <a:pt x="10" y="76"/>
                  </a:cubicBezTo>
                  <a:cubicBezTo>
                    <a:pt x="9" y="78"/>
                    <a:pt x="10" y="82"/>
                    <a:pt x="12" y="86"/>
                  </a:cubicBezTo>
                  <a:cubicBezTo>
                    <a:pt x="15" y="91"/>
                    <a:pt x="17" y="97"/>
                    <a:pt x="17" y="103"/>
                  </a:cubicBezTo>
                  <a:cubicBezTo>
                    <a:pt x="17" y="104"/>
                    <a:pt x="17" y="104"/>
                    <a:pt x="17" y="104"/>
                  </a:cubicBezTo>
                  <a:cubicBezTo>
                    <a:pt x="0" y="114"/>
                    <a:pt x="0" y="114"/>
                    <a:pt x="0" y="114"/>
                  </a:cubicBezTo>
                  <a:cubicBezTo>
                    <a:pt x="0" y="118"/>
                    <a:pt x="0" y="118"/>
                    <a:pt x="0" y="118"/>
                  </a:cubicBezTo>
                  <a:cubicBezTo>
                    <a:pt x="8" y="122"/>
                    <a:pt x="8" y="122"/>
                    <a:pt x="8" y="122"/>
                  </a:cubicBezTo>
                  <a:cubicBezTo>
                    <a:pt x="8" y="122"/>
                    <a:pt x="9" y="123"/>
                    <a:pt x="9" y="124"/>
                  </a:cubicBezTo>
                  <a:cubicBezTo>
                    <a:pt x="9" y="124"/>
                    <a:pt x="9" y="124"/>
                    <a:pt x="9" y="124"/>
                  </a:cubicBezTo>
                  <a:cubicBezTo>
                    <a:pt x="8" y="126"/>
                    <a:pt x="12" y="129"/>
                    <a:pt x="18" y="132"/>
                  </a:cubicBezTo>
                  <a:cubicBezTo>
                    <a:pt x="32" y="136"/>
                    <a:pt x="32" y="136"/>
                    <a:pt x="32" y="136"/>
                  </a:cubicBezTo>
                  <a:cubicBezTo>
                    <a:pt x="37" y="133"/>
                    <a:pt x="37" y="133"/>
                    <a:pt x="37" y="133"/>
                  </a:cubicBezTo>
                  <a:cubicBezTo>
                    <a:pt x="42" y="126"/>
                    <a:pt x="42" y="126"/>
                    <a:pt x="42" y="126"/>
                  </a:cubicBezTo>
                  <a:cubicBezTo>
                    <a:pt x="46" y="115"/>
                    <a:pt x="46" y="115"/>
                    <a:pt x="46" y="115"/>
                  </a:cubicBezTo>
                  <a:cubicBezTo>
                    <a:pt x="57" y="119"/>
                    <a:pt x="57" y="119"/>
                    <a:pt x="57" y="119"/>
                  </a:cubicBezTo>
                  <a:cubicBezTo>
                    <a:pt x="59" y="120"/>
                    <a:pt x="59" y="120"/>
                    <a:pt x="59" y="120"/>
                  </a:cubicBezTo>
                  <a:cubicBezTo>
                    <a:pt x="59" y="121"/>
                    <a:pt x="59" y="121"/>
                    <a:pt x="59" y="121"/>
                  </a:cubicBezTo>
                  <a:cubicBezTo>
                    <a:pt x="59" y="121"/>
                    <a:pt x="59" y="121"/>
                    <a:pt x="59" y="121"/>
                  </a:cubicBezTo>
                  <a:cubicBezTo>
                    <a:pt x="59" y="122"/>
                    <a:pt x="59" y="122"/>
                    <a:pt x="59" y="122"/>
                  </a:cubicBezTo>
                  <a:cubicBezTo>
                    <a:pt x="57" y="126"/>
                    <a:pt x="58" y="130"/>
                    <a:pt x="62" y="132"/>
                  </a:cubicBezTo>
                  <a:cubicBezTo>
                    <a:pt x="74" y="132"/>
                    <a:pt x="74" y="132"/>
                    <a:pt x="74" y="132"/>
                  </a:cubicBezTo>
                  <a:cubicBezTo>
                    <a:pt x="79" y="131"/>
                    <a:pt x="82" y="130"/>
                    <a:pt x="85" y="128"/>
                  </a:cubicBezTo>
                  <a:cubicBezTo>
                    <a:pt x="86" y="126"/>
                    <a:pt x="89" y="125"/>
                    <a:pt x="92" y="126"/>
                  </a:cubicBezTo>
                  <a:cubicBezTo>
                    <a:pt x="97" y="126"/>
                    <a:pt x="101" y="128"/>
                    <a:pt x="104" y="132"/>
                  </a:cubicBezTo>
                  <a:cubicBezTo>
                    <a:pt x="106" y="125"/>
                    <a:pt x="106" y="125"/>
                    <a:pt x="106" y="125"/>
                  </a:cubicBezTo>
                  <a:cubicBezTo>
                    <a:pt x="107" y="124"/>
                    <a:pt x="107" y="124"/>
                    <a:pt x="107" y="124"/>
                  </a:cubicBezTo>
                  <a:cubicBezTo>
                    <a:pt x="108" y="124"/>
                    <a:pt x="108" y="124"/>
                    <a:pt x="108" y="124"/>
                  </a:cubicBezTo>
                  <a:cubicBezTo>
                    <a:pt x="110" y="122"/>
                    <a:pt x="111" y="120"/>
                    <a:pt x="112" y="118"/>
                  </a:cubicBezTo>
                  <a:cubicBezTo>
                    <a:pt x="114" y="115"/>
                    <a:pt x="116" y="112"/>
                    <a:pt x="119" y="110"/>
                  </a:cubicBezTo>
                  <a:cubicBezTo>
                    <a:pt x="124" y="107"/>
                    <a:pt x="124" y="107"/>
                    <a:pt x="124" y="107"/>
                  </a:cubicBezTo>
                  <a:cubicBezTo>
                    <a:pt x="125" y="106"/>
                    <a:pt x="125" y="106"/>
                    <a:pt x="125" y="106"/>
                  </a:cubicBezTo>
                  <a:cubicBezTo>
                    <a:pt x="125" y="107"/>
                    <a:pt x="125" y="107"/>
                    <a:pt x="125" y="107"/>
                  </a:cubicBezTo>
                  <a:cubicBezTo>
                    <a:pt x="126" y="107"/>
                    <a:pt x="126" y="107"/>
                    <a:pt x="126" y="107"/>
                  </a:cubicBezTo>
                  <a:cubicBezTo>
                    <a:pt x="129" y="108"/>
                    <a:pt x="129" y="108"/>
                    <a:pt x="129" y="108"/>
                  </a:cubicBezTo>
                  <a:cubicBezTo>
                    <a:pt x="129" y="108"/>
                    <a:pt x="129" y="108"/>
                    <a:pt x="129" y="108"/>
                  </a:cubicBezTo>
                  <a:cubicBezTo>
                    <a:pt x="130" y="108"/>
                    <a:pt x="130" y="108"/>
                    <a:pt x="130" y="108"/>
                  </a:cubicBezTo>
                  <a:cubicBezTo>
                    <a:pt x="134" y="88"/>
                    <a:pt x="134" y="88"/>
                    <a:pt x="134" y="88"/>
                  </a:cubicBezTo>
                  <a:cubicBezTo>
                    <a:pt x="134" y="88"/>
                    <a:pt x="134" y="88"/>
                    <a:pt x="134" y="88"/>
                  </a:cubicBezTo>
                  <a:cubicBezTo>
                    <a:pt x="140" y="86"/>
                    <a:pt x="140" y="86"/>
                    <a:pt x="140" y="86"/>
                  </a:cubicBezTo>
                  <a:cubicBezTo>
                    <a:pt x="147" y="82"/>
                    <a:pt x="150" y="78"/>
                    <a:pt x="150" y="75"/>
                  </a:cubicBezTo>
                  <a:cubicBezTo>
                    <a:pt x="148" y="69"/>
                    <a:pt x="148" y="69"/>
                    <a:pt x="148" y="69"/>
                  </a:cubicBezTo>
                  <a:cubicBezTo>
                    <a:pt x="147" y="65"/>
                    <a:pt x="147" y="62"/>
                    <a:pt x="148" y="61"/>
                  </a:cubicBezTo>
                  <a:cubicBezTo>
                    <a:pt x="149" y="60"/>
                    <a:pt x="150" y="60"/>
                    <a:pt x="151" y="60"/>
                  </a:cubicBezTo>
                  <a:cubicBezTo>
                    <a:pt x="154" y="60"/>
                    <a:pt x="157" y="60"/>
                    <a:pt x="160" y="62"/>
                  </a:cubicBezTo>
                  <a:cubicBezTo>
                    <a:pt x="161" y="56"/>
                    <a:pt x="161" y="56"/>
                    <a:pt x="161" y="56"/>
                  </a:cubicBezTo>
                  <a:cubicBezTo>
                    <a:pt x="161" y="55"/>
                    <a:pt x="161" y="55"/>
                    <a:pt x="161" y="55"/>
                  </a:cubicBezTo>
                  <a:cubicBezTo>
                    <a:pt x="161" y="54"/>
                    <a:pt x="161" y="54"/>
                    <a:pt x="161" y="54"/>
                  </a:cubicBezTo>
                  <a:cubicBezTo>
                    <a:pt x="168" y="51"/>
                    <a:pt x="168" y="51"/>
                    <a:pt x="168" y="51"/>
                  </a:cubicBezTo>
                  <a:cubicBezTo>
                    <a:pt x="169" y="48"/>
                    <a:pt x="169" y="48"/>
                    <a:pt x="169" y="48"/>
                  </a:cubicBezTo>
                  <a:cubicBezTo>
                    <a:pt x="165" y="48"/>
                    <a:pt x="165" y="48"/>
                    <a:pt x="165" y="48"/>
                  </a:cubicBezTo>
                  <a:cubicBezTo>
                    <a:pt x="164" y="47"/>
                    <a:pt x="164" y="47"/>
                    <a:pt x="164" y="47"/>
                  </a:cubicBezTo>
                  <a:cubicBezTo>
                    <a:pt x="164" y="45"/>
                    <a:pt x="164" y="45"/>
                    <a:pt x="164" y="45"/>
                  </a:cubicBezTo>
                  <a:cubicBezTo>
                    <a:pt x="164" y="44"/>
                    <a:pt x="164" y="44"/>
                    <a:pt x="164" y="44"/>
                  </a:cubicBezTo>
                  <a:cubicBezTo>
                    <a:pt x="165" y="43"/>
                    <a:pt x="165" y="43"/>
                    <a:pt x="165" y="43"/>
                  </a:cubicBezTo>
                  <a:cubicBezTo>
                    <a:pt x="166" y="43"/>
                    <a:pt x="166" y="43"/>
                    <a:pt x="166" y="43"/>
                  </a:cubicBezTo>
                  <a:cubicBezTo>
                    <a:pt x="167" y="43"/>
                    <a:pt x="167" y="43"/>
                    <a:pt x="167" y="43"/>
                  </a:cubicBezTo>
                  <a:cubicBezTo>
                    <a:pt x="170" y="43"/>
                    <a:pt x="173" y="42"/>
                    <a:pt x="176" y="38"/>
                  </a:cubicBezTo>
                  <a:cubicBezTo>
                    <a:pt x="202" y="20"/>
                    <a:pt x="202" y="20"/>
                    <a:pt x="202" y="20"/>
                  </a:cubicBezTo>
                  <a:cubicBezTo>
                    <a:pt x="202" y="20"/>
                    <a:pt x="202" y="20"/>
                    <a:pt x="202" y="20"/>
                  </a:cubicBezTo>
                  <a:cubicBezTo>
                    <a:pt x="210" y="24"/>
                    <a:pt x="210" y="24"/>
                    <a:pt x="210" y="24"/>
                  </a:cubicBezTo>
                  <a:cubicBezTo>
                    <a:pt x="214" y="24"/>
                    <a:pt x="214" y="24"/>
                    <a:pt x="214" y="24"/>
                  </a:cubicBezTo>
                  <a:cubicBezTo>
                    <a:pt x="212" y="15"/>
                    <a:pt x="212" y="15"/>
                    <a:pt x="212" y="15"/>
                  </a:cubicBezTo>
                  <a:cubicBezTo>
                    <a:pt x="212" y="14"/>
                    <a:pt x="212" y="14"/>
                    <a:pt x="212" y="14"/>
                  </a:cubicBezTo>
                  <a:cubicBezTo>
                    <a:pt x="212" y="14"/>
                    <a:pt x="212" y="14"/>
                    <a:pt x="212" y="14"/>
                  </a:cubicBezTo>
                  <a:cubicBezTo>
                    <a:pt x="212" y="14"/>
                    <a:pt x="212" y="14"/>
                    <a:pt x="212" y="14"/>
                  </a:cubicBezTo>
                  <a:cubicBezTo>
                    <a:pt x="217" y="6"/>
                    <a:pt x="217" y="6"/>
                    <a:pt x="217" y="6"/>
                  </a:cubicBezTo>
                  <a:cubicBezTo>
                    <a:pt x="216" y="6"/>
                    <a:pt x="216" y="6"/>
                    <a:pt x="216" y="6"/>
                  </a:cubicBezTo>
                  <a:cubicBezTo>
                    <a:pt x="213" y="6"/>
                    <a:pt x="213" y="6"/>
                    <a:pt x="213" y="6"/>
                  </a:cubicBezTo>
                  <a:cubicBezTo>
                    <a:pt x="213" y="7"/>
                    <a:pt x="213" y="7"/>
                    <a:pt x="213" y="7"/>
                  </a:cubicBezTo>
                  <a:cubicBezTo>
                    <a:pt x="212" y="7"/>
                    <a:pt x="212" y="7"/>
                    <a:pt x="212" y="7"/>
                  </a:cubicBezTo>
                  <a:cubicBezTo>
                    <a:pt x="204" y="8"/>
                    <a:pt x="204" y="8"/>
                    <a:pt x="204" y="8"/>
                  </a:cubicBezTo>
                  <a:cubicBezTo>
                    <a:pt x="202" y="8"/>
                    <a:pt x="202" y="8"/>
                    <a:pt x="202" y="8"/>
                  </a:cubicBezTo>
                  <a:cubicBezTo>
                    <a:pt x="202" y="8"/>
                    <a:pt x="202" y="8"/>
                    <a:pt x="202" y="8"/>
                  </a:cubicBezTo>
                  <a:cubicBezTo>
                    <a:pt x="202" y="8"/>
                    <a:pt x="202" y="8"/>
                    <a:pt x="202" y="8"/>
                  </a:cubicBezTo>
                  <a:cubicBezTo>
                    <a:pt x="202" y="6"/>
                    <a:pt x="202" y="6"/>
                    <a:pt x="202" y="6"/>
                  </a:cubicBezTo>
                  <a:cubicBezTo>
                    <a:pt x="200" y="4"/>
                    <a:pt x="200" y="4"/>
                    <a:pt x="200" y="4"/>
                  </a:cubicBezTo>
                  <a:lnTo>
                    <a:pt x="198"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31"/>
            <p:cNvSpPr>
              <a:spLocks/>
            </p:cNvSpPr>
            <p:nvPr/>
          </p:nvSpPr>
          <p:spPr bwMode="auto">
            <a:xfrm>
              <a:off x="3044" y="2230"/>
              <a:ext cx="65" cy="59"/>
            </a:xfrm>
            <a:custGeom>
              <a:avLst/>
              <a:gdLst>
                <a:gd name="T0" fmla="*/ 31 w 34"/>
                <a:gd name="T1" fmla="*/ 17 h 31"/>
                <a:gd name="T2" fmla="*/ 34 w 34"/>
                <a:gd name="T3" fmla="*/ 13 h 31"/>
                <a:gd name="T4" fmla="*/ 34 w 34"/>
                <a:gd name="T5" fmla="*/ 13 h 31"/>
                <a:gd name="T6" fmla="*/ 34 w 34"/>
                <a:gd name="T7" fmla="*/ 13 h 31"/>
                <a:gd name="T8" fmla="*/ 34 w 34"/>
                <a:gd name="T9" fmla="*/ 13 h 31"/>
                <a:gd name="T10" fmla="*/ 24 w 34"/>
                <a:gd name="T11" fmla="*/ 5 h 31"/>
                <a:gd name="T12" fmla="*/ 11 w 34"/>
                <a:gd name="T13" fmla="*/ 1 h 31"/>
                <a:gd name="T14" fmla="*/ 7 w 34"/>
                <a:gd name="T15" fmla="*/ 2 h 31"/>
                <a:gd name="T16" fmla="*/ 7 w 34"/>
                <a:gd name="T17" fmla="*/ 11 h 31"/>
                <a:gd name="T18" fmla="*/ 2 w 34"/>
                <a:gd name="T19" fmla="*/ 19 h 31"/>
                <a:gd name="T20" fmla="*/ 0 w 34"/>
                <a:gd name="T21" fmla="*/ 21 h 31"/>
                <a:gd name="T22" fmla="*/ 4 w 34"/>
                <a:gd name="T23" fmla="*/ 25 h 31"/>
                <a:gd name="T24" fmla="*/ 5 w 34"/>
                <a:gd name="T25" fmla="*/ 25 h 31"/>
                <a:gd name="T26" fmla="*/ 6 w 34"/>
                <a:gd name="T27" fmla="*/ 29 h 31"/>
                <a:gd name="T28" fmla="*/ 11 w 34"/>
                <a:gd name="T29" fmla="*/ 31 h 31"/>
                <a:gd name="T30" fmla="*/ 17 w 34"/>
                <a:gd name="T31" fmla="*/ 28 h 31"/>
                <a:gd name="T32" fmla="*/ 26 w 34"/>
                <a:gd name="T33" fmla="*/ 30 h 31"/>
                <a:gd name="T34" fmla="*/ 26 w 34"/>
                <a:gd name="T35" fmla="*/ 27 h 31"/>
                <a:gd name="T36" fmla="*/ 31 w 34"/>
                <a:gd name="T37" fmla="*/ 1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31">
                  <a:moveTo>
                    <a:pt x="31" y="17"/>
                  </a:moveTo>
                  <a:cubicBezTo>
                    <a:pt x="34" y="13"/>
                    <a:pt x="34" y="13"/>
                    <a:pt x="34" y="13"/>
                  </a:cubicBezTo>
                  <a:cubicBezTo>
                    <a:pt x="34" y="13"/>
                    <a:pt x="34" y="13"/>
                    <a:pt x="34" y="13"/>
                  </a:cubicBezTo>
                  <a:cubicBezTo>
                    <a:pt x="34" y="13"/>
                    <a:pt x="34" y="13"/>
                    <a:pt x="34" y="13"/>
                  </a:cubicBezTo>
                  <a:cubicBezTo>
                    <a:pt x="34" y="13"/>
                    <a:pt x="34" y="13"/>
                    <a:pt x="34" y="13"/>
                  </a:cubicBezTo>
                  <a:cubicBezTo>
                    <a:pt x="24" y="5"/>
                    <a:pt x="24" y="5"/>
                    <a:pt x="24" y="5"/>
                  </a:cubicBezTo>
                  <a:cubicBezTo>
                    <a:pt x="19" y="1"/>
                    <a:pt x="14" y="0"/>
                    <a:pt x="11" y="1"/>
                  </a:cubicBezTo>
                  <a:cubicBezTo>
                    <a:pt x="7" y="2"/>
                    <a:pt x="7" y="2"/>
                    <a:pt x="7" y="2"/>
                  </a:cubicBezTo>
                  <a:cubicBezTo>
                    <a:pt x="7" y="11"/>
                    <a:pt x="7" y="11"/>
                    <a:pt x="7" y="11"/>
                  </a:cubicBezTo>
                  <a:cubicBezTo>
                    <a:pt x="6" y="13"/>
                    <a:pt x="5" y="17"/>
                    <a:pt x="2" y="19"/>
                  </a:cubicBezTo>
                  <a:cubicBezTo>
                    <a:pt x="0" y="21"/>
                    <a:pt x="0" y="21"/>
                    <a:pt x="0" y="21"/>
                  </a:cubicBezTo>
                  <a:cubicBezTo>
                    <a:pt x="4" y="25"/>
                    <a:pt x="4" y="25"/>
                    <a:pt x="4" y="25"/>
                  </a:cubicBezTo>
                  <a:cubicBezTo>
                    <a:pt x="5" y="25"/>
                    <a:pt x="5" y="25"/>
                    <a:pt x="5" y="25"/>
                  </a:cubicBezTo>
                  <a:cubicBezTo>
                    <a:pt x="6" y="29"/>
                    <a:pt x="6" y="29"/>
                    <a:pt x="6" y="29"/>
                  </a:cubicBezTo>
                  <a:cubicBezTo>
                    <a:pt x="11" y="31"/>
                    <a:pt x="11" y="31"/>
                    <a:pt x="11" y="31"/>
                  </a:cubicBezTo>
                  <a:cubicBezTo>
                    <a:pt x="13" y="29"/>
                    <a:pt x="15" y="28"/>
                    <a:pt x="17" y="28"/>
                  </a:cubicBezTo>
                  <a:cubicBezTo>
                    <a:pt x="26" y="30"/>
                    <a:pt x="26" y="30"/>
                    <a:pt x="26" y="30"/>
                  </a:cubicBezTo>
                  <a:cubicBezTo>
                    <a:pt x="26" y="27"/>
                    <a:pt x="26" y="27"/>
                    <a:pt x="26" y="27"/>
                  </a:cubicBezTo>
                  <a:cubicBezTo>
                    <a:pt x="27" y="21"/>
                    <a:pt x="29" y="18"/>
                    <a:pt x="3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32"/>
            <p:cNvSpPr>
              <a:spLocks/>
            </p:cNvSpPr>
            <p:nvPr/>
          </p:nvSpPr>
          <p:spPr bwMode="auto">
            <a:xfrm>
              <a:off x="2741" y="2013"/>
              <a:ext cx="361" cy="278"/>
            </a:xfrm>
            <a:custGeom>
              <a:avLst/>
              <a:gdLst>
                <a:gd name="T0" fmla="*/ 120 w 189"/>
                <a:gd name="T1" fmla="*/ 23 h 146"/>
                <a:gd name="T2" fmla="*/ 85 w 189"/>
                <a:gd name="T3" fmla="*/ 9 h 146"/>
                <a:gd name="T4" fmla="*/ 85 w 189"/>
                <a:gd name="T5" fmla="*/ 1 h 146"/>
                <a:gd name="T6" fmla="*/ 82 w 189"/>
                <a:gd name="T7" fmla="*/ 0 h 146"/>
                <a:gd name="T8" fmla="*/ 66 w 189"/>
                <a:gd name="T9" fmla="*/ 16 h 146"/>
                <a:gd name="T10" fmla="*/ 58 w 189"/>
                <a:gd name="T11" fmla="*/ 24 h 146"/>
                <a:gd name="T12" fmla="*/ 48 w 189"/>
                <a:gd name="T13" fmla="*/ 19 h 146"/>
                <a:gd name="T14" fmla="*/ 31 w 189"/>
                <a:gd name="T15" fmla="*/ 25 h 146"/>
                <a:gd name="T16" fmla="*/ 10 w 189"/>
                <a:gd name="T17" fmla="*/ 11 h 146"/>
                <a:gd name="T18" fmla="*/ 2 w 189"/>
                <a:gd name="T19" fmla="*/ 17 h 146"/>
                <a:gd name="T20" fmla="*/ 2 w 189"/>
                <a:gd name="T21" fmla="*/ 18 h 146"/>
                <a:gd name="T22" fmla="*/ 0 w 189"/>
                <a:gd name="T23" fmla="*/ 20 h 146"/>
                <a:gd name="T24" fmla="*/ 4 w 189"/>
                <a:gd name="T25" fmla="*/ 21 h 146"/>
                <a:gd name="T26" fmla="*/ 5 w 189"/>
                <a:gd name="T27" fmla="*/ 21 h 146"/>
                <a:gd name="T28" fmla="*/ 34 w 189"/>
                <a:gd name="T29" fmla="*/ 43 h 146"/>
                <a:gd name="T30" fmla="*/ 62 w 189"/>
                <a:gd name="T31" fmla="*/ 75 h 146"/>
                <a:gd name="T32" fmla="*/ 90 w 189"/>
                <a:gd name="T33" fmla="*/ 72 h 146"/>
                <a:gd name="T34" fmla="*/ 91 w 189"/>
                <a:gd name="T35" fmla="*/ 71 h 146"/>
                <a:gd name="T36" fmla="*/ 99 w 189"/>
                <a:gd name="T37" fmla="*/ 73 h 146"/>
                <a:gd name="T38" fmla="*/ 100 w 189"/>
                <a:gd name="T39" fmla="*/ 75 h 146"/>
                <a:gd name="T40" fmla="*/ 93 w 189"/>
                <a:gd name="T41" fmla="*/ 93 h 146"/>
                <a:gd name="T42" fmla="*/ 84 w 189"/>
                <a:gd name="T43" fmla="*/ 93 h 146"/>
                <a:gd name="T44" fmla="*/ 74 w 189"/>
                <a:gd name="T45" fmla="*/ 117 h 146"/>
                <a:gd name="T46" fmla="*/ 89 w 189"/>
                <a:gd name="T47" fmla="*/ 127 h 146"/>
                <a:gd name="T48" fmla="*/ 93 w 189"/>
                <a:gd name="T49" fmla="*/ 133 h 146"/>
                <a:gd name="T50" fmla="*/ 100 w 189"/>
                <a:gd name="T51" fmla="*/ 133 h 146"/>
                <a:gd name="T52" fmla="*/ 115 w 189"/>
                <a:gd name="T53" fmla="*/ 139 h 146"/>
                <a:gd name="T54" fmla="*/ 118 w 189"/>
                <a:gd name="T55" fmla="*/ 143 h 146"/>
                <a:gd name="T56" fmla="*/ 132 w 189"/>
                <a:gd name="T57" fmla="*/ 144 h 146"/>
                <a:gd name="T58" fmla="*/ 152 w 189"/>
                <a:gd name="T59" fmla="*/ 143 h 146"/>
                <a:gd name="T60" fmla="*/ 159 w 189"/>
                <a:gd name="T61" fmla="*/ 139 h 146"/>
                <a:gd name="T62" fmla="*/ 158 w 189"/>
                <a:gd name="T63" fmla="*/ 131 h 146"/>
                <a:gd name="T64" fmla="*/ 162 w 189"/>
                <a:gd name="T65" fmla="*/ 119 h 146"/>
                <a:gd name="T66" fmla="*/ 170 w 189"/>
                <a:gd name="T67" fmla="*/ 111 h 146"/>
                <a:gd name="T68" fmla="*/ 186 w 189"/>
                <a:gd name="T69" fmla="*/ 111 h 146"/>
                <a:gd name="T70" fmla="*/ 181 w 189"/>
                <a:gd name="T71" fmla="*/ 98 h 146"/>
                <a:gd name="T72" fmla="*/ 174 w 189"/>
                <a:gd name="T73" fmla="*/ 97 h 146"/>
                <a:gd name="T74" fmla="*/ 174 w 189"/>
                <a:gd name="T75" fmla="*/ 97 h 146"/>
                <a:gd name="T76" fmla="*/ 156 w 189"/>
                <a:gd name="T77" fmla="*/ 86 h 146"/>
                <a:gd name="T78" fmla="*/ 147 w 189"/>
                <a:gd name="T79" fmla="*/ 83 h 146"/>
                <a:gd name="T80" fmla="*/ 132 w 189"/>
                <a:gd name="T81"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9" h="146">
                  <a:moveTo>
                    <a:pt x="132" y="43"/>
                  </a:moveTo>
                  <a:cubicBezTo>
                    <a:pt x="128" y="39"/>
                    <a:pt x="124" y="33"/>
                    <a:pt x="120" y="23"/>
                  </a:cubicBezTo>
                  <a:cubicBezTo>
                    <a:pt x="109" y="23"/>
                    <a:pt x="102" y="21"/>
                    <a:pt x="99" y="17"/>
                  </a:cubicBezTo>
                  <a:cubicBezTo>
                    <a:pt x="96" y="13"/>
                    <a:pt x="92" y="11"/>
                    <a:pt x="85" y="9"/>
                  </a:cubicBezTo>
                  <a:cubicBezTo>
                    <a:pt x="83" y="8"/>
                    <a:pt x="83" y="8"/>
                    <a:pt x="83" y="8"/>
                  </a:cubicBezTo>
                  <a:cubicBezTo>
                    <a:pt x="85" y="1"/>
                    <a:pt x="85" y="1"/>
                    <a:pt x="85" y="1"/>
                  </a:cubicBezTo>
                  <a:cubicBezTo>
                    <a:pt x="84" y="1"/>
                    <a:pt x="84" y="1"/>
                    <a:pt x="84" y="1"/>
                  </a:cubicBezTo>
                  <a:cubicBezTo>
                    <a:pt x="82" y="0"/>
                    <a:pt x="82" y="0"/>
                    <a:pt x="82" y="0"/>
                  </a:cubicBezTo>
                  <a:cubicBezTo>
                    <a:pt x="77" y="3"/>
                    <a:pt x="74" y="5"/>
                    <a:pt x="72" y="8"/>
                  </a:cubicBezTo>
                  <a:cubicBezTo>
                    <a:pt x="71" y="11"/>
                    <a:pt x="69" y="14"/>
                    <a:pt x="66" y="16"/>
                  </a:cubicBezTo>
                  <a:cubicBezTo>
                    <a:pt x="64" y="23"/>
                    <a:pt x="62" y="26"/>
                    <a:pt x="60" y="26"/>
                  </a:cubicBezTo>
                  <a:cubicBezTo>
                    <a:pt x="59" y="26"/>
                    <a:pt x="58" y="25"/>
                    <a:pt x="58" y="24"/>
                  </a:cubicBezTo>
                  <a:cubicBezTo>
                    <a:pt x="54" y="21"/>
                    <a:pt x="54" y="21"/>
                    <a:pt x="54" y="21"/>
                  </a:cubicBezTo>
                  <a:cubicBezTo>
                    <a:pt x="52" y="20"/>
                    <a:pt x="50" y="19"/>
                    <a:pt x="48" y="19"/>
                  </a:cubicBezTo>
                  <a:cubicBezTo>
                    <a:pt x="44" y="20"/>
                    <a:pt x="44" y="20"/>
                    <a:pt x="44" y="20"/>
                  </a:cubicBezTo>
                  <a:cubicBezTo>
                    <a:pt x="41" y="23"/>
                    <a:pt x="37" y="25"/>
                    <a:pt x="31" y="25"/>
                  </a:cubicBezTo>
                  <a:cubicBezTo>
                    <a:pt x="16" y="25"/>
                    <a:pt x="16" y="25"/>
                    <a:pt x="16" y="25"/>
                  </a:cubicBezTo>
                  <a:cubicBezTo>
                    <a:pt x="11" y="22"/>
                    <a:pt x="9" y="17"/>
                    <a:pt x="10" y="11"/>
                  </a:cubicBezTo>
                  <a:cubicBezTo>
                    <a:pt x="4" y="9"/>
                    <a:pt x="4" y="9"/>
                    <a:pt x="4" y="9"/>
                  </a:cubicBezTo>
                  <a:cubicBezTo>
                    <a:pt x="2" y="17"/>
                    <a:pt x="2" y="17"/>
                    <a:pt x="2" y="17"/>
                  </a:cubicBezTo>
                  <a:cubicBezTo>
                    <a:pt x="2" y="17"/>
                    <a:pt x="2" y="17"/>
                    <a:pt x="2" y="17"/>
                  </a:cubicBezTo>
                  <a:cubicBezTo>
                    <a:pt x="2" y="18"/>
                    <a:pt x="2" y="18"/>
                    <a:pt x="2" y="18"/>
                  </a:cubicBezTo>
                  <a:cubicBezTo>
                    <a:pt x="1" y="18"/>
                    <a:pt x="1" y="18"/>
                    <a:pt x="1" y="18"/>
                  </a:cubicBezTo>
                  <a:cubicBezTo>
                    <a:pt x="0" y="20"/>
                    <a:pt x="0" y="20"/>
                    <a:pt x="0" y="20"/>
                  </a:cubicBezTo>
                  <a:cubicBezTo>
                    <a:pt x="4" y="21"/>
                    <a:pt x="4" y="21"/>
                    <a:pt x="4" y="21"/>
                  </a:cubicBezTo>
                  <a:cubicBezTo>
                    <a:pt x="4" y="21"/>
                    <a:pt x="4" y="21"/>
                    <a:pt x="4" y="21"/>
                  </a:cubicBezTo>
                  <a:cubicBezTo>
                    <a:pt x="5" y="21"/>
                    <a:pt x="5" y="21"/>
                    <a:pt x="5" y="21"/>
                  </a:cubicBezTo>
                  <a:cubicBezTo>
                    <a:pt x="5" y="21"/>
                    <a:pt x="5" y="21"/>
                    <a:pt x="5" y="21"/>
                  </a:cubicBezTo>
                  <a:cubicBezTo>
                    <a:pt x="12" y="31"/>
                    <a:pt x="17" y="37"/>
                    <a:pt x="20" y="38"/>
                  </a:cubicBezTo>
                  <a:cubicBezTo>
                    <a:pt x="21" y="39"/>
                    <a:pt x="26" y="41"/>
                    <a:pt x="34" y="43"/>
                  </a:cubicBezTo>
                  <a:cubicBezTo>
                    <a:pt x="49" y="48"/>
                    <a:pt x="49" y="48"/>
                    <a:pt x="49" y="48"/>
                  </a:cubicBezTo>
                  <a:cubicBezTo>
                    <a:pt x="53" y="50"/>
                    <a:pt x="58" y="59"/>
                    <a:pt x="62" y="75"/>
                  </a:cubicBezTo>
                  <a:cubicBezTo>
                    <a:pt x="69" y="79"/>
                    <a:pt x="73" y="81"/>
                    <a:pt x="76" y="81"/>
                  </a:cubicBezTo>
                  <a:cubicBezTo>
                    <a:pt x="78" y="79"/>
                    <a:pt x="83" y="77"/>
                    <a:pt x="90" y="72"/>
                  </a:cubicBezTo>
                  <a:cubicBezTo>
                    <a:pt x="90" y="72"/>
                    <a:pt x="90" y="72"/>
                    <a:pt x="90" y="72"/>
                  </a:cubicBezTo>
                  <a:cubicBezTo>
                    <a:pt x="91" y="71"/>
                    <a:pt x="91" y="71"/>
                    <a:pt x="91" y="71"/>
                  </a:cubicBezTo>
                  <a:cubicBezTo>
                    <a:pt x="92" y="72"/>
                    <a:pt x="92" y="72"/>
                    <a:pt x="92" y="72"/>
                  </a:cubicBezTo>
                  <a:cubicBezTo>
                    <a:pt x="99" y="73"/>
                    <a:pt x="99" y="73"/>
                    <a:pt x="99" y="73"/>
                  </a:cubicBezTo>
                  <a:cubicBezTo>
                    <a:pt x="100" y="73"/>
                    <a:pt x="100" y="73"/>
                    <a:pt x="100" y="73"/>
                  </a:cubicBezTo>
                  <a:cubicBezTo>
                    <a:pt x="100" y="75"/>
                    <a:pt x="100" y="75"/>
                    <a:pt x="100" y="75"/>
                  </a:cubicBezTo>
                  <a:cubicBezTo>
                    <a:pt x="99" y="76"/>
                    <a:pt x="99" y="76"/>
                    <a:pt x="99" y="76"/>
                  </a:cubicBezTo>
                  <a:cubicBezTo>
                    <a:pt x="97" y="85"/>
                    <a:pt x="95" y="91"/>
                    <a:pt x="93" y="93"/>
                  </a:cubicBezTo>
                  <a:cubicBezTo>
                    <a:pt x="84" y="93"/>
                    <a:pt x="84" y="93"/>
                    <a:pt x="84" y="93"/>
                  </a:cubicBezTo>
                  <a:cubicBezTo>
                    <a:pt x="84" y="93"/>
                    <a:pt x="84" y="93"/>
                    <a:pt x="84" y="93"/>
                  </a:cubicBezTo>
                  <a:cubicBezTo>
                    <a:pt x="84" y="97"/>
                    <a:pt x="81" y="103"/>
                    <a:pt x="76" y="111"/>
                  </a:cubicBezTo>
                  <a:cubicBezTo>
                    <a:pt x="74" y="113"/>
                    <a:pt x="74" y="115"/>
                    <a:pt x="74" y="117"/>
                  </a:cubicBezTo>
                  <a:cubicBezTo>
                    <a:pt x="83" y="123"/>
                    <a:pt x="83" y="123"/>
                    <a:pt x="83" y="123"/>
                  </a:cubicBezTo>
                  <a:cubicBezTo>
                    <a:pt x="85" y="126"/>
                    <a:pt x="87" y="127"/>
                    <a:pt x="89" y="127"/>
                  </a:cubicBezTo>
                  <a:cubicBezTo>
                    <a:pt x="91" y="127"/>
                    <a:pt x="91" y="127"/>
                    <a:pt x="91" y="127"/>
                  </a:cubicBezTo>
                  <a:cubicBezTo>
                    <a:pt x="93" y="133"/>
                    <a:pt x="93" y="133"/>
                    <a:pt x="93" y="133"/>
                  </a:cubicBezTo>
                  <a:cubicBezTo>
                    <a:pt x="97" y="135"/>
                    <a:pt x="97" y="135"/>
                    <a:pt x="97" y="135"/>
                  </a:cubicBezTo>
                  <a:cubicBezTo>
                    <a:pt x="100" y="133"/>
                    <a:pt x="100" y="133"/>
                    <a:pt x="100" y="133"/>
                  </a:cubicBezTo>
                  <a:cubicBezTo>
                    <a:pt x="101" y="131"/>
                    <a:pt x="102" y="131"/>
                    <a:pt x="104" y="131"/>
                  </a:cubicBezTo>
                  <a:cubicBezTo>
                    <a:pt x="108" y="131"/>
                    <a:pt x="111" y="133"/>
                    <a:pt x="115" y="139"/>
                  </a:cubicBezTo>
                  <a:cubicBezTo>
                    <a:pt x="115" y="139"/>
                    <a:pt x="115" y="139"/>
                    <a:pt x="115" y="139"/>
                  </a:cubicBezTo>
                  <a:cubicBezTo>
                    <a:pt x="118" y="143"/>
                    <a:pt x="118" y="143"/>
                    <a:pt x="118" y="143"/>
                  </a:cubicBezTo>
                  <a:cubicBezTo>
                    <a:pt x="119" y="143"/>
                    <a:pt x="119" y="143"/>
                    <a:pt x="119" y="143"/>
                  </a:cubicBezTo>
                  <a:cubicBezTo>
                    <a:pt x="121" y="141"/>
                    <a:pt x="126" y="142"/>
                    <a:pt x="132" y="144"/>
                  </a:cubicBezTo>
                  <a:cubicBezTo>
                    <a:pt x="142" y="146"/>
                    <a:pt x="142" y="146"/>
                    <a:pt x="142" y="146"/>
                  </a:cubicBezTo>
                  <a:cubicBezTo>
                    <a:pt x="152" y="143"/>
                    <a:pt x="152" y="143"/>
                    <a:pt x="152" y="143"/>
                  </a:cubicBezTo>
                  <a:cubicBezTo>
                    <a:pt x="156" y="141"/>
                    <a:pt x="156" y="141"/>
                    <a:pt x="156" y="141"/>
                  </a:cubicBezTo>
                  <a:cubicBezTo>
                    <a:pt x="159" y="139"/>
                    <a:pt x="159" y="139"/>
                    <a:pt x="159" y="139"/>
                  </a:cubicBezTo>
                  <a:cubicBezTo>
                    <a:pt x="156" y="136"/>
                    <a:pt x="156" y="136"/>
                    <a:pt x="156" y="136"/>
                  </a:cubicBezTo>
                  <a:cubicBezTo>
                    <a:pt x="156" y="135"/>
                    <a:pt x="156" y="133"/>
                    <a:pt x="158" y="131"/>
                  </a:cubicBezTo>
                  <a:cubicBezTo>
                    <a:pt x="161" y="129"/>
                    <a:pt x="162" y="127"/>
                    <a:pt x="162" y="124"/>
                  </a:cubicBezTo>
                  <a:cubicBezTo>
                    <a:pt x="162" y="119"/>
                    <a:pt x="162" y="119"/>
                    <a:pt x="162" y="119"/>
                  </a:cubicBezTo>
                  <a:cubicBezTo>
                    <a:pt x="162" y="117"/>
                    <a:pt x="162" y="115"/>
                    <a:pt x="163" y="115"/>
                  </a:cubicBezTo>
                  <a:cubicBezTo>
                    <a:pt x="164" y="113"/>
                    <a:pt x="166" y="112"/>
                    <a:pt x="170" y="111"/>
                  </a:cubicBezTo>
                  <a:cubicBezTo>
                    <a:pt x="175" y="111"/>
                    <a:pt x="181" y="113"/>
                    <a:pt x="189" y="119"/>
                  </a:cubicBezTo>
                  <a:cubicBezTo>
                    <a:pt x="186" y="111"/>
                    <a:pt x="186" y="111"/>
                    <a:pt x="186" y="111"/>
                  </a:cubicBezTo>
                  <a:cubicBezTo>
                    <a:pt x="182" y="105"/>
                    <a:pt x="182" y="105"/>
                    <a:pt x="182" y="105"/>
                  </a:cubicBezTo>
                  <a:cubicBezTo>
                    <a:pt x="181" y="98"/>
                    <a:pt x="181" y="98"/>
                    <a:pt x="181" y="98"/>
                  </a:cubicBezTo>
                  <a:cubicBezTo>
                    <a:pt x="174" y="97"/>
                    <a:pt x="174" y="97"/>
                    <a:pt x="174" y="97"/>
                  </a:cubicBezTo>
                  <a:cubicBezTo>
                    <a:pt x="174" y="97"/>
                    <a:pt x="174" y="97"/>
                    <a:pt x="174" y="97"/>
                  </a:cubicBezTo>
                  <a:cubicBezTo>
                    <a:pt x="174" y="97"/>
                    <a:pt x="174" y="97"/>
                    <a:pt x="174" y="97"/>
                  </a:cubicBezTo>
                  <a:cubicBezTo>
                    <a:pt x="174" y="97"/>
                    <a:pt x="174" y="97"/>
                    <a:pt x="174" y="97"/>
                  </a:cubicBezTo>
                  <a:cubicBezTo>
                    <a:pt x="174" y="97"/>
                    <a:pt x="174" y="97"/>
                    <a:pt x="174" y="97"/>
                  </a:cubicBezTo>
                  <a:cubicBezTo>
                    <a:pt x="156" y="86"/>
                    <a:pt x="156" y="86"/>
                    <a:pt x="156" y="86"/>
                  </a:cubicBezTo>
                  <a:cubicBezTo>
                    <a:pt x="147" y="85"/>
                    <a:pt x="147" y="85"/>
                    <a:pt x="147" y="85"/>
                  </a:cubicBezTo>
                  <a:cubicBezTo>
                    <a:pt x="147" y="83"/>
                    <a:pt x="147" y="83"/>
                    <a:pt x="147" y="83"/>
                  </a:cubicBezTo>
                  <a:cubicBezTo>
                    <a:pt x="146" y="73"/>
                    <a:pt x="146" y="73"/>
                    <a:pt x="146" y="73"/>
                  </a:cubicBezTo>
                  <a:cubicBezTo>
                    <a:pt x="140" y="57"/>
                    <a:pt x="136" y="46"/>
                    <a:pt x="132"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33"/>
            <p:cNvSpPr>
              <a:spLocks/>
            </p:cNvSpPr>
            <p:nvPr/>
          </p:nvSpPr>
          <p:spPr bwMode="auto">
            <a:xfrm>
              <a:off x="2552" y="1482"/>
              <a:ext cx="336" cy="478"/>
            </a:xfrm>
            <a:custGeom>
              <a:avLst/>
              <a:gdLst>
                <a:gd name="T0" fmla="*/ 158 w 176"/>
                <a:gd name="T1" fmla="*/ 74 h 251"/>
                <a:gd name="T2" fmla="*/ 140 w 176"/>
                <a:gd name="T3" fmla="*/ 69 h 251"/>
                <a:gd name="T4" fmla="*/ 139 w 176"/>
                <a:gd name="T5" fmla="*/ 52 h 251"/>
                <a:gd name="T6" fmla="*/ 134 w 176"/>
                <a:gd name="T7" fmla="*/ 46 h 251"/>
                <a:gd name="T8" fmla="*/ 117 w 176"/>
                <a:gd name="T9" fmla="*/ 38 h 251"/>
                <a:gd name="T10" fmla="*/ 117 w 176"/>
                <a:gd name="T11" fmla="*/ 24 h 251"/>
                <a:gd name="T12" fmla="*/ 113 w 176"/>
                <a:gd name="T13" fmla="*/ 20 h 251"/>
                <a:gd name="T14" fmla="*/ 105 w 176"/>
                <a:gd name="T15" fmla="*/ 15 h 251"/>
                <a:gd name="T16" fmla="*/ 100 w 176"/>
                <a:gd name="T17" fmla="*/ 0 h 251"/>
                <a:gd name="T18" fmla="*/ 89 w 176"/>
                <a:gd name="T19" fmla="*/ 8 h 251"/>
                <a:gd name="T20" fmla="*/ 78 w 176"/>
                <a:gd name="T21" fmla="*/ 24 h 251"/>
                <a:gd name="T22" fmla="*/ 71 w 176"/>
                <a:gd name="T23" fmla="*/ 33 h 251"/>
                <a:gd name="T24" fmla="*/ 59 w 176"/>
                <a:gd name="T25" fmla="*/ 39 h 251"/>
                <a:gd name="T26" fmla="*/ 45 w 176"/>
                <a:gd name="T27" fmla="*/ 39 h 251"/>
                <a:gd name="T28" fmla="*/ 32 w 176"/>
                <a:gd name="T29" fmla="*/ 50 h 251"/>
                <a:gd name="T30" fmla="*/ 24 w 176"/>
                <a:gd name="T31" fmla="*/ 45 h 251"/>
                <a:gd name="T32" fmla="*/ 17 w 176"/>
                <a:gd name="T33" fmla="*/ 32 h 251"/>
                <a:gd name="T34" fmla="*/ 8 w 176"/>
                <a:gd name="T35" fmla="*/ 48 h 251"/>
                <a:gd name="T36" fmla="*/ 7 w 176"/>
                <a:gd name="T37" fmla="*/ 48 h 251"/>
                <a:gd name="T38" fmla="*/ 15 w 176"/>
                <a:gd name="T39" fmla="*/ 84 h 251"/>
                <a:gd name="T40" fmla="*/ 18 w 176"/>
                <a:gd name="T41" fmla="*/ 94 h 251"/>
                <a:gd name="T42" fmla="*/ 6 w 176"/>
                <a:gd name="T43" fmla="*/ 100 h 251"/>
                <a:gd name="T44" fmla="*/ 24 w 176"/>
                <a:gd name="T45" fmla="*/ 120 h 251"/>
                <a:gd name="T46" fmla="*/ 24 w 176"/>
                <a:gd name="T47" fmla="*/ 120 h 251"/>
                <a:gd name="T48" fmla="*/ 19 w 176"/>
                <a:gd name="T49" fmla="*/ 140 h 251"/>
                <a:gd name="T50" fmla="*/ 8 w 176"/>
                <a:gd name="T51" fmla="*/ 147 h 251"/>
                <a:gd name="T52" fmla="*/ 18 w 176"/>
                <a:gd name="T53" fmla="*/ 179 h 251"/>
                <a:gd name="T54" fmla="*/ 24 w 176"/>
                <a:gd name="T55" fmla="*/ 189 h 251"/>
                <a:gd name="T56" fmla="*/ 16 w 176"/>
                <a:gd name="T57" fmla="*/ 208 h 251"/>
                <a:gd name="T58" fmla="*/ 10 w 176"/>
                <a:gd name="T59" fmla="*/ 225 h 251"/>
                <a:gd name="T60" fmla="*/ 11 w 176"/>
                <a:gd name="T61" fmla="*/ 238 h 251"/>
                <a:gd name="T62" fmla="*/ 13 w 176"/>
                <a:gd name="T63" fmla="*/ 241 h 251"/>
                <a:gd name="T64" fmla="*/ 14 w 176"/>
                <a:gd name="T65" fmla="*/ 244 h 251"/>
                <a:gd name="T66" fmla="*/ 14 w 176"/>
                <a:gd name="T67" fmla="*/ 244 h 251"/>
                <a:gd name="T68" fmla="*/ 47 w 176"/>
                <a:gd name="T69" fmla="*/ 248 h 251"/>
                <a:gd name="T70" fmla="*/ 56 w 176"/>
                <a:gd name="T71" fmla="*/ 232 h 251"/>
                <a:gd name="T72" fmla="*/ 104 w 176"/>
                <a:gd name="T73" fmla="*/ 176 h 251"/>
                <a:gd name="T74" fmla="*/ 125 w 176"/>
                <a:gd name="T75" fmla="*/ 164 h 251"/>
                <a:gd name="T76" fmla="*/ 117 w 176"/>
                <a:gd name="T77" fmla="*/ 156 h 251"/>
                <a:gd name="T78" fmla="*/ 115 w 176"/>
                <a:gd name="T79" fmla="*/ 147 h 251"/>
                <a:gd name="T80" fmla="*/ 87 w 176"/>
                <a:gd name="T81" fmla="*/ 119 h 251"/>
                <a:gd name="T82" fmla="*/ 61 w 176"/>
                <a:gd name="T83" fmla="*/ 114 h 251"/>
                <a:gd name="T84" fmla="*/ 51 w 176"/>
                <a:gd name="T85" fmla="*/ 100 h 251"/>
                <a:gd name="T86" fmla="*/ 67 w 176"/>
                <a:gd name="T87" fmla="*/ 74 h 251"/>
                <a:gd name="T88" fmla="*/ 71 w 176"/>
                <a:gd name="T89" fmla="*/ 61 h 251"/>
                <a:gd name="T90" fmla="*/ 104 w 176"/>
                <a:gd name="T91" fmla="*/ 67 h 251"/>
                <a:gd name="T92" fmla="*/ 101 w 176"/>
                <a:gd name="T93" fmla="*/ 80 h 251"/>
                <a:gd name="T94" fmla="*/ 120 w 176"/>
                <a:gd name="T95" fmla="*/ 95 h 251"/>
                <a:gd name="T96" fmla="*/ 150 w 176"/>
                <a:gd name="T97" fmla="*/ 122 h 251"/>
                <a:gd name="T98" fmla="*/ 166 w 176"/>
                <a:gd name="T99" fmla="*/ 102 h 251"/>
                <a:gd name="T100" fmla="*/ 168 w 176"/>
                <a:gd name="T101" fmla="*/ 92 h 251"/>
                <a:gd name="T102" fmla="*/ 175 w 176"/>
                <a:gd name="T103" fmla="*/ 87 h 251"/>
                <a:gd name="T104" fmla="*/ 163 w 176"/>
                <a:gd name="T105" fmla="*/ 78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251">
                  <a:moveTo>
                    <a:pt x="162" y="76"/>
                  </a:moveTo>
                  <a:cubicBezTo>
                    <a:pt x="159" y="74"/>
                    <a:pt x="159" y="74"/>
                    <a:pt x="159" y="74"/>
                  </a:cubicBezTo>
                  <a:cubicBezTo>
                    <a:pt x="159" y="74"/>
                    <a:pt x="159" y="74"/>
                    <a:pt x="159" y="74"/>
                  </a:cubicBezTo>
                  <a:cubicBezTo>
                    <a:pt x="158" y="74"/>
                    <a:pt x="158" y="74"/>
                    <a:pt x="158" y="74"/>
                  </a:cubicBezTo>
                  <a:cubicBezTo>
                    <a:pt x="156" y="72"/>
                    <a:pt x="156" y="72"/>
                    <a:pt x="156" y="72"/>
                  </a:cubicBezTo>
                  <a:cubicBezTo>
                    <a:pt x="145" y="68"/>
                    <a:pt x="145" y="68"/>
                    <a:pt x="145" y="68"/>
                  </a:cubicBezTo>
                  <a:cubicBezTo>
                    <a:pt x="142" y="68"/>
                    <a:pt x="142" y="68"/>
                    <a:pt x="142" y="68"/>
                  </a:cubicBezTo>
                  <a:cubicBezTo>
                    <a:pt x="140" y="69"/>
                    <a:pt x="140" y="69"/>
                    <a:pt x="140" y="69"/>
                  </a:cubicBezTo>
                  <a:cubicBezTo>
                    <a:pt x="135" y="61"/>
                    <a:pt x="135" y="61"/>
                    <a:pt x="135" y="61"/>
                  </a:cubicBezTo>
                  <a:cubicBezTo>
                    <a:pt x="136" y="60"/>
                    <a:pt x="136" y="60"/>
                    <a:pt x="136" y="60"/>
                  </a:cubicBezTo>
                  <a:cubicBezTo>
                    <a:pt x="139" y="56"/>
                    <a:pt x="139" y="56"/>
                    <a:pt x="139" y="56"/>
                  </a:cubicBezTo>
                  <a:cubicBezTo>
                    <a:pt x="139" y="52"/>
                    <a:pt x="139" y="52"/>
                    <a:pt x="139" y="52"/>
                  </a:cubicBezTo>
                  <a:cubicBezTo>
                    <a:pt x="139" y="51"/>
                    <a:pt x="139" y="51"/>
                    <a:pt x="139" y="51"/>
                  </a:cubicBezTo>
                  <a:cubicBezTo>
                    <a:pt x="141" y="48"/>
                    <a:pt x="141" y="48"/>
                    <a:pt x="141" y="48"/>
                  </a:cubicBezTo>
                  <a:cubicBezTo>
                    <a:pt x="140" y="47"/>
                    <a:pt x="140" y="47"/>
                    <a:pt x="140" y="47"/>
                  </a:cubicBezTo>
                  <a:cubicBezTo>
                    <a:pt x="134" y="46"/>
                    <a:pt x="134" y="46"/>
                    <a:pt x="134" y="46"/>
                  </a:cubicBezTo>
                  <a:cubicBezTo>
                    <a:pt x="134" y="46"/>
                    <a:pt x="134" y="46"/>
                    <a:pt x="134" y="46"/>
                  </a:cubicBezTo>
                  <a:cubicBezTo>
                    <a:pt x="123" y="44"/>
                    <a:pt x="123" y="44"/>
                    <a:pt x="123" y="44"/>
                  </a:cubicBezTo>
                  <a:cubicBezTo>
                    <a:pt x="123" y="44"/>
                    <a:pt x="123" y="44"/>
                    <a:pt x="123" y="44"/>
                  </a:cubicBezTo>
                  <a:cubicBezTo>
                    <a:pt x="117" y="38"/>
                    <a:pt x="117" y="38"/>
                    <a:pt x="117" y="38"/>
                  </a:cubicBezTo>
                  <a:cubicBezTo>
                    <a:pt x="117" y="38"/>
                    <a:pt x="117" y="38"/>
                    <a:pt x="117" y="38"/>
                  </a:cubicBezTo>
                  <a:cubicBezTo>
                    <a:pt x="115" y="34"/>
                    <a:pt x="115" y="34"/>
                    <a:pt x="115" y="34"/>
                  </a:cubicBezTo>
                  <a:cubicBezTo>
                    <a:pt x="114" y="32"/>
                    <a:pt x="114" y="32"/>
                    <a:pt x="114" y="32"/>
                  </a:cubicBezTo>
                  <a:cubicBezTo>
                    <a:pt x="117" y="24"/>
                    <a:pt x="117" y="24"/>
                    <a:pt x="117" y="24"/>
                  </a:cubicBezTo>
                  <a:cubicBezTo>
                    <a:pt x="117" y="18"/>
                    <a:pt x="117" y="18"/>
                    <a:pt x="117" y="18"/>
                  </a:cubicBezTo>
                  <a:cubicBezTo>
                    <a:pt x="117" y="16"/>
                    <a:pt x="117" y="16"/>
                    <a:pt x="117" y="16"/>
                  </a:cubicBezTo>
                  <a:cubicBezTo>
                    <a:pt x="114" y="20"/>
                    <a:pt x="114" y="20"/>
                    <a:pt x="114" y="20"/>
                  </a:cubicBezTo>
                  <a:cubicBezTo>
                    <a:pt x="113" y="20"/>
                    <a:pt x="113" y="20"/>
                    <a:pt x="113" y="20"/>
                  </a:cubicBezTo>
                  <a:cubicBezTo>
                    <a:pt x="113" y="21"/>
                    <a:pt x="113" y="21"/>
                    <a:pt x="113" y="21"/>
                  </a:cubicBezTo>
                  <a:cubicBezTo>
                    <a:pt x="112" y="20"/>
                    <a:pt x="112" y="20"/>
                    <a:pt x="112" y="20"/>
                  </a:cubicBezTo>
                  <a:cubicBezTo>
                    <a:pt x="111" y="20"/>
                    <a:pt x="111" y="20"/>
                    <a:pt x="111" y="20"/>
                  </a:cubicBezTo>
                  <a:cubicBezTo>
                    <a:pt x="105" y="15"/>
                    <a:pt x="105" y="15"/>
                    <a:pt x="105" y="15"/>
                  </a:cubicBezTo>
                  <a:cubicBezTo>
                    <a:pt x="104" y="14"/>
                    <a:pt x="104" y="14"/>
                    <a:pt x="104" y="14"/>
                  </a:cubicBezTo>
                  <a:cubicBezTo>
                    <a:pt x="104" y="13"/>
                    <a:pt x="104" y="13"/>
                    <a:pt x="104" y="13"/>
                  </a:cubicBezTo>
                  <a:cubicBezTo>
                    <a:pt x="103" y="4"/>
                    <a:pt x="103" y="4"/>
                    <a:pt x="103" y="4"/>
                  </a:cubicBezTo>
                  <a:cubicBezTo>
                    <a:pt x="100" y="0"/>
                    <a:pt x="100" y="0"/>
                    <a:pt x="100" y="0"/>
                  </a:cubicBezTo>
                  <a:cubicBezTo>
                    <a:pt x="94" y="0"/>
                    <a:pt x="94" y="0"/>
                    <a:pt x="94" y="0"/>
                  </a:cubicBezTo>
                  <a:cubicBezTo>
                    <a:pt x="90" y="7"/>
                    <a:pt x="90" y="7"/>
                    <a:pt x="90" y="7"/>
                  </a:cubicBezTo>
                  <a:cubicBezTo>
                    <a:pt x="90" y="8"/>
                    <a:pt x="90" y="8"/>
                    <a:pt x="90" y="8"/>
                  </a:cubicBezTo>
                  <a:cubicBezTo>
                    <a:pt x="89" y="8"/>
                    <a:pt x="89" y="8"/>
                    <a:pt x="89" y="8"/>
                  </a:cubicBezTo>
                  <a:cubicBezTo>
                    <a:pt x="80" y="6"/>
                    <a:pt x="80" y="6"/>
                    <a:pt x="80" y="6"/>
                  </a:cubicBezTo>
                  <a:cubicBezTo>
                    <a:pt x="78" y="15"/>
                    <a:pt x="78" y="15"/>
                    <a:pt x="78" y="15"/>
                  </a:cubicBezTo>
                  <a:cubicBezTo>
                    <a:pt x="78" y="24"/>
                    <a:pt x="78" y="24"/>
                    <a:pt x="78" y="24"/>
                  </a:cubicBezTo>
                  <a:cubicBezTo>
                    <a:pt x="78" y="24"/>
                    <a:pt x="78" y="24"/>
                    <a:pt x="78" y="24"/>
                  </a:cubicBezTo>
                  <a:cubicBezTo>
                    <a:pt x="73" y="32"/>
                    <a:pt x="73" y="32"/>
                    <a:pt x="73" y="32"/>
                  </a:cubicBezTo>
                  <a:cubicBezTo>
                    <a:pt x="73" y="33"/>
                    <a:pt x="73" y="33"/>
                    <a:pt x="73" y="33"/>
                  </a:cubicBezTo>
                  <a:cubicBezTo>
                    <a:pt x="72" y="33"/>
                    <a:pt x="72" y="33"/>
                    <a:pt x="72" y="33"/>
                  </a:cubicBezTo>
                  <a:cubicBezTo>
                    <a:pt x="71" y="33"/>
                    <a:pt x="71" y="33"/>
                    <a:pt x="71" y="33"/>
                  </a:cubicBezTo>
                  <a:cubicBezTo>
                    <a:pt x="65" y="34"/>
                    <a:pt x="65" y="34"/>
                    <a:pt x="65" y="34"/>
                  </a:cubicBezTo>
                  <a:cubicBezTo>
                    <a:pt x="59" y="38"/>
                    <a:pt x="59" y="38"/>
                    <a:pt x="59" y="38"/>
                  </a:cubicBezTo>
                  <a:cubicBezTo>
                    <a:pt x="59" y="39"/>
                    <a:pt x="59" y="39"/>
                    <a:pt x="59" y="39"/>
                  </a:cubicBezTo>
                  <a:cubicBezTo>
                    <a:pt x="59" y="39"/>
                    <a:pt x="59" y="39"/>
                    <a:pt x="59" y="39"/>
                  </a:cubicBezTo>
                  <a:cubicBezTo>
                    <a:pt x="58" y="39"/>
                    <a:pt x="58" y="39"/>
                    <a:pt x="58" y="39"/>
                  </a:cubicBezTo>
                  <a:cubicBezTo>
                    <a:pt x="57" y="39"/>
                    <a:pt x="57" y="39"/>
                    <a:pt x="57" y="39"/>
                  </a:cubicBezTo>
                  <a:cubicBezTo>
                    <a:pt x="46" y="35"/>
                    <a:pt x="46" y="35"/>
                    <a:pt x="46" y="35"/>
                  </a:cubicBezTo>
                  <a:cubicBezTo>
                    <a:pt x="45" y="39"/>
                    <a:pt x="45" y="39"/>
                    <a:pt x="45" y="39"/>
                  </a:cubicBezTo>
                  <a:cubicBezTo>
                    <a:pt x="45" y="40"/>
                    <a:pt x="45" y="40"/>
                    <a:pt x="45" y="40"/>
                  </a:cubicBezTo>
                  <a:cubicBezTo>
                    <a:pt x="40" y="48"/>
                    <a:pt x="40" y="48"/>
                    <a:pt x="40" y="48"/>
                  </a:cubicBezTo>
                  <a:cubicBezTo>
                    <a:pt x="39" y="49"/>
                    <a:pt x="38" y="50"/>
                    <a:pt x="37" y="50"/>
                  </a:cubicBezTo>
                  <a:cubicBezTo>
                    <a:pt x="32" y="50"/>
                    <a:pt x="32" y="50"/>
                    <a:pt x="32" y="50"/>
                  </a:cubicBezTo>
                  <a:cubicBezTo>
                    <a:pt x="25" y="47"/>
                    <a:pt x="25" y="47"/>
                    <a:pt x="25" y="47"/>
                  </a:cubicBezTo>
                  <a:cubicBezTo>
                    <a:pt x="24" y="46"/>
                    <a:pt x="24" y="46"/>
                    <a:pt x="24" y="46"/>
                  </a:cubicBezTo>
                  <a:cubicBezTo>
                    <a:pt x="24" y="46"/>
                    <a:pt x="24" y="46"/>
                    <a:pt x="24" y="46"/>
                  </a:cubicBezTo>
                  <a:cubicBezTo>
                    <a:pt x="24" y="45"/>
                    <a:pt x="24" y="45"/>
                    <a:pt x="24" y="45"/>
                  </a:cubicBezTo>
                  <a:cubicBezTo>
                    <a:pt x="23" y="36"/>
                    <a:pt x="23" y="36"/>
                    <a:pt x="23" y="36"/>
                  </a:cubicBezTo>
                  <a:cubicBezTo>
                    <a:pt x="21" y="28"/>
                    <a:pt x="21" y="28"/>
                    <a:pt x="21" y="28"/>
                  </a:cubicBezTo>
                  <a:cubicBezTo>
                    <a:pt x="19" y="26"/>
                    <a:pt x="19" y="26"/>
                    <a:pt x="19" y="26"/>
                  </a:cubicBezTo>
                  <a:cubicBezTo>
                    <a:pt x="17" y="32"/>
                    <a:pt x="17" y="32"/>
                    <a:pt x="17" y="32"/>
                  </a:cubicBezTo>
                  <a:cubicBezTo>
                    <a:pt x="17" y="32"/>
                    <a:pt x="17" y="32"/>
                    <a:pt x="17" y="32"/>
                  </a:cubicBezTo>
                  <a:cubicBezTo>
                    <a:pt x="17" y="32"/>
                    <a:pt x="17" y="32"/>
                    <a:pt x="17" y="32"/>
                  </a:cubicBezTo>
                  <a:cubicBezTo>
                    <a:pt x="12" y="38"/>
                    <a:pt x="12" y="38"/>
                    <a:pt x="12" y="38"/>
                  </a:cubicBezTo>
                  <a:cubicBezTo>
                    <a:pt x="8" y="48"/>
                    <a:pt x="8" y="48"/>
                    <a:pt x="8" y="48"/>
                  </a:cubicBezTo>
                  <a:cubicBezTo>
                    <a:pt x="8" y="48"/>
                    <a:pt x="8" y="48"/>
                    <a:pt x="8" y="48"/>
                  </a:cubicBezTo>
                  <a:cubicBezTo>
                    <a:pt x="8" y="48"/>
                    <a:pt x="8" y="48"/>
                    <a:pt x="8" y="48"/>
                  </a:cubicBezTo>
                  <a:cubicBezTo>
                    <a:pt x="8" y="48"/>
                    <a:pt x="8" y="48"/>
                    <a:pt x="8" y="48"/>
                  </a:cubicBezTo>
                  <a:cubicBezTo>
                    <a:pt x="7" y="48"/>
                    <a:pt x="7" y="48"/>
                    <a:pt x="7" y="48"/>
                  </a:cubicBezTo>
                  <a:cubicBezTo>
                    <a:pt x="4" y="54"/>
                    <a:pt x="4" y="54"/>
                    <a:pt x="4" y="54"/>
                  </a:cubicBezTo>
                  <a:cubicBezTo>
                    <a:pt x="4" y="55"/>
                    <a:pt x="3" y="58"/>
                    <a:pt x="0" y="61"/>
                  </a:cubicBezTo>
                  <a:cubicBezTo>
                    <a:pt x="3" y="70"/>
                    <a:pt x="3" y="70"/>
                    <a:pt x="3" y="70"/>
                  </a:cubicBezTo>
                  <a:cubicBezTo>
                    <a:pt x="15" y="84"/>
                    <a:pt x="15" y="84"/>
                    <a:pt x="15" y="84"/>
                  </a:cubicBezTo>
                  <a:cubicBezTo>
                    <a:pt x="15" y="84"/>
                    <a:pt x="15" y="84"/>
                    <a:pt x="15" y="84"/>
                  </a:cubicBezTo>
                  <a:cubicBezTo>
                    <a:pt x="19" y="92"/>
                    <a:pt x="19" y="92"/>
                    <a:pt x="19" y="92"/>
                  </a:cubicBezTo>
                  <a:cubicBezTo>
                    <a:pt x="19" y="93"/>
                    <a:pt x="19" y="93"/>
                    <a:pt x="19" y="93"/>
                  </a:cubicBezTo>
                  <a:cubicBezTo>
                    <a:pt x="18" y="94"/>
                    <a:pt x="18" y="94"/>
                    <a:pt x="18" y="94"/>
                  </a:cubicBezTo>
                  <a:cubicBezTo>
                    <a:pt x="18" y="94"/>
                    <a:pt x="18" y="94"/>
                    <a:pt x="18" y="94"/>
                  </a:cubicBezTo>
                  <a:cubicBezTo>
                    <a:pt x="15" y="98"/>
                    <a:pt x="15" y="98"/>
                    <a:pt x="15" y="98"/>
                  </a:cubicBezTo>
                  <a:cubicBezTo>
                    <a:pt x="14" y="98"/>
                    <a:pt x="14" y="98"/>
                    <a:pt x="14" y="98"/>
                  </a:cubicBezTo>
                  <a:cubicBezTo>
                    <a:pt x="6" y="100"/>
                    <a:pt x="6" y="100"/>
                    <a:pt x="6" y="100"/>
                  </a:cubicBezTo>
                  <a:cubicBezTo>
                    <a:pt x="7" y="106"/>
                    <a:pt x="7" y="106"/>
                    <a:pt x="7" y="106"/>
                  </a:cubicBezTo>
                  <a:cubicBezTo>
                    <a:pt x="13" y="110"/>
                    <a:pt x="13" y="110"/>
                    <a:pt x="13" y="110"/>
                  </a:cubicBezTo>
                  <a:cubicBezTo>
                    <a:pt x="21" y="112"/>
                    <a:pt x="21" y="112"/>
                    <a:pt x="21" y="112"/>
                  </a:cubicBezTo>
                  <a:cubicBezTo>
                    <a:pt x="24" y="120"/>
                    <a:pt x="24" y="120"/>
                    <a:pt x="24" y="120"/>
                  </a:cubicBezTo>
                  <a:cubicBezTo>
                    <a:pt x="24" y="120"/>
                    <a:pt x="24" y="120"/>
                    <a:pt x="24" y="120"/>
                  </a:cubicBezTo>
                  <a:cubicBezTo>
                    <a:pt x="24" y="120"/>
                    <a:pt x="24" y="120"/>
                    <a:pt x="24" y="120"/>
                  </a:cubicBezTo>
                  <a:cubicBezTo>
                    <a:pt x="24" y="120"/>
                    <a:pt x="24" y="120"/>
                    <a:pt x="24" y="120"/>
                  </a:cubicBezTo>
                  <a:cubicBezTo>
                    <a:pt x="24" y="120"/>
                    <a:pt x="24" y="120"/>
                    <a:pt x="24" y="120"/>
                  </a:cubicBezTo>
                  <a:cubicBezTo>
                    <a:pt x="22" y="134"/>
                    <a:pt x="22" y="134"/>
                    <a:pt x="22" y="134"/>
                  </a:cubicBezTo>
                  <a:cubicBezTo>
                    <a:pt x="22" y="134"/>
                    <a:pt x="22" y="134"/>
                    <a:pt x="22" y="134"/>
                  </a:cubicBezTo>
                  <a:cubicBezTo>
                    <a:pt x="22" y="134"/>
                    <a:pt x="22" y="134"/>
                    <a:pt x="22" y="134"/>
                  </a:cubicBezTo>
                  <a:cubicBezTo>
                    <a:pt x="19" y="140"/>
                    <a:pt x="19" y="140"/>
                    <a:pt x="19" y="140"/>
                  </a:cubicBezTo>
                  <a:cubicBezTo>
                    <a:pt x="19" y="142"/>
                    <a:pt x="19" y="142"/>
                    <a:pt x="19" y="142"/>
                  </a:cubicBezTo>
                  <a:cubicBezTo>
                    <a:pt x="18" y="142"/>
                    <a:pt x="18" y="142"/>
                    <a:pt x="18" y="142"/>
                  </a:cubicBezTo>
                  <a:cubicBezTo>
                    <a:pt x="8" y="143"/>
                    <a:pt x="8" y="143"/>
                    <a:pt x="8" y="143"/>
                  </a:cubicBezTo>
                  <a:cubicBezTo>
                    <a:pt x="8" y="147"/>
                    <a:pt x="8" y="147"/>
                    <a:pt x="8" y="147"/>
                  </a:cubicBezTo>
                  <a:cubicBezTo>
                    <a:pt x="5" y="156"/>
                    <a:pt x="5" y="156"/>
                    <a:pt x="5" y="156"/>
                  </a:cubicBezTo>
                  <a:cubicBezTo>
                    <a:pt x="4" y="166"/>
                    <a:pt x="4" y="166"/>
                    <a:pt x="4" y="166"/>
                  </a:cubicBezTo>
                  <a:cubicBezTo>
                    <a:pt x="6" y="172"/>
                    <a:pt x="6" y="172"/>
                    <a:pt x="6" y="172"/>
                  </a:cubicBezTo>
                  <a:cubicBezTo>
                    <a:pt x="18" y="179"/>
                    <a:pt x="18" y="179"/>
                    <a:pt x="18" y="179"/>
                  </a:cubicBezTo>
                  <a:cubicBezTo>
                    <a:pt x="19" y="180"/>
                    <a:pt x="19" y="180"/>
                    <a:pt x="19" y="180"/>
                  </a:cubicBezTo>
                  <a:cubicBezTo>
                    <a:pt x="24" y="188"/>
                    <a:pt x="24" y="188"/>
                    <a:pt x="24" y="188"/>
                  </a:cubicBezTo>
                  <a:cubicBezTo>
                    <a:pt x="24" y="189"/>
                    <a:pt x="24" y="189"/>
                    <a:pt x="24" y="189"/>
                  </a:cubicBezTo>
                  <a:cubicBezTo>
                    <a:pt x="24" y="189"/>
                    <a:pt x="24" y="189"/>
                    <a:pt x="24" y="189"/>
                  </a:cubicBezTo>
                  <a:cubicBezTo>
                    <a:pt x="24" y="190"/>
                    <a:pt x="24" y="190"/>
                    <a:pt x="24" y="190"/>
                  </a:cubicBezTo>
                  <a:cubicBezTo>
                    <a:pt x="17" y="204"/>
                    <a:pt x="17" y="204"/>
                    <a:pt x="17" y="204"/>
                  </a:cubicBezTo>
                  <a:cubicBezTo>
                    <a:pt x="16" y="208"/>
                    <a:pt x="16" y="208"/>
                    <a:pt x="16" y="208"/>
                  </a:cubicBezTo>
                  <a:cubicBezTo>
                    <a:pt x="16" y="208"/>
                    <a:pt x="16" y="208"/>
                    <a:pt x="16" y="208"/>
                  </a:cubicBezTo>
                  <a:cubicBezTo>
                    <a:pt x="12" y="217"/>
                    <a:pt x="12" y="217"/>
                    <a:pt x="12" y="217"/>
                  </a:cubicBezTo>
                  <a:cubicBezTo>
                    <a:pt x="10" y="224"/>
                    <a:pt x="10" y="224"/>
                    <a:pt x="10" y="224"/>
                  </a:cubicBezTo>
                  <a:cubicBezTo>
                    <a:pt x="10" y="225"/>
                    <a:pt x="10" y="225"/>
                    <a:pt x="10" y="225"/>
                  </a:cubicBezTo>
                  <a:cubicBezTo>
                    <a:pt x="10" y="225"/>
                    <a:pt x="10" y="225"/>
                    <a:pt x="10" y="225"/>
                  </a:cubicBezTo>
                  <a:cubicBezTo>
                    <a:pt x="8" y="227"/>
                    <a:pt x="7" y="228"/>
                    <a:pt x="6" y="231"/>
                  </a:cubicBezTo>
                  <a:cubicBezTo>
                    <a:pt x="5" y="232"/>
                    <a:pt x="5" y="232"/>
                    <a:pt x="6" y="233"/>
                  </a:cubicBezTo>
                  <a:cubicBezTo>
                    <a:pt x="7" y="234"/>
                    <a:pt x="7" y="234"/>
                    <a:pt x="7" y="234"/>
                  </a:cubicBezTo>
                  <a:cubicBezTo>
                    <a:pt x="11" y="238"/>
                    <a:pt x="11" y="238"/>
                    <a:pt x="11" y="238"/>
                  </a:cubicBezTo>
                  <a:cubicBezTo>
                    <a:pt x="11" y="238"/>
                    <a:pt x="11" y="238"/>
                    <a:pt x="11" y="238"/>
                  </a:cubicBezTo>
                  <a:cubicBezTo>
                    <a:pt x="11" y="238"/>
                    <a:pt x="11" y="238"/>
                    <a:pt x="11" y="238"/>
                  </a:cubicBezTo>
                  <a:cubicBezTo>
                    <a:pt x="13" y="241"/>
                    <a:pt x="13" y="241"/>
                    <a:pt x="13" y="241"/>
                  </a:cubicBezTo>
                  <a:cubicBezTo>
                    <a:pt x="13" y="241"/>
                    <a:pt x="13" y="241"/>
                    <a:pt x="13" y="241"/>
                  </a:cubicBezTo>
                  <a:cubicBezTo>
                    <a:pt x="13" y="241"/>
                    <a:pt x="13" y="241"/>
                    <a:pt x="13" y="241"/>
                  </a:cubicBezTo>
                  <a:cubicBezTo>
                    <a:pt x="14" y="242"/>
                    <a:pt x="14" y="242"/>
                    <a:pt x="14" y="242"/>
                  </a:cubicBezTo>
                  <a:cubicBezTo>
                    <a:pt x="14" y="242"/>
                    <a:pt x="14" y="242"/>
                    <a:pt x="14" y="242"/>
                  </a:cubicBezTo>
                  <a:cubicBezTo>
                    <a:pt x="14" y="244"/>
                    <a:pt x="14" y="244"/>
                    <a:pt x="14" y="244"/>
                  </a:cubicBezTo>
                  <a:cubicBezTo>
                    <a:pt x="14" y="244"/>
                    <a:pt x="14" y="244"/>
                    <a:pt x="14" y="244"/>
                  </a:cubicBezTo>
                  <a:cubicBezTo>
                    <a:pt x="14" y="244"/>
                    <a:pt x="14" y="244"/>
                    <a:pt x="14" y="244"/>
                  </a:cubicBezTo>
                  <a:cubicBezTo>
                    <a:pt x="14" y="244"/>
                    <a:pt x="14" y="244"/>
                    <a:pt x="14" y="244"/>
                  </a:cubicBezTo>
                  <a:cubicBezTo>
                    <a:pt x="14" y="244"/>
                    <a:pt x="14" y="244"/>
                    <a:pt x="14" y="244"/>
                  </a:cubicBezTo>
                  <a:cubicBezTo>
                    <a:pt x="15" y="246"/>
                    <a:pt x="15" y="246"/>
                    <a:pt x="15" y="246"/>
                  </a:cubicBezTo>
                  <a:cubicBezTo>
                    <a:pt x="18" y="248"/>
                    <a:pt x="18" y="248"/>
                    <a:pt x="18" y="248"/>
                  </a:cubicBezTo>
                  <a:cubicBezTo>
                    <a:pt x="33" y="251"/>
                    <a:pt x="33" y="251"/>
                    <a:pt x="33" y="251"/>
                  </a:cubicBezTo>
                  <a:cubicBezTo>
                    <a:pt x="37" y="251"/>
                    <a:pt x="42" y="250"/>
                    <a:pt x="47" y="248"/>
                  </a:cubicBezTo>
                  <a:cubicBezTo>
                    <a:pt x="51" y="246"/>
                    <a:pt x="56" y="245"/>
                    <a:pt x="61" y="246"/>
                  </a:cubicBezTo>
                  <a:cubicBezTo>
                    <a:pt x="61" y="243"/>
                    <a:pt x="61" y="243"/>
                    <a:pt x="61" y="243"/>
                  </a:cubicBezTo>
                  <a:cubicBezTo>
                    <a:pt x="57" y="232"/>
                    <a:pt x="57" y="232"/>
                    <a:pt x="57" y="232"/>
                  </a:cubicBezTo>
                  <a:cubicBezTo>
                    <a:pt x="56" y="232"/>
                    <a:pt x="56" y="232"/>
                    <a:pt x="56" y="232"/>
                  </a:cubicBezTo>
                  <a:cubicBezTo>
                    <a:pt x="57" y="232"/>
                    <a:pt x="57" y="232"/>
                    <a:pt x="57" y="232"/>
                  </a:cubicBezTo>
                  <a:cubicBezTo>
                    <a:pt x="79" y="200"/>
                    <a:pt x="79" y="200"/>
                    <a:pt x="79" y="200"/>
                  </a:cubicBezTo>
                  <a:cubicBezTo>
                    <a:pt x="104" y="176"/>
                    <a:pt x="104" y="176"/>
                    <a:pt x="104" y="176"/>
                  </a:cubicBezTo>
                  <a:cubicBezTo>
                    <a:pt x="104" y="176"/>
                    <a:pt x="104" y="176"/>
                    <a:pt x="104" y="176"/>
                  </a:cubicBezTo>
                  <a:cubicBezTo>
                    <a:pt x="112" y="174"/>
                    <a:pt x="112" y="174"/>
                    <a:pt x="112" y="174"/>
                  </a:cubicBezTo>
                  <a:cubicBezTo>
                    <a:pt x="116" y="169"/>
                    <a:pt x="116" y="169"/>
                    <a:pt x="116" y="169"/>
                  </a:cubicBezTo>
                  <a:cubicBezTo>
                    <a:pt x="116" y="169"/>
                    <a:pt x="116" y="169"/>
                    <a:pt x="116" y="169"/>
                  </a:cubicBezTo>
                  <a:cubicBezTo>
                    <a:pt x="119" y="166"/>
                    <a:pt x="122" y="165"/>
                    <a:pt x="125" y="164"/>
                  </a:cubicBezTo>
                  <a:cubicBezTo>
                    <a:pt x="123" y="162"/>
                    <a:pt x="123" y="162"/>
                    <a:pt x="123" y="162"/>
                  </a:cubicBezTo>
                  <a:cubicBezTo>
                    <a:pt x="117" y="156"/>
                    <a:pt x="117" y="156"/>
                    <a:pt x="117" y="156"/>
                  </a:cubicBezTo>
                  <a:cubicBezTo>
                    <a:pt x="117" y="156"/>
                    <a:pt x="117" y="156"/>
                    <a:pt x="117" y="156"/>
                  </a:cubicBezTo>
                  <a:cubicBezTo>
                    <a:pt x="117" y="156"/>
                    <a:pt x="117" y="156"/>
                    <a:pt x="117" y="156"/>
                  </a:cubicBezTo>
                  <a:cubicBezTo>
                    <a:pt x="113" y="151"/>
                    <a:pt x="113" y="151"/>
                    <a:pt x="113" y="151"/>
                  </a:cubicBezTo>
                  <a:cubicBezTo>
                    <a:pt x="113" y="150"/>
                    <a:pt x="113" y="150"/>
                    <a:pt x="113" y="150"/>
                  </a:cubicBezTo>
                  <a:cubicBezTo>
                    <a:pt x="113" y="150"/>
                    <a:pt x="113" y="150"/>
                    <a:pt x="113" y="150"/>
                  </a:cubicBezTo>
                  <a:cubicBezTo>
                    <a:pt x="115" y="147"/>
                    <a:pt x="115" y="147"/>
                    <a:pt x="115" y="147"/>
                  </a:cubicBezTo>
                  <a:cubicBezTo>
                    <a:pt x="109" y="148"/>
                    <a:pt x="109" y="148"/>
                    <a:pt x="109" y="148"/>
                  </a:cubicBezTo>
                  <a:cubicBezTo>
                    <a:pt x="98" y="146"/>
                    <a:pt x="98" y="146"/>
                    <a:pt x="98" y="146"/>
                  </a:cubicBezTo>
                  <a:cubicBezTo>
                    <a:pt x="94" y="144"/>
                    <a:pt x="91" y="141"/>
                    <a:pt x="90" y="138"/>
                  </a:cubicBezTo>
                  <a:cubicBezTo>
                    <a:pt x="88" y="131"/>
                    <a:pt x="87" y="125"/>
                    <a:pt x="87" y="119"/>
                  </a:cubicBezTo>
                  <a:cubicBezTo>
                    <a:pt x="86" y="121"/>
                    <a:pt x="84" y="122"/>
                    <a:pt x="82" y="122"/>
                  </a:cubicBezTo>
                  <a:cubicBezTo>
                    <a:pt x="73" y="120"/>
                    <a:pt x="73" y="120"/>
                    <a:pt x="73" y="120"/>
                  </a:cubicBezTo>
                  <a:cubicBezTo>
                    <a:pt x="68" y="116"/>
                    <a:pt x="68" y="116"/>
                    <a:pt x="68" y="116"/>
                  </a:cubicBezTo>
                  <a:cubicBezTo>
                    <a:pt x="61" y="114"/>
                    <a:pt x="61" y="114"/>
                    <a:pt x="61" y="114"/>
                  </a:cubicBezTo>
                  <a:cubicBezTo>
                    <a:pt x="58" y="114"/>
                    <a:pt x="58" y="114"/>
                    <a:pt x="58" y="114"/>
                  </a:cubicBezTo>
                  <a:cubicBezTo>
                    <a:pt x="56" y="114"/>
                    <a:pt x="53" y="113"/>
                    <a:pt x="52" y="112"/>
                  </a:cubicBezTo>
                  <a:cubicBezTo>
                    <a:pt x="49" y="110"/>
                    <a:pt x="48" y="108"/>
                    <a:pt x="48" y="107"/>
                  </a:cubicBezTo>
                  <a:cubicBezTo>
                    <a:pt x="47" y="104"/>
                    <a:pt x="48" y="102"/>
                    <a:pt x="51" y="100"/>
                  </a:cubicBezTo>
                  <a:cubicBezTo>
                    <a:pt x="53" y="98"/>
                    <a:pt x="57" y="94"/>
                    <a:pt x="59" y="90"/>
                  </a:cubicBezTo>
                  <a:cubicBezTo>
                    <a:pt x="57" y="87"/>
                    <a:pt x="55" y="83"/>
                    <a:pt x="57" y="80"/>
                  </a:cubicBezTo>
                  <a:cubicBezTo>
                    <a:pt x="57" y="79"/>
                    <a:pt x="57" y="79"/>
                    <a:pt x="57" y="79"/>
                  </a:cubicBezTo>
                  <a:cubicBezTo>
                    <a:pt x="57" y="77"/>
                    <a:pt x="61" y="76"/>
                    <a:pt x="67" y="74"/>
                  </a:cubicBezTo>
                  <a:cubicBezTo>
                    <a:pt x="67" y="72"/>
                    <a:pt x="68" y="70"/>
                    <a:pt x="69" y="70"/>
                  </a:cubicBezTo>
                  <a:cubicBezTo>
                    <a:pt x="75" y="70"/>
                    <a:pt x="75" y="70"/>
                    <a:pt x="75" y="70"/>
                  </a:cubicBezTo>
                  <a:cubicBezTo>
                    <a:pt x="74" y="70"/>
                    <a:pt x="74" y="70"/>
                    <a:pt x="74" y="70"/>
                  </a:cubicBezTo>
                  <a:cubicBezTo>
                    <a:pt x="70" y="67"/>
                    <a:pt x="69" y="64"/>
                    <a:pt x="71" y="61"/>
                  </a:cubicBezTo>
                  <a:cubicBezTo>
                    <a:pt x="74" y="59"/>
                    <a:pt x="74" y="59"/>
                    <a:pt x="74" y="59"/>
                  </a:cubicBezTo>
                  <a:cubicBezTo>
                    <a:pt x="77" y="58"/>
                    <a:pt x="82" y="58"/>
                    <a:pt x="86" y="60"/>
                  </a:cubicBezTo>
                  <a:cubicBezTo>
                    <a:pt x="95" y="67"/>
                    <a:pt x="95" y="67"/>
                    <a:pt x="95" y="67"/>
                  </a:cubicBezTo>
                  <a:cubicBezTo>
                    <a:pt x="104" y="67"/>
                    <a:pt x="104" y="67"/>
                    <a:pt x="104" y="67"/>
                  </a:cubicBezTo>
                  <a:cubicBezTo>
                    <a:pt x="107" y="69"/>
                    <a:pt x="107" y="69"/>
                    <a:pt x="107" y="69"/>
                  </a:cubicBezTo>
                  <a:cubicBezTo>
                    <a:pt x="107" y="72"/>
                    <a:pt x="107" y="72"/>
                    <a:pt x="107" y="72"/>
                  </a:cubicBezTo>
                  <a:cubicBezTo>
                    <a:pt x="107" y="74"/>
                    <a:pt x="106" y="76"/>
                    <a:pt x="105" y="76"/>
                  </a:cubicBezTo>
                  <a:cubicBezTo>
                    <a:pt x="103" y="76"/>
                    <a:pt x="102" y="78"/>
                    <a:pt x="101" y="80"/>
                  </a:cubicBezTo>
                  <a:cubicBezTo>
                    <a:pt x="105" y="90"/>
                    <a:pt x="105" y="90"/>
                    <a:pt x="105" y="90"/>
                  </a:cubicBezTo>
                  <a:cubicBezTo>
                    <a:pt x="108" y="86"/>
                    <a:pt x="110" y="84"/>
                    <a:pt x="113" y="84"/>
                  </a:cubicBezTo>
                  <a:cubicBezTo>
                    <a:pt x="114" y="84"/>
                    <a:pt x="115" y="84"/>
                    <a:pt x="117" y="86"/>
                  </a:cubicBezTo>
                  <a:cubicBezTo>
                    <a:pt x="118" y="88"/>
                    <a:pt x="119" y="92"/>
                    <a:pt x="120" y="95"/>
                  </a:cubicBezTo>
                  <a:cubicBezTo>
                    <a:pt x="120" y="100"/>
                    <a:pt x="121" y="103"/>
                    <a:pt x="123" y="105"/>
                  </a:cubicBezTo>
                  <a:cubicBezTo>
                    <a:pt x="126" y="110"/>
                    <a:pt x="126" y="110"/>
                    <a:pt x="126" y="110"/>
                  </a:cubicBezTo>
                  <a:cubicBezTo>
                    <a:pt x="131" y="116"/>
                    <a:pt x="133" y="120"/>
                    <a:pt x="134" y="124"/>
                  </a:cubicBezTo>
                  <a:cubicBezTo>
                    <a:pt x="150" y="122"/>
                    <a:pt x="150" y="122"/>
                    <a:pt x="150" y="122"/>
                  </a:cubicBezTo>
                  <a:cubicBezTo>
                    <a:pt x="157" y="118"/>
                    <a:pt x="157" y="118"/>
                    <a:pt x="157" y="118"/>
                  </a:cubicBezTo>
                  <a:cubicBezTo>
                    <a:pt x="163" y="110"/>
                    <a:pt x="163" y="110"/>
                    <a:pt x="163" y="110"/>
                  </a:cubicBezTo>
                  <a:cubicBezTo>
                    <a:pt x="166" y="102"/>
                    <a:pt x="166" y="102"/>
                    <a:pt x="166" y="102"/>
                  </a:cubicBezTo>
                  <a:cubicBezTo>
                    <a:pt x="166" y="102"/>
                    <a:pt x="166" y="102"/>
                    <a:pt x="166" y="102"/>
                  </a:cubicBezTo>
                  <a:cubicBezTo>
                    <a:pt x="166" y="102"/>
                    <a:pt x="166" y="102"/>
                    <a:pt x="166" y="102"/>
                  </a:cubicBezTo>
                  <a:cubicBezTo>
                    <a:pt x="168" y="94"/>
                    <a:pt x="168" y="94"/>
                    <a:pt x="168" y="94"/>
                  </a:cubicBezTo>
                  <a:cubicBezTo>
                    <a:pt x="168" y="93"/>
                    <a:pt x="168" y="93"/>
                    <a:pt x="168" y="93"/>
                  </a:cubicBezTo>
                  <a:cubicBezTo>
                    <a:pt x="168" y="92"/>
                    <a:pt x="168" y="92"/>
                    <a:pt x="168" y="92"/>
                  </a:cubicBezTo>
                  <a:cubicBezTo>
                    <a:pt x="169" y="92"/>
                    <a:pt x="169" y="92"/>
                    <a:pt x="169" y="92"/>
                  </a:cubicBezTo>
                  <a:cubicBezTo>
                    <a:pt x="175" y="88"/>
                    <a:pt x="175" y="88"/>
                    <a:pt x="175" y="88"/>
                  </a:cubicBezTo>
                  <a:cubicBezTo>
                    <a:pt x="176" y="88"/>
                    <a:pt x="176" y="88"/>
                    <a:pt x="176" y="88"/>
                  </a:cubicBezTo>
                  <a:cubicBezTo>
                    <a:pt x="175" y="87"/>
                    <a:pt x="175" y="87"/>
                    <a:pt x="175" y="87"/>
                  </a:cubicBezTo>
                  <a:cubicBezTo>
                    <a:pt x="165" y="84"/>
                    <a:pt x="165" y="84"/>
                    <a:pt x="165" y="84"/>
                  </a:cubicBezTo>
                  <a:cubicBezTo>
                    <a:pt x="165" y="84"/>
                    <a:pt x="165" y="84"/>
                    <a:pt x="165" y="84"/>
                  </a:cubicBezTo>
                  <a:cubicBezTo>
                    <a:pt x="165" y="84"/>
                    <a:pt x="165" y="84"/>
                    <a:pt x="165" y="84"/>
                  </a:cubicBezTo>
                  <a:cubicBezTo>
                    <a:pt x="163" y="78"/>
                    <a:pt x="163" y="78"/>
                    <a:pt x="163" y="78"/>
                  </a:cubicBezTo>
                  <a:lnTo>
                    <a:pt x="162"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34"/>
            <p:cNvSpPr>
              <a:spLocks/>
            </p:cNvSpPr>
            <p:nvPr/>
          </p:nvSpPr>
          <p:spPr bwMode="auto">
            <a:xfrm>
              <a:off x="2398" y="1941"/>
              <a:ext cx="355" cy="348"/>
            </a:xfrm>
            <a:custGeom>
              <a:avLst/>
              <a:gdLst>
                <a:gd name="T0" fmla="*/ 41 w 186"/>
                <a:gd name="T1" fmla="*/ 60 h 183"/>
                <a:gd name="T2" fmla="*/ 2 w 186"/>
                <a:gd name="T3" fmla="*/ 81 h 183"/>
                <a:gd name="T4" fmla="*/ 15 w 186"/>
                <a:gd name="T5" fmla="*/ 111 h 183"/>
                <a:gd name="T6" fmla="*/ 16 w 186"/>
                <a:gd name="T7" fmla="*/ 111 h 183"/>
                <a:gd name="T8" fmla="*/ 34 w 186"/>
                <a:gd name="T9" fmla="*/ 143 h 183"/>
                <a:gd name="T10" fmla="*/ 44 w 186"/>
                <a:gd name="T11" fmla="*/ 145 h 183"/>
                <a:gd name="T12" fmla="*/ 53 w 186"/>
                <a:gd name="T13" fmla="*/ 150 h 183"/>
                <a:gd name="T14" fmla="*/ 106 w 186"/>
                <a:gd name="T15" fmla="*/ 155 h 183"/>
                <a:gd name="T16" fmla="*/ 109 w 186"/>
                <a:gd name="T17" fmla="*/ 173 h 183"/>
                <a:gd name="T18" fmla="*/ 130 w 186"/>
                <a:gd name="T19" fmla="*/ 171 h 183"/>
                <a:gd name="T20" fmla="*/ 142 w 186"/>
                <a:gd name="T21" fmla="*/ 183 h 183"/>
                <a:gd name="T22" fmla="*/ 151 w 186"/>
                <a:gd name="T23" fmla="*/ 174 h 183"/>
                <a:gd name="T24" fmla="*/ 163 w 186"/>
                <a:gd name="T25" fmla="*/ 175 h 183"/>
                <a:gd name="T26" fmla="*/ 174 w 186"/>
                <a:gd name="T27" fmla="*/ 165 h 183"/>
                <a:gd name="T28" fmla="*/ 172 w 186"/>
                <a:gd name="T29" fmla="*/ 163 h 183"/>
                <a:gd name="T30" fmla="*/ 173 w 186"/>
                <a:gd name="T31" fmla="*/ 153 h 183"/>
                <a:gd name="T32" fmla="*/ 152 w 186"/>
                <a:gd name="T33" fmla="*/ 147 h 183"/>
                <a:gd name="T34" fmla="*/ 142 w 186"/>
                <a:gd name="T35" fmla="*/ 131 h 183"/>
                <a:gd name="T36" fmla="*/ 138 w 186"/>
                <a:gd name="T37" fmla="*/ 118 h 183"/>
                <a:gd name="T38" fmla="*/ 149 w 186"/>
                <a:gd name="T39" fmla="*/ 113 h 183"/>
                <a:gd name="T40" fmla="*/ 156 w 186"/>
                <a:gd name="T41" fmla="*/ 102 h 183"/>
                <a:gd name="T42" fmla="*/ 160 w 186"/>
                <a:gd name="T43" fmla="*/ 98 h 183"/>
                <a:gd name="T44" fmla="*/ 160 w 186"/>
                <a:gd name="T45" fmla="*/ 81 h 183"/>
                <a:gd name="T46" fmla="*/ 170 w 186"/>
                <a:gd name="T47" fmla="*/ 83 h 183"/>
                <a:gd name="T48" fmla="*/ 171 w 186"/>
                <a:gd name="T49" fmla="*/ 84 h 183"/>
                <a:gd name="T50" fmla="*/ 186 w 186"/>
                <a:gd name="T51" fmla="*/ 81 h 183"/>
                <a:gd name="T52" fmla="*/ 169 w 186"/>
                <a:gd name="T53" fmla="*/ 68 h 183"/>
                <a:gd name="T54" fmla="*/ 152 w 186"/>
                <a:gd name="T55" fmla="*/ 63 h 183"/>
                <a:gd name="T56" fmla="*/ 152 w 186"/>
                <a:gd name="T57" fmla="*/ 63 h 183"/>
                <a:gd name="T58" fmla="*/ 131 w 186"/>
                <a:gd name="T59" fmla="*/ 48 h 183"/>
                <a:gd name="T60" fmla="*/ 148 w 186"/>
                <a:gd name="T61" fmla="*/ 29 h 183"/>
                <a:gd name="T62" fmla="*/ 142 w 186"/>
                <a:gd name="T63" fmla="*/ 9 h 183"/>
                <a:gd name="T64" fmla="*/ 114 w 186"/>
                <a:gd name="T65" fmla="*/ 14 h 183"/>
                <a:gd name="T66" fmla="*/ 101 w 186"/>
                <a:gd name="T67" fmla="*/ 7 h 183"/>
                <a:gd name="T68" fmla="*/ 96 w 186"/>
                <a:gd name="T69" fmla="*/ 5 h 183"/>
                <a:gd name="T70" fmla="*/ 95 w 186"/>
                <a:gd name="T71" fmla="*/ 3 h 183"/>
                <a:gd name="T72" fmla="*/ 95 w 186"/>
                <a:gd name="T73" fmla="*/ 3 h 183"/>
                <a:gd name="T74" fmla="*/ 94 w 186"/>
                <a:gd name="T75" fmla="*/ 1 h 183"/>
                <a:gd name="T76" fmla="*/ 94 w 186"/>
                <a:gd name="T77" fmla="*/ 0 h 183"/>
                <a:gd name="T78" fmla="*/ 93 w 186"/>
                <a:gd name="T79" fmla="*/ 11 h 183"/>
                <a:gd name="T80" fmla="*/ 92 w 186"/>
                <a:gd name="T81" fmla="*/ 18 h 183"/>
                <a:gd name="T82" fmla="*/ 93 w 186"/>
                <a:gd name="T83" fmla="*/ 34 h 183"/>
                <a:gd name="T84" fmla="*/ 92 w 186"/>
                <a:gd name="T85" fmla="*/ 35 h 183"/>
                <a:gd name="T86" fmla="*/ 87 w 186"/>
                <a:gd name="T87" fmla="*/ 48 h 183"/>
                <a:gd name="T88" fmla="*/ 67 w 186"/>
                <a:gd name="T89" fmla="*/ 55 h 183"/>
                <a:gd name="T90" fmla="*/ 42 w 186"/>
                <a:gd name="T91" fmla="*/ 6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6" h="183">
                  <a:moveTo>
                    <a:pt x="42" y="60"/>
                  </a:moveTo>
                  <a:cubicBezTo>
                    <a:pt x="41" y="60"/>
                    <a:pt x="41" y="60"/>
                    <a:pt x="41" y="60"/>
                  </a:cubicBezTo>
                  <a:cubicBezTo>
                    <a:pt x="11" y="73"/>
                    <a:pt x="11" y="73"/>
                    <a:pt x="11" y="73"/>
                  </a:cubicBezTo>
                  <a:cubicBezTo>
                    <a:pt x="2" y="81"/>
                    <a:pt x="2" y="81"/>
                    <a:pt x="2" y="81"/>
                  </a:cubicBezTo>
                  <a:cubicBezTo>
                    <a:pt x="0" y="95"/>
                    <a:pt x="2" y="103"/>
                    <a:pt x="6" y="105"/>
                  </a:cubicBezTo>
                  <a:cubicBezTo>
                    <a:pt x="15" y="111"/>
                    <a:pt x="15" y="111"/>
                    <a:pt x="15" y="111"/>
                  </a:cubicBezTo>
                  <a:cubicBezTo>
                    <a:pt x="16" y="111"/>
                    <a:pt x="16" y="111"/>
                    <a:pt x="16" y="111"/>
                  </a:cubicBezTo>
                  <a:cubicBezTo>
                    <a:pt x="16" y="111"/>
                    <a:pt x="16" y="111"/>
                    <a:pt x="16" y="111"/>
                  </a:cubicBezTo>
                  <a:cubicBezTo>
                    <a:pt x="18" y="126"/>
                    <a:pt x="18" y="126"/>
                    <a:pt x="18" y="126"/>
                  </a:cubicBezTo>
                  <a:cubicBezTo>
                    <a:pt x="26" y="136"/>
                    <a:pt x="31" y="141"/>
                    <a:pt x="34" y="143"/>
                  </a:cubicBezTo>
                  <a:cubicBezTo>
                    <a:pt x="42" y="145"/>
                    <a:pt x="42" y="145"/>
                    <a:pt x="42" y="145"/>
                  </a:cubicBezTo>
                  <a:cubicBezTo>
                    <a:pt x="44" y="145"/>
                    <a:pt x="44" y="145"/>
                    <a:pt x="44" y="145"/>
                  </a:cubicBezTo>
                  <a:cubicBezTo>
                    <a:pt x="44" y="145"/>
                    <a:pt x="44" y="145"/>
                    <a:pt x="44" y="145"/>
                  </a:cubicBezTo>
                  <a:cubicBezTo>
                    <a:pt x="45" y="147"/>
                    <a:pt x="48" y="149"/>
                    <a:pt x="53" y="150"/>
                  </a:cubicBezTo>
                  <a:cubicBezTo>
                    <a:pt x="77" y="151"/>
                    <a:pt x="77" y="151"/>
                    <a:pt x="77" y="151"/>
                  </a:cubicBezTo>
                  <a:cubicBezTo>
                    <a:pt x="94" y="151"/>
                    <a:pt x="104" y="153"/>
                    <a:pt x="106" y="155"/>
                  </a:cubicBezTo>
                  <a:cubicBezTo>
                    <a:pt x="108" y="156"/>
                    <a:pt x="109" y="160"/>
                    <a:pt x="108" y="166"/>
                  </a:cubicBezTo>
                  <a:cubicBezTo>
                    <a:pt x="108" y="170"/>
                    <a:pt x="108" y="173"/>
                    <a:pt x="109" y="173"/>
                  </a:cubicBezTo>
                  <a:cubicBezTo>
                    <a:pt x="118" y="171"/>
                    <a:pt x="118" y="171"/>
                    <a:pt x="118" y="171"/>
                  </a:cubicBezTo>
                  <a:cubicBezTo>
                    <a:pt x="124" y="169"/>
                    <a:pt x="128" y="169"/>
                    <a:pt x="130" y="171"/>
                  </a:cubicBezTo>
                  <a:cubicBezTo>
                    <a:pt x="134" y="175"/>
                    <a:pt x="134" y="175"/>
                    <a:pt x="134" y="175"/>
                  </a:cubicBezTo>
                  <a:cubicBezTo>
                    <a:pt x="138" y="181"/>
                    <a:pt x="142" y="183"/>
                    <a:pt x="142" y="183"/>
                  </a:cubicBezTo>
                  <a:cubicBezTo>
                    <a:pt x="145" y="182"/>
                    <a:pt x="148" y="179"/>
                    <a:pt x="150" y="175"/>
                  </a:cubicBezTo>
                  <a:cubicBezTo>
                    <a:pt x="151" y="174"/>
                    <a:pt x="151" y="174"/>
                    <a:pt x="151" y="174"/>
                  </a:cubicBezTo>
                  <a:cubicBezTo>
                    <a:pt x="158" y="179"/>
                    <a:pt x="158" y="179"/>
                    <a:pt x="158" y="179"/>
                  </a:cubicBezTo>
                  <a:cubicBezTo>
                    <a:pt x="163" y="175"/>
                    <a:pt x="163" y="175"/>
                    <a:pt x="163" y="175"/>
                  </a:cubicBezTo>
                  <a:cubicBezTo>
                    <a:pt x="164" y="169"/>
                    <a:pt x="167" y="167"/>
                    <a:pt x="172" y="166"/>
                  </a:cubicBezTo>
                  <a:cubicBezTo>
                    <a:pt x="174" y="165"/>
                    <a:pt x="174" y="165"/>
                    <a:pt x="174" y="165"/>
                  </a:cubicBezTo>
                  <a:cubicBezTo>
                    <a:pt x="173" y="164"/>
                    <a:pt x="173" y="164"/>
                    <a:pt x="173" y="164"/>
                  </a:cubicBezTo>
                  <a:cubicBezTo>
                    <a:pt x="172" y="163"/>
                    <a:pt x="172" y="163"/>
                    <a:pt x="172" y="163"/>
                  </a:cubicBezTo>
                  <a:cubicBezTo>
                    <a:pt x="172" y="163"/>
                    <a:pt x="172" y="163"/>
                    <a:pt x="172" y="163"/>
                  </a:cubicBezTo>
                  <a:cubicBezTo>
                    <a:pt x="173" y="153"/>
                    <a:pt x="173" y="153"/>
                    <a:pt x="173" y="153"/>
                  </a:cubicBezTo>
                  <a:cubicBezTo>
                    <a:pt x="170" y="148"/>
                    <a:pt x="166" y="146"/>
                    <a:pt x="161" y="147"/>
                  </a:cubicBezTo>
                  <a:cubicBezTo>
                    <a:pt x="157" y="148"/>
                    <a:pt x="154" y="148"/>
                    <a:pt x="152" y="147"/>
                  </a:cubicBezTo>
                  <a:cubicBezTo>
                    <a:pt x="152" y="145"/>
                    <a:pt x="152" y="145"/>
                    <a:pt x="152" y="143"/>
                  </a:cubicBezTo>
                  <a:cubicBezTo>
                    <a:pt x="149" y="138"/>
                    <a:pt x="146" y="134"/>
                    <a:pt x="142" y="131"/>
                  </a:cubicBezTo>
                  <a:cubicBezTo>
                    <a:pt x="138" y="127"/>
                    <a:pt x="136" y="123"/>
                    <a:pt x="138" y="119"/>
                  </a:cubicBezTo>
                  <a:cubicBezTo>
                    <a:pt x="138" y="118"/>
                    <a:pt x="138" y="118"/>
                    <a:pt x="138" y="118"/>
                  </a:cubicBezTo>
                  <a:cubicBezTo>
                    <a:pt x="150" y="120"/>
                    <a:pt x="150" y="120"/>
                    <a:pt x="150" y="120"/>
                  </a:cubicBezTo>
                  <a:cubicBezTo>
                    <a:pt x="149" y="113"/>
                    <a:pt x="149" y="113"/>
                    <a:pt x="149" y="113"/>
                  </a:cubicBezTo>
                  <a:cubicBezTo>
                    <a:pt x="148" y="109"/>
                    <a:pt x="149" y="107"/>
                    <a:pt x="151" y="105"/>
                  </a:cubicBezTo>
                  <a:cubicBezTo>
                    <a:pt x="152" y="103"/>
                    <a:pt x="154" y="102"/>
                    <a:pt x="156" y="102"/>
                  </a:cubicBezTo>
                  <a:cubicBezTo>
                    <a:pt x="160" y="100"/>
                    <a:pt x="160" y="100"/>
                    <a:pt x="160" y="100"/>
                  </a:cubicBezTo>
                  <a:cubicBezTo>
                    <a:pt x="160" y="98"/>
                    <a:pt x="160" y="98"/>
                    <a:pt x="160" y="98"/>
                  </a:cubicBezTo>
                  <a:cubicBezTo>
                    <a:pt x="157" y="91"/>
                    <a:pt x="156" y="85"/>
                    <a:pt x="157" y="83"/>
                  </a:cubicBezTo>
                  <a:cubicBezTo>
                    <a:pt x="160" y="81"/>
                    <a:pt x="160" y="81"/>
                    <a:pt x="160" y="81"/>
                  </a:cubicBezTo>
                  <a:cubicBezTo>
                    <a:pt x="161" y="80"/>
                    <a:pt x="165" y="81"/>
                    <a:pt x="170" y="83"/>
                  </a:cubicBezTo>
                  <a:cubicBezTo>
                    <a:pt x="170" y="83"/>
                    <a:pt x="170" y="83"/>
                    <a:pt x="170" y="83"/>
                  </a:cubicBezTo>
                  <a:cubicBezTo>
                    <a:pt x="171" y="83"/>
                    <a:pt x="171" y="83"/>
                    <a:pt x="171" y="83"/>
                  </a:cubicBezTo>
                  <a:cubicBezTo>
                    <a:pt x="171" y="84"/>
                    <a:pt x="171" y="84"/>
                    <a:pt x="171" y="84"/>
                  </a:cubicBezTo>
                  <a:cubicBezTo>
                    <a:pt x="175" y="89"/>
                    <a:pt x="178" y="93"/>
                    <a:pt x="179" y="93"/>
                  </a:cubicBezTo>
                  <a:cubicBezTo>
                    <a:pt x="186" y="81"/>
                    <a:pt x="186" y="81"/>
                    <a:pt x="186" y="81"/>
                  </a:cubicBezTo>
                  <a:cubicBezTo>
                    <a:pt x="180" y="73"/>
                    <a:pt x="176" y="67"/>
                    <a:pt x="175" y="64"/>
                  </a:cubicBezTo>
                  <a:cubicBezTo>
                    <a:pt x="169" y="68"/>
                    <a:pt x="169" y="68"/>
                    <a:pt x="169" y="68"/>
                  </a:cubicBezTo>
                  <a:cubicBezTo>
                    <a:pt x="168" y="67"/>
                    <a:pt x="168" y="67"/>
                    <a:pt x="168" y="67"/>
                  </a:cubicBezTo>
                  <a:cubicBezTo>
                    <a:pt x="152" y="63"/>
                    <a:pt x="152" y="63"/>
                    <a:pt x="152" y="63"/>
                  </a:cubicBezTo>
                  <a:cubicBezTo>
                    <a:pt x="152" y="63"/>
                    <a:pt x="152" y="63"/>
                    <a:pt x="152" y="63"/>
                  </a:cubicBezTo>
                  <a:cubicBezTo>
                    <a:pt x="152" y="63"/>
                    <a:pt x="152" y="63"/>
                    <a:pt x="152" y="63"/>
                  </a:cubicBezTo>
                  <a:cubicBezTo>
                    <a:pt x="145" y="60"/>
                    <a:pt x="141" y="56"/>
                    <a:pt x="140" y="53"/>
                  </a:cubicBezTo>
                  <a:cubicBezTo>
                    <a:pt x="131" y="48"/>
                    <a:pt x="131" y="48"/>
                    <a:pt x="131" y="48"/>
                  </a:cubicBezTo>
                  <a:cubicBezTo>
                    <a:pt x="131" y="39"/>
                    <a:pt x="131" y="39"/>
                    <a:pt x="131" y="39"/>
                  </a:cubicBezTo>
                  <a:cubicBezTo>
                    <a:pt x="148" y="29"/>
                    <a:pt x="148" y="29"/>
                    <a:pt x="148" y="29"/>
                  </a:cubicBezTo>
                  <a:cubicBezTo>
                    <a:pt x="148" y="24"/>
                    <a:pt x="146" y="19"/>
                    <a:pt x="144" y="15"/>
                  </a:cubicBezTo>
                  <a:cubicBezTo>
                    <a:pt x="142" y="9"/>
                    <a:pt x="142" y="9"/>
                    <a:pt x="142" y="9"/>
                  </a:cubicBezTo>
                  <a:cubicBezTo>
                    <a:pt x="130" y="11"/>
                    <a:pt x="130" y="11"/>
                    <a:pt x="130" y="11"/>
                  </a:cubicBezTo>
                  <a:cubicBezTo>
                    <a:pt x="124" y="13"/>
                    <a:pt x="119" y="14"/>
                    <a:pt x="114" y="14"/>
                  </a:cubicBezTo>
                  <a:cubicBezTo>
                    <a:pt x="101" y="11"/>
                    <a:pt x="101" y="11"/>
                    <a:pt x="101" y="11"/>
                  </a:cubicBezTo>
                  <a:cubicBezTo>
                    <a:pt x="101" y="7"/>
                    <a:pt x="101" y="7"/>
                    <a:pt x="101" y="7"/>
                  </a:cubicBezTo>
                  <a:cubicBezTo>
                    <a:pt x="99" y="7"/>
                    <a:pt x="99" y="7"/>
                    <a:pt x="99" y="7"/>
                  </a:cubicBezTo>
                  <a:cubicBezTo>
                    <a:pt x="96" y="5"/>
                    <a:pt x="96" y="5"/>
                    <a:pt x="96" y="5"/>
                  </a:cubicBezTo>
                  <a:cubicBezTo>
                    <a:pt x="95" y="3"/>
                    <a:pt x="95" y="3"/>
                    <a:pt x="95" y="3"/>
                  </a:cubicBezTo>
                  <a:cubicBezTo>
                    <a:pt x="95" y="3"/>
                    <a:pt x="95" y="3"/>
                    <a:pt x="95" y="3"/>
                  </a:cubicBezTo>
                  <a:cubicBezTo>
                    <a:pt x="95" y="3"/>
                    <a:pt x="95" y="3"/>
                    <a:pt x="95" y="3"/>
                  </a:cubicBezTo>
                  <a:cubicBezTo>
                    <a:pt x="95" y="3"/>
                    <a:pt x="95" y="3"/>
                    <a:pt x="95" y="3"/>
                  </a:cubicBezTo>
                  <a:cubicBezTo>
                    <a:pt x="95" y="3"/>
                    <a:pt x="95" y="3"/>
                    <a:pt x="95" y="3"/>
                  </a:cubicBezTo>
                  <a:cubicBezTo>
                    <a:pt x="94" y="1"/>
                    <a:pt x="94" y="1"/>
                    <a:pt x="94" y="1"/>
                  </a:cubicBezTo>
                  <a:cubicBezTo>
                    <a:pt x="94" y="1"/>
                    <a:pt x="94" y="1"/>
                    <a:pt x="94" y="1"/>
                  </a:cubicBezTo>
                  <a:cubicBezTo>
                    <a:pt x="94" y="0"/>
                    <a:pt x="94" y="0"/>
                    <a:pt x="94" y="0"/>
                  </a:cubicBezTo>
                  <a:cubicBezTo>
                    <a:pt x="94" y="0"/>
                    <a:pt x="94" y="0"/>
                    <a:pt x="94" y="0"/>
                  </a:cubicBezTo>
                  <a:cubicBezTo>
                    <a:pt x="93" y="11"/>
                    <a:pt x="93" y="11"/>
                    <a:pt x="93" y="11"/>
                  </a:cubicBezTo>
                  <a:cubicBezTo>
                    <a:pt x="92" y="14"/>
                    <a:pt x="92" y="14"/>
                    <a:pt x="92" y="14"/>
                  </a:cubicBezTo>
                  <a:cubicBezTo>
                    <a:pt x="92" y="16"/>
                    <a:pt x="91" y="17"/>
                    <a:pt x="92" y="18"/>
                  </a:cubicBezTo>
                  <a:cubicBezTo>
                    <a:pt x="94" y="21"/>
                    <a:pt x="93" y="24"/>
                    <a:pt x="91" y="27"/>
                  </a:cubicBezTo>
                  <a:cubicBezTo>
                    <a:pt x="93" y="34"/>
                    <a:pt x="93" y="34"/>
                    <a:pt x="93" y="34"/>
                  </a:cubicBezTo>
                  <a:cubicBezTo>
                    <a:pt x="92" y="34"/>
                    <a:pt x="92" y="34"/>
                    <a:pt x="92" y="34"/>
                  </a:cubicBezTo>
                  <a:cubicBezTo>
                    <a:pt x="92" y="35"/>
                    <a:pt x="92" y="35"/>
                    <a:pt x="92" y="35"/>
                  </a:cubicBezTo>
                  <a:cubicBezTo>
                    <a:pt x="87" y="39"/>
                    <a:pt x="87" y="39"/>
                    <a:pt x="87" y="39"/>
                  </a:cubicBezTo>
                  <a:cubicBezTo>
                    <a:pt x="87" y="48"/>
                    <a:pt x="87" y="48"/>
                    <a:pt x="87" y="48"/>
                  </a:cubicBezTo>
                  <a:cubicBezTo>
                    <a:pt x="86" y="49"/>
                    <a:pt x="86" y="49"/>
                    <a:pt x="86" y="49"/>
                  </a:cubicBezTo>
                  <a:cubicBezTo>
                    <a:pt x="77" y="53"/>
                    <a:pt x="71" y="55"/>
                    <a:pt x="67" y="55"/>
                  </a:cubicBezTo>
                  <a:cubicBezTo>
                    <a:pt x="50" y="53"/>
                    <a:pt x="50" y="53"/>
                    <a:pt x="50" y="53"/>
                  </a:cubicBezTo>
                  <a:cubicBezTo>
                    <a:pt x="42" y="60"/>
                    <a:pt x="42" y="60"/>
                    <a:pt x="42"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35"/>
            <p:cNvSpPr>
              <a:spLocks/>
            </p:cNvSpPr>
            <p:nvPr/>
          </p:nvSpPr>
          <p:spPr bwMode="auto">
            <a:xfrm>
              <a:off x="3063" y="2685"/>
              <a:ext cx="101" cy="244"/>
            </a:xfrm>
            <a:custGeom>
              <a:avLst/>
              <a:gdLst>
                <a:gd name="T0" fmla="*/ 40 w 53"/>
                <a:gd name="T1" fmla="*/ 0 h 128"/>
                <a:gd name="T2" fmla="*/ 12 w 53"/>
                <a:gd name="T3" fmla="*/ 35 h 128"/>
                <a:gd name="T4" fmla="*/ 0 w 53"/>
                <a:gd name="T5" fmla="*/ 54 h 128"/>
                <a:gd name="T6" fmla="*/ 3 w 53"/>
                <a:gd name="T7" fmla="*/ 76 h 128"/>
                <a:gd name="T8" fmla="*/ 3 w 53"/>
                <a:gd name="T9" fmla="*/ 77 h 128"/>
                <a:gd name="T10" fmla="*/ 3 w 53"/>
                <a:gd name="T11" fmla="*/ 77 h 128"/>
                <a:gd name="T12" fmla="*/ 1 w 53"/>
                <a:gd name="T13" fmla="*/ 92 h 128"/>
                <a:gd name="T14" fmla="*/ 2 w 53"/>
                <a:gd name="T15" fmla="*/ 101 h 128"/>
                <a:gd name="T16" fmla="*/ 18 w 53"/>
                <a:gd name="T17" fmla="*/ 112 h 128"/>
                <a:gd name="T18" fmla="*/ 18 w 53"/>
                <a:gd name="T19" fmla="*/ 112 h 128"/>
                <a:gd name="T20" fmla="*/ 19 w 53"/>
                <a:gd name="T21" fmla="*/ 112 h 128"/>
                <a:gd name="T22" fmla="*/ 19 w 53"/>
                <a:gd name="T23" fmla="*/ 113 h 128"/>
                <a:gd name="T24" fmla="*/ 19 w 53"/>
                <a:gd name="T25" fmla="*/ 113 h 128"/>
                <a:gd name="T26" fmla="*/ 25 w 53"/>
                <a:gd name="T27" fmla="*/ 124 h 128"/>
                <a:gd name="T28" fmla="*/ 31 w 53"/>
                <a:gd name="T29" fmla="*/ 128 h 128"/>
                <a:gd name="T30" fmla="*/ 33 w 53"/>
                <a:gd name="T31" fmla="*/ 102 h 128"/>
                <a:gd name="T32" fmla="*/ 33 w 53"/>
                <a:gd name="T33" fmla="*/ 101 h 128"/>
                <a:gd name="T34" fmla="*/ 45 w 53"/>
                <a:gd name="T35" fmla="*/ 73 h 128"/>
                <a:gd name="T36" fmla="*/ 49 w 53"/>
                <a:gd name="T37" fmla="*/ 40 h 128"/>
                <a:gd name="T38" fmla="*/ 49 w 53"/>
                <a:gd name="T39" fmla="*/ 39 h 128"/>
                <a:gd name="T40" fmla="*/ 49 w 53"/>
                <a:gd name="T41" fmla="*/ 39 h 128"/>
                <a:gd name="T42" fmla="*/ 53 w 53"/>
                <a:gd name="T43" fmla="*/ 30 h 128"/>
                <a:gd name="T44" fmla="*/ 50 w 53"/>
                <a:gd name="T45" fmla="*/ 22 h 128"/>
                <a:gd name="T46" fmla="*/ 50 w 53"/>
                <a:gd name="T47" fmla="*/ 22 h 128"/>
                <a:gd name="T48" fmla="*/ 49 w 53"/>
                <a:gd name="T49" fmla="*/ 22 h 128"/>
                <a:gd name="T50" fmla="*/ 49 w 53"/>
                <a:gd name="T51" fmla="*/ 12 h 128"/>
                <a:gd name="T52" fmla="*/ 49 w 53"/>
                <a:gd name="T53" fmla="*/ 11 h 128"/>
                <a:gd name="T54" fmla="*/ 49 w 53"/>
                <a:gd name="T55" fmla="*/ 11 h 128"/>
                <a:gd name="T56" fmla="*/ 51 w 53"/>
                <a:gd name="T57" fmla="*/ 8 h 128"/>
                <a:gd name="T58" fmla="*/ 53 w 53"/>
                <a:gd name="T59" fmla="*/ 6 h 128"/>
                <a:gd name="T60" fmla="*/ 40 w 53"/>
                <a:gd name="T61"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3" h="128">
                  <a:moveTo>
                    <a:pt x="40" y="0"/>
                  </a:moveTo>
                  <a:cubicBezTo>
                    <a:pt x="27" y="9"/>
                    <a:pt x="18" y="21"/>
                    <a:pt x="12" y="35"/>
                  </a:cubicBezTo>
                  <a:cubicBezTo>
                    <a:pt x="7" y="47"/>
                    <a:pt x="3" y="53"/>
                    <a:pt x="0" y="54"/>
                  </a:cubicBezTo>
                  <a:cubicBezTo>
                    <a:pt x="3" y="76"/>
                    <a:pt x="3" y="76"/>
                    <a:pt x="3" y="76"/>
                  </a:cubicBezTo>
                  <a:cubicBezTo>
                    <a:pt x="3" y="77"/>
                    <a:pt x="3" y="77"/>
                    <a:pt x="3" y="77"/>
                  </a:cubicBezTo>
                  <a:cubicBezTo>
                    <a:pt x="3" y="77"/>
                    <a:pt x="3" y="77"/>
                    <a:pt x="3" y="77"/>
                  </a:cubicBezTo>
                  <a:cubicBezTo>
                    <a:pt x="1" y="92"/>
                    <a:pt x="1" y="92"/>
                    <a:pt x="1" y="92"/>
                  </a:cubicBezTo>
                  <a:cubicBezTo>
                    <a:pt x="0" y="97"/>
                    <a:pt x="1" y="100"/>
                    <a:pt x="2" y="101"/>
                  </a:cubicBezTo>
                  <a:cubicBezTo>
                    <a:pt x="18" y="112"/>
                    <a:pt x="18" y="112"/>
                    <a:pt x="18" y="112"/>
                  </a:cubicBezTo>
                  <a:cubicBezTo>
                    <a:pt x="18" y="112"/>
                    <a:pt x="18" y="112"/>
                    <a:pt x="18" y="112"/>
                  </a:cubicBezTo>
                  <a:cubicBezTo>
                    <a:pt x="19" y="112"/>
                    <a:pt x="19" y="112"/>
                    <a:pt x="19" y="112"/>
                  </a:cubicBezTo>
                  <a:cubicBezTo>
                    <a:pt x="19" y="113"/>
                    <a:pt x="19" y="113"/>
                    <a:pt x="19" y="113"/>
                  </a:cubicBezTo>
                  <a:cubicBezTo>
                    <a:pt x="19" y="113"/>
                    <a:pt x="19" y="113"/>
                    <a:pt x="19" y="113"/>
                  </a:cubicBezTo>
                  <a:cubicBezTo>
                    <a:pt x="20" y="116"/>
                    <a:pt x="22" y="120"/>
                    <a:pt x="25" y="124"/>
                  </a:cubicBezTo>
                  <a:cubicBezTo>
                    <a:pt x="27" y="126"/>
                    <a:pt x="29" y="127"/>
                    <a:pt x="31" y="128"/>
                  </a:cubicBezTo>
                  <a:cubicBezTo>
                    <a:pt x="33" y="102"/>
                    <a:pt x="33" y="102"/>
                    <a:pt x="33" y="102"/>
                  </a:cubicBezTo>
                  <a:cubicBezTo>
                    <a:pt x="33" y="101"/>
                    <a:pt x="33" y="101"/>
                    <a:pt x="33" y="101"/>
                  </a:cubicBezTo>
                  <a:cubicBezTo>
                    <a:pt x="45" y="73"/>
                    <a:pt x="45" y="73"/>
                    <a:pt x="45" y="73"/>
                  </a:cubicBezTo>
                  <a:cubicBezTo>
                    <a:pt x="49" y="40"/>
                    <a:pt x="49" y="40"/>
                    <a:pt x="49" y="40"/>
                  </a:cubicBezTo>
                  <a:cubicBezTo>
                    <a:pt x="49" y="39"/>
                    <a:pt x="49" y="39"/>
                    <a:pt x="49" y="39"/>
                  </a:cubicBezTo>
                  <a:cubicBezTo>
                    <a:pt x="49" y="39"/>
                    <a:pt x="49" y="39"/>
                    <a:pt x="49" y="39"/>
                  </a:cubicBezTo>
                  <a:cubicBezTo>
                    <a:pt x="53" y="30"/>
                    <a:pt x="53" y="30"/>
                    <a:pt x="53" y="30"/>
                  </a:cubicBezTo>
                  <a:cubicBezTo>
                    <a:pt x="50" y="22"/>
                    <a:pt x="50" y="22"/>
                    <a:pt x="50" y="22"/>
                  </a:cubicBezTo>
                  <a:cubicBezTo>
                    <a:pt x="50" y="22"/>
                    <a:pt x="50" y="22"/>
                    <a:pt x="50" y="22"/>
                  </a:cubicBezTo>
                  <a:cubicBezTo>
                    <a:pt x="49" y="22"/>
                    <a:pt x="49" y="22"/>
                    <a:pt x="49" y="22"/>
                  </a:cubicBezTo>
                  <a:cubicBezTo>
                    <a:pt x="49" y="12"/>
                    <a:pt x="49" y="12"/>
                    <a:pt x="49" y="12"/>
                  </a:cubicBezTo>
                  <a:cubicBezTo>
                    <a:pt x="49" y="11"/>
                    <a:pt x="49" y="11"/>
                    <a:pt x="49" y="11"/>
                  </a:cubicBezTo>
                  <a:cubicBezTo>
                    <a:pt x="49" y="11"/>
                    <a:pt x="49" y="11"/>
                    <a:pt x="49" y="11"/>
                  </a:cubicBezTo>
                  <a:cubicBezTo>
                    <a:pt x="51" y="8"/>
                    <a:pt x="51" y="8"/>
                    <a:pt x="51" y="8"/>
                  </a:cubicBezTo>
                  <a:cubicBezTo>
                    <a:pt x="53" y="6"/>
                    <a:pt x="53" y="6"/>
                    <a:pt x="53" y="6"/>
                  </a:cubicBezTo>
                  <a:lnTo>
                    <a:pt x="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36"/>
            <p:cNvSpPr>
              <a:spLocks/>
            </p:cNvSpPr>
            <p:nvPr/>
          </p:nvSpPr>
          <p:spPr bwMode="auto">
            <a:xfrm>
              <a:off x="2318" y="3117"/>
              <a:ext cx="156" cy="133"/>
            </a:xfrm>
            <a:custGeom>
              <a:avLst/>
              <a:gdLst>
                <a:gd name="T0" fmla="*/ 37 w 82"/>
                <a:gd name="T1" fmla="*/ 7 h 70"/>
                <a:gd name="T2" fmla="*/ 36 w 82"/>
                <a:gd name="T3" fmla="*/ 9 h 70"/>
                <a:gd name="T4" fmla="*/ 36 w 82"/>
                <a:gd name="T5" fmla="*/ 9 h 70"/>
                <a:gd name="T6" fmla="*/ 35 w 82"/>
                <a:gd name="T7" fmla="*/ 10 h 70"/>
                <a:gd name="T8" fmla="*/ 19 w 82"/>
                <a:gd name="T9" fmla="*/ 14 h 70"/>
                <a:gd name="T10" fmla="*/ 20 w 82"/>
                <a:gd name="T11" fmla="*/ 16 h 70"/>
                <a:gd name="T12" fmla="*/ 25 w 82"/>
                <a:gd name="T13" fmla="*/ 22 h 70"/>
                <a:gd name="T14" fmla="*/ 23 w 82"/>
                <a:gd name="T15" fmla="*/ 23 h 70"/>
                <a:gd name="T16" fmla="*/ 16 w 82"/>
                <a:gd name="T17" fmla="*/ 27 h 70"/>
                <a:gd name="T18" fmla="*/ 4 w 82"/>
                <a:gd name="T19" fmla="*/ 36 h 70"/>
                <a:gd name="T20" fmla="*/ 6 w 82"/>
                <a:gd name="T21" fmla="*/ 63 h 70"/>
                <a:gd name="T22" fmla="*/ 18 w 82"/>
                <a:gd name="T23" fmla="*/ 64 h 70"/>
                <a:gd name="T24" fmla="*/ 19 w 82"/>
                <a:gd name="T25" fmla="*/ 64 h 70"/>
                <a:gd name="T26" fmla="*/ 19 w 82"/>
                <a:gd name="T27" fmla="*/ 64 h 70"/>
                <a:gd name="T28" fmla="*/ 31 w 82"/>
                <a:gd name="T29" fmla="*/ 70 h 70"/>
                <a:gd name="T30" fmla="*/ 44 w 82"/>
                <a:gd name="T31" fmla="*/ 68 h 70"/>
                <a:gd name="T32" fmla="*/ 62 w 82"/>
                <a:gd name="T33" fmla="*/ 53 h 70"/>
                <a:gd name="T34" fmla="*/ 63 w 82"/>
                <a:gd name="T35" fmla="*/ 53 h 70"/>
                <a:gd name="T36" fmla="*/ 64 w 82"/>
                <a:gd name="T37" fmla="*/ 52 h 70"/>
                <a:gd name="T38" fmla="*/ 69 w 82"/>
                <a:gd name="T39" fmla="*/ 50 h 70"/>
                <a:gd name="T40" fmla="*/ 68 w 82"/>
                <a:gd name="T41" fmla="*/ 33 h 70"/>
                <a:gd name="T42" fmla="*/ 68 w 82"/>
                <a:gd name="T43" fmla="*/ 33 h 70"/>
                <a:gd name="T44" fmla="*/ 75 w 82"/>
                <a:gd name="T45" fmla="*/ 22 h 70"/>
                <a:gd name="T46" fmla="*/ 75 w 82"/>
                <a:gd name="T47" fmla="*/ 22 h 70"/>
                <a:gd name="T48" fmla="*/ 75 w 82"/>
                <a:gd name="T49" fmla="*/ 22 h 70"/>
                <a:gd name="T50" fmla="*/ 81 w 82"/>
                <a:gd name="T51" fmla="*/ 17 h 70"/>
                <a:gd name="T52" fmla="*/ 79 w 82"/>
                <a:gd name="T53" fmla="*/ 5 h 70"/>
                <a:gd name="T54" fmla="*/ 74 w 82"/>
                <a:gd name="T55" fmla="*/ 0 h 70"/>
                <a:gd name="T56" fmla="*/ 74 w 82"/>
                <a:gd name="T57" fmla="*/ 6 h 70"/>
                <a:gd name="T58" fmla="*/ 64 w 82"/>
                <a:gd name="T59" fmla="*/ 4 h 70"/>
                <a:gd name="T60" fmla="*/ 59 w 82"/>
                <a:gd name="T61" fmla="*/ 7 h 70"/>
                <a:gd name="T62" fmla="*/ 58 w 82"/>
                <a:gd name="T63" fmla="*/ 7 h 70"/>
                <a:gd name="T64" fmla="*/ 58 w 82"/>
                <a:gd name="T65" fmla="*/ 7 h 70"/>
                <a:gd name="T66" fmla="*/ 37 w 82"/>
                <a:gd name="T67" fmla="*/ 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2" h="70">
                  <a:moveTo>
                    <a:pt x="37" y="7"/>
                  </a:moveTo>
                  <a:cubicBezTo>
                    <a:pt x="36" y="9"/>
                    <a:pt x="36" y="9"/>
                    <a:pt x="36" y="9"/>
                  </a:cubicBezTo>
                  <a:cubicBezTo>
                    <a:pt x="36" y="9"/>
                    <a:pt x="36" y="9"/>
                    <a:pt x="36" y="9"/>
                  </a:cubicBezTo>
                  <a:cubicBezTo>
                    <a:pt x="35" y="10"/>
                    <a:pt x="35" y="10"/>
                    <a:pt x="35" y="10"/>
                  </a:cubicBezTo>
                  <a:cubicBezTo>
                    <a:pt x="19" y="14"/>
                    <a:pt x="19" y="14"/>
                    <a:pt x="19" y="14"/>
                  </a:cubicBezTo>
                  <a:cubicBezTo>
                    <a:pt x="20" y="16"/>
                    <a:pt x="20" y="16"/>
                    <a:pt x="20" y="16"/>
                  </a:cubicBezTo>
                  <a:cubicBezTo>
                    <a:pt x="25" y="22"/>
                    <a:pt x="25" y="22"/>
                    <a:pt x="25" y="22"/>
                  </a:cubicBezTo>
                  <a:cubicBezTo>
                    <a:pt x="24" y="22"/>
                    <a:pt x="24" y="23"/>
                    <a:pt x="23" y="23"/>
                  </a:cubicBezTo>
                  <a:cubicBezTo>
                    <a:pt x="16" y="27"/>
                    <a:pt x="16" y="27"/>
                    <a:pt x="16" y="27"/>
                  </a:cubicBezTo>
                  <a:cubicBezTo>
                    <a:pt x="4" y="36"/>
                    <a:pt x="4" y="36"/>
                    <a:pt x="4" y="36"/>
                  </a:cubicBezTo>
                  <a:cubicBezTo>
                    <a:pt x="0" y="41"/>
                    <a:pt x="0" y="49"/>
                    <a:pt x="6" y="63"/>
                  </a:cubicBezTo>
                  <a:cubicBezTo>
                    <a:pt x="18" y="64"/>
                    <a:pt x="18" y="64"/>
                    <a:pt x="18" y="64"/>
                  </a:cubicBezTo>
                  <a:cubicBezTo>
                    <a:pt x="19" y="64"/>
                    <a:pt x="19" y="64"/>
                    <a:pt x="19" y="64"/>
                  </a:cubicBezTo>
                  <a:cubicBezTo>
                    <a:pt x="19" y="64"/>
                    <a:pt x="19" y="64"/>
                    <a:pt x="19" y="64"/>
                  </a:cubicBezTo>
                  <a:cubicBezTo>
                    <a:pt x="31" y="70"/>
                    <a:pt x="31" y="70"/>
                    <a:pt x="31" y="70"/>
                  </a:cubicBezTo>
                  <a:cubicBezTo>
                    <a:pt x="44" y="68"/>
                    <a:pt x="44" y="68"/>
                    <a:pt x="44" y="68"/>
                  </a:cubicBezTo>
                  <a:cubicBezTo>
                    <a:pt x="49" y="67"/>
                    <a:pt x="55" y="62"/>
                    <a:pt x="62" y="53"/>
                  </a:cubicBezTo>
                  <a:cubicBezTo>
                    <a:pt x="63" y="53"/>
                    <a:pt x="63" y="53"/>
                    <a:pt x="63" y="53"/>
                  </a:cubicBezTo>
                  <a:cubicBezTo>
                    <a:pt x="64" y="52"/>
                    <a:pt x="64" y="52"/>
                    <a:pt x="64" y="52"/>
                  </a:cubicBezTo>
                  <a:cubicBezTo>
                    <a:pt x="69" y="50"/>
                    <a:pt x="69" y="50"/>
                    <a:pt x="69" y="50"/>
                  </a:cubicBezTo>
                  <a:cubicBezTo>
                    <a:pt x="68" y="33"/>
                    <a:pt x="68" y="33"/>
                    <a:pt x="68" y="33"/>
                  </a:cubicBezTo>
                  <a:cubicBezTo>
                    <a:pt x="68" y="33"/>
                    <a:pt x="68" y="33"/>
                    <a:pt x="68" y="33"/>
                  </a:cubicBezTo>
                  <a:cubicBezTo>
                    <a:pt x="75" y="22"/>
                    <a:pt x="75" y="22"/>
                    <a:pt x="75" y="22"/>
                  </a:cubicBezTo>
                  <a:cubicBezTo>
                    <a:pt x="75" y="22"/>
                    <a:pt x="75" y="22"/>
                    <a:pt x="75" y="22"/>
                  </a:cubicBezTo>
                  <a:cubicBezTo>
                    <a:pt x="75" y="22"/>
                    <a:pt x="75" y="22"/>
                    <a:pt x="75" y="22"/>
                  </a:cubicBezTo>
                  <a:cubicBezTo>
                    <a:pt x="81" y="17"/>
                    <a:pt x="81" y="17"/>
                    <a:pt x="81" y="17"/>
                  </a:cubicBezTo>
                  <a:cubicBezTo>
                    <a:pt x="82" y="13"/>
                    <a:pt x="81" y="8"/>
                    <a:pt x="79" y="5"/>
                  </a:cubicBezTo>
                  <a:cubicBezTo>
                    <a:pt x="78" y="1"/>
                    <a:pt x="76" y="0"/>
                    <a:pt x="74" y="0"/>
                  </a:cubicBezTo>
                  <a:cubicBezTo>
                    <a:pt x="74" y="6"/>
                    <a:pt x="74" y="6"/>
                    <a:pt x="74" y="6"/>
                  </a:cubicBezTo>
                  <a:cubicBezTo>
                    <a:pt x="64" y="4"/>
                    <a:pt x="64" y="4"/>
                    <a:pt x="64" y="4"/>
                  </a:cubicBezTo>
                  <a:cubicBezTo>
                    <a:pt x="59" y="7"/>
                    <a:pt x="59" y="7"/>
                    <a:pt x="59" y="7"/>
                  </a:cubicBezTo>
                  <a:cubicBezTo>
                    <a:pt x="58" y="7"/>
                    <a:pt x="58" y="7"/>
                    <a:pt x="58" y="7"/>
                  </a:cubicBezTo>
                  <a:cubicBezTo>
                    <a:pt x="58" y="7"/>
                    <a:pt x="58" y="7"/>
                    <a:pt x="58" y="7"/>
                  </a:cubicBezTo>
                  <a:lnTo>
                    <a:pt x="3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cxnSp>
        <p:nvCxnSpPr>
          <p:cNvPr id="35" name="直接连接符 34"/>
          <p:cNvCxnSpPr/>
          <p:nvPr/>
        </p:nvCxnSpPr>
        <p:spPr>
          <a:xfrm>
            <a:off x="6455199" y="514350"/>
            <a:ext cx="0" cy="10858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6771143" y="1171715"/>
            <a:ext cx="573589" cy="2379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9388899" y="2290971"/>
            <a:ext cx="0" cy="1605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8747917" y="3087126"/>
            <a:ext cx="33506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H="1">
            <a:off x="3675643" y="4894403"/>
            <a:ext cx="849093" cy="26986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3423329" y="4412023"/>
            <a:ext cx="0" cy="1605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1028833" y="4403804"/>
            <a:ext cx="2535854" cy="1520933"/>
            <a:chOff x="1562750" y="4361818"/>
            <a:chExt cx="2535854" cy="1520933"/>
          </a:xfrm>
        </p:grpSpPr>
        <p:sp>
          <p:nvSpPr>
            <p:cNvPr id="42" name="文本框 41"/>
            <p:cNvSpPr txBox="1"/>
            <p:nvPr/>
          </p:nvSpPr>
          <p:spPr>
            <a:xfrm>
              <a:off x="1562750" y="4361818"/>
              <a:ext cx="2432925" cy="461665"/>
            </a:xfrm>
            <a:prstGeom prst="rect">
              <a:avLst/>
            </a:prstGeom>
            <a:noFill/>
          </p:spPr>
          <p:txBody>
            <a:bodyPr vert="horz" wrap="square" rtlCol="0">
              <a:spAutoFit/>
            </a:bodyPr>
            <a:lstStyle/>
            <a:p>
              <a:r>
                <a:rPr lang="zh-CN" altLang="en-US" sz="2400" spc="300" dirty="0" smtClean="0">
                  <a:solidFill>
                    <a:schemeClr val="bg1"/>
                  </a:solidFill>
                  <a:latin typeface="+mn-ea"/>
                </a:rPr>
                <a:t>输入你的标题</a:t>
              </a:r>
              <a:endParaRPr lang="zh-CN" altLang="en-US" sz="2400" spc="300" dirty="0">
                <a:solidFill>
                  <a:schemeClr val="bg1"/>
                </a:solidFill>
                <a:latin typeface="+mn-ea"/>
              </a:endParaRPr>
            </a:p>
          </p:txBody>
        </p:sp>
        <p:sp>
          <p:nvSpPr>
            <p:cNvPr id="43" name="矩形 42"/>
            <p:cNvSpPr/>
            <p:nvPr/>
          </p:nvSpPr>
          <p:spPr>
            <a:xfrm>
              <a:off x="1562750" y="4820922"/>
              <a:ext cx="2535854" cy="1061829"/>
            </a:xfrm>
            <a:prstGeom prst="rect">
              <a:avLst/>
            </a:prstGeom>
          </p:spPr>
          <p:txBody>
            <a:bodyPr wrap="square">
              <a:spAutoFit/>
            </a:bodyPr>
            <a:lstStyle/>
            <a:p>
              <a:pPr>
                <a:lnSpc>
                  <a:spcPct val="150000"/>
                </a:lnSpc>
              </a:pPr>
              <a:r>
                <a:rPr lang="en-US" altLang="zh-CN" sz="1400" noProof="1">
                  <a:solidFill>
                    <a:schemeClr val="bg1"/>
                  </a:solidFill>
                  <a:latin typeface="+mn-ea"/>
                </a:rPr>
                <a:t>Lorem ipsum dolor sit er elit lamet, consectetaur cillium adipisicing pecu, sed </a:t>
              </a:r>
              <a:r>
                <a:rPr lang="en-US" altLang="zh-CN" sz="1400" noProof="1" smtClean="0">
                  <a:solidFill>
                    <a:schemeClr val="bg1"/>
                  </a:solidFill>
                  <a:latin typeface="+mn-ea"/>
                </a:rPr>
                <a:t>do</a:t>
              </a:r>
              <a:endParaRPr lang="zh-CN" altLang="en-US" sz="1400" dirty="0">
                <a:solidFill>
                  <a:schemeClr val="bg1"/>
                </a:solidFill>
                <a:latin typeface="+mn-ea"/>
              </a:endParaRPr>
            </a:p>
          </p:txBody>
        </p:sp>
      </p:grpSp>
      <p:grpSp>
        <p:nvGrpSpPr>
          <p:cNvPr id="44" name="组合 43"/>
          <p:cNvGrpSpPr/>
          <p:nvPr/>
        </p:nvGrpSpPr>
        <p:grpSpPr>
          <a:xfrm>
            <a:off x="9642901" y="2323540"/>
            <a:ext cx="2535854" cy="1520933"/>
            <a:chOff x="1562750" y="4361818"/>
            <a:chExt cx="2535854" cy="1520933"/>
          </a:xfrm>
        </p:grpSpPr>
        <p:sp>
          <p:nvSpPr>
            <p:cNvPr id="45" name="文本框 44"/>
            <p:cNvSpPr txBox="1"/>
            <p:nvPr/>
          </p:nvSpPr>
          <p:spPr>
            <a:xfrm>
              <a:off x="1562750" y="4361818"/>
              <a:ext cx="2432925" cy="461665"/>
            </a:xfrm>
            <a:prstGeom prst="rect">
              <a:avLst/>
            </a:prstGeom>
            <a:noFill/>
          </p:spPr>
          <p:txBody>
            <a:bodyPr vert="horz" wrap="square" rtlCol="0">
              <a:spAutoFit/>
            </a:bodyPr>
            <a:lstStyle/>
            <a:p>
              <a:r>
                <a:rPr lang="zh-CN" altLang="en-US" sz="2400" spc="300" dirty="0" smtClean="0">
                  <a:solidFill>
                    <a:schemeClr val="bg1"/>
                  </a:solidFill>
                  <a:latin typeface="+mn-ea"/>
                </a:rPr>
                <a:t>输入你的标题</a:t>
              </a:r>
              <a:endParaRPr lang="zh-CN" altLang="en-US" sz="2400" spc="300" dirty="0">
                <a:solidFill>
                  <a:schemeClr val="bg1"/>
                </a:solidFill>
                <a:latin typeface="+mn-ea"/>
              </a:endParaRPr>
            </a:p>
          </p:txBody>
        </p:sp>
        <p:sp>
          <p:nvSpPr>
            <p:cNvPr id="46" name="矩形 45"/>
            <p:cNvSpPr/>
            <p:nvPr/>
          </p:nvSpPr>
          <p:spPr>
            <a:xfrm>
              <a:off x="1562750" y="4820922"/>
              <a:ext cx="2535854" cy="1061829"/>
            </a:xfrm>
            <a:prstGeom prst="rect">
              <a:avLst/>
            </a:prstGeom>
          </p:spPr>
          <p:txBody>
            <a:bodyPr wrap="square">
              <a:spAutoFit/>
            </a:bodyPr>
            <a:lstStyle/>
            <a:p>
              <a:pPr>
                <a:lnSpc>
                  <a:spcPct val="150000"/>
                </a:lnSpc>
              </a:pPr>
              <a:r>
                <a:rPr lang="en-US" altLang="zh-CN" sz="1400" noProof="1">
                  <a:solidFill>
                    <a:schemeClr val="bg1"/>
                  </a:solidFill>
                  <a:latin typeface="+mn-ea"/>
                </a:rPr>
                <a:t>Lorem ipsum dolor sit er elit lamet, consectetaur cillium adipisicing pecu, sed </a:t>
              </a:r>
              <a:r>
                <a:rPr lang="en-US" altLang="zh-CN" sz="1400" noProof="1" smtClean="0">
                  <a:solidFill>
                    <a:schemeClr val="bg1"/>
                  </a:solidFill>
                  <a:latin typeface="+mn-ea"/>
                </a:rPr>
                <a:t>do</a:t>
              </a:r>
              <a:endParaRPr lang="zh-CN" altLang="en-US" sz="1400" dirty="0">
                <a:solidFill>
                  <a:schemeClr val="bg1"/>
                </a:solidFill>
                <a:latin typeface="+mn-ea"/>
              </a:endParaRPr>
            </a:p>
          </p:txBody>
        </p:sp>
      </p:grpSp>
      <p:grpSp>
        <p:nvGrpSpPr>
          <p:cNvPr id="47" name="组合 46"/>
          <p:cNvGrpSpPr/>
          <p:nvPr/>
        </p:nvGrpSpPr>
        <p:grpSpPr>
          <a:xfrm>
            <a:off x="1828800" y="543569"/>
            <a:ext cx="4452949" cy="1180153"/>
            <a:chOff x="-457274" y="4361818"/>
            <a:chExt cx="4452949" cy="1180153"/>
          </a:xfrm>
        </p:grpSpPr>
        <p:sp>
          <p:nvSpPr>
            <p:cNvPr id="48" name="文本框 47"/>
            <p:cNvSpPr txBox="1"/>
            <p:nvPr/>
          </p:nvSpPr>
          <p:spPr>
            <a:xfrm>
              <a:off x="1562750" y="4361818"/>
              <a:ext cx="2432925" cy="461665"/>
            </a:xfrm>
            <a:prstGeom prst="rect">
              <a:avLst/>
            </a:prstGeom>
            <a:noFill/>
          </p:spPr>
          <p:txBody>
            <a:bodyPr vert="horz" wrap="square" rtlCol="0">
              <a:spAutoFit/>
            </a:bodyPr>
            <a:lstStyle/>
            <a:p>
              <a:pPr algn="r"/>
              <a:r>
                <a:rPr lang="zh-CN" altLang="en-US" sz="2400" spc="300" dirty="0" smtClean="0">
                  <a:solidFill>
                    <a:schemeClr val="bg1"/>
                  </a:solidFill>
                  <a:latin typeface="+mn-ea"/>
                </a:rPr>
                <a:t>输入你的标题</a:t>
              </a:r>
              <a:endParaRPr lang="zh-CN" altLang="en-US" sz="2400" spc="300" dirty="0">
                <a:solidFill>
                  <a:schemeClr val="bg1"/>
                </a:solidFill>
                <a:latin typeface="+mn-ea"/>
              </a:endParaRPr>
            </a:p>
          </p:txBody>
        </p:sp>
        <p:sp>
          <p:nvSpPr>
            <p:cNvPr id="49" name="矩形 48"/>
            <p:cNvSpPr/>
            <p:nvPr/>
          </p:nvSpPr>
          <p:spPr>
            <a:xfrm>
              <a:off x="-457274" y="4836137"/>
              <a:ext cx="4389441" cy="705834"/>
            </a:xfrm>
            <a:prstGeom prst="rect">
              <a:avLst/>
            </a:prstGeom>
          </p:spPr>
          <p:txBody>
            <a:bodyPr wrap="square">
              <a:spAutoFit/>
            </a:bodyPr>
            <a:lstStyle/>
            <a:p>
              <a:pPr algn="r">
                <a:lnSpc>
                  <a:spcPct val="150000"/>
                </a:lnSpc>
              </a:pPr>
              <a:r>
                <a:rPr lang="en-US" altLang="zh-CN" sz="1400" noProof="1">
                  <a:solidFill>
                    <a:schemeClr val="bg1"/>
                  </a:solidFill>
                  <a:latin typeface="+mn-ea"/>
                </a:rPr>
                <a:t>Lorem ipsum dolor sit er elit lamet, consectetaur cillium adipisicing pecu, sed </a:t>
              </a:r>
              <a:r>
                <a:rPr lang="en-US" altLang="zh-CN" sz="1400" noProof="1" smtClean="0">
                  <a:solidFill>
                    <a:schemeClr val="bg1"/>
                  </a:solidFill>
                  <a:latin typeface="+mn-ea"/>
                </a:rPr>
                <a:t>do</a:t>
              </a:r>
              <a:endParaRPr lang="zh-CN" altLang="en-US" sz="1400" dirty="0">
                <a:solidFill>
                  <a:schemeClr val="bg1"/>
                </a:solidFill>
                <a:latin typeface="+mn-ea"/>
              </a:endParaRPr>
            </a:p>
          </p:txBody>
        </p:sp>
      </p:grpSp>
    </p:spTree>
    <p:extLst>
      <p:ext uri="{BB962C8B-B14F-4D97-AF65-F5344CB8AC3E}">
        <p14:creationId xmlns:p14="http://schemas.microsoft.com/office/powerpoint/2010/main" val="400047159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anim calcmode="lin" valueType="num">
                                      <p:cBhvr>
                                        <p:cTn id="8" dur="1000" fill="hold"/>
                                        <p:tgtEl>
                                          <p:spTgt spid="41"/>
                                        </p:tgtEl>
                                        <p:attrNameLst>
                                          <p:attrName>ppt_x</p:attrName>
                                        </p:attrNameLst>
                                      </p:cBhvr>
                                      <p:tavLst>
                                        <p:tav tm="0">
                                          <p:val>
                                            <p:strVal val="#ppt_x"/>
                                          </p:val>
                                        </p:tav>
                                        <p:tav tm="100000">
                                          <p:val>
                                            <p:strVal val="#ppt_x"/>
                                          </p:val>
                                        </p:tav>
                                      </p:tavLst>
                                    </p:anim>
                                    <p:anim calcmode="lin" valueType="num">
                                      <p:cBhvr>
                                        <p:cTn id="9" dur="1000" fill="hold"/>
                                        <p:tgtEl>
                                          <p:spTgt spid="4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1000"/>
                                        <p:tgtEl>
                                          <p:spTgt spid="44"/>
                                        </p:tgtEl>
                                      </p:cBhvr>
                                    </p:animEffect>
                                    <p:anim calcmode="lin" valueType="num">
                                      <p:cBhvr>
                                        <p:cTn id="14" dur="1000" fill="hold"/>
                                        <p:tgtEl>
                                          <p:spTgt spid="44"/>
                                        </p:tgtEl>
                                        <p:attrNameLst>
                                          <p:attrName>ppt_x</p:attrName>
                                        </p:attrNameLst>
                                      </p:cBhvr>
                                      <p:tavLst>
                                        <p:tav tm="0">
                                          <p:val>
                                            <p:strVal val="#ppt_x"/>
                                          </p:val>
                                        </p:tav>
                                        <p:tav tm="100000">
                                          <p:val>
                                            <p:strVal val="#ppt_x"/>
                                          </p:val>
                                        </p:tav>
                                      </p:tavLst>
                                    </p:anim>
                                    <p:anim calcmode="lin" valueType="num">
                                      <p:cBhvr>
                                        <p:cTn id="15" dur="1000" fill="hold"/>
                                        <p:tgtEl>
                                          <p:spTgt spid="4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fade">
                                      <p:cBhvr>
                                        <p:cTn id="19" dur="1000"/>
                                        <p:tgtEl>
                                          <p:spTgt spid="47"/>
                                        </p:tgtEl>
                                      </p:cBhvr>
                                    </p:animEffect>
                                    <p:anim calcmode="lin" valueType="num">
                                      <p:cBhvr>
                                        <p:cTn id="20" dur="1000" fill="hold"/>
                                        <p:tgtEl>
                                          <p:spTgt spid="47"/>
                                        </p:tgtEl>
                                        <p:attrNameLst>
                                          <p:attrName>ppt_x</p:attrName>
                                        </p:attrNameLst>
                                      </p:cBhvr>
                                      <p:tavLst>
                                        <p:tav tm="0">
                                          <p:val>
                                            <p:strVal val="#ppt_x"/>
                                          </p:val>
                                        </p:tav>
                                        <p:tav tm="100000">
                                          <p:val>
                                            <p:strVal val="#ppt_x"/>
                                          </p:val>
                                        </p:tav>
                                      </p:tavLst>
                                    </p:anim>
                                    <p:anim calcmode="lin" valueType="num">
                                      <p:cBhvr>
                                        <p:cTn id="21"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33258" y="4437659"/>
            <a:ext cx="2508903" cy="1415841"/>
            <a:chOff x="3920925" y="3508375"/>
            <a:chExt cx="2508903" cy="1415841"/>
          </a:xfrm>
        </p:grpSpPr>
        <p:sp>
          <p:nvSpPr>
            <p:cNvPr id="3" name="文本框 2"/>
            <p:cNvSpPr txBox="1">
              <a:spLocks noChangeArrowheads="1"/>
            </p:cNvSpPr>
            <p:nvPr/>
          </p:nvSpPr>
          <p:spPr bwMode="auto">
            <a:xfrm>
              <a:off x="4186691" y="3508375"/>
              <a:ext cx="194423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500">
                  <a:solidFill>
                    <a:schemeClr val="tx1"/>
                  </a:solidFill>
                  <a:latin typeface="Calibri" panose="020F0502020204030204" pitchFamily="34" charset="0"/>
                  <a:ea typeface="宋体" panose="02010600030101010101" pitchFamily="2" charset="-122"/>
                </a:defRPr>
              </a:lvl1pPr>
              <a:lvl2pPr marL="742950" indent="-285750">
                <a:defRPr sz="1500">
                  <a:solidFill>
                    <a:schemeClr val="tx1"/>
                  </a:solidFill>
                  <a:latin typeface="Calibri" panose="020F0502020204030204" pitchFamily="34" charset="0"/>
                  <a:ea typeface="宋体" panose="02010600030101010101" pitchFamily="2" charset="-122"/>
                </a:defRPr>
              </a:lvl2pPr>
              <a:lvl3pPr marL="1143000" indent="-228600">
                <a:defRPr sz="1500">
                  <a:solidFill>
                    <a:schemeClr val="tx1"/>
                  </a:solidFill>
                  <a:latin typeface="Calibri" panose="020F0502020204030204" pitchFamily="34" charset="0"/>
                  <a:ea typeface="宋体" panose="02010600030101010101" pitchFamily="2" charset="-122"/>
                </a:defRPr>
              </a:lvl3pPr>
              <a:lvl4pPr marL="1600200" indent="-228600">
                <a:defRPr sz="1500">
                  <a:solidFill>
                    <a:schemeClr val="tx1"/>
                  </a:solidFill>
                  <a:latin typeface="Calibri" panose="020F0502020204030204" pitchFamily="34" charset="0"/>
                  <a:ea typeface="宋体" panose="02010600030101010101" pitchFamily="2" charset="-122"/>
                </a:defRPr>
              </a:lvl4pPr>
              <a:lvl5pPr marL="2057400" indent="-228600">
                <a:defRPr sz="1500">
                  <a:solidFill>
                    <a:schemeClr val="tx1"/>
                  </a:solidFill>
                  <a:latin typeface="Calibri" panose="020F0502020204030204" pitchFamily="34" charset="0"/>
                  <a:ea typeface="宋体" panose="02010600030101010101" pitchFamily="2" charset="-122"/>
                </a:defRPr>
              </a:lvl5pPr>
              <a:lvl6pPr marL="25146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6pPr>
              <a:lvl7pPr marL="29718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7pPr>
              <a:lvl8pPr marL="34290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8pPr>
              <a:lvl9pPr marL="38862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9pPr>
            </a:lstStyle>
            <a:p>
              <a:pPr algn="ctr">
                <a:lnSpc>
                  <a:spcPct val="150000"/>
                </a:lnSpc>
              </a:pPr>
              <a:r>
                <a:rPr lang="zh-CN" altLang="en-US" sz="2000" spc="300" dirty="0" smtClean="0">
                  <a:solidFill>
                    <a:schemeClr val="bg1"/>
                  </a:solidFill>
                  <a:latin typeface="+mn-ea"/>
                  <a:ea typeface="+mn-ea"/>
                </a:rPr>
                <a:t>输入</a:t>
              </a:r>
              <a:r>
                <a:rPr lang="zh-CN" altLang="en-US" sz="2000" spc="300" dirty="0">
                  <a:solidFill>
                    <a:schemeClr val="bg1"/>
                  </a:solidFill>
                  <a:latin typeface="+mn-ea"/>
                  <a:ea typeface="+mn-ea"/>
                </a:rPr>
                <a:t>文本</a:t>
              </a:r>
              <a:r>
                <a:rPr lang="zh-CN" altLang="en-US" sz="2000" spc="300" dirty="0" smtClean="0">
                  <a:solidFill>
                    <a:schemeClr val="bg1"/>
                  </a:solidFill>
                  <a:latin typeface="+mn-ea"/>
                  <a:ea typeface="+mn-ea"/>
                </a:rPr>
                <a:t>内容</a:t>
              </a:r>
              <a:endParaRPr lang="en-US" altLang="zh-CN" sz="2000" spc="300" dirty="0">
                <a:solidFill>
                  <a:schemeClr val="bg1"/>
                </a:solidFill>
                <a:latin typeface="+mn-ea"/>
                <a:ea typeface="+mn-ea"/>
              </a:endParaRPr>
            </a:p>
          </p:txBody>
        </p:sp>
        <p:sp>
          <p:nvSpPr>
            <p:cNvPr id="4" name="矩形 3"/>
            <p:cNvSpPr/>
            <p:nvPr/>
          </p:nvSpPr>
          <p:spPr>
            <a:xfrm>
              <a:off x="3920925" y="3862387"/>
              <a:ext cx="2508903" cy="1061829"/>
            </a:xfrm>
            <a:prstGeom prst="rect">
              <a:avLst/>
            </a:prstGeom>
          </p:spPr>
          <p:txBody>
            <a:bodyPr wrap="square">
              <a:spAutoFit/>
            </a:bodyPr>
            <a:lstStyle/>
            <a:p>
              <a:pPr algn="ctr">
                <a:lnSpc>
                  <a:spcPct val="150000"/>
                </a:lnSpc>
              </a:pPr>
              <a:r>
                <a:rPr lang="en-US" altLang="zh-CN" sz="1400" spc="300" noProof="1" smtClean="0">
                  <a:solidFill>
                    <a:schemeClr val="bg1"/>
                  </a:solidFill>
                  <a:latin typeface="+mn-ea"/>
                </a:rPr>
                <a:t>Cillium Adipisic</a:t>
              </a:r>
            </a:p>
            <a:p>
              <a:pPr algn="ctr">
                <a:lnSpc>
                  <a:spcPct val="150000"/>
                </a:lnSpc>
              </a:pPr>
              <a:r>
                <a:rPr lang="en-US" altLang="zh-CN" sz="1400" spc="300" noProof="1" smtClean="0">
                  <a:solidFill>
                    <a:schemeClr val="bg1"/>
                  </a:solidFill>
                  <a:latin typeface="+mn-ea"/>
                </a:rPr>
                <a:t>Pecu, Sed Do Ei Tempor</a:t>
              </a:r>
              <a:endParaRPr lang="zh-CN" altLang="en-US" sz="1400" spc="300" dirty="0">
                <a:solidFill>
                  <a:schemeClr val="bg1"/>
                </a:solidFill>
                <a:latin typeface="+mn-ea"/>
              </a:endParaRPr>
            </a:p>
          </p:txBody>
        </p:sp>
      </p:grpSp>
      <p:grpSp>
        <p:nvGrpSpPr>
          <p:cNvPr id="5" name="组合 4"/>
          <p:cNvGrpSpPr/>
          <p:nvPr/>
        </p:nvGrpSpPr>
        <p:grpSpPr>
          <a:xfrm>
            <a:off x="4841548" y="5145579"/>
            <a:ext cx="2508903" cy="1415841"/>
            <a:chOff x="3920925" y="3508375"/>
            <a:chExt cx="2508903" cy="1415841"/>
          </a:xfrm>
        </p:grpSpPr>
        <p:sp>
          <p:nvSpPr>
            <p:cNvPr id="6" name="文本框 5"/>
            <p:cNvSpPr txBox="1">
              <a:spLocks noChangeArrowheads="1"/>
            </p:cNvSpPr>
            <p:nvPr/>
          </p:nvSpPr>
          <p:spPr bwMode="auto">
            <a:xfrm>
              <a:off x="4186691" y="3508375"/>
              <a:ext cx="194423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500">
                  <a:solidFill>
                    <a:schemeClr val="tx1"/>
                  </a:solidFill>
                  <a:latin typeface="Calibri" panose="020F0502020204030204" pitchFamily="34" charset="0"/>
                  <a:ea typeface="宋体" panose="02010600030101010101" pitchFamily="2" charset="-122"/>
                </a:defRPr>
              </a:lvl1pPr>
              <a:lvl2pPr marL="742950" indent="-285750">
                <a:defRPr sz="1500">
                  <a:solidFill>
                    <a:schemeClr val="tx1"/>
                  </a:solidFill>
                  <a:latin typeface="Calibri" panose="020F0502020204030204" pitchFamily="34" charset="0"/>
                  <a:ea typeface="宋体" panose="02010600030101010101" pitchFamily="2" charset="-122"/>
                </a:defRPr>
              </a:lvl2pPr>
              <a:lvl3pPr marL="1143000" indent="-228600">
                <a:defRPr sz="1500">
                  <a:solidFill>
                    <a:schemeClr val="tx1"/>
                  </a:solidFill>
                  <a:latin typeface="Calibri" panose="020F0502020204030204" pitchFamily="34" charset="0"/>
                  <a:ea typeface="宋体" panose="02010600030101010101" pitchFamily="2" charset="-122"/>
                </a:defRPr>
              </a:lvl3pPr>
              <a:lvl4pPr marL="1600200" indent="-228600">
                <a:defRPr sz="1500">
                  <a:solidFill>
                    <a:schemeClr val="tx1"/>
                  </a:solidFill>
                  <a:latin typeface="Calibri" panose="020F0502020204030204" pitchFamily="34" charset="0"/>
                  <a:ea typeface="宋体" panose="02010600030101010101" pitchFamily="2" charset="-122"/>
                </a:defRPr>
              </a:lvl4pPr>
              <a:lvl5pPr marL="2057400" indent="-228600">
                <a:defRPr sz="1500">
                  <a:solidFill>
                    <a:schemeClr val="tx1"/>
                  </a:solidFill>
                  <a:latin typeface="Calibri" panose="020F0502020204030204" pitchFamily="34" charset="0"/>
                  <a:ea typeface="宋体" panose="02010600030101010101" pitchFamily="2" charset="-122"/>
                </a:defRPr>
              </a:lvl5pPr>
              <a:lvl6pPr marL="25146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6pPr>
              <a:lvl7pPr marL="29718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7pPr>
              <a:lvl8pPr marL="34290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8pPr>
              <a:lvl9pPr marL="38862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9pPr>
            </a:lstStyle>
            <a:p>
              <a:pPr algn="ctr">
                <a:lnSpc>
                  <a:spcPct val="150000"/>
                </a:lnSpc>
              </a:pPr>
              <a:r>
                <a:rPr lang="zh-CN" altLang="en-US" sz="2000" spc="300" dirty="0" smtClean="0">
                  <a:solidFill>
                    <a:schemeClr val="bg1"/>
                  </a:solidFill>
                  <a:latin typeface="+mn-ea"/>
                  <a:ea typeface="+mn-ea"/>
                </a:rPr>
                <a:t>输入</a:t>
              </a:r>
              <a:r>
                <a:rPr lang="zh-CN" altLang="en-US" sz="2000" spc="300" dirty="0">
                  <a:solidFill>
                    <a:schemeClr val="bg1"/>
                  </a:solidFill>
                  <a:latin typeface="+mn-ea"/>
                  <a:ea typeface="+mn-ea"/>
                </a:rPr>
                <a:t>文本</a:t>
              </a:r>
              <a:r>
                <a:rPr lang="zh-CN" altLang="en-US" sz="2000" spc="300" dirty="0" smtClean="0">
                  <a:solidFill>
                    <a:schemeClr val="bg1"/>
                  </a:solidFill>
                  <a:latin typeface="+mn-ea"/>
                  <a:ea typeface="+mn-ea"/>
                </a:rPr>
                <a:t>内容</a:t>
              </a:r>
              <a:endParaRPr lang="en-US" altLang="zh-CN" sz="2000" spc="300" dirty="0">
                <a:solidFill>
                  <a:schemeClr val="bg1"/>
                </a:solidFill>
                <a:latin typeface="+mn-ea"/>
                <a:ea typeface="+mn-ea"/>
              </a:endParaRPr>
            </a:p>
          </p:txBody>
        </p:sp>
        <p:sp>
          <p:nvSpPr>
            <p:cNvPr id="7" name="矩形 6"/>
            <p:cNvSpPr/>
            <p:nvPr/>
          </p:nvSpPr>
          <p:spPr>
            <a:xfrm>
              <a:off x="3920925" y="3862387"/>
              <a:ext cx="2508903" cy="1061829"/>
            </a:xfrm>
            <a:prstGeom prst="rect">
              <a:avLst/>
            </a:prstGeom>
          </p:spPr>
          <p:txBody>
            <a:bodyPr wrap="square">
              <a:spAutoFit/>
            </a:bodyPr>
            <a:lstStyle/>
            <a:p>
              <a:pPr algn="ctr">
                <a:lnSpc>
                  <a:spcPct val="150000"/>
                </a:lnSpc>
              </a:pPr>
              <a:r>
                <a:rPr lang="en-US" altLang="zh-CN" sz="1400" spc="300" noProof="1" smtClean="0">
                  <a:solidFill>
                    <a:schemeClr val="bg1"/>
                  </a:solidFill>
                  <a:latin typeface="+mn-ea"/>
                </a:rPr>
                <a:t>Cillium Adipisic</a:t>
              </a:r>
            </a:p>
            <a:p>
              <a:pPr algn="ctr">
                <a:lnSpc>
                  <a:spcPct val="150000"/>
                </a:lnSpc>
              </a:pPr>
              <a:r>
                <a:rPr lang="en-US" altLang="zh-CN" sz="1400" spc="300" noProof="1" smtClean="0">
                  <a:solidFill>
                    <a:schemeClr val="bg1"/>
                  </a:solidFill>
                  <a:latin typeface="+mn-ea"/>
                </a:rPr>
                <a:t>Pecu, Sed Do Ei Tempor</a:t>
              </a:r>
              <a:endParaRPr lang="zh-CN" altLang="en-US" sz="1400" spc="300" dirty="0">
                <a:solidFill>
                  <a:schemeClr val="bg1"/>
                </a:solidFill>
                <a:latin typeface="+mn-ea"/>
              </a:endParaRPr>
            </a:p>
          </p:txBody>
        </p:sp>
      </p:grpSp>
      <p:grpSp>
        <p:nvGrpSpPr>
          <p:cNvPr id="8" name="组合 7"/>
          <p:cNvGrpSpPr/>
          <p:nvPr/>
        </p:nvGrpSpPr>
        <p:grpSpPr>
          <a:xfrm>
            <a:off x="7711820" y="2857406"/>
            <a:ext cx="2508903" cy="1415841"/>
            <a:chOff x="3920925" y="3508375"/>
            <a:chExt cx="2508903" cy="1415841"/>
          </a:xfrm>
        </p:grpSpPr>
        <p:sp>
          <p:nvSpPr>
            <p:cNvPr id="9" name="文本框 8"/>
            <p:cNvSpPr txBox="1">
              <a:spLocks noChangeArrowheads="1"/>
            </p:cNvSpPr>
            <p:nvPr/>
          </p:nvSpPr>
          <p:spPr bwMode="auto">
            <a:xfrm>
              <a:off x="4186691" y="3508375"/>
              <a:ext cx="194423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500">
                  <a:solidFill>
                    <a:schemeClr val="tx1"/>
                  </a:solidFill>
                  <a:latin typeface="Calibri" panose="020F0502020204030204" pitchFamily="34" charset="0"/>
                  <a:ea typeface="宋体" panose="02010600030101010101" pitchFamily="2" charset="-122"/>
                </a:defRPr>
              </a:lvl1pPr>
              <a:lvl2pPr marL="742950" indent="-285750">
                <a:defRPr sz="1500">
                  <a:solidFill>
                    <a:schemeClr val="tx1"/>
                  </a:solidFill>
                  <a:latin typeface="Calibri" panose="020F0502020204030204" pitchFamily="34" charset="0"/>
                  <a:ea typeface="宋体" panose="02010600030101010101" pitchFamily="2" charset="-122"/>
                </a:defRPr>
              </a:lvl2pPr>
              <a:lvl3pPr marL="1143000" indent="-228600">
                <a:defRPr sz="1500">
                  <a:solidFill>
                    <a:schemeClr val="tx1"/>
                  </a:solidFill>
                  <a:latin typeface="Calibri" panose="020F0502020204030204" pitchFamily="34" charset="0"/>
                  <a:ea typeface="宋体" panose="02010600030101010101" pitchFamily="2" charset="-122"/>
                </a:defRPr>
              </a:lvl3pPr>
              <a:lvl4pPr marL="1600200" indent="-228600">
                <a:defRPr sz="1500">
                  <a:solidFill>
                    <a:schemeClr val="tx1"/>
                  </a:solidFill>
                  <a:latin typeface="Calibri" panose="020F0502020204030204" pitchFamily="34" charset="0"/>
                  <a:ea typeface="宋体" panose="02010600030101010101" pitchFamily="2" charset="-122"/>
                </a:defRPr>
              </a:lvl4pPr>
              <a:lvl5pPr marL="2057400" indent="-228600">
                <a:defRPr sz="1500">
                  <a:solidFill>
                    <a:schemeClr val="tx1"/>
                  </a:solidFill>
                  <a:latin typeface="Calibri" panose="020F0502020204030204" pitchFamily="34" charset="0"/>
                  <a:ea typeface="宋体" panose="02010600030101010101" pitchFamily="2" charset="-122"/>
                </a:defRPr>
              </a:lvl5pPr>
              <a:lvl6pPr marL="25146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6pPr>
              <a:lvl7pPr marL="29718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7pPr>
              <a:lvl8pPr marL="34290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8pPr>
              <a:lvl9pPr marL="38862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9pPr>
            </a:lstStyle>
            <a:p>
              <a:pPr algn="ctr">
                <a:lnSpc>
                  <a:spcPct val="150000"/>
                </a:lnSpc>
              </a:pPr>
              <a:r>
                <a:rPr lang="zh-CN" altLang="en-US" sz="2000" spc="300" dirty="0" smtClean="0">
                  <a:solidFill>
                    <a:schemeClr val="bg1"/>
                  </a:solidFill>
                  <a:latin typeface="+mn-ea"/>
                  <a:ea typeface="+mn-ea"/>
                </a:rPr>
                <a:t>输入</a:t>
              </a:r>
              <a:r>
                <a:rPr lang="zh-CN" altLang="en-US" sz="2000" spc="300" dirty="0">
                  <a:solidFill>
                    <a:schemeClr val="bg1"/>
                  </a:solidFill>
                  <a:latin typeface="+mn-ea"/>
                  <a:ea typeface="+mn-ea"/>
                </a:rPr>
                <a:t>文本</a:t>
              </a:r>
              <a:r>
                <a:rPr lang="zh-CN" altLang="en-US" sz="2000" spc="300" dirty="0" smtClean="0">
                  <a:solidFill>
                    <a:schemeClr val="bg1"/>
                  </a:solidFill>
                  <a:latin typeface="+mn-ea"/>
                  <a:ea typeface="+mn-ea"/>
                </a:rPr>
                <a:t>内容</a:t>
              </a:r>
              <a:endParaRPr lang="en-US" altLang="zh-CN" sz="2000" spc="300" dirty="0">
                <a:solidFill>
                  <a:schemeClr val="bg1"/>
                </a:solidFill>
                <a:latin typeface="+mn-ea"/>
                <a:ea typeface="+mn-ea"/>
              </a:endParaRPr>
            </a:p>
          </p:txBody>
        </p:sp>
        <p:sp>
          <p:nvSpPr>
            <p:cNvPr id="10" name="矩形 9"/>
            <p:cNvSpPr/>
            <p:nvPr/>
          </p:nvSpPr>
          <p:spPr>
            <a:xfrm>
              <a:off x="3920925" y="3862387"/>
              <a:ext cx="2508903" cy="1061829"/>
            </a:xfrm>
            <a:prstGeom prst="rect">
              <a:avLst/>
            </a:prstGeom>
          </p:spPr>
          <p:txBody>
            <a:bodyPr wrap="square">
              <a:spAutoFit/>
            </a:bodyPr>
            <a:lstStyle/>
            <a:p>
              <a:pPr algn="ctr">
                <a:lnSpc>
                  <a:spcPct val="150000"/>
                </a:lnSpc>
              </a:pPr>
              <a:r>
                <a:rPr lang="en-US" altLang="zh-CN" sz="1400" spc="300" noProof="1" smtClean="0">
                  <a:solidFill>
                    <a:schemeClr val="bg1"/>
                  </a:solidFill>
                  <a:latin typeface="+mn-ea"/>
                </a:rPr>
                <a:t>Cillium Adipisic</a:t>
              </a:r>
            </a:p>
            <a:p>
              <a:pPr algn="ctr">
                <a:lnSpc>
                  <a:spcPct val="150000"/>
                </a:lnSpc>
              </a:pPr>
              <a:r>
                <a:rPr lang="en-US" altLang="zh-CN" sz="1400" spc="300" noProof="1" smtClean="0">
                  <a:solidFill>
                    <a:schemeClr val="bg1"/>
                  </a:solidFill>
                  <a:latin typeface="+mn-ea"/>
                </a:rPr>
                <a:t>Pecu, Sed Do Ei Tempor</a:t>
              </a:r>
              <a:endParaRPr lang="zh-CN" altLang="en-US" sz="1400" spc="300" dirty="0">
                <a:solidFill>
                  <a:schemeClr val="bg1"/>
                </a:solidFill>
                <a:latin typeface="+mn-ea"/>
              </a:endParaRPr>
            </a:p>
          </p:txBody>
        </p:sp>
      </p:grpSp>
      <p:pic>
        <p:nvPicPr>
          <p:cNvPr id="11" name="图片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201409" y="2299186"/>
            <a:ext cx="1441849" cy="2138473"/>
          </a:xfrm>
          <a:prstGeom prst="rect">
            <a:avLst/>
          </a:prstGeom>
        </p:spPr>
      </p:pic>
      <p:pic>
        <p:nvPicPr>
          <p:cNvPr id="12" name="图片 1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09699" y="2830100"/>
            <a:ext cx="1441849" cy="2138473"/>
          </a:xfrm>
          <a:prstGeom prst="rect">
            <a:avLst/>
          </a:prstGeom>
        </p:spPr>
      </p:pic>
      <p:pic>
        <p:nvPicPr>
          <p:cNvPr id="13" name="图片 1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447894" y="691627"/>
            <a:ext cx="1441849" cy="2138473"/>
          </a:xfrm>
          <a:prstGeom prst="rect">
            <a:avLst/>
          </a:prstGeom>
        </p:spPr>
      </p:pic>
    </p:spTree>
    <p:extLst>
      <p:ext uri="{BB962C8B-B14F-4D97-AF65-F5344CB8AC3E}">
        <p14:creationId xmlns:p14="http://schemas.microsoft.com/office/powerpoint/2010/main" val="27977908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1000"/>
                                        <p:tgtEl>
                                          <p:spTgt spid="13"/>
                                        </p:tgtEl>
                                      </p:cBhvr>
                                    </p:animEffect>
                                    <p:anim calcmode="lin" valueType="num">
                                      <p:cBhvr>
                                        <p:cTn id="33" dur="1000" fill="hold"/>
                                        <p:tgtEl>
                                          <p:spTgt spid="13"/>
                                        </p:tgtEl>
                                        <p:attrNameLst>
                                          <p:attrName>ppt_x</p:attrName>
                                        </p:attrNameLst>
                                      </p:cBhvr>
                                      <p:tavLst>
                                        <p:tav tm="0">
                                          <p:val>
                                            <p:strVal val="#ppt_x"/>
                                          </p:val>
                                        </p:tav>
                                        <p:tav tm="100000">
                                          <p:val>
                                            <p:strVal val="#ppt_x"/>
                                          </p:val>
                                        </p:tav>
                                      </p:tavLst>
                                    </p:anim>
                                    <p:anim calcmode="lin" valueType="num">
                                      <p:cBhvr>
                                        <p:cTn id="3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6044563" y="997734"/>
            <a:ext cx="5072531" cy="4862533"/>
            <a:chOff x="6216013" y="1715191"/>
            <a:chExt cx="5072531" cy="4862533"/>
          </a:xfrm>
        </p:grpSpPr>
        <p:grpSp>
          <p:nvGrpSpPr>
            <p:cNvPr id="2" name="组合 1"/>
            <p:cNvGrpSpPr/>
            <p:nvPr/>
          </p:nvGrpSpPr>
          <p:grpSpPr>
            <a:xfrm>
              <a:off x="6216013" y="1715191"/>
              <a:ext cx="5072531" cy="4862533"/>
              <a:chOff x="5157064" y="1671649"/>
              <a:chExt cx="1779709" cy="1706031"/>
            </a:xfrm>
            <a:solidFill>
              <a:srgbClr val="518701"/>
            </a:solidFill>
          </p:grpSpPr>
          <p:sp>
            <p:nvSpPr>
              <p:cNvPr id="3" name="Freeform 5"/>
              <p:cNvSpPr>
                <a:spLocks/>
              </p:cNvSpPr>
              <p:nvPr/>
            </p:nvSpPr>
            <p:spPr bwMode="auto">
              <a:xfrm>
                <a:off x="5157065" y="1671650"/>
                <a:ext cx="1779708" cy="1706030"/>
              </a:xfrm>
              <a:custGeom>
                <a:avLst/>
                <a:gdLst>
                  <a:gd name="T0" fmla="*/ 526 w 590"/>
                  <a:gd name="T1" fmla="*/ 92 h 566"/>
                  <a:gd name="T2" fmla="*/ 426 w 590"/>
                  <a:gd name="T3" fmla="*/ 25 h 566"/>
                  <a:gd name="T4" fmla="*/ 327 w 590"/>
                  <a:gd name="T5" fmla="*/ 2 h 566"/>
                  <a:gd name="T6" fmla="*/ 326 w 590"/>
                  <a:gd name="T7" fmla="*/ 2 h 566"/>
                  <a:gd name="T8" fmla="*/ 289 w 590"/>
                  <a:gd name="T9" fmla="*/ 0 h 566"/>
                  <a:gd name="T10" fmla="*/ 262 w 590"/>
                  <a:gd name="T11" fmla="*/ 1 h 566"/>
                  <a:gd name="T12" fmla="*/ 176 w 590"/>
                  <a:gd name="T13" fmla="*/ 14 h 566"/>
                  <a:gd name="T14" fmla="*/ 58 w 590"/>
                  <a:gd name="T15" fmla="*/ 79 h 566"/>
                  <a:gd name="T16" fmla="*/ 29 w 590"/>
                  <a:gd name="T17" fmla="*/ 119 h 566"/>
                  <a:gd name="T18" fmla="*/ 22 w 590"/>
                  <a:gd name="T19" fmla="*/ 133 h 566"/>
                  <a:gd name="T20" fmla="*/ 0 w 590"/>
                  <a:gd name="T21" fmla="*/ 245 h 566"/>
                  <a:gd name="T22" fmla="*/ 25 w 590"/>
                  <a:gd name="T23" fmla="*/ 363 h 566"/>
                  <a:gd name="T24" fmla="*/ 187 w 590"/>
                  <a:gd name="T25" fmla="*/ 538 h 566"/>
                  <a:gd name="T26" fmla="*/ 278 w 590"/>
                  <a:gd name="T27" fmla="*/ 563 h 566"/>
                  <a:gd name="T28" fmla="*/ 382 w 590"/>
                  <a:gd name="T29" fmla="*/ 550 h 566"/>
                  <a:gd name="T30" fmla="*/ 480 w 590"/>
                  <a:gd name="T31" fmla="*/ 476 h 566"/>
                  <a:gd name="T32" fmla="*/ 570 w 590"/>
                  <a:gd name="T33" fmla="*/ 301 h 566"/>
                  <a:gd name="T34" fmla="*/ 526 w 590"/>
                  <a:gd name="T35" fmla="*/ 9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0" h="566">
                    <a:moveTo>
                      <a:pt x="526" y="92"/>
                    </a:moveTo>
                    <a:cubicBezTo>
                      <a:pt x="498" y="61"/>
                      <a:pt x="464" y="40"/>
                      <a:pt x="426" y="25"/>
                    </a:cubicBezTo>
                    <a:cubicBezTo>
                      <a:pt x="394" y="12"/>
                      <a:pt x="361" y="5"/>
                      <a:pt x="327" y="2"/>
                    </a:cubicBezTo>
                    <a:cubicBezTo>
                      <a:pt x="327" y="2"/>
                      <a:pt x="327" y="2"/>
                      <a:pt x="326" y="2"/>
                    </a:cubicBezTo>
                    <a:cubicBezTo>
                      <a:pt x="315" y="1"/>
                      <a:pt x="303" y="0"/>
                      <a:pt x="289" y="0"/>
                    </a:cubicBezTo>
                    <a:cubicBezTo>
                      <a:pt x="280" y="0"/>
                      <a:pt x="271" y="1"/>
                      <a:pt x="262" y="1"/>
                    </a:cubicBezTo>
                    <a:cubicBezTo>
                      <a:pt x="237" y="1"/>
                      <a:pt x="207" y="5"/>
                      <a:pt x="176" y="14"/>
                    </a:cubicBezTo>
                    <a:cubicBezTo>
                      <a:pt x="121" y="29"/>
                      <a:pt x="76" y="54"/>
                      <a:pt x="58" y="79"/>
                    </a:cubicBezTo>
                    <a:cubicBezTo>
                      <a:pt x="47" y="91"/>
                      <a:pt x="37" y="104"/>
                      <a:pt x="29" y="119"/>
                    </a:cubicBezTo>
                    <a:cubicBezTo>
                      <a:pt x="26" y="124"/>
                      <a:pt x="24" y="128"/>
                      <a:pt x="22" y="133"/>
                    </a:cubicBezTo>
                    <a:cubicBezTo>
                      <a:pt x="8" y="163"/>
                      <a:pt x="0" y="202"/>
                      <a:pt x="0" y="245"/>
                    </a:cubicBezTo>
                    <a:cubicBezTo>
                      <a:pt x="0" y="291"/>
                      <a:pt x="9" y="333"/>
                      <a:pt x="25" y="363"/>
                    </a:cubicBezTo>
                    <a:cubicBezTo>
                      <a:pt x="58" y="439"/>
                      <a:pt x="111" y="499"/>
                      <a:pt x="187" y="538"/>
                    </a:cubicBezTo>
                    <a:cubicBezTo>
                      <a:pt x="215" y="552"/>
                      <a:pt x="246" y="560"/>
                      <a:pt x="278" y="563"/>
                    </a:cubicBezTo>
                    <a:cubicBezTo>
                      <a:pt x="314" y="566"/>
                      <a:pt x="349" y="563"/>
                      <a:pt x="382" y="550"/>
                    </a:cubicBezTo>
                    <a:cubicBezTo>
                      <a:pt x="422" y="535"/>
                      <a:pt x="453" y="508"/>
                      <a:pt x="480" y="476"/>
                    </a:cubicBezTo>
                    <a:cubicBezTo>
                      <a:pt x="524" y="425"/>
                      <a:pt x="554" y="366"/>
                      <a:pt x="570" y="301"/>
                    </a:cubicBezTo>
                    <a:cubicBezTo>
                      <a:pt x="590" y="225"/>
                      <a:pt x="580" y="153"/>
                      <a:pt x="526" y="92"/>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zh-CN" altLang="en-US"/>
              </a:p>
            </p:txBody>
          </p:sp>
          <p:sp>
            <p:nvSpPr>
              <p:cNvPr id="4" name="Freeform 5"/>
              <p:cNvSpPr>
                <a:spLocks/>
              </p:cNvSpPr>
              <p:nvPr/>
            </p:nvSpPr>
            <p:spPr bwMode="auto">
              <a:xfrm rot="1493204">
                <a:off x="5157064" y="1671649"/>
                <a:ext cx="1779708" cy="1706030"/>
              </a:xfrm>
              <a:custGeom>
                <a:avLst/>
                <a:gdLst>
                  <a:gd name="T0" fmla="*/ 526 w 590"/>
                  <a:gd name="T1" fmla="*/ 92 h 566"/>
                  <a:gd name="T2" fmla="*/ 426 w 590"/>
                  <a:gd name="T3" fmla="*/ 25 h 566"/>
                  <a:gd name="T4" fmla="*/ 327 w 590"/>
                  <a:gd name="T5" fmla="*/ 2 h 566"/>
                  <a:gd name="T6" fmla="*/ 326 w 590"/>
                  <a:gd name="T7" fmla="*/ 2 h 566"/>
                  <a:gd name="T8" fmla="*/ 289 w 590"/>
                  <a:gd name="T9" fmla="*/ 0 h 566"/>
                  <a:gd name="T10" fmla="*/ 262 w 590"/>
                  <a:gd name="T11" fmla="*/ 1 h 566"/>
                  <a:gd name="T12" fmla="*/ 176 w 590"/>
                  <a:gd name="T13" fmla="*/ 14 h 566"/>
                  <a:gd name="T14" fmla="*/ 58 w 590"/>
                  <a:gd name="T15" fmla="*/ 79 h 566"/>
                  <a:gd name="T16" fmla="*/ 29 w 590"/>
                  <a:gd name="T17" fmla="*/ 119 h 566"/>
                  <a:gd name="T18" fmla="*/ 22 w 590"/>
                  <a:gd name="T19" fmla="*/ 133 h 566"/>
                  <a:gd name="T20" fmla="*/ 0 w 590"/>
                  <a:gd name="T21" fmla="*/ 245 h 566"/>
                  <a:gd name="T22" fmla="*/ 25 w 590"/>
                  <a:gd name="T23" fmla="*/ 363 h 566"/>
                  <a:gd name="T24" fmla="*/ 187 w 590"/>
                  <a:gd name="T25" fmla="*/ 538 h 566"/>
                  <a:gd name="T26" fmla="*/ 278 w 590"/>
                  <a:gd name="T27" fmla="*/ 563 h 566"/>
                  <a:gd name="T28" fmla="*/ 382 w 590"/>
                  <a:gd name="T29" fmla="*/ 550 h 566"/>
                  <a:gd name="T30" fmla="*/ 480 w 590"/>
                  <a:gd name="T31" fmla="*/ 476 h 566"/>
                  <a:gd name="T32" fmla="*/ 570 w 590"/>
                  <a:gd name="T33" fmla="*/ 301 h 566"/>
                  <a:gd name="T34" fmla="*/ 526 w 590"/>
                  <a:gd name="T35" fmla="*/ 9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0" h="566">
                    <a:moveTo>
                      <a:pt x="526" y="92"/>
                    </a:moveTo>
                    <a:cubicBezTo>
                      <a:pt x="498" y="61"/>
                      <a:pt x="464" y="40"/>
                      <a:pt x="426" y="25"/>
                    </a:cubicBezTo>
                    <a:cubicBezTo>
                      <a:pt x="394" y="12"/>
                      <a:pt x="361" y="5"/>
                      <a:pt x="327" y="2"/>
                    </a:cubicBezTo>
                    <a:cubicBezTo>
                      <a:pt x="327" y="2"/>
                      <a:pt x="327" y="2"/>
                      <a:pt x="326" y="2"/>
                    </a:cubicBezTo>
                    <a:cubicBezTo>
                      <a:pt x="315" y="1"/>
                      <a:pt x="303" y="0"/>
                      <a:pt x="289" y="0"/>
                    </a:cubicBezTo>
                    <a:cubicBezTo>
                      <a:pt x="280" y="0"/>
                      <a:pt x="271" y="1"/>
                      <a:pt x="262" y="1"/>
                    </a:cubicBezTo>
                    <a:cubicBezTo>
                      <a:pt x="237" y="1"/>
                      <a:pt x="207" y="5"/>
                      <a:pt x="176" y="14"/>
                    </a:cubicBezTo>
                    <a:cubicBezTo>
                      <a:pt x="121" y="29"/>
                      <a:pt x="76" y="54"/>
                      <a:pt x="58" y="79"/>
                    </a:cubicBezTo>
                    <a:cubicBezTo>
                      <a:pt x="47" y="91"/>
                      <a:pt x="37" y="104"/>
                      <a:pt x="29" y="119"/>
                    </a:cubicBezTo>
                    <a:cubicBezTo>
                      <a:pt x="26" y="124"/>
                      <a:pt x="24" y="128"/>
                      <a:pt x="22" y="133"/>
                    </a:cubicBezTo>
                    <a:cubicBezTo>
                      <a:pt x="8" y="163"/>
                      <a:pt x="0" y="202"/>
                      <a:pt x="0" y="245"/>
                    </a:cubicBezTo>
                    <a:cubicBezTo>
                      <a:pt x="0" y="291"/>
                      <a:pt x="9" y="333"/>
                      <a:pt x="25" y="363"/>
                    </a:cubicBezTo>
                    <a:cubicBezTo>
                      <a:pt x="58" y="439"/>
                      <a:pt x="111" y="499"/>
                      <a:pt x="187" y="538"/>
                    </a:cubicBezTo>
                    <a:cubicBezTo>
                      <a:pt x="215" y="552"/>
                      <a:pt x="246" y="560"/>
                      <a:pt x="278" y="563"/>
                    </a:cubicBezTo>
                    <a:cubicBezTo>
                      <a:pt x="314" y="566"/>
                      <a:pt x="349" y="563"/>
                      <a:pt x="382" y="550"/>
                    </a:cubicBezTo>
                    <a:cubicBezTo>
                      <a:pt x="422" y="535"/>
                      <a:pt x="453" y="508"/>
                      <a:pt x="480" y="476"/>
                    </a:cubicBezTo>
                    <a:cubicBezTo>
                      <a:pt x="524" y="425"/>
                      <a:pt x="554" y="366"/>
                      <a:pt x="570" y="301"/>
                    </a:cubicBezTo>
                    <a:cubicBezTo>
                      <a:pt x="590" y="225"/>
                      <a:pt x="580" y="153"/>
                      <a:pt x="526" y="92"/>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zh-CN" altLang="en-US"/>
              </a:p>
            </p:txBody>
          </p:sp>
        </p:grpSp>
        <p:graphicFrame>
          <p:nvGraphicFramePr>
            <p:cNvPr id="6" name="图表 5"/>
            <p:cNvGraphicFramePr/>
            <p:nvPr>
              <p:extLst>
                <p:ext uri="{D42A27DB-BD31-4B8C-83A1-F6EECF244321}">
                  <p14:modId xmlns:p14="http://schemas.microsoft.com/office/powerpoint/2010/main" val="306129785"/>
                </p:ext>
              </p:extLst>
            </p:nvPr>
          </p:nvGraphicFramePr>
          <p:xfrm>
            <a:off x="6696067" y="2435271"/>
            <a:ext cx="3929131" cy="3342165"/>
          </p:xfrm>
          <a:graphic>
            <a:graphicData uri="http://schemas.openxmlformats.org/drawingml/2006/chart">
              <c:chart xmlns:c="http://schemas.openxmlformats.org/drawingml/2006/chart" xmlns:r="http://schemas.openxmlformats.org/officeDocument/2006/relationships" r:id="rId3"/>
            </a:graphicData>
          </a:graphic>
        </p:graphicFrame>
        <p:sp>
          <p:nvSpPr>
            <p:cNvPr id="7" name="文本框 6"/>
            <p:cNvSpPr txBox="1"/>
            <p:nvPr/>
          </p:nvSpPr>
          <p:spPr>
            <a:xfrm>
              <a:off x="6934787" y="2564961"/>
              <a:ext cx="2761613" cy="379656"/>
            </a:xfrm>
            <a:prstGeom prst="rect">
              <a:avLst/>
            </a:prstGeom>
            <a:noFill/>
          </p:spPr>
          <p:txBody>
            <a:bodyPr wrap="square" rtlCol="0">
              <a:spAutoFit/>
            </a:bodyPr>
            <a:lstStyle/>
            <a:p>
              <a:r>
                <a:rPr lang="en-US" altLang="zh-CN" sz="1867" dirty="0">
                  <a:latin typeface="华文细黑" panose="02010600040101010101" pitchFamily="2" charset="-122"/>
                  <a:ea typeface="华文细黑" panose="02010600040101010101" pitchFamily="2" charset="-122"/>
                </a:rPr>
                <a:t>Add texe here</a:t>
              </a:r>
              <a:endParaRPr lang="zh-CN" altLang="en-US" sz="1867" dirty="0">
                <a:latin typeface="华文细黑" panose="02010600040101010101" pitchFamily="2" charset="-122"/>
                <a:ea typeface="华文细黑" panose="02010600040101010101" pitchFamily="2" charset="-122"/>
              </a:endParaRPr>
            </a:p>
          </p:txBody>
        </p:sp>
      </p:grpSp>
      <p:grpSp>
        <p:nvGrpSpPr>
          <p:cNvPr id="9" name="组合 8"/>
          <p:cNvGrpSpPr/>
          <p:nvPr/>
        </p:nvGrpSpPr>
        <p:grpSpPr>
          <a:xfrm>
            <a:off x="197755" y="2095833"/>
            <a:ext cx="5965531" cy="2920507"/>
            <a:chOff x="669705" y="2255315"/>
            <a:chExt cx="5965531" cy="2920507"/>
          </a:xfrm>
        </p:grpSpPr>
        <p:sp>
          <p:nvSpPr>
            <p:cNvPr id="10" name="文本框 9"/>
            <p:cNvSpPr txBox="1"/>
            <p:nvPr/>
          </p:nvSpPr>
          <p:spPr>
            <a:xfrm>
              <a:off x="669705" y="2255315"/>
              <a:ext cx="3917409" cy="923330"/>
            </a:xfrm>
            <a:prstGeom prst="rect">
              <a:avLst/>
            </a:prstGeom>
            <a:noFill/>
          </p:spPr>
          <p:txBody>
            <a:bodyPr vert="horz" wrap="square" rtlCol="0">
              <a:spAutoFit/>
            </a:bodyPr>
            <a:lstStyle/>
            <a:p>
              <a:pPr algn="ctr"/>
              <a:r>
                <a:rPr lang="zh-CN" altLang="en-US" sz="5400" dirty="0" smtClean="0">
                  <a:solidFill>
                    <a:schemeClr val="bg1"/>
                  </a:solidFill>
                  <a:latin typeface="方正清刻本悦宋简体" panose="02000000000000000000" pitchFamily="2" charset="-122"/>
                  <a:ea typeface="方正清刻本悦宋简体" panose="02000000000000000000" pitchFamily="2" charset="-122"/>
                </a:rPr>
                <a:t>输入标题</a:t>
              </a:r>
              <a:endParaRPr lang="zh-CN" altLang="en-US" sz="5400"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11" name="Content Placeholder 2"/>
            <p:cNvSpPr txBox="1"/>
            <p:nvPr/>
          </p:nvSpPr>
          <p:spPr>
            <a:xfrm>
              <a:off x="1133785" y="3178645"/>
              <a:ext cx="5501451" cy="1997177"/>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450340">
                <a:lnSpc>
                  <a:spcPct val="150000"/>
                </a:lnSpc>
                <a:spcBef>
                  <a:spcPts val="0"/>
                </a:spcBef>
                <a:buNone/>
              </a:pPr>
              <a:r>
                <a:rPr lang="zh-CN" altLang="en-US" sz="1800" spc="600" dirty="0" smtClean="0">
                  <a:solidFill>
                    <a:schemeClr val="bg1"/>
                  </a:solidFill>
                  <a:latin typeface="+mn-ea"/>
                </a:rPr>
                <a:t>内容</a:t>
              </a:r>
              <a:r>
                <a:rPr lang="zh-CN" altLang="en-US" sz="1800" spc="600" dirty="0">
                  <a:solidFill>
                    <a:schemeClr val="bg1"/>
                  </a:solidFill>
                  <a:latin typeface="+mn-ea"/>
                </a:rPr>
                <a:t>打在这里，或者通过复制您的文本内容打在这里，或者通过复制您的</a:t>
              </a:r>
              <a:r>
                <a:rPr lang="zh-CN" altLang="en-US" sz="1800" spc="600" dirty="0" smtClean="0">
                  <a:solidFill>
                    <a:schemeClr val="bg1"/>
                  </a:solidFill>
                  <a:latin typeface="+mn-ea"/>
                </a:rPr>
                <a:t>文本</a:t>
              </a:r>
              <a:endParaRPr lang="zh-CN" altLang="en-US" sz="1800" spc="600" dirty="0">
                <a:solidFill>
                  <a:schemeClr val="bg1"/>
                </a:solidFill>
                <a:latin typeface="+mn-ea"/>
              </a:endParaRPr>
            </a:p>
          </p:txBody>
        </p:sp>
        <p:grpSp>
          <p:nvGrpSpPr>
            <p:cNvPr id="12" name="组合 11"/>
            <p:cNvGrpSpPr/>
            <p:nvPr/>
          </p:nvGrpSpPr>
          <p:grpSpPr>
            <a:xfrm>
              <a:off x="1264865" y="4292341"/>
              <a:ext cx="1632914" cy="609600"/>
              <a:chOff x="1290265" y="4292341"/>
              <a:chExt cx="1632914" cy="609600"/>
            </a:xfrm>
          </p:grpSpPr>
          <p:sp>
            <p:nvSpPr>
              <p:cNvPr id="13" name="矩形 12"/>
              <p:cNvSpPr/>
              <p:nvPr/>
            </p:nvSpPr>
            <p:spPr>
              <a:xfrm>
                <a:off x="1290265" y="4292341"/>
                <a:ext cx="1632914"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316882" y="4370627"/>
                <a:ext cx="1555750" cy="400110"/>
              </a:xfrm>
              <a:prstGeom prst="rect">
                <a:avLst/>
              </a:prstGeom>
              <a:noFill/>
            </p:spPr>
            <p:txBody>
              <a:bodyPr wrap="square" rtlCol="0">
                <a:spAutoFit/>
              </a:bodyPr>
              <a:lstStyle/>
              <a:p>
                <a:pPr algn="ctr"/>
                <a:r>
                  <a:rPr lang="en-US" altLang="zh-CN" sz="2000" dirty="0" smtClean="0"/>
                  <a:t>READ MORE</a:t>
                </a:r>
                <a:endParaRPr lang="zh-CN" altLang="en-US" sz="2000" dirty="0"/>
              </a:p>
            </p:txBody>
          </p:sp>
        </p:grpSp>
      </p:grpSp>
    </p:spTree>
    <p:extLst>
      <p:ext uri="{BB962C8B-B14F-4D97-AF65-F5344CB8AC3E}">
        <p14:creationId xmlns:p14="http://schemas.microsoft.com/office/powerpoint/2010/main" val="284023001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839041" y="1689464"/>
            <a:ext cx="8513918" cy="3326672"/>
            <a:chOff x="1809719" y="1686531"/>
            <a:chExt cx="8513918" cy="3326672"/>
          </a:xfrm>
        </p:grpSpPr>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809719" y="1686531"/>
              <a:ext cx="3326672" cy="3326672"/>
            </a:xfrm>
            <a:custGeom>
              <a:avLst/>
              <a:gdLst>
                <a:gd name="connsiteX0" fmla="*/ 1663336 w 3326672"/>
                <a:gd name="connsiteY0" fmla="*/ 0 h 3326672"/>
                <a:gd name="connsiteX1" fmla="*/ 3326672 w 3326672"/>
                <a:gd name="connsiteY1" fmla="*/ 1663336 h 3326672"/>
                <a:gd name="connsiteX2" fmla="*/ 1663336 w 3326672"/>
                <a:gd name="connsiteY2" fmla="*/ 3326672 h 3326672"/>
                <a:gd name="connsiteX3" fmla="*/ 0 w 3326672"/>
                <a:gd name="connsiteY3" fmla="*/ 1663336 h 3326672"/>
                <a:gd name="connsiteX4" fmla="*/ 1663336 w 3326672"/>
                <a:gd name="connsiteY4" fmla="*/ 0 h 33266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6672" h="3326672">
                  <a:moveTo>
                    <a:pt x="1663336" y="0"/>
                  </a:moveTo>
                  <a:cubicBezTo>
                    <a:pt x="2581971" y="0"/>
                    <a:pt x="3326672" y="744701"/>
                    <a:pt x="3326672" y="1663336"/>
                  </a:cubicBezTo>
                  <a:cubicBezTo>
                    <a:pt x="3326672" y="2581971"/>
                    <a:pt x="2581971" y="3326672"/>
                    <a:pt x="1663336" y="3326672"/>
                  </a:cubicBezTo>
                  <a:cubicBezTo>
                    <a:pt x="744701" y="3326672"/>
                    <a:pt x="0" y="2581971"/>
                    <a:pt x="0" y="1663336"/>
                  </a:cubicBezTo>
                  <a:cubicBezTo>
                    <a:pt x="0" y="744701"/>
                    <a:pt x="744701" y="0"/>
                    <a:pt x="1663336" y="0"/>
                  </a:cubicBezTo>
                  <a:close/>
                </a:path>
              </a:pathLst>
            </a:custGeom>
            <a:ln>
              <a:solidFill>
                <a:schemeClr val="bg1"/>
              </a:solidFill>
            </a:ln>
          </p:spPr>
        </p:pic>
        <p:grpSp>
          <p:nvGrpSpPr>
            <p:cNvPr id="5" name="组合 4"/>
            <p:cNvGrpSpPr/>
            <p:nvPr/>
          </p:nvGrpSpPr>
          <p:grpSpPr>
            <a:xfrm>
              <a:off x="6440364" y="1963177"/>
              <a:ext cx="3883273" cy="2931646"/>
              <a:chOff x="4154363" y="2051834"/>
              <a:chExt cx="3883273" cy="2931646"/>
            </a:xfrm>
          </p:grpSpPr>
          <p:sp>
            <p:nvSpPr>
              <p:cNvPr id="6" name="文本框 5"/>
              <p:cNvSpPr txBox="1"/>
              <p:nvPr/>
            </p:nvSpPr>
            <p:spPr>
              <a:xfrm>
                <a:off x="4154363" y="2238196"/>
                <a:ext cx="3883273" cy="2400657"/>
              </a:xfrm>
              <a:prstGeom prst="rect">
                <a:avLst/>
              </a:prstGeom>
              <a:noFill/>
            </p:spPr>
            <p:txBody>
              <a:bodyPr vert="horz" wrap="square" rtlCol="0">
                <a:spAutoFit/>
              </a:bodyPr>
              <a:lstStyle/>
              <a:p>
                <a:pPr algn="ctr"/>
                <a:r>
                  <a:rPr lang="zh-CN" altLang="en-US" sz="15000" dirty="0" smtClean="0">
                    <a:solidFill>
                      <a:schemeClr val="bg1"/>
                    </a:solidFill>
                    <a:latin typeface="方正清刻本悦宋简体" panose="02000000000000000000" pitchFamily="2" charset="-122"/>
                    <a:ea typeface="方正清刻本悦宋简体" panose="02000000000000000000" pitchFamily="2" charset="-122"/>
                  </a:rPr>
                  <a:t>肆</a:t>
                </a:r>
                <a:endParaRPr lang="zh-CN" altLang="en-US" sz="15000"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7" name="矩形 6"/>
              <p:cNvSpPr/>
              <p:nvPr/>
            </p:nvSpPr>
            <p:spPr>
              <a:xfrm>
                <a:off x="4873088" y="2051834"/>
                <a:ext cx="2445821" cy="293164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5079483" y="4333664"/>
                <a:ext cx="2239426" cy="400110"/>
              </a:xfrm>
              <a:prstGeom prst="rect">
                <a:avLst/>
              </a:prstGeom>
              <a:noFill/>
            </p:spPr>
            <p:txBody>
              <a:bodyPr vert="horz" wrap="square" rtlCol="0">
                <a:spAutoFit/>
              </a:bodyPr>
              <a:lstStyle/>
              <a:p>
                <a:pPr algn="ctr"/>
                <a:r>
                  <a:rPr lang="en-US" altLang="zh-CN" sz="2000" spc="600" dirty="0" smtClean="0">
                    <a:solidFill>
                      <a:schemeClr val="bg1"/>
                    </a:solidFill>
                    <a:latin typeface="+mn-ea"/>
                  </a:rPr>
                  <a:t>APRT FOUR</a:t>
                </a:r>
                <a:endParaRPr lang="zh-CN" altLang="en-US" sz="2000" spc="600" dirty="0">
                  <a:solidFill>
                    <a:schemeClr val="bg1"/>
                  </a:solidFill>
                  <a:latin typeface="+mn-ea"/>
                </a:endParaRPr>
              </a:p>
            </p:txBody>
          </p:sp>
        </p:grpSp>
      </p:grpSp>
      <p:pic>
        <p:nvPicPr>
          <p:cNvPr id="9" name="图片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200000">
            <a:off x="-304800" y="-1371600"/>
            <a:ext cx="8229600" cy="10972800"/>
          </a:xfrm>
          <a:prstGeom prst="rect">
            <a:avLst/>
          </a:prstGeom>
        </p:spPr>
      </p:pic>
      <p:pic>
        <p:nvPicPr>
          <p:cNvPr id="10" name="图片 9"/>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04313" y="609422"/>
            <a:ext cx="5962650" cy="3086100"/>
          </a:xfrm>
          <a:prstGeom prst="rect">
            <a:avLst/>
          </a:prstGeom>
        </p:spPr>
      </p:pic>
    </p:spTree>
    <p:extLst>
      <p:ext uri="{BB962C8B-B14F-4D97-AF65-F5344CB8AC3E}">
        <p14:creationId xmlns:p14="http://schemas.microsoft.com/office/powerpoint/2010/main" val="349235151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6200000">
            <a:off x="-304800" y="-1371600"/>
            <a:ext cx="8229600" cy="10972800"/>
          </a:xfrm>
          <a:prstGeom prst="rect">
            <a:avLst/>
          </a:prstGeom>
        </p:spPr>
      </p:pic>
      <p:sp>
        <p:nvSpPr>
          <p:cNvPr id="30" name="文本框 29"/>
          <p:cNvSpPr txBox="1"/>
          <p:nvPr/>
        </p:nvSpPr>
        <p:spPr>
          <a:xfrm>
            <a:off x="5019063" y="732595"/>
            <a:ext cx="2801575" cy="923330"/>
          </a:xfrm>
          <a:prstGeom prst="rect">
            <a:avLst/>
          </a:prstGeom>
          <a:noFill/>
        </p:spPr>
        <p:txBody>
          <a:bodyPr wrap="square" rtlCol="0">
            <a:spAutoFit/>
          </a:bodyPr>
          <a:lstStyle/>
          <a:p>
            <a:pPr algn="ctr"/>
            <a:r>
              <a:rPr lang="zh-CN" altLang="en-US" sz="5400" spc="600" dirty="0" smtClean="0">
                <a:solidFill>
                  <a:schemeClr val="bg1"/>
                </a:solidFill>
                <a:latin typeface="方正清刻本悦宋简体" panose="02000000000000000000" pitchFamily="2" charset="-122"/>
                <a:ea typeface="方正清刻本悦宋简体" panose="02000000000000000000" pitchFamily="2" charset="-122"/>
              </a:rPr>
              <a:t>目录</a:t>
            </a:r>
            <a:endParaRPr lang="zh-CN" altLang="en-US" sz="5400" spc="600" dirty="0">
              <a:solidFill>
                <a:schemeClr val="bg1"/>
              </a:solidFill>
              <a:latin typeface="方正清刻本悦宋简体" panose="02000000000000000000" pitchFamily="2" charset="-122"/>
              <a:ea typeface="方正清刻本悦宋简体" panose="02000000000000000000" pitchFamily="2" charset="-122"/>
            </a:endParaRPr>
          </a:p>
        </p:txBody>
      </p:sp>
      <p:pic>
        <p:nvPicPr>
          <p:cNvPr id="66" name="图片 6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23431" y="549875"/>
            <a:ext cx="3278036" cy="4861808"/>
          </a:xfrm>
          <a:prstGeom prst="rect">
            <a:avLst/>
          </a:prstGeom>
        </p:spPr>
      </p:pic>
      <p:cxnSp>
        <p:nvCxnSpPr>
          <p:cNvPr id="90" name="直接连接符 89"/>
          <p:cNvCxnSpPr/>
          <p:nvPr/>
        </p:nvCxnSpPr>
        <p:spPr>
          <a:xfrm flipH="1">
            <a:off x="7040879" y="926471"/>
            <a:ext cx="651062" cy="65106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1" name="矩形 90"/>
          <p:cNvSpPr/>
          <p:nvPr/>
        </p:nvSpPr>
        <p:spPr>
          <a:xfrm>
            <a:off x="7417738" y="1151900"/>
            <a:ext cx="2068195" cy="461665"/>
          </a:xfrm>
          <a:prstGeom prst="rect">
            <a:avLst/>
          </a:prstGeom>
        </p:spPr>
        <p:txBody>
          <a:bodyPr wrap="none">
            <a:spAutoFit/>
          </a:bodyPr>
          <a:lstStyle/>
          <a:p>
            <a:pPr algn="ctr"/>
            <a:r>
              <a:rPr lang="en-US" altLang="zh-CN" sz="2400" spc="600" dirty="0">
                <a:solidFill>
                  <a:schemeClr val="bg1"/>
                </a:solidFill>
                <a:latin typeface="+mn-ea"/>
              </a:rPr>
              <a:t>CONTENT</a:t>
            </a:r>
            <a:endParaRPr lang="zh-CN" altLang="en-US" sz="2400" spc="600" dirty="0">
              <a:solidFill>
                <a:schemeClr val="bg1"/>
              </a:solidFill>
              <a:latin typeface="+mn-ea"/>
            </a:endParaRPr>
          </a:p>
        </p:txBody>
      </p:sp>
      <p:grpSp>
        <p:nvGrpSpPr>
          <p:cNvPr id="169" name="组合 168"/>
          <p:cNvGrpSpPr/>
          <p:nvPr/>
        </p:nvGrpSpPr>
        <p:grpSpPr>
          <a:xfrm>
            <a:off x="3882860" y="2388521"/>
            <a:ext cx="6223081" cy="3108186"/>
            <a:chOff x="3882860" y="2388521"/>
            <a:chExt cx="6223081" cy="3108186"/>
          </a:xfrm>
        </p:grpSpPr>
        <p:grpSp>
          <p:nvGrpSpPr>
            <p:cNvPr id="149" name="组合 148"/>
            <p:cNvGrpSpPr/>
            <p:nvPr/>
          </p:nvGrpSpPr>
          <p:grpSpPr>
            <a:xfrm>
              <a:off x="3882860" y="2388521"/>
              <a:ext cx="920764" cy="3108186"/>
              <a:chOff x="4012715" y="3236483"/>
              <a:chExt cx="920764" cy="3108186"/>
            </a:xfrm>
          </p:grpSpPr>
          <p:grpSp>
            <p:nvGrpSpPr>
              <p:cNvPr id="150" name="组合 149"/>
              <p:cNvGrpSpPr/>
              <p:nvPr/>
            </p:nvGrpSpPr>
            <p:grpSpPr>
              <a:xfrm>
                <a:off x="4073760" y="4312979"/>
                <a:ext cx="755644" cy="2031690"/>
                <a:chOff x="1696298" y="2298622"/>
                <a:chExt cx="755644" cy="2031690"/>
              </a:xfrm>
            </p:grpSpPr>
            <p:sp>
              <p:nvSpPr>
                <p:cNvPr id="152" name="文本框 151"/>
                <p:cNvSpPr txBox="1"/>
                <p:nvPr/>
              </p:nvSpPr>
              <p:spPr>
                <a:xfrm>
                  <a:off x="1696298" y="2298622"/>
                  <a:ext cx="492443" cy="2031690"/>
                </a:xfrm>
                <a:prstGeom prst="rect">
                  <a:avLst/>
                </a:prstGeom>
                <a:noFill/>
              </p:spPr>
              <p:txBody>
                <a:bodyPr vert="eaVert" wrap="square" rtlCol="0">
                  <a:spAutoFit/>
                </a:bodyPr>
                <a:lstStyle/>
                <a:p>
                  <a:r>
                    <a:rPr lang="zh-CN" altLang="en-US" sz="2000" spc="600" dirty="0">
                      <a:solidFill>
                        <a:schemeClr val="bg1"/>
                      </a:solidFill>
                      <a:latin typeface="+mn-ea"/>
                    </a:rPr>
                    <a:t>标题文字一</a:t>
                  </a:r>
                </a:p>
              </p:txBody>
            </p:sp>
            <p:sp>
              <p:nvSpPr>
                <p:cNvPr id="153" name="文本框 152"/>
                <p:cNvSpPr txBox="1"/>
                <p:nvPr/>
              </p:nvSpPr>
              <p:spPr>
                <a:xfrm>
                  <a:off x="2082610" y="2300789"/>
                  <a:ext cx="369332" cy="1686688"/>
                </a:xfrm>
                <a:prstGeom prst="rect">
                  <a:avLst/>
                </a:prstGeom>
                <a:noFill/>
              </p:spPr>
              <p:txBody>
                <a:bodyPr vert="eaVert" wrap="square" rtlCol="0">
                  <a:spAutoFit/>
                </a:bodyPr>
                <a:lstStyle/>
                <a:p>
                  <a:r>
                    <a:rPr lang="en-US" altLang="zh-CN" sz="1200" spc="600" dirty="0" smtClean="0">
                      <a:solidFill>
                        <a:schemeClr val="bg1"/>
                      </a:solidFill>
                      <a:latin typeface="+mn-ea"/>
                    </a:rPr>
                    <a:t>APRT ONE</a:t>
                  </a:r>
                  <a:endParaRPr lang="zh-CN" altLang="en-US" sz="1200" spc="600" dirty="0">
                    <a:solidFill>
                      <a:schemeClr val="bg1"/>
                    </a:solidFill>
                    <a:latin typeface="+mn-ea"/>
                  </a:endParaRPr>
                </a:p>
              </p:txBody>
            </p:sp>
          </p:grpSp>
          <p:sp>
            <p:nvSpPr>
              <p:cNvPr id="151" name="文本框 150"/>
              <p:cNvSpPr txBox="1"/>
              <p:nvPr/>
            </p:nvSpPr>
            <p:spPr>
              <a:xfrm>
                <a:off x="4012715" y="3236483"/>
                <a:ext cx="920764" cy="707886"/>
              </a:xfrm>
              <a:prstGeom prst="rect">
                <a:avLst/>
              </a:prstGeom>
              <a:noFill/>
            </p:spPr>
            <p:txBody>
              <a:bodyPr wrap="square" rtlCol="0">
                <a:spAutoFit/>
              </a:bodyPr>
              <a:lstStyle/>
              <a:p>
                <a:pPr algn="ctr"/>
                <a:r>
                  <a:rPr lang="zh-CN" altLang="en-US" sz="4000" dirty="0" smtClean="0">
                    <a:solidFill>
                      <a:schemeClr val="bg1"/>
                    </a:solidFill>
                    <a:latin typeface="方正清刻本悦宋简体" panose="02000000000000000000" pitchFamily="2" charset="-122"/>
                    <a:ea typeface="方正清刻本悦宋简体" panose="02000000000000000000" pitchFamily="2" charset="-122"/>
                  </a:rPr>
                  <a:t>壹</a:t>
                </a:r>
                <a:endParaRPr lang="zh-CN" altLang="en-US" sz="4000" dirty="0">
                  <a:solidFill>
                    <a:schemeClr val="bg1"/>
                  </a:solidFill>
                  <a:latin typeface="方正清刻本悦宋简体" panose="02000000000000000000" pitchFamily="2" charset="-122"/>
                  <a:ea typeface="方正清刻本悦宋简体" panose="02000000000000000000" pitchFamily="2" charset="-122"/>
                </a:endParaRPr>
              </a:p>
            </p:txBody>
          </p:sp>
        </p:grpSp>
        <p:grpSp>
          <p:nvGrpSpPr>
            <p:cNvPr id="154" name="组合 153"/>
            <p:cNvGrpSpPr/>
            <p:nvPr/>
          </p:nvGrpSpPr>
          <p:grpSpPr>
            <a:xfrm>
              <a:off x="5650299" y="2388521"/>
              <a:ext cx="920764" cy="3108186"/>
              <a:chOff x="4012715" y="3236483"/>
              <a:chExt cx="920764" cy="3108186"/>
            </a:xfrm>
          </p:grpSpPr>
          <p:grpSp>
            <p:nvGrpSpPr>
              <p:cNvPr id="155" name="组合 154"/>
              <p:cNvGrpSpPr/>
              <p:nvPr/>
            </p:nvGrpSpPr>
            <p:grpSpPr>
              <a:xfrm>
                <a:off x="4073760" y="4312979"/>
                <a:ext cx="755644" cy="2031690"/>
                <a:chOff x="1696298" y="2298622"/>
                <a:chExt cx="755644" cy="2031690"/>
              </a:xfrm>
            </p:grpSpPr>
            <p:sp>
              <p:nvSpPr>
                <p:cNvPr id="157" name="文本框 156"/>
                <p:cNvSpPr txBox="1"/>
                <p:nvPr/>
              </p:nvSpPr>
              <p:spPr>
                <a:xfrm>
                  <a:off x="1696298" y="2298622"/>
                  <a:ext cx="492443" cy="2031690"/>
                </a:xfrm>
                <a:prstGeom prst="rect">
                  <a:avLst/>
                </a:prstGeom>
                <a:noFill/>
              </p:spPr>
              <p:txBody>
                <a:bodyPr vert="eaVert" wrap="square" rtlCol="0">
                  <a:spAutoFit/>
                </a:bodyPr>
                <a:lstStyle/>
                <a:p>
                  <a:r>
                    <a:rPr lang="zh-CN" altLang="en-US" sz="2000" spc="600" dirty="0">
                      <a:solidFill>
                        <a:schemeClr val="bg1"/>
                      </a:solidFill>
                      <a:latin typeface="+mn-ea"/>
                    </a:rPr>
                    <a:t>标题文字一</a:t>
                  </a:r>
                </a:p>
              </p:txBody>
            </p:sp>
            <p:sp>
              <p:nvSpPr>
                <p:cNvPr id="158" name="文本框 157"/>
                <p:cNvSpPr txBox="1"/>
                <p:nvPr/>
              </p:nvSpPr>
              <p:spPr>
                <a:xfrm>
                  <a:off x="2082610" y="2300789"/>
                  <a:ext cx="369332" cy="1686688"/>
                </a:xfrm>
                <a:prstGeom prst="rect">
                  <a:avLst/>
                </a:prstGeom>
                <a:noFill/>
              </p:spPr>
              <p:txBody>
                <a:bodyPr vert="eaVert" wrap="square" rtlCol="0">
                  <a:spAutoFit/>
                </a:bodyPr>
                <a:lstStyle/>
                <a:p>
                  <a:r>
                    <a:rPr lang="en-US" altLang="zh-CN" sz="1200" spc="600" dirty="0" smtClean="0">
                      <a:solidFill>
                        <a:schemeClr val="bg1"/>
                      </a:solidFill>
                      <a:latin typeface="+mn-ea"/>
                    </a:rPr>
                    <a:t>APRT TWO</a:t>
                  </a:r>
                  <a:endParaRPr lang="zh-CN" altLang="en-US" sz="1200" spc="600" dirty="0">
                    <a:solidFill>
                      <a:schemeClr val="bg1"/>
                    </a:solidFill>
                    <a:latin typeface="+mn-ea"/>
                  </a:endParaRPr>
                </a:p>
              </p:txBody>
            </p:sp>
          </p:grpSp>
          <p:sp>
            <p:nvSpPr>
              <p:cNvPr id="156" name="文本框 155"/>
              <p:cNvSpPr txBox="1"/>
              <p:nvPr/>
            </p:nvSpPr>
            <p:spPr>
              <a:xfrm>
                <a:off x="4012715" y="3236483"/>
                <a:ext cx="920764" cy="707886"/>
              </a:xfrm>
              <a:prstGeom prst="rect">
                <a:avLst/>
              </a:prstGeom>
              <a:noFill/>
            </p:spPr>
            <p:txBody>
              <a:bodyPr wrap="square" rtlCol="0">
                <a:spAutoFit/>
              </a:bodyPr>
              <a:lstStyle/>
              <a:p>
                <a:pPr algn="ctr"/>
                <a:r>
                  <a:rPr lang="zh-CN" altLang="en-US" sz="4000" dirty="0" smtClean="0">
                    <a:solidFill>
                      <a:schemeClr val="bg1"/>
                    </a:solidFill>
                    <a:latin typeface="方正清刻本悦宋简体" panose="02000000000000000000" pitchFamily="2" charset="-122"/>
                    <a:ea typeface="方正清刻本悦宋简体" panose="02000000000000000000" pitchFamily="2" charset="-122"/>
                  </a:rPr>
                  <a:t>貳</a:t>
                </a:r>
                <a:endParaRPr lang="zh-CN" altLang="en-US" sz="4000" dirty="0">
                  <a:solidFill>
                    <a:schemeClr val="bg1"/>
                  </a:solidFill>
                  <a:latin typeface="方正清刻本悦宋简体" panose="02000000000000000000" pitchFamily="2" charset="-122"/>
                  <a:ea typeface="方正清刻本悦宋简体" panose="02000000000000000000" pitchFamily="2" charset="-122"/>
                </a:endParaRPr>
              </a:p>
            </p:txBody>
          </p:sp>
        </p:grpSp>
        <p:grpSp>
          <p:nvGrpSpPr>
            <p:cNvPr id="159" name="组合 158"/>
            <p:cNvGrpSpPr/>
            <p:nvPr/>
          </p:nvGrpSpPr>
          <p:grpSpPr>
            <a:xfrm>
              <a:off x="7417738" y="2388521"/>
              <a:ext cx="920764" cy="3108186"/>
              <a:chOff x="4012715" y="3236483"/>
              <a:chExt cx="920764" cy="3108186"/>
            </a:xfrm>
          </p:grpSpPr>
          <p:grpSp>
            <p:nvGrpSpPr>
              <p:cNvPr id="160" name="组合 159"/>
              <p:cNvGrpSpPr/>
              <p:nvPr/>
            </p:nvGrpSpPr>
            <p:grpSpPr>
              <a:xfrm>
                <a:off x="4073760" y="4312979"/>
                <a:ext cx="755644" cy="2031690"/>
                <a:chOff x="1696298" y="2298622"/>
                <a:chExt cx="755644" cy="2031690"/>
              </a:xfrm>
            </p:grpSpPr>
            <p:sp>
              <p:nvSpPr>
                <p:cNvPr id="162" name="文本框 161"/>
                <p:cNvSpPr txBox="1"/>
                <p:nvPr/>
              </p:nvSpPr>
              <p:spPr>
                <a:xfrm>
                  <a:off x="1696298" y="2298622"/>
                  <a:ext cx="492443" cy="2031690"/>
                </a:xfrm>
                <a:prstGeom prst="rect">
                  <a:avLst/>
                </a:prstGeom>
                <a:noFill/>
              </p:spPr>
              <p:txBody>
                <a:bodyPr vert="eaVert" wrap="square" rtlCol="0">
                  <a:spAutoFit/>
                </a:bodyPr>
                <a:lstStyle/>
                <a:p>
                  <a:r>
                    <a:rPr lang="zh-CN" altLang="en-US" sz="2000" spc="600" dirty="0">
                      <a:solidFill>
                        <a:schemeClr val="bg1"/>
                      </a:solidFill>
                      <a:latin typeface="+mn-ea"/>
                    </a:rPr>
                    <a:t>标题文字一</a:t>
                  </a:r>
                </a:p>
              </p:txBody>
            </p:sp>
            <p:sp>
              <p:nvSpPr>
                <p:cNvPr id="163" name="文本框 162"/>
                <p:cNvSpPr txBox="1"/>
                <p:nvPr/>
              </p:nvSpPr>
              <p:spPr>
                <a:xfrm>
                  <a:off x="2082610" y="2300789"/>
                  <a:ext cx="369332" cy="1686688"/>
                </a:xfrm>
                <a:prstGeom prst="rect">
                  <a:avLst/>
                </a:prstGeom>
                <a:noFill/>
              </p:spPr>
              <p:txBody>
                <a:bodyPr vert="eaVert" wrap="square" rtlCol="0">
                  <a:spAutoFit/>
                </a:bodyPr>
                <a:lstStyle/>
                <a:p>
                  <a:r>
                    <a:rPr lang="en-US" altLang="zh-CN" sz="1200" spc="600" dirty="0" smtClean="0">
                      <a:solidFill>
                        <a:schemeClr val="bg1"/>
                      </a:solidFill>
                      <a:latin typeface="+mn-ea"/>
                    </a:rPr>
                    <a:t>APRT THR</a:t>
                  </a:r>
                  <a:endParaRPr lang="zh-CN" altLang="en-US" sz="1200" spc="600" dirty="0">
                    <a:solidFill>
                      <a:schemeClr val="bg1"/>
                    </a:solidFill>
                    <a:latin typeface="+mn-ea"/>
                  </a:endParaRPr>
                </a:p>
              </p:txBody>
            </p:sp>
          </p:grpSp>
          <p:sp>
            <p:nvSpPr>
              <p:cNvPr id="161" name="文本框 160"/>
              <p:cNvSpPr txBox="1"/>
              <p:nvPr/>
            </p:nvSpPr>
            <p:spPr>
              <a:xfrm>
                <a:off x="4012715" y="3236483"/>
                <a:ext cx="920764" cy="707886"/>
              </a:xfrm>
              <a:prstGeom prst="rect">
                <a:avLst/>
              </a:prstGeom>
              <a:noFill/>
            </p:spPr>
            <p:txBody>
              <a:bodyPr wrap="square" rtlCol="0">
                <a:spAutoFit/>
              </a:bodyPr>
              <a:lstStyle/>
              <a:p>
                <a:pPr algn="ctr"/>
                <a:r>
                  <a:rPr lang="zh-CN" altLang="en-US" sz="4000" dirty="0" smtClean="0">
                    <a:solidFill>
                      <a:schemeClr val="bg1"/>
                    </a:solidFill>
                    <a:latin typeface="方正清刻本悦宋简体" panose="02000000000000000000" pitchFamily="2" charset="-122"/>
                    <a:ea typeface="方正清刻本悦宋简体" panose="02000000000000000000" pitchFamily="2" charset="-122"/>
                  </a:rPr>
                  <a:t>叁</a:t>
                </a:r>
                <a:endParaRPr lang="zh-CN" altLang="en-US" sz="4000" dirty="0">
                  <a:solidFill>
                    <a:schemeClr val="bg1"/>
                  </a:solidFill>
                  <a:latin typeface="方正清刻本悦宋简体" panose="02000000000000000000" pitchFamily="2" charset="-122"/>
                  <a:ea typeface="方正清刻本悦宋简体" panose="02000000000000000000" pitchFamily="2" charset="-122"/>
                </a:endParaRPr>
              </a:p>
            </p:txBody>
          </p:sp>
        </p:grpSp>
        <p:grpSp>
          <p:nvGrpSpPr>
            <p:cNvPr id="164" name="组合 163"/>
            <p:cNvGrpSpPr/>
            <p:nvPr/>
          </p:nvGrpSpPr>
          <p:grpSpPr>
            <a:xfrm>
              <a:off x="9185177" y="2388521"/>
              <a:ext cx="920764" cy="3108186"/>
              <a:chOff x="4012715" y="3236483"/>
              <a:chExt cx="920764" cy="3108186"/>
            </a:xfrm>
          </p:grpSpPr>
          <p:grpSp>
            <p:nvGrpSpPr>
              <p:cNvPr id="165" name="组合 164"/>
              <p:cNvGrpSpPr/>
              <p:nvPr/>
            </p:nvGrpSpPr>
            <p:grpSpPr>
              <a:xfrm>
                <a:off x="4073760" y="4312979"/>
                <a:ext cx="755644" cy="2031690"/>
                <a:chOff x="1696298" y="2298622"/>
                <a:chExt cx="755644" cy="2031690"/>
              </a:xfrm>
            </p:grpSpPr>
            <p:sp>
              <p:nvSpPr>
                <p:cNvPr id="167" name="文本框 166"/>
                <p:cNvSpPr txBox="1"/>
                <p:nvPr/>
              </p:nvSpPr>
              <p:spPr>
                <a:xfrm>
                  <a:off x="1696298" y="2298622"/>
                  <a:ext cx="492443" cy="2031690"/>
                </a:xfrm>
                <a:prstGeom prst="rect">
                  <a:avLst/>
                </a:prstGeom>
                <a:noFill/>
              </p:spPr>
              <p:txBody>
                <a:bodyPr vert="eaVert" wrap="square" rtlCol="0">
                  <a:spAutoFit/>
                </a:bodyPr>
                <a:lstStyle/>
                <a:p>
                  <a:r>
                    <a:rPr lang="zh-CN" altLang="en-US" sz="2000" spc="600" dirty="0">
                      <a:solidFill>
                        <a:schemeClr val="bg1"/>
                      </a:solidFill>
                      <a:latin typeface="+mn-ea"/>
                    </a:rPr>
                    <a:t>标题文字一</a:t>
                  </a:r>
                </a:p>
              </p:txBody>
            </p:sp>
            <p:sp>
              <p:nvSpPr>
                <p:cNvPr id="168" name="文本框 167"/>
                <p:cNvSpPr txBox="1"/>
                <p:nvPr/>
              </p:nvSpPr>
              <p:spPr>
                <a:xfrm>
                  <a:off x="2082610" y="2300789"/>
                  <a:ext cx="369332" cy="1686688"/>
                </a:xfrm>
                <a:prstGeom prst="rect">
                  <a:avLst/>
                </a:prstGeom>
                <a:noFill/>
              </p:spPr>
              <p:txBody>
                <a:bodyPr vert="eaVert" wrap="square" rtlCol="0">
                  <a:spAutoFit/>
                </a:bodyPr>
                <a:lstStyle/>
                <a:p>
                  <a:r>
                    <a:rPr lang="en-US" altLang="zh-CN" sz="1200" spc="600" dirty="0" smtClean="0">
                      <a:solidFill>
                        <a:schemeClr val="bg1"/>
                      </a:solidFill>
                      <a:latin typeface="+mn-ea"/>
                    </a:rPr>
                    <a:t>APRT FOUR</a:t>
                  </a:r>
                  <a:endParaRPr lang="zh-CN" altLang="en-US" sz="1200" spc="600" dirty="0">
                    <a:solidFill>
                      <a:schemeClr val="bg1"/>
                    </a:solidFill>
                    <a:latin typeface="+mn-ea"/>
                  </a:endParaRPr>
                </a:p>
              </p:txBody>
            </p:sp>
          </p:grpSp>
          <p:sp>
            <p:nvSpPr>
              <p:cNvPr id="166" name="文本框 165"/>
              <p:cNvSpPr txBox="1"/>
              <p:nvPr/>
            </p:nvSpPr>
            <p:spPr>
              <a:xfrm>
                <a:off x="4012715" y="3236483"/>
                <a:ext cx="920764" cy="707886"/>
              </a:xfrm>
              <a:prstGeom prst="rect">
                <a:avLst/>
              </a:prstGeom>
              <a:noFill/>
            </p:spPr>
            <p:txBody>
              <a:bodyPr wrap="square" rtlCol="0">
                <a:spAutoFit/>
              </a:bodyPr>
              <a:lstStyle/>
              <a:p>
                <a:pPr algn="ctr"/>
                <a:r>
                  <a:rPr lang="zh-CN" altLang="en-US" sz="4000" dirty="0" smtClean="0">
                    <a:solidFill>
                      <a:schemeClr val="bg1"/>
                    </a:solidFill>
                    <a:latin typeface="方正清刻本悦宋简体" panose="02000000000000000000" pitchFamily="2" charset="-122"/>
                    <a:ea typeface="方正清刻本悦宋简体" panose="02000000000000000000" pitchFamily="2" charset="-122"/>
                  </a:rPr>
                  <a:t>肆</a:t>
                </a:r>
                <a:endParaRPr lang="zh-CN" altLang="en-US" sz="4000" dirty="0">
                  <a:solidFill>
                    <a:schemeClr val="bg1"/>
                  </a:solidFill>
                  <a:latin typeface="方正清刻本悦宋简体" panose="02000000000000000000" pitchFamily="2" charset="-122"/>
                  <a:ea typeface="方正清刻本悦宋简体" panose="02000000000000000000" pitchFamily="2" charset="-122"/>
                </a:endParaRPr>
              </a:p>
            </p:txBody>
          </p:sp>
        </p:grpSp>
      </p:grpSp>
      <p:pic>
        <p:nvPicPr>
          <p:cNvPr id="170" name="图片 169"/>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66281" y="634899"/>
            <a:ext cx="3278036" cy="4861808"/>
          </a:xfrm>
          <a:prstGeom prst="rect">
            <a:avLst/>
          </a:prstGeom>
        </p:spPr>
      </p:pic>
    </p:spTree>
    <p:extLst>
      <p:ext uri="{BB962C8B-B14F-4D97-AF65-F5344CB8AC3E}">
        <p14:creationId xmlns:p14="http://schemas.microsoft.com/office/powerpoint/2010/main" val="322284486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0"/>
                                        </p:tgtEl>
                                        <p:attrNameLst>
                                          <p:attrName>style.visibility</p:attrName>
                                        </p:attrNameLst>
                                      </p:cBhvr>
                                      <p:to>
                                        <p:strVal val="visible"/>
                                      </p:to>
                                    </p:set>
                                    <p:animEffect transition="in" filter="fade">
                                      <p:cBhvr>
                                        <p:cTn id="7" dur="500"/>
                                        <p:tgtEl>
                                          <p:spTgt spid="170"/>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69"/>
                                        </p:tgtEl>
                                        <p:attrNameLst>
                                          <p:attrName>style.visibility</p:attrName>
                                        </p:attrNameLst>
                                      </p:cBhvr>
                                      <p:to>
                                        <p:strVal val="visible"/>
                                      </p:to>
                                    </p:set>
                                    <p:anim calcmode="lin" valueType="num">
                                      <p:cBhvr additive="base">
                                        <p:cTn id="11" dur="500" fill="hold"/>
                                        <p:tgtEl>
                                          <p:spTgt spid="169"/>
                                        </p:tgtEl>
                                        <p:attrNameLst>
                                          <p:attrName>ppt_x</p:attrName>
                                        </p:attrNameLst>
                                      </p:cBhvr>
                                      <p:tavLst>
                                        <p:tav tm="0">
                                          <p:val>
                                            <p:strVal val="#ppt_x"/>
                                          </p:val>
                                        </p:tav>
                                        <p:tav tm="100000">
                                          <p:val>
                                            <p:strVal val="#ppt_x"/>
                                          </p:val>
                                        </p:tav>
                                      </p:tavLst>
                                    </p:anim>
                                    <p:anim calcmode="lin" valueType="num">
                                      <p:cBhvr additive="base">
                                        <p:cTn id="12" dur="500" fill="hold"/>
                                        <p:tgtEl>
                                          <p:spTgt spid="169"/>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fill="hold"/>
                                        <p:tgtEl>
                                          <p:spTgt spid="30"/>
                                        </p:tgtEl>
                                        <p:attrNameLst>
                                          <p:attrName>ppt_x</p:attrName>
                                        </p:attrNameLst>
                                      </p:cBhvr>
                                      <p:tavLst>
                                        <p:tav tm="0">
                                          <p:val>
                                            <p:strVal val="0-#ppt_w/2"/>
                                          </p:val>
                                        </p:tav>
                                        <p:tav tm="100000">
                                          <p:val>
                                            <p:strVal val="#ppt_x"/>
                                          </p:val>
                                        </p:tav>
                                      </p:tavLst>
                                    </p:anim>
                                    <p:anim calcmode="lin" valueType="num">
                                      <p:cBhvr additive="base">
                                        <p:cTn id="17" dur="500" fill="hold"/>
                                        <p:tgtEl>
                                          <p:spTgt spid="30"/>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90"/>
                                        </p:tgtEl>
                                        <p:attrNameLst>
                                          <p:attrName>style.visibility</p:attrName>
                                        </p:attrNameLst>
                                      </p:cBhvr>
                                      <p:to>
                                        <p:strVal val="visible"/>
                                      </p:to>
                                    </p:set>
                                    <p:anim calcmode="lin" valueType="num">
                                      <p:cBhvr additive="base">
                                        <p:cTn id="20" dur="500" fill="hold"/>
                                        <p:tgtEl>
                                          <p:spTgt spid="90"/>
                                        </p:tgtEl>
                                        <p:attrNameLst>
                                          <p:attrName>ppt_x</p:attrName>
                                        </p:attrNameLst>
                                      </p:cBhvr>
                                      <p:tavLst>
                                        <p:tav tm="0">
                                          <p:val>
                                            <p:strVal val="0-#ppt_w/2"/>
                                          </p:val>
                                        </p:tav>
                                        <p:tav tm="100000">
                                          <p:val>
                                            <p:strVal val="#ppt_x"/>
                                          </p:val>
                                        </p:tav>
                                      </p:tavLst>
                                    </p:anim>
                                    <p:anim calcmode="lin" valueType="num">
                                      <p:cBhvr additive="base">
                                        <p:cTn id="21" dur="500" fill="hold"/>
                                        <p:tgtEl>
                                          <p:spTgt spid="90"/>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91"/>
                                        </p:tgtEl>
                                        <p:attrNameLst>
                                          <p:attrName>style.visibility</p:attrName>
                                        </p:attrNameLst>
                                      </p:cBhvr>
                                      <p:to>
                                        <p:strVal val="visible"/>
                                      </p:to>
                                    </p:set>
                                    <p:anim calcmode="lin" valueType="num">
                                      <p:cBhvr additive="base">
                                        <p:cTn id="24" dur="500" fill="hold"/>
                                        <p:tgtEl>
                                          <p:spTgt spid="91"/>
                                        </p:tgtEl>
                                        <p:attrNameLst>
                                          <p:attrName>ppt_x</p:attrName>
                                        </p:attrNameLst>
                                      </p:cBhvr>
                                      <p:tavLst>
                                        <p:tav tm="0">
                                          <p:val>
                                            <p:strVal val="0-#ppt_w/2"/>
                                          </p:val>
                                        </p:tav>
                                        <p:tav tm="100000">
                                          <p:val>
                                            <p:strVal val="#ppt_x"/>
                                          </p:val>
                                        </p:tav>
                                      </p:tavLst>
                                    </p:anim>
                                    <p:anim calcmode="lin" valueType="num">
                                      <p:cBhvr additive="base">
                                        <p:cTn id="25" dur="5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9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5404261" y="1792055"/>
            <a:ext cx="6178139" cy="3919357"/>
            <a:chOff x="5804311" y="1963505"/>
            <a:chExt cx="6178139" cy="3919357"/>
          </a:xfrm>
        </p:grpSpPr>
        <p:cxnSp>
          <p:nvCxnSpPr>
            <p:cNvPr id="2" name="直接连接符 1"/>
            <p:cNvCxnSpPr>
              <a:stCxn id="4" idx="7"/>
              <a:endCxn id="5" idx="3"/>
            </p:cNvCxnSpPr>
            <p:nvPr/>
          </p:nvCxnSpPr>
          <p:spPr>
            <a:xfrm flipV="1">
              <a:off x="7213663" y="2842398"/>
              <a:ext cx="779532" cy="510172"/>
            </a:xfrm>
            <a:prstGeom prst="line">
              <a:avLst/>
            </a:prstGeom>
            <a:ln>
              <a:solidFill>
                <a:srgbClr val="8FA6AD"/>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a:stCxn id="4" idx="5"/>
            </p:cNvCxnSpPr>
            <p:nvPr/>
          </p:nvCxnSpPr>
          <p:spPr>
            <a:xfrm>
              <a:off x="7213663" y="4465066"/>
              <a:ext cx="647262" cy="324534"/>
            </a:xfrm>
            <a:prstGeom prst="line">
              <a:avLst/>
            </a:prstGeom>
            <a:ln>
              <a:solidFill>
                <a:srgbClr val="8FA6AD"/>
              </a:solidFill>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5870762" y="3122165"/>
              <a:ext cx="1573306" cy="15733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 name="椭圆 4"/>
            <p:cNvSpPr/>
            <p:nvPr/>
          </p:nvSpPr>
          <p:spPr>
            <a:xfrm>
              <a:off x="7860925" y="2071473"/>
              <a:ext cx="903195" cy="903195"/>
            </a:xfrm>
            <a:prstGeom prst="ellipse">
              <a:avLst/>
            </a:prstGeom>
            <a:solidFill>
              <a:srgbClr val="FA51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solidFill>
                    <a:schemeClr val="bg1"/>
                  </a:solidFill>
                  <a:latin typeface="+mn-ea"/>
                </a:rPr>
                <a:t>TEXT1</a:t>
              </a:r>
              <a:endParaRPr lang="zh-CN" altLang="en-US" sz="1200" dirty="0">
                <a:solidFill>
                  <a:schemeClr val="bg1"/>
                </a:solidFill>
                <a:latin typeface="+mn-ea"/>
              </a:endParaRPr>
            </a:p>
          </p:txBody>
        </p:sp>
        <p:sp>
          <p:nvSpPr>
            <p:cNvPr id="6" name="椭圆 5"/>
            <p:cNvSpPr/>
            <p:nvPr/>
          </p:nvSpPr>
          <p:spPr>
            <a:xfrm>
              <a:off x="7737664" y="4507212"/>
              <a:ext cx="807244" cy="807244"/>
            </a:xfrm>
            <a:prstGeom prst="ellipse">
              <a:avLst/>
            </a:prstGeom>
            <a:solidFill>
              <a:srgbClr val="FA51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solidFill>
                    <a:schemeClr val="bg1"/>
                  </a:solidFill>
                  <a:latin typeface="+mn-ea"/>
                </a:rPr>
                <a:t>TEXT2</a:t>
              </a:r>
              <a:endParaRPr lang="zh-CN" altLang="en-US" sz="1200" dirty="0">
                <a:solidFill>
                  <a:schemeClr val="bg1"/>
                </a:solidFill>
                <a:latin typeface="+mn-ea"/>
              </a:endParaRPr>
            </a:p>
          </p:txBody>
        </p:sp>
        <p:sp>
          <p:nvSpPr>
            <p:cNvPr id="7" name="矩形 6"/>
            <p:cNvSpPr/>
            <p:nvPr/>
          </p:nvSpPr>
          <p:spPr>
            <a:xfrm>
              <a:off x="8786970" y="2332837"/>
              <a:ext cx="3195480" cy="738664"/>
            </a:xfrm>
            <a:prstGeom prst="rect">
              <a:avLst/>
            </a:prstGeom>
          </p:spPr>
          <p:txBody>
            <a:bodyPr wrap="square">
              <a:spAutoFit/>
            </a:bodyPr>
            <a:lstStyle/>
            <a:p>
              <a:r>
                <a:rPr lang="zh-CN" altLang="en-US" sz="1400" dirty="0">
                  <a:solidFill>
                    <a:schemeClr val="bg1"/>
                  </a:solidFill>
                </a:rPr>
                <a:t>Vestibulum ante ipsum primis in faucibus orci luctus et ultrices posuere cubilia </a:t>
              </a:r>
              <a:r>
                <a:rPr lang="zh-CN" altLang="en-US" sz="1400" dirty="0" smtClean="0">
                  <a:solidFill>
                    <a:schemeClr val="bg1"/>
                  </a:solidFill>
                </a:rPr>
                <a:t>Curae</a:t>
              </a:r>
              <a:r>
                <a:rPr lang="en-US" altLang="zh-CN" sz="1400" dirty="0" smtClean="0">
                  <a:solidFill>
                    <a:schemeClr val="bg1"/>
                  </a:solidFill>
                </a:rPr>
                <a:t>.</a:t>
              </a:r>
              <a:endParaRPr lang="zh-CN" altLang="en-US" sz="1400" dirty="0">
                <a:solidFill>
                  <a:schemeClr val="bg1"/>
                </a:solidFill>
              </a:endParaRPr>
            </a:p>
          </p:txBody>
        </p:sp>
        <p:sp>
          <p:nvSpPr>
            <p:cNvPr id="8" name="矩形 7"/>
            <p:cNvSpPr/>
            <p:nvPr/>
          </p:nvSpPr>
          <p:spPr>
            <a:xfrm>
              <a:off x="8786969" y="1963505"/>
              <a:ext cx="3095005" cy="369332"/>
            </a:xfrm>
            <a:prstGeom prst="rect">
              <a:avLst/>
            </a:prstGeom>
            <a:noFill/>
          </p:spPr>
          <p:txBody>
            <a:bodyPr wrap="square">
              <a:spAutoFit/>
            </a:bodyPr>
            <a:lstStyle/>
            <a:p>
              <a:r>
                <a:rPr lang="zh-CN" altLang="en-US" dirty="0" smtClean="0">
                  <a:solidFill>
                    <a:schemeClr val="bg1"/>
                  </a:solidFill>
                </a:rPr>
                <a:t>输入你的标题</a:t>
              </a:r>
              <a:endParaRPr lang="zh-CN" altLang="en-US" dirty="0">
                <a:solidFill>
                  <a:schemeClr val="bg1"/>
                </a:solidFill>
              </a:endParaRPr>
            </a:p>
          </p:txBody>
        </p:sp>
        <p:sp>
          <p:nvSpPr>
            <p:cNvPr id="9" name="矩形 8"/>
            <p:cNvSpPr/>
            <p:nvPr/>
          </p:nvSpPr>
          <p:spPr>
            <a:xfrm>
              <a:off x="8608400" y="5144198"/>
              <a:ext cx="3195480" cy="738664"/>
            </a:xfrm>
            <a:prstGeom prst="rect">
              <a:avLst/>
            </a:prstGeom>
          </p:spPr>
          <p:txBody>
            <a:bodyPr wrap="square">
              <a:spAutoFit/>
            </a:bodyPr>
            <a:lstStyle/>
            <a:p>
              <a:r>
                <a:rPr lang="zh-CN" altLang="en-US" sz="1400" dirty="0">
                  <a:solidFill>
                    <a:schemeClr val="bg1"/>
                  </a:solidFill>
                </a:rPr>
                <a:t>Vestibulum ante ipsum primis in faucibus orci luctus et ultrices posuere cubilia </a:t>
              </a:r>
              <a:r>
                <a:rPr lang="zh-CN" altLang="en-US" sz="1400" dirty="0" smtClean="0">
                  <a:solidFill>
                    <a:schemeClr val="bg1"/>
                  </a:solidFill>
                </a:rPr>
                <a:t>Curae</a:t>
              </a:r>
              <a:r>
                <a:rPr lang="en-US" altLang="zh-CN" sz="1400" dirty="0" smtClean="0">
                  <a:solidFill>
                    <a:schemeClr val="bg1"/>
                  </a:solidFill>
                </a:rPr>
                <a:t>.</a:t>
              </a:r>
              <a:endParaRPr lang="zh-CN" altLang="en-US" sz="1400" dirty="0">
                <a:solidFill>
                  <a:schemeClr val="bg1"/>
                </a:solidFill>
              </a:endParaRPr>
            </a:p>
          </p:txBody>
        </p:sp>
        <p:sp>
          <p:nvSpPr>
            <p:cNvPr id="10" name="矩形 9"/>
            <p:cNvSpPr/>
            <p:nvPr/>
          </p:nvSpPr>
          <p:spPr>
            <a:xfrm>
              <a:off x="8608399" y="4774866"/>
              <a:ext cx="3095005" cy="369332"/>
            </a:xfrm>
            <a:prstGeom prst="rect">
              <a:avLst/>
            </a:prstGeom>
            <a:noFill/>
          </p:spPr>
          <p:txBody>
            <a:bodyPr wrap="square">
              <a:spAutoFit/>
            </a:bodyPr>
            <a:lstStyle/>
            <a:p>
              <a:r>
                <a:rPr lang="zh-CN" altLang="en-US" dirty="0" smtClean="0">
                  <a:solidFill>
                    <a:schemeClr val="bg1"/>
                  </a:solidFill>
                </a:rPr>
                <a:t>输入你的标题</a:t>
              </a:r>
              <a:endParaRPr lang="zh-CN" altLang="en-US" dirty="0">
                <a:solidFill>
                  <a:schemeClr val="bg1"/>
                </a:solidFill>
              </a:endParaRPr>
            </a:p>
          </p:txBody>
        </p:sp>
        <p:sp>
          <p:nvSpPr>
            <p:cNvPr id="11" name="矩形 10"/>
            <p:cNvSpPr/>
            <p:nvPr/>
          </p:nvSpPr>
          <p:spPr>
            <a:xfrm>
              <a:off x="5804311" y="3678600"/>
              <a:ext cx="1639757" cy="523220"/>
            </a:xfrm>
            <a:prstGeom prst="rect">
              <a:avLst/>
            </a:prstGeom>
          </p:spPr>
          <p:txBody>
            <a:bodyPr wrap="square">
              <a:spAutoFit/>
            </a:bodyPr>
            <a:lstStyle/>
            <a:p>
              <a:pPr algn="ctr"/>
              <a:r>
                <a:rPr lang="zh-CN" altLang="en-US" sz="1400" dirty="0">
                  <a:latin typeface="+mn-ea"/>
                </a:rPr>
                <a:t>ante ipsum primis in </a:t>
              </a:r>
              <a:r>
                <a:rPr lang="zh-CN" altLang="en-US" sz="1400" dirty="0" smtClean="0">
                  <a:latin typeface="+mn-ea"/>
                </a:rPr>
                <a:t>faucibus</a:t>
              </a:r>
              <a:endParaRPr lang="zh-CN" altLang="en-US" sz="1400" dirty="0">
                <a:latin typeface="+mn-ea"/>
              </a:endParaRPr>
            </a:p>
          </p:txBody>
        </p:sp>
      </p:grpSp>
      <p:pic>
        <p:nvPicPr>
          <p:cNvPr id="13" name="图片 12"/>
          <p:cNvPicPr>
            <a:picLocks noChangeAspect="1"/>
          </p:cNvPicPr>
          <p:nvPr/>
        </p:nvPicPr>
        <p:blipFill rotWithShape="1">
          <a:blip r:embed="rId3" cstate="email">
            <a:extLst>
              <a:ext uri="{28A0092B-C50C-407E-A947-70E740481C1C}">
                <a14:useLocalDpi xmlns:a14="http://schemas.microsoft.com/office/drawing/2010/main"/>
              </a:ext>
            </a:extLst>
          </a:blip>
          <a:srcRect l="19316" r="18876"/>
          <a:stretch/>
        </p:blipFill>
        <p:spPr>
          <a:xfrm>
            <a:off x="594301" y="1488031"/>
            <a:ext cx="4267200" cy="3881939"/>
          </a:xfrm>
          <a:prstGeom prst="rect">
            <a:avLst/>
          </a:prstGeom>
          <a:ln>
            <a:solidFill>
              <a:schemeClr val="bg1"/>
            </a:solidFill>
          </a:ln>
        </p:spPr>
      </p:pic>
    </p:spTree>
    <p:extLst>
      <p:ext uri="{BB962C8B-B14F-4D97-AF65-F5344CB8AC3E}">
        <p14:creationId xmlns:p14="http://schemas.microsoft.com/office/powerpoint/2010/main" val="313291863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9225" y="1331636"/>
            <a:ext cx="10533550" cy="4194728"/>
            <a:chOff x="972344" y="1894908"/>
            <a:chExt cx="10247312" cy="4080741"/>
          </a:xfrm>
        </p:grpSpPr>
        <p:sp>
          <p:nvSpPr>
            <p:cNvPr id="3" name="矩形 2"/>
            <p:cNvSpPr/>
            <p:nvPr/>
          </p:nvSpPr>
          <p:spPr>
            <a:xfrm>
              <a:off x="6725444" y="4665095"/>
              <a:ext cx="4445000" cy="1310554"/>
            </a:xfrm>
            <a:prstGeom prst="rect">
              <a:avLst/>
            </a:prstGeom>
            <a:noFill/>
            <a:ln w="9525">
              <a:noFill/>
              <a:miter/>
            </a:ln>
          </p:spPr>
          <p:txBody>
            <a:bodyPr>
              <a:spAutoFit/>
            </a:bodyP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pPr lvl="0" eaLnBrk="1" hangingPunct="1">
                <a:lnSpc>
                  <a:spcPct val="150000"/>
                </a:lnSpc>
              </a:pPr>
              <a:r>
                <a:rPr lang="zh-CN" altLang="en-US" sz="1600" dirty="0">
                  <a:solidFill>
                    <a:schemeClr val="bg1"/>
                  </a:solidFill>
                  <a:latin typeface="+mn-ea"/>
                  <a:cs typeface="+mn-ea"/>
                  <a:sym typeface="+mn-lt"/>
                </a:rPr>
                <a:t>这里输入文字这里输入文字这里输入文字这里输入文字这里输入文字这里输入文字</a:t>
              </a:r>
            </a:p>
            <a:p>
              <a:pPr lvl="0" eaLnBrk="1" hangingPunct="1">
                <a:lnSpc>
                  <a:spcPct val="150000"/>
                </a:lnSpc>
              </a:pPr>
              <a:endParaRPr lang="zh-CN" altLang="en-US" sz="1600" dirty="0">
                <a:solidFill>
                  <a:schemeClr val="bg1"/>
                </a:solidFill>
                <a:latin typeface="+mn-ea"/>
                <a:cs typeface="+mn-ea"/>
                <a:sym typeface="+mn-lt"/>
              </a:endParaRPr>
            </a:p>
          </p:txBody>
        </p:sp>
        <p:sp>
          <p:nvSpPr>
            <p:cNvPr id="4" name="矩形 3"/>
            <p:cNvSpPr/>
            <p:nvPr/>
          </p:nvSpPr>
          <p:spPr>
            <a:xfrm>
              <a:off x="972344" y="2555308"/>
              <a:ext cx="2416174" cy="1713800"/>
            </a:xfrm>
            <a:prstGeom prst="rect">
              <a:avLst/>
            </a:prstGeom>
            <a:noFill/>
            <a:ln w="9525">
              <a:noFill/>
              <a:miter/>
            </a:ln>
          </p:spPr>
          <p:txBody>
            <a:bodyPr>
              <a:spAutoFit/>
            </a:bodyP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pPr lvl="0" eaLnBrk="1" hangingPunct="1">
                <a:lnSpc>
                  <a:spcPct val="150000"/>
                </a:lnSpc>
              </a:pPr>
              <a:r>
                <a:rPr lang="zh-CN" altLang="en-US" sz="1600" dirty="0">
                  <a:solidFill>
                    <a:schemeClr val="bg1"/>
                  </a:solidFill>
                  <a:latin typeface="+mn-ea"/>
                  <a:cs typeface="+mn-ea"/>
                  <a:sym typeface="+mn-lt"/>
                </a:rPr>
                <a:t>这里输入文字这里输入文字这里输入文字这里输入文字这里输入文字</a:t>
              </a:r>
            </a:p>
          </p:txBody>
        </p:sp>
        <p:grpSp>
          <p:nvGrpSpPr>
            <p:cNvPr id="5" name="组合 4"/>
            <p:cNvGrpSpPr/>
            <p:nvPr/>
          </p:nvGrpSpPr>
          <p:grpSpPr>
            <a:xfrm>
              <a:off x="3388519" y="1894908"/>
              <a:ext cx="4392613" cy="3910012"/>
              <a:chOff x="0" y="0"/>
              <a:chExt cx="3264319" cy="2905377"/>
            </a:xfrm>
          </p:grpSpPr>
          <p:sp>
            <p:nvSpPr>
              <p:cNvPr id="7" name="Oval 274"/>
              <p:cNvSpPr/>
              <p:nvPr/>
            </p:nvSpPr>
            <p:spPr>
              <a:xfrm>
                <a:off x="0" y="95883"/>
                <a:ext cx="1653905" cy="1654300"/>
              </a:xfrm>
              <a:prstGeom prst="ellipse">
                <a:avLst/>
              </a:prstGeom>
              <a:solidFill>
                <a:srgbClr val="FA5162">
                  <a:alpha val="79000"/>
                </a:srgbClr>
              </a:solidFill>
              <a:ln w="9525">
                <a:noFill/>
              </a:ln>
            </p:spPr>
            <p:txBody>
              <a:bodyP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pPr lvl="0" eaLnBrk="1" hangingPunct="1"/>
                <a:endParaRPr lang="zh-CN" altLang="en-US" dirty="0">
                  <a:solidFill>
                    <a:schemeClr val="bg1"/>
                  </a:solidFill>
                  <a:latin typeface="+mn-ea"/>
                  <a:cs typeface="+mn-ea"/>
                  <a:sym typeface="+mn-lt"/>
                </a:endParaRPr>
              </a:p>
            </p:txBody>
          </p:sp>
          <p:sp>
            <p:nvSpPr>
              <p:cNvPr id="8" name="Oval 276"/>
              <p:cNvSpPr/>
              <p:nvPr/>
            </p:nvSpPr>
            <p:spPr>
              <a:xfrm>
                <a:off x="1247771" y="0"/>
                <a:ext cx="2016548" cy="2016000"/>
              </a:xfrm>
              <a:prstGeom prst="ellipse">
                <a:avLst/>
              </a:prstGeom>
              <a:solidFill>
                <a:schemeClr val="bg1"/>
              </a:solidFill>
              <a:ln w="9525">
                <a:noFill/>
              </a:ln>
            </p:spPr>
            <p:txBody>
              <a:bodyP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pPr lvl="0" eaLnBrk="1" hangingPunct="1"/>
                <a:endParaRPr lang="zh-CN" altLang="en-US" dirty="0">
                  <a:latin typeface="+mn-ea"/>
                  <a:cs typeface="+mn-ea"/>
                  <a:sym typeface="+mn-lt"/>
                </a:endParaRPr>
              </a:p>
            </p:txBody>
          </p:sp>
          <p:sp>
            <p:nvSpPr>
              <p:cNvPr id="9" name="Oval 277"/>
              <p:cNvSpPr/>
              <p:nvPr/>
            </p:nvSpPr>
            <p:spPr>
              <a:xfrm>
                <a:off x="550635" y="1211962"/>
                <a:ext cx="1694223" cy="1693415"/>
              </a:xfrm>
              <a:prstGeom prst="ellipse">
                <a:avLst/>
              </a:prstGeom>
              <a:solidFill>
                <a:srgbClr val="FA5162">
                  <a:alpha val="84000"/>
                </a:srgbClr>
              </a:solidFill>
              <a:ln w="9525">
                <a:noFill/>
              </a:ln>
            </p:spPr>
            <p:txBody>
              <a:bodyP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pPr lvl="0" eaLnBrk="1" hangingPunct="1"/>
                <a:endParaRPr lang="zh-CN" altLang="en-US" dirty="0">
                  <a:solidFill>
                    <a:schemeClr val="bg1"/>
                  </a:solidFill>
                  <a:latin typeface="+mn-ea"/>
                  <a:cs typeface="+mn-ea"/>
                  <a:sym typeface="+mn-lt"/>
                </a:endParaRPr>
              </a:p>
            </p:txBody>
          </p:sp>
          <p:sp>
            <p:nvSpPr>
              <p:cNvPr id="10" name="矩形 9"/>
              <p:cNvSpPr/>
              <p:nvPr/>
            </p:nvSpPr>
            <p:spPr>
              <a:xfrm>
                <a:off x="550636" y="1824239"/>
                <a:ext cx="1648800" cy="324607"/>
              </a:xfrm>
              <a:prstGeom prst="rect">
                <a:avLst/>
              </a:prstGeom>
              <a:noFill/>
              <a:ln w="9525">
                <a:noFill/>
                <a:miter/>
              </a:ln>
            </p:spPr>
            <p:txBody>
              <a:bodyPr>
                <a:spAutoFit/>
              </a:bodyP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pPr lvl="0" algn="ctr" eaLnBrk="1" hangingPunct="1"/>
                <a:r>
                  <a:rPr lang="zh-CN" altLang="en-US" sz="2000" b="1" dirty="0">
                    <a:solidFill>
                      <a:schemeClr val="bg1"/>
                    </a:solidFill>
                    <a:latin typeface="+mn-ea"/>
                    <a:cs typeface="+mn-ea"/>
                    <a:sym typeface="+mn-lt"/>
                  </a:rPr>
                  <a:t>② 您的标题</a:t>
                </a:r>
              </a:p>
            </p:txBody>
          </p:sp>
          <p:sp>
            <p:nvSpPr>
              <p:cNvPr id="11" name="矩形 10"/>
              <p:cNvSpPr/>
              <p:nvPr/>
            </p:nvSpPr>
            <p:spPr>
              <a:xfrm>
                <a:off x="106421" y="679355"/>
                <a:ext cx="1495887" cy="299637"/>
              </a:xfrm>
              <a:prstGeom prst="rect">
                <a:avLst/>
              </a:prstGeom>
              <a:noFill/>
              <a:ln w="9525">
                <a:noFill/>
                <a:miter/>
              </a:ln>
            </p:spPr>
            <p:txBody>
              <a:bodyPr>
                <a:spAutoFit/>
              </a:bodyP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pPr lvl="0" eaLnBrk="1" hangingPunct="1"/>
                <a:r>
                  <a:rPr lang="zh-CN" altLang="en-US" b="1" dirty="0">
                    <a:solidFill>
                      <a:schemeClr val="bg1"/>
                    </a:solidFill>
                    <a:latin typeface="+mn-ea"/>
                    <a:cs typeface="+mn-ea"/>
                    <a:sym typeface="+mn-lt"/>
                  </a:rPr>
                  <a:t>③ 您的标题</a:t>
                </a:r>
              </a:p>
            </p:txBody>
          </p:sp>
          <p:sp>
            <p:nvSpPr>
              <p:cNvPr id="12" name="矩形 11"/>
              <p:cNvSpPr/>
              <p:nvPr/>
            </p:nvSpPr>
            <p:spPr>
              <a:xfrm>
                <a:off x="1097088" y="753411"/>
                <a:ext cx="2016548" cy="333723"/>
              </a:xfrm>
              <a:prstGeom prst="rect">
                <a:avLst/>
              </a:prstGeom>
              <a:noFill/>
              <a:ln w="9525">
                <a:noFill/>
                <a:miter/>
              </a:ln>
            </p:spPr>
            <p:txBody>
              <a:bodyPr>
                <a:spAutoFit/>
              </a:bodyP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pPr lvl="0" algn="r" eaLnBrk="1" hangingPunct="1"/>
                <a:r>
                  <a:rPr lang="zh-CN" altLang="en-US" sz="2400" b="1" dirty="0">
                    <a:latin typeface="+mn-ea"/>
                    <a:cs typeface="+mn-ea"/>
                    <a:sym typeface="+mn-lt"/>
                  </a:rPr>
                  <a:t>① 您的标题</a:t>
                </a:r>
              </a:p>
            </p:txBody>
          </p:sp>
        </p:grpSp>
        <p:sp>
          <p:nvSpPr>
            <p:cNvPr id="6" name="矩形 5"/>
            <p:cNvSpPr/>
            <p:nvPr/>
          </p:nvSpPr>
          <p:spPr>
            <a:xfrm>
              <a:off x="7774781" y="2144145"/>
              <a:ext cx="3444875" cy="1713800"/>
            </a:xfrm>
            <a:prstGeom prst="rect">
              <a:avLst/>
            </a:prstGeom>
            <a:noFill/>
            <a:ln w="9525">
              <a:noFill/>
              <a:miter/>
            </a:ln>
          </p:spPr>
          <p:txBody>
            <a:bodyPr>
              <a:spAutoFit/>
            </a:bodyP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pPr lvl="0" eaLnBrk="1" hangingPunct="1">
                <a:lnSpc>
                  <a:spcPct val="150000"/>
                </a:lnSpc>
              </a:pPr>
              <a:r>
                <a:rPr lang="zh-CN" altLang="en-US" sz="1600" dirty="0">
                  <a:solidFill>
                    <a:schemeClr val="bg1"/>
                  </a:solidFill>
                  <a:latin typeface="+mn-ea"/>
                  <a:cs typeface="+mn-ea"/>
                  <a:sym typeface="+mn-lt"/>
                </a:rPr>
                <a:t>这里输入文字这里输入文字这里输入文字这里输入文字这里输入文字这里输入文字</a:t>
              </a:r>
            </a:p>
            <a:p>
              <a:pPr lvl="0" eaLnBrk="1" hangingPunct="1">
                <a:lnSpc>
                  <a:spcPct val="150000"/>
                </a:lnSpc>
              </a:pPr>
              <a:endParaRPr lang="zh-CN" altLang="en-US" sz="1600" dirty="0">
                <a:solidFill>
                  <a:schemeClr val="bg1"/>
                </a:solidFill>
                <a:latin typeface="+mn-ea"/>
                <a:cs typeface="+mn-ea"/>
                <a:sym typeface="+mn-lt"/>
              </a:endParaRPr>
            </a:p>
          </p:txBody>
        </p:sp>
      </p:grpSp>
    </p:spTree>
    <p:extLst>
      <p:ext uri="{BB962C8B-B14F-4D97-AF65-F5344CB8AC3E}">
        <p14:creationId xmlns:p14="http://schemas.microsoft.com/office/powerpoint/2010/main" val="108046832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11132457" y="1732628"/>
            <a:ext cx="1059543" cy="3316544"/>
            <a:chOff x="11132457" y="1770728"/>
            <a:chExt cx="1059543" cy="3316544"/>
          </a:xfrm>
        </p:grpSpPr>
        <p:sp>
          <p:nvSpPr>
            <p:cNvPr id="16" name="矩形 15"/>
            <p:cNvSpPr/>
            <p:nvPr/>
          </p:nvSpPr>
          <p:spPr>
            <a:xfrm>
              <a:off x="11132457" y="1770728"/>
              <a:ext cx="1059543" cy="33165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11208629" y="1968746"/>
              <a:ext cx="923330" cy="2920507"/>
            </a:xfrm>
            <a:prstGeom prst="rect">
              <a:avLst/>
            </a:prstGeom>
            <a:noFill/>
          </p:spPr>
          <p:txBody>
            <a:bodyPr vert="eaVert" wrap="square" rtlCol="0">
              <a:spAutoFit/>
            </a:bodyPr>
            <a:lstStyle/>
            <a:p>
              <a:pPr algn="ctr"/>
              <a:r>
                <a:rPr lang="zh-CN" altLang="en-US" sz="4800" dirty="0" smtClean="0">
                  <a:latin typeface="方正清刻本悦宋简体" panose="02000000000000000000" pitchFamily="2" charset="-122"/>
                  <a:ea typeface="方正清刻本悦宋简体" panose="02000000000000000000" pitchFamily="2" charset="-122"/>
                </a:rPr>
                <a:t>输入标题</a:t>
              </a:r>
              <a:endParaRPr lang="zh-CN" altLang="en-US" sz="4800" dirty="0">
                <a:latin typeface="方正清刻本悦宋简体" panose="02000000000000000000" pitchFamily="2" charset="-122"/>
                <a:ea typeface="方正清刻本悦宋简体" panose="02000000000000000000" pitchFamily="2" charset="-122"/>
              </a:endParaRPr>
            </a:p>
          </p:txBody>
        </p:sp>
      </p:grpSp>
      <p:pic>
        <p:nvPicPr>
          <p:cNvPr id="18" name="图片 1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204913" y="885824"/>
            <a:ext cx="4338638" cy="5010150"/>
          </a:xfrm>
          <a:prstGeom prst="rect">
            <a:avLst/>
          </a:prstGeom>
        </p:spPr>
      </p:pic>
      <p:sp>
        <p:nvSpPr>
          <p:cNvPr id="19" name="矩形 18"/>
          <p:cNvSpPr/>
          <p:nvPr/>
        </p:nvSpPr>
        <p:spPr>
          <a:xfrm>
            <a:off x="6176419" y="1720840"/>
            <a:ext cx="4243931" cy="3416320"/>
          </a:xfrm>
          <a:prstGeom prst="rect">
            <a:avLst/>
          </a:prstGeom>
        </p:spPr>
        <p:txBody>
          <a:bodyPr wrap="square">
            <a:spAutoFit/>
          </a:bodyPr>
          <a:lstStyle/>
          <a:p>
            <a:pPr defTabSz="1450340">
              <a:lnSpc>
                <a:spcPct val="200000"/>
              </a:lnSpc>
            </a:pPr>
            <a:r>
              <a:rPr lang="zh-CN" altLang="en-US" spc="600" dirty="0" smtClean="0">
                <a:solidFill>
                  <a:schemeClr val="bg1"/>
                </a:solidFill>
                <a:latin typeface="+mn-ea"/>
              </a:rPr>
              <a:t>每年农历七月初七这一天是中国的传统节日七夕节。七夕节始于中国汉朝。相传，在每年的这个夜晚，是天上织女与牛郎在鹊桥相会。织女是一个美丽聪明、心灵手巧的仙女，</a:t>
            </a:r>
            <a:endParaRPr lang="zh-CN" altLang="en-US" spc="600" dirty="0">
              <a:solidFill>
                <a:schemeClr val="bg1"/>
              </a:solidFill>
              <a:latin typeface="+mn-ea"/>
            </a:endParaRPr>
          </a:p>
        </p:txBody>
      </p:sp>
    </p:spTree>
    <p:extLst>
      <p:ext uri="{BB962C8B-B14F-4D97-AF65-F5344CB8AC3E}">
        <p14:creationId xmlns:p14="http://schemas.microsoft.com/office/powerpoint/2010/main" val="88707166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1+#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390070" y="1403020"/>
            <a:ext cx="4020042" cy="4020042"/>
          </a:xfrm>
          <a:custGeom>
            <a:avLst/>
            <a:gdLst>
              <a:gd name="connsiteX0" fmla="*/ 2010021 w 4020042"/>
              <a:gd name="connsiteY0" fmla="*/ 0 h 4020042"/>
              <a:gd name="connsiteX1" fmla="*/ 4020042 w 4020042"/>
              <a:gd name="connsiteY1" fmla="*/ 2010021 h 4020042"/>
              <a:gd name="connsiteX2" fmla="*/ 2010021 w 4020042"/>
              <a:gd name="connsiteY2" fmla="*/ 4020042 h 4020042"/>
              <a:gd name="connsiteX3" fmla="*/ 0 w 4020042"/>
              <a:gd name="connsiteY3" fmla="*/ 2010021 h 4020042"/>
              <a:gd name="connsiteX4" fmla="*/ 2010021 w 4020042"/>
              <a:gd name="connsiteY4" fmla="*/ 0 h 40200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0042" h="4020042">
                <a:moveTo>
                  <a:pt x="2010021" y="0"/>
                </a:moveTo>
                <a:cubicBezTo>
                  <a:pt x="3120125" y="0"/>
                  <a:pt x="4020042" y="899917"/>
                  <a:pt x="4020042" y="2010021"/>
                </a:cubicBezTo>
                <a:cubicBezTo>
                  <a:pt x="4020042" y="3120125"/>
                  <a:pt x="3120125" y="4020042"/>
                  <a:pt x="2010021" y="4020042"/>
                </a:cubicBezTo>
                <a:cubicBezTo>
                  <a:pt x="899917" y="4020042"/>
                  <a:pt x="0" y="3120125"/>
                  <a:pt x="0" y="2010021"/>
                </a:cubicBezTo>
                <a:cubicBezTo>
                  <a:pt x="0" y="899917"/>
                  <a:pt x="899917" y="0"/>
                  <a:pt x="2010021" y="0"/>
                </a:cubicBezTo>
                <a:close/>
              </a:path>
            </a:pathLst>
          </a:custGeom>
        </p:spPr>
      </p:pic>
      <p:grpSp>
        <p:nvGrpSpPr>
          <p:cNvPr id="16" name="组合 15"/>
          <p:cNvGrpSpPr/>
          <p:nvPr/>
        </p:nvGrpSpPr>
        <p:grpSpPr>
          <a:xfrm>
            <a:off x="851937" y="3356103"/>
            <a:ext cx="4844505" cy="1762239"/>
            <a:chOff x="851937" y="3637361"/>
            <a:chExt cx="4844505" cy="1762239"/>
          </a:xfrm>
        </p:grpSpPr>
        <p:grpSp>
          <p:nvGrpSpPr>
            <p:cNvPr id="3" name="组合 2"/>
            <p:cNvGrpSpPr/>
            <p:nvPr/>
          </p:nvGrpSpPr>
          <p:grpSpPr>
            <a:xfrm>
              <a:off x="851937" y="3637361"/>
              <a:ext cx="1273039" cy="1273039"/>
              <a:chOff x="2872784" y="2784603"/>
              <a:chExt cx="1273039" cy="1273039"/>
            </a:xfrm>
            <a:solidFill>
              <a:srgbClr val="373D53"/>
            </a:solidFill>
          </p:grpSpPr>
          <p:sp>
            <p:nvSpPr>
              <p:cNvPr id="4" name="椭圆 3"/>
              <p:cNvSpPr/>
              <p:nvPr/>
            </p:nvSpPr>
            <p:spPr>
              <a:xfrm>
                <a:off x="2872784" y="2784603"/>
                <a:ext cx="1273039" cy="12730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 name="矩形 4"/>
              <p:cNvSpPr/>
              <p:nvPr/>
            </p:nvSpPr>
            <p:spPr>
              <a:xfrm>
                <a:off x="2977882" y="3037276"/>
                <a:ext cx="1112805" cy="307777"/>
              </a:xfrm>
              <a:prstGeom prst="rect">
                <a:avLst/>
              </a:prstGeom>
              <a:noFill/>
            </p:spPr>
            <p:txBody>
              <a:bodyPr wrap="none">
                <a:spAutoFit/>
              </a:bodyPr>
              <a:lstStyle/>
              <a:p>
                <a:r>
                  <a:rPr lang="en-US" altLang="zh-CN" sz="1400" b="1" dirty="0">
                    <a:latin typeface="+mn-ea"/>
                  </a:rPr>
                  <a:t>Description</a:t>
                </a:r>
                <a:endParaRPr lang="zh-CN" altLang="en-US" sz="1400" b="1" dirty="0">
                  <a:latin typeface="+mn-ea"/>
                </a:endParaRPr>
              </a:p>
            </p:txBody>
          </p:sp>
          <p:cxnSp>
            <p:nvCxnSpPr>
              <p:cNvPr id="6" name="直接连接符 5"/>
              <p:cNvCxnSpPr/>
              <p:nvPr/>
            </p:nvCxnSpPr>
            <p:spPr>
              <a:xfrm>
                <a:off x="3111305" y="3375533"/>
                <a:ext cx="776163" cy="0"/>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Box 36"/>
              <p:cNvSpPr txBox="1"/>
              <p:nvPr/>
            </p:nvSpPr>
            <p:spPr>
              <a:xfrm>
                <a:off x="2988288" y="3407994"/>
                <a:ext cx="1157535" cy="430887"/>
              </a:xfrm>
              <a:prstGeom prst="rect">
                <a:avLst/>
              </a:prstGeom>
              <a:noFill/>
            </p:spPr>
            <p:txBody>
              <a:bodyPr wrap="square" rtlCol="0">
                <a:spAutoFit/>
              </a:bodyPr>
              <a:lstStyle/>
              <a:p>
                <a:r>
                  <a:rPr lang="en-US" altLang="zh-CN" sz="1100" dirty="0" smtClean="0">
                    <a:latin typeface="+mn-ea"/>
                  </a:rPr>
                  <a:t>Type something here.</a:t>
                </a:r>
                <a:r>
                  <a:rPr lang="en-US" altLang="zh-CN" sz="1100" dirty="0">
                    <a:latin typeface="+mn-ea"/>
                  </a:rPr>
                  <a:t> </a:t>
                </a:r>
                <a:endParaRPr lang="zh-CN" altLang="en-US" sz="1100" dirty="0">
                  <a:latin typeface="+mn-ea"/>
                </a:endParaRPr>
              </a:p>
            </p:txBody>
          </p:sp>
        </p:grpSp>
        <p:sp>
          <p:nvSpPr>
            <p:cNvPr id="8" name="椭圆 7"/>
            <p:cNvSpPr/>
            <p:nvPr/>
          </p:nvSpPr>
          <p:spPr>
            <a:xfrm>
              <a:off x="4864555" y="4567713"/>
              <a:ext cx="831887" cy="831887"/>
            </a:xfrm>
            <a:prstGeom prst="ellipse">
              <a:avLst/>
            </a:prstGeom>
            <a:solidFill>
              <a:srgbClr val="FA51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nvGrpSpPr>
          <p:cNvPr id="15" name="组合 14"/>
          <p:cNvGrpSpPr/>
          <p:nvPr/>
        </p:nvGrpSpPr>
        <p:grpSpPr>
          <a:xfrm>
            <a:off x="7355838" y="2121010"/>
            <a:ext cx="2993682" cy="2615981"/>
            <a:chOff x="7355838" y="2294419"/>
            <a:chExt cx="2993682" cy="2615981"/>
          </a:xfrm>
        </p:grpSpPr>
        <p:grpSp>
          <p:nvGrpSpPr>
            <p:cNvPr id="9" name="组合 8"/>
            <p:cNvGrpSpPr/>
            <p:nvPr/>
          </p:nvGrpSpPr>
          <p:grpSpPr>
            <a:xfrm>
              <a:off x="7355838" y="2294419"/>
              <a:ext cx="2993682" cy="1129829"/>
              <a:chOff x="1805556" y="2349987"/>
              <a:chExt cx="2993682" cy="1129829"/>
            </a:xfrm>
          </p:grpSpPr>
          <p:sp>
            <p:nvSpPr>
              <p:cNvPr id="10" name="矩形 9"/>
              <p:cNvSpPr/>
              <p:nvPr/>
            </p:nvSpPr>
            <p:spPr>
              <a:xfrm>
                <a:off x="1805556" y="2349987"/>
                <a:ext cx="2438270" cy="400110"/>
              </a:xfrm>
              <a:prstGeom prst="rect">
                <a:avLst/>
              </a:prstGeom>
            </p:spPr>
            <p:txBody>
              <a:bodyPr wrap="square">
                <a:spAutoFit/>
              </a:bodyPr>
              <a:lstStyle/>
              <a:p>
                <a:pPr algn="ctr"/>
                <a:r>
                  <a:rPr lang="zh-CN" altLang="en-US" sz="2000" b="1" i="0" dirty="0">
                    <a:solidFill>
                      <a:schemeClr val="bg1"/>
                    </a:solidFill>
                    <a:effectLst/>
                    <a:latin typeface="+mn-ea"/>
                  </a:rPr>
                  <a:t>点击此处输入内容</a:t>
                </a:r>
                <a:endParaRPr lang="zh-CN" altLang="en-US" sz="2000" b="1" dirty="0">
                  <a:solidFill>
                    <a:schemeClr val="bg1"/>
                  </a:solidFill>
                  <a:latin typeface="+mn-ea"/>
                </a:endParaRPr>
              </a:p>
            </p:txBody>
          </p:sp>
          <p:sp>
            <p:nvSpPr>
              <p:cNvPr id="11" name="矩形 10"/>
              <p:cNvSpPr/>
              <p:nvPr/>
            </p:nvSpPr>
            <p:spPr>
              <a:xfrm>
                <a:off x="1919856" y="2741152"/>
                <a:ext cx="2879382" cy="738664"/>
              </a:xfrm>
              <a:prstGeom prst="rect">
                <a:avLst/>
              </a:prstGeom>
            </p:spPr>
            <p:txBody>
              <a:bodyPr wrap="square">
                <a:spAutoFit/>
              </a:bodyPr>
              <a:lstStyle/>
              <a:p>
                <a:pPr>
                  <a:lnSpc>
                    <a:spcPct val="150000"/>
                  </a:lnSpc>
                </a:pPr>
                <a:r>
                  <a:rPr lang="en-US" altLang="zh-CN" sz="1400" spc="300" noProof="1" smtClean="0">
                    <a:solidFill>
                      <a:schemeClr val="bg1"/>
                    </a:solidFill>
                    <a:latin typeface="+mn-ea"/>
                  </a:rPr>
                  <a:t>LOREM IPSUM DOLOR SIT ER ELIT LAMET, </a:t>
                </a:r>
                <a:endParaRPr lang="zh-CN" altLang="en-US" sz="1400" spc="300" dirty="0">
                  <a:solidFill>
                    <a:schemeClr val="bg1"/>
                  </a:solidFill>
                  <a:latin typeface="+mn-ea"/>
                </a:endParaRPr>
              </a:p>
            </p:txBody>
          </p:sp>
        </p:grpSp>
        <p:grpSp>
          <p:nvGrpSpPr>
            <p:cNvPr id="12" name="组合 11"/>
            <p:cNvGrpSpPr/>
            <p:nvPr/>
          </p:nvGrpSpPr>
          <p:grpSpPr>
            <a:xfrm>
              <a:off x="7355838" y="3780571"/>
              <a:ext cx="2993682" cy="1129829"/>
              <a:chOff x="1805556" y="2349987"/>
              <a:chExt cx="2993682" cy="1129829"/>
            </a:xfrm>
          </p:grpSpPr>
          <p:sp>
            <p:nvSpPr>
              <p:cNvPr id="13" name="矩形 12"/>
              <p:cNvSpPr/>
              <p:nvPr/>
            </p:nvSpPr>
            <p:spPr>
              <a:xfrm>
                <a:off x="1805556" y="2349987"/>
                <a:ext cx="2438270" cy="400110"/>
              </a:xfrm>
              <a:prstGeom prst="rect">
                <a:avLst/>
              </a:prstGeom>
            </p:spPr>
            <p:txBody>
              <a:bodyPr wrap="square">
                <a:spAutoFit/>
              </a:bodyPr>
              <a:lstStyle/>
              <a:p>
                <a:pPr algn="ctr"/>
                <a:r>
                  <a:rPr lang="zh-CN" altLang="en-US" sz="2000" b="1" i="0" dirty="0">
                    <a:solidFill>
                      <a:schemeClr val="bg1"/>
                    </a:solidFill>
                    <a:effectLst/>
                    <a:latin typeface="+mn-ea"/>
                  </a:rPr>
                  <a:t>点击此处输入内容</a:t>
                </a:r>
                <a:endParaRPr lang="zh-CN" altLang="en-US" sz="2000" b="1" dirty="0">
                  <a:solidFill>
                    <a:schemeClr val="bg1"/>
                  </a:solidFill>
                  <a:latin typeface="+mn-ea"/>
                </a:endParaRPr>
              </a:p>
            </p:txBody>
          </p:sp>
          <p:sp>
            <p:nvSpPr>
              <p:cNvPr id="14" name="矩形 13"/>
              <p:cNvSpPr/>
              <p:nvPr/>
            </p:nvSpPr>
            <p:spPr>
              <a:xfrm>
                <a:off x="1919856" y="2741152"/>
                <a:ext cx="2879382" cy="738664"/>
              </a:xfrm>
              <a:prstGeom prst="rect">
                <a:avLst/>
              </a:prstGeom>
            </p:spPr>
            <p:txBody>
              <a:bodyPr wrap="square">
                <a:spAutoFit/>
              </a:bodyPr>
              <a:lstStyle/>
              <a:p>
                <a:pPr>
                  <a:lnSpc>
                    <a:spcPct val="150000"/>
                  </a:lnSpc>
                </a:pPr>
                <a:r>
                  <a:rPr lang="en-US" altLang="zh-CN" sz="1400" spc="300" noProof="1" smtClean="0">
                    <a:solidFill>
                      <a:schemeClr val="bg1"/>
                    </a:solidFill>
                    <a:latin typeface="+mn-ea"/>
                  </a:rPr>
                  <a:t>LOREM IPSUM DOLOR SIT ER ELIT LAMET, </a:t>
                </a:r>
                <a:endParaRPr lang="zh-CN" altLang="en-US" sz="1400" spc="300" dirty="0">
                  <a:solidFill>
                    <a:schemeClr val="bg1"/>
                  </a:solidFill>
                  <a:latin typeface="+mn-ea"/>
                </a:endParaRPr>
              </a:p>
            </p:txBody>
          </p:sp>
        </p:grpSp>
      </p:grpSp>
    </p:spTree>
    <p:extLst>
      <p:ext uri="{BB962C8B-B14F-4D97-AF65-F5344CB8AC3E}">
        <p14:creationId xmlns:p14="http://schemas.microsoft.com/office/powerpoint/2010/main" val="110112765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7"/>
          <p:cNvSpPr/>
          <p:nvPr/>
        </p:nvSpPr>
        <p:spPr>
          <a:xfrm>
            <a:off x="9214519" y="4343400"/>
            <a:ext cx="3332777" cy="3332777"/>
          </a:xfrm>
          <a:prstGeom prst="ellipse">
            <a:avLst/>
          </a:prstGeom>
          <a:solidFill>
            <a:srgbClr val="FA51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2166" y="1770728"/>
            <a:ext cx="1059543" cy="3316544"/>
            <a:chOff x="11132457" y="1770728"/>
            <a:chExt cx="1059543" cy="3316544"/>
          </a:xfrm>
        </p:grpSpPr>
        <p:sp>
          <p:nvSpPr>
            <p:cNvPr id="3" name="矩形 2"/>
            <p:cNvSpPr/>
            <p:nvPr/>
          </p:nvSpPr>
          <p:spPr>
            <a:xfrm>
              <a:off x="11132457" y="1770728"/>
              <a:ext cx="1059543" cy="33165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1208629" y="1968746"/>
              <a:ext cx="923330" cy="2920507"/>
            </a:xfrm>
            <a:prstGeom prst="rect">
              <a:avLst/>
            </a:prstGeom>
            <a:noFill/>
          </p:spPr>
          <p:txBody>
            <a:bodyPr vert="eaVert" wrap="square" rtlCol="0">
              <a:spAutoFit/>
            </a:bodyPr>
            <a:lstStyle/>
            <a:p>
              <a:pPr algn="ctr"/>
              <a:r>
                <a:rPr lang="zh-CN" altLang="en-US" sz="4800" dirty="0" smtClean="0">
                  <a:latin typeface="方正清刻本悦宋简体" panose="02000000000000000000" pitchFamily="2" charset="-122"/>
                  <a:ea typeface="方正清刻本悦宋简体" panose="02000000000000000000" pitchFamily="2" charset="-122"/>
                </a:rPr>
                <a:t>输入标题</a:t>
              </a:r>
              <a:endParaRPr lang="zh-CN" altLang="en-US" sz="4800" dirty="0">
                <a:latin typeface="方正清刻本悦宋简体" panose="02000000000000000000" pitchFamily="2" charset="-122"/>
                <a:ea typeface="方正清刻本悦宋简体" panose="02000000000000000000" pitchFamily="2" charset="-122"/>
              </a:endParaRPr>
            </a:p>
          </p:txBody>
        </p:sp>
      </p:grpSp>
      <p:sp>
        <p:nvSpPr>
          <p:cNvPr id="5" name="椭圆 4"/>
          <p:cNvSpPr/>
          <p:nvPr/>
        </p:nvSpPr>
        <p:spPr>
          <a:xfrm>
            <a:off x="1750135" y="189266"/>
            <a:ext cx="6479465" cy="64794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309269" y="1853297"/>
            <a:ext cx="5361196" cy="2862322"/>
          </a:xfrm>
          <a:prstGeom prst="rect">
            <a:avLst/>
          </a:prstGeom>
        </p:spPr>
        <p:txBody>
          <a:bodyPr wrap="square">
            <a:spAutoFit/>
          </a:bodyPr>
          <a:lstStyle/>
          <a:p>
            <a:pPr algn="ctr" defTabSz="1450340">
              <a:lnSpc>
                <a:spcPct val="200000"/>
              </a:lnSpc>
            </a:pPr>
            <a:r>
              <a:rPr lang="zh-CN" altLang="en-US" spc="600" dirty="0" smtClean="0">
                <a:latin typeface="+mn-ea"/>
              </a:rPr>
              <a:t>每年农历七月初七这一天是中国的传统节日七夕节。七夕节始于中国汉朝。相传，在每年的这个夜晚，是天上织女与牛郎在鹊桥相会。织女是一个美丽聪明、心灵手巧的仙女，</a:t>
            </a:r>
            <a:endParaRPr lang="zh-CN" altLang="en-US" spc="600" dirty="0">
              <a:latin typeface="+mn-ea"/>
            </a:endParaRPr>
          </a:p>
        </p:txBody>
      </p:sp>
      <p:sp>
        <p:nvSpPr>
          <p:cNvPr id="9" name="矩形 8"/>
          <p:cNvSpPr/>
          <p:nvPr/>
        </p:nvSpPr>
        <p:spPr>
          <a:xfrm>
            <a:off x="9345953" y="5153720"/>
            <a:ext cx="3069907" cy="1712135"/>
          </a:xfrm>
          <a:prstGeom prst="rect">
            <a:avLst/>
          </a:prstGeom>
        </p:spPr>
        <p:txBody>
          <a:bodyPr wrap="square">
            <a:spAutoFit/>
          </a:bodyPr>
          <a:lstStyle/>
          <a:p>
            <a:pPr algn="ctr">
              <a:lnSpc>
                <a:spcPct val="150000"/>
              </a:lnSpc>
            </a:pPr>
            <a:r>
              <a:rPr lang="zh-CN" altLang="en-US" spc="600" dirty="0">
                <a:solidFill>
                  <a:schemeClr val="bg1"/>
                </a:solidFill>
                <a:latin typeface="+mn-ea"/>
              </a:rPr>
              <a:t>每年农历七月初七这一天是中国的传统节日七夕节。七夕节始于中国汉朝。</a:t>
            </a:r>
          </a:p>
        </p:txBody>
      </p:sp>
    </p:spTree>
    <p:extLst>
      <p:ext uri="{BB962C8B-B14F-4D97-AF65-F5344CB8AC3E}">
        <p14:creationId xmlns:p14="http://schemas.microsoft.com/office/powerpoint/2010/main" val="394553907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78566" y="-1257857"/>
            <a:ext cx="5143500" cy="6858000"/>
          </a:xfrm>
          <a:prstGeom prst="rect">
            <a:avLst/>
          </a:prstGeom>
        </p:spPr>
      </p:pic>
      <p:pic>
        <p:nvPicPr>
          <p:cNvPr id="10" name="图片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838904" y="1934844"/>
            <a:ext cx="10058400" cy="4792147"/>
          </a:xfrm>
          <a:prstGeom prst="rect">
            <a:avLst/>
          </a:prstGeom>
        </p:spPr>
      </p:pic>
      <p:pic>
        <p:nvPicPr>
          <p:cNvPr id="8" name="图片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108686" y="-67072"/>
            <a:ext cx="7296171" cy="5040924"/>
          </a:xfrm>
          <a:prstGeom prst="rect">
            <a:avLst/>
          </a:prstGeom>
        </p:spPr>
      </p:pic>
      <p:pic>
        <p:nvPicPr>
          <p:cNvPr id="4" name="图片 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914543" y="560560"/>
            <a:ext cx="5277457" cy="3221166"/>
          </a:xfrm>
          <a:prstGeom prst="rect">
            <a:avLst/>
          </a:prstGeom>
        </p:spPr>
      </p:pic>
      <p:pic>
        <p:nvPicPr>
          <p:cNvPr id="5" name="图片 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287844" y="3358583"/>
            <a:ext cx="2110527" cy="651062"/>
          </a:xfrm>
          <a:prstGeom prst="rect">
            <a:avLst/>
          </a:prstGeom>
        </p:spPr>
      </p:pic>
      <p:pic>
        <p:nvPicPr>
          <p:cNvPr id="13" name="图片 12"/>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9323599" y="4083846"/>
            <a:ext cx="1549157" cy="477889"/>
          </a:xfrm>
          <a:prstGeom prst="rect">
            <a:avLst/>
          </a:prstGeom>
        </p:spPr>
      </p:pic>
      <p:grpSp>
        <p:nvGrpSpPr>
          <p:cNvPr id="2" name="组合 1"/>
          <p:cNvGrpSpPr/>
          <p:nvPr/>
        </p:nvGrpSpPr>
        <p:grpSpPr>
          <a:xfrm>
            <a:off x="510166" y="1460842"/>
            <a:ext cx="7536703" cy="4009729"/>
            <a:chOff x="510166" y="1460842"/>
            <a:chExt cx="7536703" cy="4009729"/>
          </a:xfrm>
        </p:grpSpPr>
        <p:sp>
          <p:nvSpPr>
            <p:cNvPr id="27" name="矩形 26"/>
            <p:cNvSpPr/>
            <p:nvPr/>
          </p:nvSpPr>
          <p:spPr>
            <a:xfrm>
              <a:off x="686923" y="5085099"/>
              <a:ext cx="1774373" cy="3854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851175" y="5093169"/>
              <a:ext cx="1445869" cy="369332"/>
            </a:xfrm>
            <a:prstGeom prst="rect">
              <a:avLst/>
            </a:prstGeom>
            <a:noFill/>
          </p:spPr>
          <p:txBody>
            <a:bodyPr wrap="square" rtlCol="0">
              <a:spAutoFit/>
            </a:bodyPr>
            <a:lstStyle/>
            <a:p>
              <a:pPr algn="ctr"/>
              <a:r>
                <a:rPr lang="zh-CN" altLang="en-US" spc="600" dirty="0" smtClean="0"/>
                <a:t>第一出</a:t>
              </a:r>
              <a:r>
                <a:rPr lang="zh-CN" altLang="en-US" spc="600" dirty="0" smtClean="0"/>
                <a:t>品</a:t>
              </a:r>
              <a:endParaRPr lang="zh-CN" altLang="en-US" spc="600" dirty="0"/>
            </a:p>
          </p:txBody>
        </p:sp>
        <p:grpSp>
          <p:nvGrpSpPr>
            <p:cNvPr id="33" name="组合 32"/>
            <p:cNvGrpSpPr/>
            <p:nvPr/>
          </p:nvGrpSpPr>
          <p:grpSpPr>
            <a:xfrm>
              <a:off x="510166" y="1460842"/>
              <a:ext cx="7536703" cy="3490214"/>
              <a:chOff x="510166" y="1308442"/>
              <a:chExt cx="7536703" cy="3490214"/>
            </a:xfrm>
          </p:grpSpPr>
          <p:sp>
            <p:nvSpPr>
              <p:cNvPr id="14" name="文本框 13"/>
              <p:cNvSpPr txBox="1"/>
              <p:nvPr/>
            </p:nvSpPr>
            <p:spPr>
              <a:xfrm>
                <a:off x="510166" y="2294740"/>
                <a:ext cx="7536703" cy="1862048"/>
              </a:xfrm>
              <a:prstGeom prst="rect">
                <a:avLst/>
              </a:prstGeom>
              <a:noFill/>
            </p:spPr>
            <p:txBody>
              <a:bodyPr wrap="square" rtlCol="0">
                <a:spAutoFit/>
              </a:bodyPr>
              <a:lstStyle/>
              <a:p>
                <a:r>
                  <a:rPr lang="zh-CN" altLang="en-US" sz="11500" spc="600" dirty="0" smtClean="0">
                    <a:solidFill>
                      <a:schemeClr val="bg1"/>
                    </a:solidFill>
                    <a:latin typeface="方正清刻本悦宋简体" panose="02000000000000000000" pitchFamily="2" charset="-122"/>
                    <a:ea typeface="方正清刻本悦宋简体" panose="02000000000000000000" pitchFamily="2" charset="-122"/>
                  </a:rPr>
                  <a:t>感谢观看</a:t>
                </a:r>
                <a:endParaRPr lang="zh-CN" altLang="en-US" sz="11500" spc="600" dirty="0">
                  <a:solidFill>
                    <a:schemeClr val="bg1"/>
                  </a:solidFill>
                  <a:latin typeface="方正清刻本悦宋简体" panose="02000000000000000000" pitchFamily="2" charset="-122"/>
                  <a:ea typeface="方正清刻本悦宋简体" panose="02000000000000000000" pitchFamily="2" charset="-122"/>
                </a:endParaRPr>
              </a:p>
            </p:txBody>
          </p:sp>
          <p:cxnSp>
            <p:nvCxnSpPr>
              <p:cNvPr id="17" name="直接连接符 16"/>
              <p:cNvCxnSpPr/>
              <p:nvPr/>
            </p:nvCxnSpPr>
            <p:spPr>
              <a:xfrm flipH="1">
                <a:off x="3627455" y="1520081"/>
                <a:ext cx="651062" cy="65106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4846057" y="1308442"/>
                <a:ext cx="651062" cy="65106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586088" y="4059992"/>
                <a:ext cx="6701755" cy="738664"/>
              </a:xfrm>
              <a:prstGeom prst="rect">
                <a:avLst/>
              </a:prstGeom>
            </p:spPr>
            <p:txBody>
              <a:bodyPr wrap="square">
                <a:spAutoFit/>
              </a:bodyPr>
              <a:lstStyle/>
              <a:p>
                <a:pPr>
                  <a:lnSpc>
                    <a:spcPct val="150000"/>
                  </a:lnSpc>
                </a:pPr>
                <a:r>
                  <a:rPr lang="zh-CN" altLang="en-US" sz="1400" b="0" i="0" spc="300" dirty="0" smtClean="0">
                    <a:solidFill>
                      <a:schemeClr val="bg1"/>
                    </a:solidFill>
                    <a:effectLst/>
                    <a:latin typeface="arial" panose="020B0604020202020204" pitchFamily="34" charset="0"/>
                  </a:rPr>
                  <a:t>每年农历七月初七这一天是中国的传统节日七夕节。七夕节始于中国汉朝。相传，在每年的这个夜晚，是天上织女与牛郎在鹊桥相会。</a:t>
                </a:r>
                <a:endParaRPr lang="zh-CN" altLang="en-US" sz="1400" spc="300" dirty="0">
                  <a:solidFill>
                    <a:schemeClr val="bg1"/>
                  </a:solidFill>
                </a:endParaRPr>
              </a:p>
            </p:txBody>
          </p:sp>
          <p:grpSp>
            <p:nvGrpSpPr>
              <p:cNvPr id="32" name="组合 31"/>
              <p:cNvGrpSpPr/>
              <p:nvPr/>
            </p:nvGrpSpPr>
            <p:grpSpPr>
              <a:xfrm>
                <a:off x="686924" y="1841909"/>
                <a:ext cx="2423392" cy="476332"/>
                <a:chOff x="826624" y="4928009"/>
                <a:chExt cx="2423392" cy="476332"/>
              </a:xfrm>
            </p:grpSpPr>
            <p:sp>
              <p:nvSpPr>
                <p:cNvPr id="24" name="椭圆 23"/>
                <p:cNvSpPr/>
                <p:nvPr/>
              </p:nvSpPr>
              <p:spPr>
                <a:xfrm>
                  <a:off x="2773684" y="4928009"/>
                  <a:ext cx="476332" cy="476332"/>
                </a:xfrm>
                <a:prstGeom prst="ellipse">
                  <a:avLst/>
                </a:prstGeom>
                <a:solidFill>
                  <a:srgbClr val="FA51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mj-ea"/>
                      <a:ea typeface="+mj-ea"/>
                    </a:rPr>
                    <a:t>版</a:t>
                  </a:r>
                </a:p>
              </p:txBody>
            </p:sp>
            <p:sp>
              <p:nvSpPr>
                <p:cNvPr id="22" name="椭圆 21"/>
                <p:cNvSpPr/>
                <p:nvPr/>
              </p:nvSpPr>
              <p:spPr>
                <a:xfrm>
                  <a:off x="1475644" y="4928009"/>
                  <a:ext cx="476332" cy="476332"/>
                </a:xfrm>
                <a:prstGeom prst="ellipse">
                  <a:avLst/>
                </a:prstGeom>
                <a:solidFill>
                  <a:srgbClr val="FA51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mj-ea"/>
                      <a:ea typeface="+mj-ea"/>
                    </a:rPr>
                    <a:t>示</a:t>
                  </a:r>
                </a:p>
              </p:txBody>
            </p:sp>
            <p:sp>
              <p:nvSpPr>
                <p:cNvPr id="23" name="椭圆 22"/>
                <p:cNvSpPr/>
                <p:nvPr/>
              </p:nvSpPr>
              <p:spPr>
                <a:xfrm>
                  <a:off x="2124664" y="4928009"/>
                  <a:ext cx="476332" cy="476332"/>
                </a:xfrm>
                <a:prstGeom prst="ellipse">
                  <a:avLst/>
                </a:prstGeom>
                <a:solidFill>
                  <a:srgbClr val="FA51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mj-ea"/>
                      <a:ea typeface="+mj-ea"/>
                    </a:rPr>
                    <a:t>模</a:t>
                  </a:r>
                </a:p>
              </p:txBody>
            </p:sp>
            <p:sp>
              <p:nvSpPr>
                <p:cNvPr id="21" name="椭圆 20"/>
                <p:cNvSpPr/>
                <p:nvPr/>
              </p:nvSpPr>
              <p:spPr>
                <a:xfrm>
                  <a:off x="826624" y="4928009"/>
                  <a:ext cx="476332" cy="476332"/>
                </a:xfrm>
                <a:prstGeom prst="ellipse">
                  <a:avLst/>
                </a:prstGeom>
                <a:solidFill>
                  <a:srgbClr val="FA51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bg1"/>
                      </a:solidFill>
                      <a:latin typeface="+mj-ea"/>
                      <a:ea typeface="+mj-ea"/>
                    </a:rPr>
                    <a:t>演</a:t>
                  </a:r>
                  <a:endParaRPr lang="zh-CN" altLang="en-US" sz="2000" dirty="0">
                    <a:solidFill>
                      <a:schemeClr val="bg1"/>
                    </a:solidFill>
                    <a:latin typeface="+mj-ea"/>
                    <a:ea typeface="+mj-ea"/>
                  </a:endParaRPr>
                </a:p>
              </p:txBody>
            </p:sp>
          </p:grpSp>
        </p:grpSp>
      </p:grpSp>
    </p:spTree>
    <p:extLst>
      <p:ext uri="{BB962C8B-B14F-4D97-AF65-F5344CB8AC3E}">
        <p14:creationId xmlns:p14="http://schemas.microsoft.com/office/powerpoint/2010/main" val="50875299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292049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6200000">
            <a:off x="-304800" y="-1371600"/>
            <a:ext cx="8229600" cy="10972800"/>
          </a:xfrm>
          <a:prstGeom prst="rect">
            <a:avLst/>
          </a:prstGeom>
        </p:spPr>
      </p:pic>
      <p:grpSp>
        <p:nvGrpSpPr>
          <p:cNvPr id="13" name="组合 12"/>
          <p:cNvGrpSpPr/>
          <p:nvPr/>
        </p:nvGrpSpPr>
        <p:grpSpPr>
          <a:xfrm>
            <a:off x="1839041" y="1689464"/>
            <a:ext cx="8513918" cy="3326672"/>
            <a:chOff x="1809719" y="1686531"/>
            <a:chExt cx="8513918" cy="3326672"/>
          </a:xfrm>
        </p:grpSpPr>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809719" y="1686531"/>
              <a:ext cx="3326672" cy="3326672"/>
            </a:xfrm>
            <a:custGeom>
              <a:avLst/>
              <a:gdLst>
                <a:gd name="connsiteX0" fmla="*/ 1663336 w 3326672"/>
                <a:gd name="connsiteY0" fmla="*/ 0 h 3326672"/>
                <a:gd name="connsiteX1" fmla="*/ 3326672 w 3326672"/>
                <a:gd name="connsiteY1" fmla="*/ 1663336 h 3326672"/>
                <a:gd name="connsiteX2" fmla="*/ 1663336 w 3326672"/>
                <a:gd name="connsiteY2" fmla="*/ 3326672 h 3326672"/>
                <a:gd name="connsiteX3" fmla="*/ 0 w 3326672"/>
                <a:gd name="connsiteY3" fmla="*/ 1663336 h 3326672"/>
                <a:gd name="connsiteX4" fmla="*/ 1663336 w 3326672"/>
                <a:gd name="connsiteY4" fmla="*/ 0 h 33266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6672" h="3326672">
                  <a:moveTo>
                    <a:pt x="1663336" y="0"/>
                  </a:moveTo>
                  <a:cubicBezTo>
                    <a:pt x="2581971" y="0"/>
                    <a:pt x="3326672" y="744701"/>
                    <a:pt x="3326672" y="1663336"/>
                  </a:cubicBezTo>
                  <a:cubicBezTo>
                    <a:pt x="3326672" y="2581971"/>
                    <a:pt x="2581971" y="3326672"/>
                    <a:pt x="1663336" y="3326672"/>
                  </a:cubicBezTo>
                  <a:cubicBezTo>
                    <a:pt x="744701" y="3326672"/>
                    <a:pt x="0" y="2581971"/>
                    <a:pt x="0" y="1663336"/>
                  </a:cubicBezTo>
                  <a:cubicBezTo>
                    <a:pt x="0" y="744701"/>
                    <a:pt x="744701" y="0"/>
                    <a:pt x="1663336" y="0"/>
                  </a:cubicBezTo>
                  <a:close/>
                </a:path>
              </a:pathLst>
            </a:custGeom>
            <a:ln>
              <a:solidFill>
                <a:schemeClr val="bg1"/>
              </a:solidFill>
            </a:ln>
          </p:spPr>
        </p:pic>
        <p:grpSp>
          <p:nvGrpSpPr>
            <p:cNvPr id="5" name="组合 4"/>
            <p:cNvGrpSpPr/>
            <p:nvPr/>
          </p:nvGrpSpPr>
          <p:grpSpPr>
            <a:xfrm>
              <a:off x="6440364" y="1963177"/>
              <a:ext cx="3883273" cy="2931646"/>
              <a:chOff x="4154363" y="2051834"/>
              <a:chExt cx="3883273" cy="2931646"/>
            </a:xfrm>
          </p:grpSpPr>
          <p:sp>
            <p:nvSpPr>
              <p:cNvPr id="6" name="文本框 5"/>
              <p:cNvSpPr txBox="1"/>
              <p:nvPr/>
            </p:nvSpPr>
            <p:spPr>
              <a:xfrm>
                <a:off x="4154363" y="2238196"/>
                <a:ext cx="3883273" cy="2400657"/>
              </a:xfrm>
              <a:prstGeom prst="rect">
                <a:avLst/>
              </a:prstGeom>
              <a:noFill/>
            </p:spPr>
            <p:txBody>
              <a:bodyPr vert="horz" wrap="square" rtlCol="0">
                <a:spAutoFit/>
              </a:bodyPr>
              <a:lstStyle/>
              <a:p>
                <a:pPr algn="ctr"/>
                <a:r>
                  <a:rPr lang="zh-CN" altLang="en-US" sz="15000" dirty="0" smtClean="0">
                    <a:solidFill>
                      <a:schemeClr val="bg1"/>
                    </a:solidFill>
                    <a:latin typeface="方正清刻本悦宋简体" panose="02000000000000000000" pitchFamily="2" charset="-122"/>
                    <a:ea typeface="方正清刻本悦宋简体" panose="02000000000000000000" pitchFamily="2" charset="-122"/>
                  </a:rPr>
                  <a:t>壹</a:t>
                </a:r>
                <a:endParaRPr lang="zh-CN" altLang="en-US" sz="15000"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7" name="矩形 6"/>
              <p:cNvSpPr/>
              <p:nvPr/>
            </p:nvSpPr>
            <p:spPr>
              <a:xfrm>
                <a:off x="4873088" y="2051834"/>
                <a:ext cx="2445821" cy="293164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5079483" y="4333664"/>
                <a:ext cx="2033032" cy="400110"/>
              </a:xfrm>
              <a:prstGeom prst="rect">
                <a:avLst/>
              </a:prstGeom>
              <a:noFill/>
            </p:spPr>
            <p:txBody>
              <a:bodyPr vert="horz" wrap="square" rtlCol="0">
                <a:spAutoFit/>
              </a:bodyPr>
              <a:lstStyle/>
              <a:p>
                <a:pPr algn="ctr"/>
                <a:r>
                  <a:rPr lang="en-US" altLang="zh-CN" sz="2000" spc="600" dirty="0" smtClean="0">
                    <a:solidFill>
                      <a:schemeClr val="bg1"/>
                    </a:solidFill>
                    <a:latin typeface="+mn-ea"/>
                  </a:rPr>
                  <a:t>APRT ONE</a:t>
                </a:r>
                <a:endParaRPr lang="zh-CN" altLang="en-US" sz="2000" spc="600" dirty="0">
                  <a:solidFill>
                    <a:schemeClr val="bg1"/>
                  </a:solidFill>
                  <a:latin typeface="+mn-ea"/>
                </a:endParaRPr>
              </a:p>
            </p:txBody>
          </p:sp>
        </p:grpSp>
      </p:grpSp>
      <p:pic>
        <p:nvPicPr>
          <p:cNvPr id="15" name="图片 1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04313" y="609422"/>
            <a:ext cx="5962650" cy="3086100"/>
          </a:xfrm>
          <a:prstGeom prst="rect">
            <a:avLst/>
          </a:prstGeom>
        </p:spPr>
      </p:pic>
    </p:spTree>
    <p:extLst>
      <p:ext uri="{BB962C8B-B14F-4D97-AF65-F5344CB8AC3E}">
        <p14:creationId xmlns:p14="http://schemas.microsoft.com/office/powerpoint/2010/main" val="338690136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214687" y="2476500"/>
            <a:ext cx="6029325" cy="4381500"/>
          </a:xfrm>
          <a:prstGeom prst="rect">
            <a:avLst/>
          </a:prstGeom>
        </p:spPr>
      </p:pic>
      <p:grpSp>
        <p:nvGrpSpPr>
          <p:cNvPr id="4" name="组合 3"/>
          <p:cNvGrpSpPr/>
          <p:nvPr/>
        </p:nvGrpSpPr>
        <p:grpSpPr>
          <a:xfrm>
            <a:off x="354164" y="2786365"/>
            <a:ext cx="2905280" cy="1285269"/>
            <a:chOff x="6257393" y="1604235"/>
            <a:chExt cx="5074804" cy="1285269"/>
          </a:xfrm>
        </p:grpSpPr>
        <p:sp>
          <p:nvSpPr>
            <p:cNvPr id="5" name="Content Placeholder 2"/>
            <p:cNvSpPr txBox="1"/>
            <p:nvPr/>
          </p:nvSpPr>
          <p:spPr>
            <a:xfrm>
              <a:off x="6257393" y="1968564"/>
              <a:ext cx="5074804" cy="92094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450340">
                <a:lnSpc>
                  <a:spcPct val="150000"/>
                </a:lnSpc>
                <a:spcBef>
                  <a:spcPts val="0"/>
                </a:spcBef>
                <a:buNone/>
              </a:pPr>
              <a:r>
                <a:rPr lang="zh-CN" altLang="en-US" dirty="0">
                  <a:solidFill>
                    <a:schemeClr val="bg1"/>
                  </a:solidFill>
                  <a:latin typeface="+mn-ea"/>
                </a:rPr>
                <a:t>您的内容打在这里，或者通过复制您的文本后，在此框中选择粘贴，并选择只保留文字。</a:t>
              </a:r>
              <a:endParaRPr lang="en-US" altLang="zh-CN" dirty="0">
                <a:solidFill>
                  <a:schemeClr val="bg1"/>
                </a:solidFill>
                <a:latin typeface="+mn-ea"/>
                <a:cs typeface="Arial" panose="020B0604020202020204" pitchFamily="34" charset="0"/>
              </a:endParaRPr>
            </a:p>
          </p:txBody>
        </p:sp>
        <p:sp>
          <p:nvSpPr>
            <p:cNvPr id="6" name="文本框 5"/>
            <p:cNvSpPr txBox="1"/>
            <p:nvPr/>
          </p:nvSpPr>
          <p:spPr>
            <a:xfrm>
              <a:off x="7193266" y="1604235"/>
              <a:ext cx="3203057" cy="400110"/>
            </a:xfrm>
            <a:prstGeom prst="rect">
              <a:avLst/>
            </a:prstGeom>
            <a:noFill/>
          </p:spPr>
          <p:txBody>
            <a:bodyPr wrap="square" rtlCol="0">
              <a:spAutoFit/>
            </a:bodyPr>
            <a:lstStyle/>
            <a:p>
              <a:pPr algn="ctr"/>
              <a:r>
                <a:rPr lang="zh-CN" altLang="en-US" sz="2000" dirty="0">
                  <a:solidFill>
                    <a:schemeClr val="bg1"/>
                  </a:solidFill>
                  <a:latin typeface="+mn-ea"/>
                </a:rPr>
                <a:t>点击添加标题</a:t>
              </a:r>
            </a:p>
          </p:txBody>
        </p:sp>
      </p:grpSp>
      <p:grpSp>
        <p:nvGrpSpPr>
          <p:cNvPr id="7" name="组合 6"/>
          <p:cNvGrpSpPr/>
          <p:nvPr/>
        </p:nvGrpSpPr>
        <p:grpSpPr>
          <a:xfrm>
            <a:off x="8856993" y="2786365"/>
            <a:ext cx="2905280" cy="1285269"/>
            <a:chOff x="6257393" y="1604235"/>
            <a:chExt cx="5074804" cy="1285269"/>
          </a:xfrm>
        </p:grpSpPr>
        <p:sp>
          <p:nvSpPr>
            <p:cNvPr id="8" name="Content Placeholder 2"/>
            <p:cNvSpPr txBox="1"/>
            <p:nvPr/>
          </p:nvSpPr>
          <p:spPr>
            <a:xfrm>
              <a:off x="6257393" y="1968564"/>
              <a:ext cx="5074804" cy="92094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450340">
                <a:lnSpc>
                  <a:spcPct val="150000"/>
                </a:lnSpc>
                <a:spcBef>
                  <a:spcPts val="0"/>
                </a:spcBef>
                <a:buNone/>
              </a:pPr>
              <a:r>
                <a:rPr lang="zh-CN" altLang="en-US" dirty="0">
                  <a:solidFill>
                    <a:schemeClr val="bg1"/>
                  </a:solidFill>
                  <a:latin typeface="+mn-ea"/>
                </a:rPr>
                <a:t>您的内容打在这里，或者通过复制您的文本后，在此框中选择粘贴，并选择只保留文字。</a:t>
              </a:r>
              <a:endParaRPr lang="en-US" altLang="zh-CN" dirty="0">
                <a:solidFill>
                  <a:schemeClr val="bg1"/>
                </a:solidFill>
                <a:latin typeface="+mn-ea"/>
                <a:cs typeface="Arial" panose="020B0604020202020204" pitchFamily="34" charset="0"/>
              </a:endParaRPr>
            </a:p>
          </p:txBody>
        </p:sp>
        <p:sp>
          <p:nvSpPr>
            <p:cNvPr id="9" name="文本框 8"/>
            <p:cNvSpPr txBox="1"/>
            <p:nvPr/>
          </p:nvSpPr>
          <p:spPr>
            <a:xfrm>
              <a:off x="7193266" y="1604235"/>
              <a:ext cx="3203057" cy="400110"/>
            </a:xfrm>
            <a:prstGeom prst="rect">
              <a:avLst/>
            </a:prstGeom>
            <a:noFill/>
          </p:spPr>
          <p:txBody>
            <a:bodyPr wrap="square" rtlCol="0">
              <a:spAutoFit/>
            </a:bodyPr>
            <a:lstStyle/>
            <a:p>
              <a:pPr algn="ctr"/>
              <a:r>
                <a:rPr lang="zh-CN" altLang="en-US" sz="2000" dirty="0">
                  <a:solidFill>
                    <a:schemeClr val="bg1"/>
                  </a:solidFill>
                  <a:latin typeface="+mn-ea"/>
                </a:rPr>
                <a:t>点击添加标题</a:t>
              </a:r>
            </a:p>
          </p:txBody>
        </p:sp>
      </p:grpSp>
      <p:grpSp>
        <p:nvGrpSpPr>
          <p:cNvPr id="10" name="组合 9"/>
          <p:cNvGrpSpPr/>
          <p:nvPr/>
        </p:nvGrpSpPr>
        <p:grpSpPr>
          <a:xfrm>
            <a:off x="4230587" y="391130"/>
            <a:ext cx="3730823" cy="1285269"/>
            <a:chOff x="6257393" y="1604235"/>
            <a:chExt cx="5074804" cy="1285269"/>
          </a:xfrm>
        </p:grpSpPr>
        <p:sp>
          <p:nvSpPr>
            <p:cNvPr id="11" name="Content Placeholder 2"/>
            <p:cNvSpPr txBox="1"/>
            <p:nvPr/>
          </p:nvSpPr>
          <p:spPr>
            <a:xfrm>
              <a:off x="6257393" y="1968564"/>
              <a:ext cx="5074804" cy="92094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450340">
                <a:lnSpc>
                  <a:spcPct val="150000"/>
                </a:lnSpc>
                <a:spcBef>
                  <a:spcPts val="0"/>
                </a:spcBef>
                <a:buNone/>
              </a:pPr>
              <a:r>
                <a:rPr lang="zh-CN" altLang="en-US" dirty="0">
                  <a:solidFill>
                    <a:schemeClr val="bg1"/>
                  </a:solidFill>
                  <a:latin typeface="+mn-ea"/>
                </a:rPr>
                <a:t>您的内容打在这里，或者通过复制您的文本后，在此框中选择粘贴，并选择只保留文字。</a:t>
              </a:r>
              <a:endParaRPr lang="en-US" altLang="zh-CN" dirty="0">
                <a:solidFill>
                  <a:schemeClr val="bg1"/>
                </a:solidFill>
                <a:latin typeface="+mn-ea"/>
                <a:cs typeface="Arial" panose="020B0604020202020204" pitchFamily="34" charset="0"/>
              </a:endParaRPr>
            </a:p>
          </p:txBody>
        </p:sp>
        <p:sp>
          <p:nvSpPr>
            <p:cNvPr id="12" name="文本框 11"/>
            <p:cNvSpPr txBox="1"/>
            <p:nvPr/>
          </p:nvSpPr>
          <p:spPr>
            <a:xfrm>
              <a:off x="7193266" y="1604235"/>
              <a:ext cx="3203057" cy="400110"/>
            </a:xfrm>
            <a:prstGeom prst="rect">
              <a:avLst/>
            </a:prstGeom>
            <a:noFill/>
          </p:spPr>
          <p:txBody>
            <a:bodyPr wrap="square" rtlCol="0">
              <a:spAutoFit/>
            </a:bodyPr>
            <a:lstStyle/>
            <a:p>
              <a:pPr algn="ctr"/>
              <a:r>
                <a:rPr lang="zh-CN" altLang="en-US" sz="2000" dirty="0">
                  <a:solidFill>
                    <a:schemeClr val="bg1"/>
                  </a:solidFill>
                  <a:latin typeface="+mn-ea"/>
                </a:rPr>
                <a:t>点击添加标题</a:t>
              </a:r>
            </a:p>
          </p:txBody>
        </p:sp>
      </p:grpSp>
    </p:spTree>
    <p:extLst>
      <p:ext uri="{BB962C8B-B14F-4D97-AF65-F5344CB8AC3E}">
        <p14:creationId xmlns:p14="http://schemas.microsoft.com/office/powerpoint/2010/main" val="141705087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6200000">
            <a:off x="-304800" y="-1371600"/>
            <a:ext cx="8229600" cy="10972800"/>
          </a:xfrm>
          <a:prstGeom prst="rect">
            <a:avLst/>
          </a:prstGeom>
        </p:spPr>
      </p:pic>
      <p:sp>
        <p:nvSpPr>
          <p:cNvPr id="4" name="Content Placeholder 2"/>
          <p:cNvSpPr txBox="1"/>
          <p:nvPr/>
        </p:nvSpPr>
        <p:spPr>
          <a:xfrm>
            <a:off x="3581795" y="2667642"/>
            <a:ext cx="6840014" cy="152271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1450340">
              <a:lnSpc>
                <a:spcPct val="200000"/>
              </a:lnSpc>
              <a:spcBef>
                <a:spcPts val="0"/>
              </a:spcBef>
              <a:buFont typeface="Wingdings" panose="05000000000000000000" pitchFamily="2" charset="2"/>
              <a:buChar char="l"/>
            </a:pPr>
            <a:r>
              <a:rPr lang="zh-CN" altLang="en-US" sz="1800" spc="300" dirty="0" smtClean="0">
                <a:solidFill>
                  <a:schemeClr val="bg1"/>
                </a:solidFill>
                <a:latin typeface="+mn-ea"/>
              </a:rPr>
              <a:t>内容</a:t>
            </a:r>
            <a:r>
              <a:rPr lang="zh-CN" altLang="en-US" sz="1800" spc="300" dirty="0">
                <a:solidFill>
                  <a:schemeClr val="bg1"/>
                </a:solidFill>
                <a:latin typeface="+mn-ea"/>
              </a:rPr>
              <a:t>打在这里，或者通过复制您的文本内容打</a:t>
            </a:r>
            <a:r>
              <a:rPr lang="zh-CN" altLang="en-US" sz="1800" spc="300" dirty="0" smtClean="0">
                <a:solidFill>
                  <a:schemeClr val="bg1"/>
                </a:solidFill>
                <a:latin typeface="+mn-ea"/>
              </a:rPr>
              <a:t>在</a:t>
            </a:r>
            <a:r>
              <a:rPr lang="en-US" altLang="zh-CN" sz="1600" spc="300" noProof="1">
                <a:solidFill>
                  <a:schemeClr val="bg1"/>
                </a:solidFill>
                <a:latin typeface="+mn-ea"/>
              </a:rPr>
              <a:t>Lorem Ipsum Dolor Sit Er Elit </a:t>
            </a:r>
            <a:r>
              <a:rPr lang="en-US" altLang="zh-CN" sz="1600" spc="300" noProof="1" smtClean="0">
                <a:solidFill>
                  <a:schemeClr val="bg1"/>
                </a:solidFill>
                <a:latin typeface="+mn-ea"/>
              </a:rPr>
              <a:t>LametConsecteta</a:t>
            </a:r>
            <a:endParaRPr lang="zh-CN" altLang="en-US" sz="1600" spc="300" dirty="0">
              <a:solidFill>
                <a:schemeClr val="bg1"/>
              </a:solidFill>
              <a:latin typeface="+mn-ea"/>
            </a:endParaRPr>
          </a:p>
        </p:txBody>
      </p:sp>
      <p:sp>
        <p:nvSpPr>
          <p:cNvPr id="5" name="Content Placeholder 2"/>
          <p:cNvSpPr txBox="1"/>
          <p:nvPr/>
        </p:nvSpPr>
        <p:spPr>
          <a:xfrm>
            <a:off x="4686236" y="1070423"/>
            <a:ext cx="6679601" cy="152271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1450340">
              <a:lnSpc>
                <a:spcPct val="200000"/>
              </a:lnSpc>
              <a:spcBef>
                <a:spcPts val="0"/>
              </a:spcBef>
              <a:buFont typeface="Wingdings" panose="05000000000000000000" pitchFamily="2" charset="2"/>
              <a:buChar char="l"/>
            </a:pPr>
            <a:r>
              <a:rPr lang="zh-CN" altLang="en-US" sz="1800" spc="300" dirty="0" smtClean="0">
                <a:solidFill>
                  <a:schemeClr val="bg1"/>
                </a:solidFill>
                <a:latin typeface="+mn-ea"/>
              </a:rPr>
              <a:t>内容</a:t>
            </a:r>
            <a:r>
              <a:rPr lang="zh-CN" altLang="en-US" sz="1800" spc="300" dirty="0">
                <a:solidFill>
                  <a:schemeClr val="bg1"/>
                </a:solidFill>
                <a:latin typeface="+mn-ea"/>
              </a:rPr>
              <a:t>打在这里，或者通过复制您的文本内容打</a:t>
            </a:r>
            <a:r>
              <a:rPr lang="zh-CN" altLang="en-US" sz="1800" spc="300" dirty="0" smtClean="0">
                <a:solidFill>
                  <a:schemeClr val="bg1"/>
                </a:solidFill>
                <a:latin typeface="+mn-ea"/>
              </a:rPr>
              <a:t>在</a:t>
            </a:r>
            <a:r>
              <a:rPr lang="en-US" altLang="zh-CN" sz="1600" spc="300" noProof="1" smtClean="0">
                <a:solidFill>
                  <a:schemeClr val="bg1"/>
                </a:solidFill>
                <a:latin typeface="+mn-ea"/>
              </a:rPr>
              <a:t>Lorem Ipsum Dolor Sit Er Elit Lamet,Consecteta</a:t>
            </a:r>
            <a:endParaRPr lang="zh-CN" altLang="en-US" sz="1600" spc="300" dirty="0">
              <a:solidFill>
                <a:schemeClr val="bg1"/>
              </a:solidFill>
              <a:latin typeface="+mn-ea"/>
            </a:endParaRPr>
          </a:p>
        </p:txBody>
      </p:sp>
      <p:sp>
        <p:nvSpPr>
          <p:cNvPr id="6" name="Content Placeholder 2"/>
          <p:cNvSpPr txBox="1"/>
          <p:nvPr/>
        </p:nvSpPr>
        <p:spPr>
          <a:xfrm>
            <a:off x="2389023" y="4264861"/>
            <a:ext cx="6653861" cy="152271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1450340">
              <a:lnSpc>
                <a:spcPct val="200000"/>
              </a:lnSpc>
              <a:spcBef>
                <a:spcPts val="0"/>
              </a:spcBef>
              <a:buFont typeface="Wingdings" panose="05000000000000000000" pitchFamily="2" charset="2"/>
              <a:buChar char="l"/>
            </a:pPr>
            <a:r>
              <a:rPr lang="zh-CN" altLang="en-US" sz="1800" spc="300" dirty="0" smtClean="0">
                <a:solidFill>
                  <a:schemeClr val="bg1"/>
                </a:solidFill>
                <a:latin typeface="+mn-ea"/>
              </a:rPr>
              <a:t>内容</a:t>
            </a:r>
            <a:r>
              <a:rPr lang="zh-CN" altLang="en-US" sz="1800" spc="300" dirty="0">
                <a:solidFill>
                  <a:schemeClr val="bg1"/>
                </a:solidFill>
                <a:latin typeface="+mn-ea"/>
              </a:rPr>
              <a:t>打在这里，或者通过复制您的文本内容打</a:t>
            </a:r>
            <a:r>
              <a:rPr lang="zh-CN" altLang="en-US" sz="1800" spc="300" dirty="0" smtClean="0">
                <a:solidFill>
                  <a:schemeClr val="bg1"/>
                </a:solidFill>
                <a:latin typeface="+mn-ea"/>
              </a:rPr>
              <a:t>在</a:t>
            </a:r>
            <a:r>
              <a:rPr lang="en-US" altLang="zh-CN" sz="1600" spc="300" noProof="1">
                <a:solidFill>
                  <a:schemeClr val="bg1"/>
                </a:solidFill>
                <a:latin typeface="+mn-ea"/>
              </a:rPr>
              <a:t>Lorem Ipsum Dolor Sit Er Elit Lamet,Consectetaur</a:t>
            </a:r>
            <a:endParaRPr lang="zh-CN" altLang="en-US" sz="1600" spc="300" dirty="0">
              <a:solidFill>
                <a:schemeClr val="bg1"/>
              </a:solidFill>
              <a:latin typeface="+mn-ea"/>
            </a:endParaRPr>
          </a:p>
        </p:txBody>
      </p:sp>
      <p:cxnSp>
        <p:nvCxnSpPr>
          <p:cNvPr id="7" name="直接连接符 6"/>
          <p:cNvCxnSpPr/>
          <p:nvPr/>
        </p:nvCxnSpPr>
        <p:spPr>
          <a:xfrm>
            <a:off x="11199226" y="1314450"/>
            <a:ext cx="0" cy="5543550"/>
          </a:xfrm>
          <a:prstGeom prst="line">
            <a:avLst/>
          </a:prstGeom>
          <a:ln>
            <a:solidFill>
              <a:schemeClr val="bg1">
                <a:alpha val="39000"/>
              </a:schemeClr>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11199226" y="1314450"/>
            <a:ext cx="402224" cy="21145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H="1">
            <a:off x="2277879" y="758883"/>
            <a:ext cx="749780" cy="1222317"/>
          </a:xfrm>
          <a:prstGeom prst="rect">
            <a:avLst/>
          </a:prstGeom>
        </p:spPr>
      </p:pic>
      <p:pic>
        <p:nvPicPr>
          <p:cNvPr id="10" name="图片 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524168" y="2371725"/>
            <a:ext cx="753711" cy="1228725"/>
          </a:xfrm>
          <a:prstGeom prst="rect">
            <a:avLst/>
          </a:prstGeom>
        </p:spPr>
      </p:pic>
      <p:pic>
        <p:nvPicPr>
          <p:cNvPr id="11" name="图片 1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flipH="1">
            <a:off x="320367" y="833524"/>
            <a:ext cx="901691" cy="1469967"/>
          </a:xfrm>
          <a:prstGeom prst="rect">
            <a:avLst/>
          </a:prstGeom>
        </p:spPr>
      </p:pic>
    </p:spTree>
    <p:extLst>
      <p:ext uri="{BB962C8B-B14F-4D97-AF65-F5344CB8AC3E}">
        <p14:creationId xmlns:p14="http://schemas.microsoft.com/office/powerpoint/2010/main" val="107149252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16025" y="1892045"/>
            <a:ext cx="4921250" cy="3073911"/>
          </a:xfrm>
          <a:prstGeom prst="rect">
            <a:avLst/>
          </a:prstGeom>
        </p:spPr>
      </p:pic>
      <p:grpSp>
        <p:nvGrpSpPr>
          <p:cNvPr id="6" name="组合 5"/>
          <p:cNvGrpSpPr/>
          <p:nvPr/>
        </p:nvGrpSpPr>
        <p:grpSpPr>
          <a:xfrm>
            <a:off x="6425548" y="1940172"/>
            <a:ext cx="5118752" cy="2977657"/>
            <a:chOff x="6425548" y="1833859"/>
            <a:chExt cx="5118752" cy="2977657"/>
          </a:xfrm>
        </p:grpSpPr>
        <p:sp>
          <p:nvSpPr>
            <p:cNvPr id="3" name="文本框 2"/>
            <p:cNvSpPr txBox="1"/>
            <p:nvPr/>
          </p:nvSpPr>
          <p:spPr>
            <a:xfrm>
              <a:off x="6425548" y="1833859"/>
              <a:ext cx="3917409" cy="923330"/>
            </a:xfrm>
            <a:prstGeom prst="rect">
              <a:avLst/>
            </a:prstGeom>
            <a:noFill/>
          </p:spPr>
          <p:txBody>
            <a:bodyPr vert="horz" wrap="square" rtlCol="0">
              <a:spAutoFit/>
            </a:bodyPr>
            <a:lstStyle/>
            <a:p>
              <a:pPr algn="ctr"/>
              <a:r>
                <a:rPr lang="zh-CN" altLang="en-US" sz="5400" dirty="0" smtClean="0">
                  <a:solidFill>
                    <a:schemeClr val="bg1"/>
                  </a:solidFill>
                  <a:latin typeface="方正清刻本悦宋简体" panose="02000000000000000000" pitchFamily="2" charset="-122"/>
                  <a:ea typeface="方正清刻本悦宋简体" panose="02000000000000000000" pitchFamily="2" charset="-122"/>
                </a:rPr>
                <a:t>输入标题</a:t>
              </a:r>
              <a:endParaRPr lang="zh-CN" altLang="en-US" sz="5400"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4" name="Content Placeholder 2"/>
            <p:cNvSpPr txBox="1"/>
            <p:nvPr/>
          </p:nvSpPr>
          <p:spPr>
            <a:xfrm>
              <a:off x="6946779" y="2814339"/>
              <a:ext cx="4597521" cy="1997177"/>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450340">
                <a:lnSpc>
                  <a:spcPct val="150000"/>
                </a:lnSpc>
                <a:spcBef>
                  <a:spcPts val="0"/>
                </a:spcBef>
                <a:buNone/>
              </a:pPr>
              <a:r>
                <a:rPr lang="zh-CN" altLang="en-US" sz="1800" spc="600" dirty="0" smtClean="0">
                  <a:solidFill>
                    <a:schemeClr val="bg1"/>
                  </a:solidFill>
                  <a:latin typeface="+mn-ea"/>
                </a:rPr>
                <a:t>内容</a:t>
              </a:r>
              <a:r>
                <a:rPr lang="zh-CN" altLang="en-US" sz="1800" spc="600" dirty="0">
                  <a:solidFill>
                    <a:schemeClr val="bg1"/>
                  </a:solidFill>
                  <a:latin typeface="+mn-ea"/>
                </a:rPr>
                <a:t>打在这里，或者通过复制您的文本内容打在这里，或者通过复制您的</a:t>
              </a:r>
              <a:r>
                <a:rPr lang="zh-CN" altLang="en-US" sz="1800" spc="600" dirty="0" smtClean="0">
                  <a:solidFill>
                    <a:schemeClr val="bg1"/>
                  </a:solidFill>
                  <a:latin typeface="+mn-ea"/>
                </a:rPr>
                <a:t>文本在这里</a:t>
              </a:r>
              <a:r>
                <a:rPr lang="zh-CN" altLang="en-US" sz="1800" spc="600" dirty="0">
                  <a:solidFill>
                    <a:schemeClr val="bg1"/>
                  </a:solidFill>
                  <a:latin typeface="+mn-ea"/>
                </a:rPr>
                <a:t>。或者通过复制您的文本在这里。</a:t>
              </a:r>
            </a:p>
            <a:p>
              <a:pPr marL="0" indent="0" defTabSz="1450340">
                <a:lnSpc>
                  <a:spcPct val="150000"/>
                </a:lnSpc>
                <a:spcBef>
                  <a:spcPts val="0"/>
                </a:spcBef>
                <a:buNone/>
              </a:pPr>
              <a:endParaRPr lang="zh-CN" altLang="en-US" sz="1800" spc="600" dirty="0">
                <a:solidFill>
                  <a:schemeClr val="bg1"/>
                </a:solidFill>
                <a:latin typeface="+mn-ea"/>
              </a:endParaRPr>
            </a:p>
          </p:txBody>
        </p:sp>
      </p:grpSp>
    </p:spTree>
    <p:extLst>
      <p:ext uri="{BB962C8B-B14F-4D97-AF65-F5344CB8AC3E}">
        <p14:creationId xmlns:p14="http://schemas.microsoft.com/office/powerpoint/2010/main" val="34646618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693005" y="1195513"/>
            <a:ext cx="8805991" cy="4434145"/>
            <a:chOff x="1693005" y="1769807"/>
            <a:chExt cx="8805991" cy="4434145"/>
          </a:xfrm>
        </p:grpSpPr>
        <p:cxnSp>
          <p:nvCxnSpPr>
            <p:cNvPr id="5" name="直接连接符 4"/>
            <p:cNvCxnSpPr/>
            <p:nvPr/>
          </p:nvCxnSpPr>
          <p:spPr>
            <a:xfrm>
              <a:off x="1936955" y="1769807"/>
              <a:ext cx="784614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1936955" y="4458930"/>
              <a:ext cx="784614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2479427" y="2302518"/>
              <a:ext cx="7018892" cy="1353317"/>
              <a:chOff x="2479427" y="2302518"/>
              <a:chExt cx="7018892" cy="1353317"/>
            </a:xfrm>
            <a:blipFill dpi="0" rotWithShape="1">
              <a:blip r:embed="rId3"/>
              <a:srcRect/>
              <a:stretch>
                <a:fillRect/>
              </a:stretch>
            </a:blipFill>
            <a:effectLst>
              <a:outerShdw blurRad="50800" dist="38100" dir="2700000" algn="tl" rotWithShape="0">
                <a:prstClr val="black">
                  <a:alpha val="40000"/>
                </a:prstClr>
              </a:outerShdw>
            </a:effectLst>
          </p:grpSpPr>
          <p:sp>
            <p:nvSpPr>
              <p:cNvPr id="10" name="矩形 9"/>
              <p:cNvSpPr/>
              <p:nvPr/>
            </p:nvSpPr>
            <p:spPr>
              <a:xfrm>
                <a:off x="2479427" y="2302518"/>
                <a:ext cx="1353316" cy="1353316"/>
              </a:xfrm>
              <a:prstGeom prst="rect">
                <a:avLst/>
              </a:prstGeom>
              <a:blipFill dpi="0" rotWithShape="1">
                <a:blip r:embed="rId4"/>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a:off x="4273219" y="2302518"/>
                <a:ext cx="1569848" cy="1353317"/>
              </a:xfrm>
              <a:prstGeom prst="triangle">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283543" y="2302518"/>
                <a:ext cx="1353316" cy="1353316"/>
              </a:xfrm>
              <a:prstGeom prst="ellipse">
                <a:avLst/>
              </a:prstGeom>
              <a:blipFill dpi="0" rotWithShape="1">
                <a:blip r:embed="rId6"/>
                <a:srcRect/>
                <a:tile tx="0" ty="0" sx="100000" sy="100000" flip="none" algn="b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正五边形 12"/>
              <p:cNvSpPr/>
              <p:nvPr/>
            </p:nvSpPr>
            <p:spPr>
              <a:xfrm>
                <a:off x="8077336" y="2302518"/>
                <a:ext cx="1420983" cy="1353316"/>
              </a:xfrm>
              <a:prstGeom prst="pentagon">
                <a:avLst/>
              </a:prstGeom>
              <a:blipFill dpi="0" rotWithShape="1">
                <a:blip r:embed="rId7"/>
                <a:srcRect/>
                <a:tile tx="0" ty="0" sx="100000" sy="100000" flip="none" algn="t"/>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文本框 7"/>
            <p:cNvSpPr txBox="1"/>
            <p:nvPr/>
          </p:nvSpPr>
          <p:spPr>
            <a:xfrm>
              <a:off x="3882933" y="4790232"/>
              <a:ext cx="4426134" cy="707886"/>
            </a:xfrm>
            <a:prstGeom prst="rect">
              <a:avLst/>
            </a:prstGeom>
            <a:noFill/>
          </p:spPr>
          <p:txBody>
            <a:bodyPr vert="horz" wrap="square" rtlCol="0">
              <a:spAutoFit/>
            </a:bodyPr>
            <a:lstStyle/>
            <a:p>
              <a:pPr algn="ctr"/>
              <a:r>
                <a:rPr lang="en-US" altLang="zh-CN" sz="4000" spc="600" dirty="0" smtClean="0">
                  <a:solidFill>
                    <a:schemeClr val="bg1"/>
                  </a:solidFill>
                  <a:latin typeface="方正清刻本悦宋简体" panose="02000000000000000000" pitchFamily="2" charset="-122"/>
                  <a:ea typeface="方正清刻本悦宋简体" panose="02000000000000000000" pitchFamily="2" charset="-122"/>
                </a:rPr>
                <a:t>-</a:t>
              </a:r>
              <a:r>
                <a:rPr lang="zh-CN" altLang="en-US" sz="4000" spc="600" dirty="0" smtClean="0">
                  <a:solidFill>
                    <a:schemeClr val="bg1"/>
                  </a:solidFill>
                  <a:latin typeface="方正清刻本悦宋简体" panose="02000000000000000000" pitchFamily="2" charset="-122"/>
                  <a:ea typeface="方正清刻本悦宋简体" panose="02000000000000000000" pitchFamily="2" charset="-122"/>
                </a:rPr>
                <a:t>输入你的标题</a:t>
              </a:r>
              <a:r>
                <a:rPr lang="en-US" altLang="zh-CN" sz="4000" spc="600" dirty="0" smtClean="0">
                  <a:solidFill>
                    <a:schemeClr val="bg1"/>
                  </a:solidFill>
                  <a:latin typeface="方正清刻本悦宋简体" panose="02000000000000000000" pitchFamily="2" charset="-122"/>
                  <a:ea typeface="方正清刻本悦宋简体" panose="02000000000000000000" pitchFamily="2" charset="-122"/>
                </a:rPr>
                <a:t>-</a:t>
              </a:r>
              <a:endParaRPr lang="zh-CN" altLang="en-US" sz="4000" spc="600"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9" name="矩形 8"/>
            <p:cNvSpPr/>
            <p:nvPr/>
          </p:nvSpPr>
          <p:spPr>
            <a:xfrm>
              <a:off x="1693005" y="5498118"/>
              <a:ext cx="8805991" cy="705834"/>
            </a:xfrm>
            <a:prstGeom prst="rect">
              <a:avLst/>
            </a:prstGeom>
          </p:spPr>
          <p:txBody>
            <a:bodyPr wrap="square">
              <a:spAutoFit/>
            </a:bodyPr>
            <a:lstStyle/>
            <a:p>
              <a:pPr algn="ctr">
                <a:lnSpc>
                  <a:spcPct val="150000"/>
                </a:lnSpc>
              </a:pPr>
              <a:r>
                <a:rPr lang="en-US" altLang="zh-CN" sz="1400" spc="300" noProof="1" smtClean="0">
                  <a:solidFill>
                    <a:schemeClr val="bg1"/>
                  </a:solidFill>
                </a:rPr>
                <a:t>Lorem Ipsum Dolor Sit Er Elit Lamet, Consectetaur Cillium Adipisicing Pecu, Sed Do Eiusmod Tempor Incididunt Ut Labore Et Dolore Magna Aliqua</a:t>
              </a:r>
              <a:endParaRPr lang="zh-CN" altLang="en-US" sz="1400" spc="300" dirty="0">
                <a:solidFill>
                  <a:schemeClr val="bg1"/>
                </a:solidFill>
              </a:endParaRPr>
            </a:p>
          </p:txBody>
        </p:sp>
      </p:grpSp>
    </p:spTree>
    <p:extLst>
      <p:ext uri="{BB962C8B-B14F-4D97-AF65-F5344CB8AC3E}">
        <p14:creationId xmlns:p14="http://schemas.microsoft.com/office/powerpoint/2010/main" val="87393779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839041" y="1689464"/>
            <a:ext cx="8513918" cy="3326672"/>
            <a:chOff x="1809719" y="1686531"/>
            <a:chExt cx="8513918" cy="3326672"/>
          </a:xfrm>
        </p:grpSpPr>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809719" y="1686531"/>
              <a:ext cx="3326672" cy="3326672"/>
            </a:xfrm>
            <a:custGeom>
              <a:avLst/>
              <a:gdLst>
                <a:gd name="connsiteX0" fmla="*/ 1663336 w 3326672"/>
                <a:gd name="connsiteY0" fmla="*/ 0 h 3326672"/>
                <a:gd name="connsiteX1" fmla="*/ 3326672 w 3326672"/>
                <a:gd name="connsiteY1" fmla="*/ 1663336 h 3326672"/>
                <a:gd name="connsiteX2" fmla="*/ 1663336 w 3326672"/>
                <a:gd name="connsiteY2" fmla="*/ 3326672 h 3326672"/>
                <a:gd name="connsiteX3" fmla="*/ 0 w 3326672"/>
                <a:gd name="connsiteY3" fmla="*/ 1663336 h 3326672"/>
                <a:gd name="connsiteX4" fmla="*/ 1663336 w 3326672"/>
                <a:gd name="connsiteY4" fmla="*/ 0 h 33266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6672" h="3326672">
                  <a:moveTo>
                    <a:pt x="1663336" y="0"/>
                  </a:moveTo>
                  <a:cubicBezTo>
                    <a:pt x="2581971" y="0"/>
                    <a:pt x="3326672" y="744701"/>
                    <a:pt x="3326672" y="1663336"/>
                  </a:cubicBezTo>
                  <a:cubicBezTo>
                    <a:pt x="3326672" y="2581971"/>
                    <a:pt x="2581971" y="3326672"/>
                    <a:pt x="1663336" y="3326672"/>
                  </a:cubicBezTo>
                  <a:cubicBezTo>
                    <a:pt x="744701" y="3326672"/>
                    <a:pt x="0" y="2581971"/>
                    <a:pt x="0" y="1663336"/>
                  </a:cubicBezTo>
                  <a:cubicBezTo>
                    <a:pt x="0" y="744701"/>
                    <a:pt x="744701" y="0"/>
                    <a:pt x="1663336" y="0"/>
                  </a:cubicBezTo>
                  <a:close/>
                </a:path>
              </a:pathLst>
            </a:custGeom>
            <a:ln>
              <a:solidFill>
                <a:schemeClr val="bg1"/>
              </a:solidFill>
            </a:ln>
          </p:spPr>
        </p:pic>
        <p:grpSp>
          <p:nvGrpSpPr>
            <p:cNvPr id="5" name="组合 4"/>
            <p:cNvGrpSpPr/>
            <p:nvPr/>
          </p:nvGrpSpPr>
          <p:grpSpPr>
            <a:xfrm>
              <a:off x="6440364" y="1963177"/>
              <a:ext cx="3883273" cy="2931646"/>
              <a:chOff x="4154363" y="2051834"/>
              <a:chExt cx="3883273" cy="2931646"/>
            </a:xfrm>
          </p:grpSpPr>
          <p:sp>
            <p:nvSpPr>
              <p:cNvPr id="6" name="文本框 5"/>
              <p:cNvSpPr txBox="1"/>
              <p:nvPr/>
            </p:nvSpPr>
            <p:spPr>
              <a:xfrm>
                <a:off x="4154363" y="2238196"/>
                <a:ext cx="3883273" cy="2400657"/>
              </a:xfrm>
              <a:prstGeom prst="rect">
                <a:avLst/>
              </a:prstGeom>
              <a:noFill/>
            </p:spPr>
            <p:txBody>
              <a:bodyPr vert="horz" wrap="square" rtlCol="0">
                <a:spAutoFit/>
              </a:bodyPr>
              <a:lstStyle/>
              <a:p>
                <a:pPr algn="ctr"/>
                <a:r>
                  <a:rPr lang="zh-CN" altLang="en-US" sz="15000" dirty="0">
                    <a:solidFill>
                      <a:schemeClr val="bg1"/>
                    </a:solidFill>
                    <a:latin typeface="方正清刻本悦宋简体" panose="02000000000000000000" pitchFamily="2" charset="-122"/>
                    <a:ea typeface="方正清刻本悦宋简体" panose="02000000000000000000" pitchFamily="2" charset="-122"/>
                  </a:rPr>
                  <a:t>贰</a:t>
                </a:r>
              </a:p>
            </p:txBody>
          </p:sp>
          <p:sp>
            <p:nvSpPr>
              <p:cNvPr id="7" name="矩形 6"/>
              <p:cNvSpPr/>
              <p:nvPr/>
            </p:nvSpPr>
            <p:spPr>
              <a:xfrm>
                <a:off x="4873088" y="2051834"/>
                <a:ext cx="2445821" cy="293164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5174733" y="4333664"/>
                <a:ext cx="2033032" cy="400110"/>
              </a:xfrm>
              <a:prstGeom prst="rect">
                <a:avLst/>
              </a:prstGeom>
              <a:noFill/>
            </p:spPr>
            <p:txBody>
              <a:bodyPr vert="horz" wrap="square" rtlCol="0">
                <a:spAutoFit/>
              </a:bodyPr>
              <a:lstStyle/>
              <a:p>
                <a:pPr algn="ctr"/>
                <a:r>
                  <a:rPr lang="en-US" altLang="zh-CN" sz="2000" spc="600" dirty="0" smtClean="0">
                    <a:solidFill>
                      <a:schemeClr val="bg1"/>
                    </a:solidFill>
                    <a:latin typeface="+mn-ea"/>
                  </a:rPr>
                  <a:t>APRT TWO</a:t>
                </a:r>
                <a:endParaRPr lang="zh-CN" altLang="en-US" sz="2000" spc="600" dirty="0">
                  <a:solidFill>
                    <a:schemeClr val="bg1"/>
                  </a:solidFill>
                  <a:latin typeface="+mn-ea"/>
                </a:endParaRPr>
              </a:p>
            </p:txBody>
          </p:sp>
        </p:grpSp>
      </p:grpSp>
      <p:pic>
        <p:nvPicPr>
          <p:cNvPr id="9" name="图片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200000">
            <a:off x="-304800" y="-1371600"/>
            <a:ext cx="8229600" cy="10972800"/>
          </a:xfrm>
          <a:prstGeom prst="rect">
            <a:avLst/>
          </a:prstGeom>
        </p:spPr>
      </p:pic>
      <p:pic>
        <p:nvPicPr>
          <p:cNvPr id="10" name="图片 9"/>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04313" y="609422"/>
            <a:ext cx="5962650" cy="3086100"/>
          </a:xfrm>
          <a:prstGeom prst="rect">
            <a:avLst/>
          </a:prstGeom>
        </p:spPr>
      </p:pic>
    </p:spTree>
    <p:extLst>
      <p:ext uri="{BB962C8B-B14F-4D97-AF65-F5344CB8AC3E}">
        <p14:creationId xmlns:p14="http://schemas.microsoft.com/office/powerpoint/2010/main" val="223837687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06813" y="4031860"/>
            <a:ext cx="2206172" cy="2206172"/>
          </a:xfrm>
          <a:custGeom>
            <a:avLst/>
            <a:gdLst>
              <a:gd name="connsiteX0" fmla="*/ 1103086 w 2206172"/>
              <a:gd name="connsiteY0" fmla="*/ 0 h 2206172"/>
              <a:gd name="connsiteX1" fmla="*/ 2206172 w 2206172"/>
              <a:gd name="connsiteY1" fmla="*/ 1103086 h 2206172"/>
              <a:gd name="connsiteX2" fmla="*/ 1103086 w 2206172"/>
              <a:gd name="connsiteY2" fmla="*/ 2206172 h 2206172"/>
              <a:gd name="connsiteX3" fmla="*/ 0 w 2206172"/>
              <a:gd name="connsiteY3" fmla="*/ 1103086 h 2206172"/>
              <a:gd name="connsiteX4" fmla="*/ 1103086 w 2206172"/>
              <a:gd name="connsiteY4" fmla="*/ 0 h 22061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6172" h="2206172">
                <a:moveTo>
                  <a:pt x="1103086" y="0"/>
                </a:moveTo>
                <a:cubicBezTo>
                  <a:pt x="1712304" y="0"/>
                  <a:pt x="2206172" y="493868"/>
                  <a:pt x="2206172" y="1103086"/>
                </a:cubicBezTo>
                <a:cubicBezTo>
                  <a:pt x="2206172" y="1712304"/>
                  <a:pt x="1712304" y="2206172"/>
                  <a:pt x="1103086" y="2206172"/>
                </a:cubicBezTo>
                <a:cubicBezTo>
                  <a:pt x="493868" y="2206172"/>
                  <a:pt x="0" y="1712304"/>
                  <a:pt x="0" y="1103086"/>
                </a:cubicBezTo>
                <a:cubicBezTo>
                  <a:pt x="0" y="493868"/>
                  <a:pt x="493868" y="0"/>
                  <a:pt x="1103086" y="0"/>
                </a:cubicBezTo>
                <a:close/>
              </a:path>
            </a:pathLst>
          </a:custGeom>
        </p:spPr>
      </p:pic>
      <p:pic>
        <p:nvPicPr>
          <p:cNvPr id="20" name="图片 19"/>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4079124" y="992721"/>
            <a:ext cx="3862741" cy="3862741"/>
          </a:xfrm>
          <a:custGeom>
            <a:avLst/>
            <a:gdLst>
              <a:gd name="connsiteX0" fmla="*/ 1103086 w 2206172"/>
              <a:gd name="connsiteY0" fmla="*/ 0 h 2206172"/>
              <a:gd name="connsiteX1" fmla="*/ 2206172 w 2206172"/>
              <a:gd name="connsiteY1" fmla="*/ 1103086 h 2206172"/>
              <a:gd name="connsiteX2" fmla="*/ 1103086 w 2206172"/>
              <a:gd name="connsiteY2" fmla="*/ 2206172 h 2206172"/>
              <a:gd name="connsiteX3" fmla="*/ 0 w 2206172"/>
              <a:gd name="connsiteY3" fmla="*/ 1103086 h 2206172"/>
              <a:gd name="connsiteX4" fmla="*/ 1103086 w 2206172"/>
              <a:gd name="connsiteY4" fmla="*/ 0 h 22061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6172" h="2206172">
                <a:moveTo>
                  <a:pt x="1103086" y="0"/>
                </a:moveTo>
                <a:cubicBezTo>
                  <a:pt x="1712304" y="0"/>
                  <a:pt x="2206172" y="493868"/>
                  <a:pt x="2206172" y="1103086"/>
                </a:cubicBezTo>
                <a:cubicBezTo>
                  <a:pt x="2206172" y="1712304"/>
                  <a:pt x="1712304" y="2206172"/>
                  <a:pt x="1103086" y="2206172"/>
                </a:cubicBezTo>
                <a:cubicBezTo>
                  <a:pt x="493868" y="2206172"/>
                  <a:pt x="0" y="1712304"/>
                  <a:pt x="0" y="1103086"/>
                </a:cubicBezTo>
                <a:cubicBezTo>
                  <a:pt x="0" y="493868"/>
                  <a:pt x="493868" y="0"/>
                  <a:pt x="1103086" y="0"/>
                </a:cubicBezTo>
                <a:close/>
              </a:path>
            </a:pathLst>
          </a:custGeom>
        </p:spPr>
      </p:pic>
      <p:pic>
        <p:nvPicPr>
          <p:cNvPr id="21" name="图片 20"/>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968937" y="1330863"/>
            <a:ext cx="2206172" cy="2206172"/>
          </a:xfrm>
          <a:custGeom>
            <a:avLst/>
            <a:gdLst>
              <a:gd name="connsiteX0" fmla="*/ 1103086 w 2206172"/>
              <a:gd name="connsiteY0" fmla="*/ 0 h 2206172"/>
              <a:gd name="connsiteX1" fmla="*/ 2206172 w 2206172"/>
              <a:gd name="connsiteY1" fmla="*/ 1103086 h 2206172"/>
              <a:gd name="connsiteX2" fmla="*/ 1103086 w 2206172"/>
              <a:gd name="connsiteY2" fmla="*/ 2206172 h 2206172"/>
              <a:gd name="connsiteX3" fmla="*/ 0 w 2206172"/>
              <a:gd name="connsiteY3" fmla="*/ 1103086 h 2206172"/>
              <a:gd name="connsiteX4" fmla="*/ 1103086 w 2206172"/>
              <a:gd name="connsiteY4" fmla="*/ 0 h 22061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6172" h="2206172">
                <a:moveTo>
                  <a:pt x="1103086" y="0"/>
                </a:moveTo>
                <a:cubicBezTo>
                  <a:pt x="1712304" y="0"/>
                  <a:pt x="2206172" y="493868"/>
                  <a:pt x="2206172" y="1103086"/>
                </a:cubicBezTo>
                <a:cubicBezTo>
                  <a:pt x="2206172" y="1712304"/>
                  <a:pt x="1712304" y="2206172"/>
                  <a:pt x="1103086" y="2206172"/>
                </a:cubicBezTo>
                <a:cubicBezTo>
                  <a:pt x="493868" y="2206172"/>
                  <a:pt x="0" y="1712304"/>
                  <a:pt x="0" y="1103086"/>
                </a:cubicBezTo>
                <a:cubicBezTo>
                  <a:pt x="0" y="493868"/>
                  <a:pt x="493868" y="0"/>
                  <a:pt x="1103086" y="0"/>
                </a:cubicBezTo>
                <a:close/>
              </a:path>
            </a:pathLst>
          </a:custGeom>
        </p:spPr>
      </p:pic>
      <p:grpSp>
        <p:nvGrpSpPr>
          <p:cNvPr id="2" name="组合 1"/>
          <p:cNvGrpSpPr/>
          <p:nvPr/>
        </p:nvGrpSpPr>
        <p:grpSpPr>
          <a:xfrm>
            <a:off x="8365777" y="3570195"/>
            <a:ext cx="3270655" cy="1285269"/>
            <a:chOff x="6257393" y="1604235"/>
            <a:chExt cx="5074804" cy="1285269"/>
          </a:xfrm>
        </p:grpSpPr>
        <p:sp>
          <p:nvSpPr>
            <p:cNvPr id="3" name="Content Placeholder 2"/>
            <p:cNvSpPr txBox="1"/>
            <p:nvPr/>
          </p:nvSpPr>
          <p:spPr>
            <a:xfrm>
              <a:off x="6257393" y="1968564"/>
              <a:ext cx="5074804" cy="92094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450340">
                <a:lnSpc>
                  <a:spcPct val="150000"/>
                </a:lnSpc>
                <a:spcBef>
                  <a:spcPts val="0"/>
                </a:spcBef>
                <a:buNone/>
              </a:pPr>
              <a:r>
                <a:rPr lang="zh-CN" altLang="en-US" sz="1600" dirty="0">
                  <a:solidFill>
                    <a:schemeClr val="bg1"/>
                  </a:solidFill>
                  <a:latin typeface="+mn-ea"/>
                </a:rPr>
                <a:t>您的内容打在这里，或者通过复制您的文本后，在此框中选择粘贴，并选择只保留文字。</a:t>
              </a:r>
              <a:endParaRPr lang="en-US" altLang="zh-CN" sz="1600" dirty="0">
                <a:solidFill>
                  <a:schemeClr val="bg1"/>
                </a:solidFill>
                <a:latin typeface="+mn-ea"/>
                <a:cs typeface="Arial" panose="020B0604020202020204" pitchFamily="34" charset="0"/>
              </a:endParaRPr>
            </a:p>
          </p:txBody>
        </p:sp>
        <p:sp>
          <p:nvSpPr>
            <p:cNvPr id="4" name="文本框 3"/>
            <p:cNvSpPr txBox="1"/>
            <p:nvPr/>
          </p:nvSpPr>
          <p:spPr>
            <a:xfrm>
              <a:off x="7193267" y="1604235"/>
              <a:ext cx="3203057" cy="461665"/>
            </a:xfrm>
            <a:prstGeom prst="rect">
              <a:avLst/>
            </a:prstGeom>
            <a:noFill/>
          </p:spPr>
          <p:txBody>
            <a:bodyPr wrap="square" rtlCol="0">
              <a:spAutoFit/>
            </a:bodyPr>
            <a:lstStyle/>
            <a:p>
              <a:pPr algn="ctr"/>
              <a:r>
                <a:rPr lang="zh-CN" altLang="en-US" sz="2400" dirty="0">
                  <a:solidFill>
                    <a:schemeClr val="bg1"/>
                  </a:solidFill>
                  <a:latin typeface="+mn-ea"/>
                </a:rPr>
                <a:t>点击添加标题</a:t>
              </a:r>
            </a:p>
          </p:txBody>
        </p:sp>
      </p:grpSp>
      <p:grpSp>
        <p:nvGrpSpPr>
          <p:cNvPr id="5" name="组合 4"/>
          <p:cNvGrpSpPr/>
          <p:nvPr/>
        </p:nvGrpSpPr>
        <p:grpSpPr>
          <a:xfrm>
            <a:off x="345490" y="2400789"/>
            <a:ext cx="3270655" cy="1285269"/>
            <a:chOff x="6257393" y="1604235"/>
            <a:chExt cx="5074804" cy="1285269"/>
          </a:xfrm>
        </p:grpSpPr>
        <p:sp>
          <p:nvSpPr>
            <p:cNvPr id="6" name="Content Placeholder 2"/>
            <p:cNvSpPr txBox="1"/>
            <p:nvPr/>
          </p:nvSpPr>
          <p:spPr>
            <a:xfrm>
              <a:off x="6257393" y="1968564"/>
              <a:ext cx="5074804" cy="92094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450340">
                <a:lnSpc>
                  <a:spcPct val="150000"/>
                </a:lnSpc>
                <a:spcBef>
                  <a:spcPts val="0"/>
                </a:spcBef>
                <a:buNone/>
              </a:pPr>
              <a:r>
                <a:rPr lang="zh-CN" altLang="en-US" sz="1600" dirty="0">
                  <a:solidFill>
                    <a:schemeClr val="bg1"/>
                  </a:solidFill>
                  <a:latin typeface="+mn-ea"/>
                </a:rPr>
                <a:t>您的内容打在这里，或者通过复制您的文本后，在此框中选择粘贴，并选择只保留文字。</a:t>
              </a:r>
              <a:endParaRPr lang="en-US" altLang="zh-CN" sz="1600" dirty="0">
                <a:solidFill>
                  <a:schemeClr val="bg1"/>
                </a:solidFill>
                <a:latin typeface="+mn-ea"/>
                <a:cs typeface="Arial" panose="020B0604020202020204" pitchFamily="34" charset="0"/>
              </a:endParaRPr>
            </a:p>
          </p:txBody>
        </p:sp>
        <p:sp>
          <p:nvSpPr>
            <p:cNvPr id="7" name="文本框 6"/>
            <p:cNvSpPr txBox="1"/>
            <p:nvPr/>
          </p:nvSpPr>
          <p:spPr>
            <a:xfrm>
              <a:off x="7193267" y="1604235"/>
              <a:ext cx="3203057" cy="461665"/>
            </a:xfrm>
            <a:prstGeom prst="rect">
              <a:avLst/>
            </a:prstGeom>
            <a:noFill/>
          </p:spPr>
          <p:txBody>
            <a:bodyPr wrap="square" rtlCol="0">
              <a:spAutoFit/>
            </a:bodyPr>
            <a:lstStyle/>
            <a:p>
              <a:pPr algn="ctr"/>
              <a:r>
                <a:rPr lang="zh-CN" altLang="en-US" sz="2400" dirty="0">
                  <a:solidFill>
                    <a:schemeClr val="bg1"/>
                  </a:solidFill>
                  <a:latin typeface="+mn-ea"/>
                </a:rPr>
                <a:t>点击添加标题</a:t>
              </a:r>
            </a:p>
          </p:txBody>
        </p:sp>
      </p:grpSp>
    </p:spTree>
    <p:extLst>
      <p:ext uri="{BB962C8B-B14F-4D97-AF65-F5344CB8AC3E}">
        <p14:creationId xmlns:p14="http://schemas.microsoft.com/office/powerpoint/2010/main" val="300777942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0817"/>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256</TotalTime>
  <Words>1701</Words>
  <Application>Microsoft Office PowerPoint</Application>
  <PresentationFormat>自定义</PresentationFormat>
  <Paragraphs>159</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七夕</dc:title>
  <dc:creator>第一PPT</dc:creator>
  <cp:keywords>www.1ppt.com</cp:keywords>
  <dc:description>www.1ppt.com</dc:description>
  <cp:lastModifiedBy>Windows User</cp:lastModifiedBy>
  <cp:revision>27</cp:revision>
  <dcterms:created xsi:type="dcterms:W3CDTF">2017-08-17T08:03:15Z</dcterms:created>
  <dcterms:modified xsi:type="dcterms:W3CDTF">2019-02-14T11:26:31Z</dcterms:modified>
</cp:coreProperties>
</file>