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6"/>
  </p:notesMasterIdLst>
  <p:sldIdLst>
    <p:sldId id="940" r:id="rId3"/>
    <p:sldId id="941" r:id="rId4"/>
    <p:sldId id="942" r:id="rId5"/>
    <p:sldId id="943" r:id="rId6"/>
    <p:sldId id="944" r:id="rId7"/>
    <p:sldId id="945" r:id="rId8"/>
    <p:sldId id="946" r:id="rId9"/>
    <p:sldId id="947" r:id="rId10"/>
    <p:sldId id="948" r:id="rId11"/>
    <p:sldId id="949" r:id="rId12"/>
    <p:sldId id="951" r:id="rId13"/>
    <p:sldId id="952" r:id="rId14"/>
    <p:sldId id="953" r:id="rId15"/>
    <p:sldId id="950" r:id="rId16"/>
    <p:sldId id="954" r:id="rId17"/>
    <p:sldId id="955" r:id="rId18"/>
    <p:sldId id="956" r:id="rId19"/>
    <p:sldId id="957" r:id="rId20"/>
    <p:sldId id="969" r:id="rId21"/>
    <p:sldId id="970" r:id="rId22"/>
    <p:sldId id="973" r:id="rId23"/>
    <p:sldId id="975" r:id="rId24"/>
    <p:sldId id="976" r:id="rId25"/>
  </p:sldIdLst>
  <p:sldSz cx="12192000" cy="6858000"/>
  <p:notesSz cx="6858000" cy="9144000"/>
  <p:custDataLst>
    <p:tags r:id="rId2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4F83"/>
    <a:srgbClr val="FF91B4"/>
    <a:srgbClr val="FC79A0"/>
    <a:srgbClr val="F5C7DA"/>
    <a:srgbClr val="FFBBD3"/>
    <a:srgbClr val="FFA0BF"/>
    <a:srgbClr val="F2C4D7"/>
    <a:srgbClr val="FFE1E5"/>
    <a:srgbClr val="DF2451"/>
    <a:srgbClr val="FFAC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728" autoAdjust="0"/>
    <p:restoredTop sz="83992" autoAdjust="0"/>
  </p:normalViewPr>
  <p:slideViewPr>
    <p:cSldViewPr snapToGrid="0" showGuides="1">
      <p:cViewPr varScale="1">
        <p:scale>
          <a:sx n="56" d="100"/>
          <a:sy n="56" d="100"/>
        </p:scale>
        <p:origin x="-78" y="-15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13E272-A017-45D1-BF50-E01C56DEC431}" type="datetimeFigureOut">
              <a:rPr lang="zh-CN" altLang="en-US" smtClean="0"/>
              <a:t>2019/2/14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5DD8BC-D6FC-4DC7-95EE-0B21F35818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52520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40848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37810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20612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903529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48526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268439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425933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722175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144560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850425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66652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346884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900917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496823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23912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34248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90021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911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83192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22235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56516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81669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E60D3CD5-2856-4FBB-B945-A5AAD51A37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4BA84670-E173-4350-8DBA-0DDF414582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F306F2C9-6204-4CDC-8A7B-B1FF921C7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C1BB4-362A-4FA9-8DB1-67ED03367B5F}" type="datetimeFigureOut">
              <a:rPr lang="zh-CN" altLang="en-US" smtClean="0"/>
              <a:t>2019/2/14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6C8487E7-FDBF-4D2A-8D5B-2D5A24551A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634F7A92-F3E2-4CAD-8740-9DB6CE3CDE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A68BC-99F0-46F7-8FC8-CC50DBF267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4488515"/>
      </p:ext>
    </p:extLst>
  </p:cSld>
  <p:clrMapOvr>
    <a:masterClrMapping/>
  </p:clrMapOvr>
  <p:transition spd="slow" advClick="0" advTm="0">
    <p:comb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F2099A77-1441-4A90-949D-DB4972659A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2265DE50-21FD-4139-8B7B-2486573857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39B5924E-B103-452A-9096-C3D5CF13E4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C1BB4-362A-4FA9-8DB1-67ED03367B5F}" type="datetimeFigureOut">
              <a:rPr lang="zh-CN" altLang="en-US" smtClean="0"/>
              <a:t>2019/2/14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6B71C771-13F6-47BF-8380-D7AD749E85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8BF76AE8-3F8E-48ED-9684-5C8D8302D1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A68BC-99F0-46F7-8FC8-CC50DBF267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8580143"/>
      </p:ext>
    </p:extLst>
  </p:cSld>
  <p:clrMapOvr>
    <a:masterClrMapping/>
  </p:clrMapOvr>
  <p:transition spd="slow" advClick="0" advTm="0">
    <p:comb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D4DF8C08-8700-4D56-BE9A-3C9FC1EF3A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BEA194EE-3132-498C-8989-2F2B0A5875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BF68F920-4FD1-4537-BB6C-83DD0C023E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C1BB4-362A-4FA9-8DB1-67ED03367B5F}" type="datetimeFigureOut">
              <a:rPr lang="zh-CN" altLang="en-US" smtClean="0"/>
              <a:t>2019/2/14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F13330DC-893A-4C0D-BFC0-545999F4C5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BCA8451E-E009-4858-91B8-768D838F6C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A68BC-99F0-46F7-8FC8-CC50DBF267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814039"/>
      </p:ext>
    </p:extLst>
  </p:cSld>
  <p:clrMapOvr>
    <a:masterClrMapping/>
  </p:clrMapOvr>
  <p:transition spd="slow" advClick="0" advTm="0">
    <p:comb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58718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16621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95053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9229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94745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00414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96925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2689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5DB30E8C-3688-4423-8BA1-9353733FB2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CEB5F798-345D-4161-8985-38F4EA392E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894C21D3-701F-45BA-9941-27756E67D2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C1BB4-362A-4FA9-8DB1-67ED03367B5F}" type="datetimeFigureOut">
              <a:rPr lang="zh-CN" altLang="en-US" smtClean="0"/>
              <a:t>2019/2/14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ACD6A84C-15C9-4808-89FB-ABC2261A69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C0D8FA99-F91B-44D2-AF46-BEABD6CD8D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A68BC-99F0-46F7-8FC8-CC50DBF267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2108355"/>
      </p:ext>
    </p:extLst>
  </p:cSld>
  <p:clrMapOvr>
    <a:masterClrMapping/>
  </p:clrMapOvr>
  <p:transition spd="slow" advClick="0" advTm="0">
    <p:comb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60048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76475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808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47AA746F-767A-4EB6-9785-49809D5BC8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F03D88C4-1C31-4440-902B-C3CAECD19E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1B988CA2-A5F0-4BAA-BD04-493091F3A2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C1BB4-362A-4FA9-8DB1-67ED03367B5F}" type="datetimeFigureOut">
              <a:rPr lang="zh-CN" altLang="en-US" smtClean="0"/>
              <a:t>2019/2/14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772057D3-ED9B-4949-AB4F-5C22EBD9B4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523CFA0C-17FF-44A0-B95B-A0A42ECDF5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A68BC-99F0-46F7-8FC8-CC50DBF267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0844197"/>
      </p:ext>
    </p:extLst>
  </p:cSld>
  <p:clrMapOvr>
    <a:masterClrMapping/>
  </p:clrMapOvr>
  <p:transition spd="slow" advClick="0" advTm="0">
    <p:comb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A0253A2-7246-4000-BBE5-74CD6E9B07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CD9F10CC-A678-41FF-B910-5D8CBACD9D2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572FDB5E-1D8C-4777-8BAA-4E87A1C704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7C5EEC61-1A6D-4106-8173-8EA768A446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C1BB4-362A-4FA9-8DB1-67ED03367B5F}" type="datetimeFigureOut">
              <a:rPr lang="zh-CN" altLang="en-US" smtClean="0"/>
              <a:t>2019/2/14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847B5362-D05F-47BF-865F-06BFB93CD0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CB0ED683-F6A8-486C-9335-EE0A711FB9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A68BC-99F0-46F7-8FC8-CC50DBF267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2972735"/>
      </p:ext>
    </p:extLst>
  </p:cSld>
  <p:clrMapOvr>
    <a:masterClrMapping/>
  </p:clrMapOvr>
  <p:transition spd="slow" advClick="0" advTm="0">
    <p:comb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82AF0EAD-1DBF-4B90-A988-E59FB6DE01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9F823B2-199A-4F9B-90E5-AAE0DA4A71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698D05C2-C2A9-45AB-96FF-3741CB8999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F4561BCF-7A13-4AAC-A2EF-D24AB1A13E7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EBA8D4A6-DAE7-46C1-AADC-36385DDAEAD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D5D1820A-BBFA-43AF-9F6B-98A097BA7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C1BB4-362A-4FA9-8DB1-67ED03367B5F}" type="datetimeFigureOut">
              <a:rPr lang="zh-CN" altLang="en-US" smtClean="0"/>
              <a:t>2019/2/14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A23C08DB-1A4D-4916-8CF7-EFB651E42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CC8DA110-1894-497F-92BB-F2006504B4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A68BC-99F0-46F7-8FC8-CC50DBF267E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816887826"/>
      </p:ext>
    </p:extLst>
  </p:cSld>
  <p:clrMapOvr>
    <a:masterClrMapping/>
  </p:clrMapOvr>
  <p:transition spd="slow" advClick="0" advTm="0">
    <p:comb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917AD8AD-C1A3-4B59-B0F9-98C2DB5A48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172A0638-BD93-41A2-A95E-8F30223ADB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C1BB4-362A-4FA9-8DB1-67ED03367B5F}" type="datetimeFigureOut">
              <a:rPr lang="zh-CN" altLang="en-US" smtClean="0"/>
              <a:t>2019/2/14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22DAEA7A-1C9A-40B7-9051-96A559B493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A109A3E8-54B0-4742-A3C3-7863BFEEF6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A68BC-99F0-46F7-8FC8-CC50DBF267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705476"/>
      </p:ext>
    </p:extLst>
  </p:cSld>
  <p:clrMapOvr>
    <a:masterClrMapping/>
  </p:clrMapOvr>
  <p:transition spd="slow" advClick="0" advTm="0">
    <p:comb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740F0FBC-4A3E-451D-9DCF-F7A5E4BC67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C1BB4-362A-4FA9-8DB1-67ED03367B5F}" type="datetimeFigureOut">
              <a:rPr lang="zh-CN" altLang="en-US" smtClean="0"/>
              <a:t>2019/2/14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29570197-FA96-46EF-BBAF-BABAC0A0A6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410E03EA-6DCD-45FF-A2CD-07A7CBB2C6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A68BC-99F0-46F7-8FC8-CC50DBF267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5141208"/>
      </p:ext>
    </p:extLst>
  </p:cSld>
  <p:clrMapOvr>
    <a:masterClrMapping/>
  </p:clrMapOvr>
  <p:transition spd="slow" advClick="0" advTm="0">
    <p:comb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0F3EA933-38FB-4E95-A113-EA50929237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8600D57B-7DD6-4130-B481-F645AB1C75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20CDC4E7-4C9A-480C-BE85-110253D00C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9BAB418D-F73B-493E-98D8-07DCEB48FC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C1BB4-362A-4FA9-8DB1-67ED03367B5F}" type="datetimeFigureOut">
              <a:rPr lang="zh-CN" altLang="en-US" smtClean="0"/>
              <a:t>2019/2/14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236F2EF3-2177-45FB-9E8E-B4F9EF2A26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9999E1A9-A17A-42D1-A6EE-256169024C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A68BC-99F0-46F7-8FC8-CC50DBF267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8233103"/>
      </p:ext>
    </p:extLst>
  </p:cSld>
  <p:clrMapOvr>
    <a:masterClrMapping/>
  </p:clrMapOvr>
  <p:transition spd="slow" advClick="0" advTm="0">
    <p:comb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1460D1A9-6505-46B5-8FC4-5F2A960729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FB0A8384-EF42-49C7-8B72-47CAC940D60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BF41794D-17D9-4743-AF97-AE0528BA9D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69D3E264-E40A-4D58-96A1-82ECE62A53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C1BB4-362A-4FA9-8DB1-67ED03367B5F}" type="datetimeFigureOut">
              <a:rPr lang="zh-CN" altLang="en-US" smtClean="0"/>
              <a:t>2019/2/14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E271EC6F-D819-4E4A-BA56-03A95BF98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1058CC60-3B58-4FEF-BDDE-12351A8BF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A68BC-99F0-46F7-8FC8-CC50DBF267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7135327"/>
      </p:ext>
    </p:extLst>
  </p:cSld>
  <p:clrMapOvr>
    <a:masterClrMapping/>
  </p:clrMapOvr>
  <p:transition spd="slow" advClick="0" advTm="0">
    <p:comb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2043C670-1FE1-4AC4-990A-97B10D12BA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557C0A71-7D3E-4B34-A627-8CDC308ECF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63E601AC-2103-4D25-BF42-7089F743489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8C1BB4-362A-4FA9-8DB1-67ED03367B5F}" type="datetimeFigureOut">
              <a:rPr lang="zh-CN" altLang="en-US" smtClean="0"/>
              <a:t>2019/2/14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BA57B1BC-5512-4476-B28B-7AA7E05E43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8CA7CD38-6541-44CE-A201-EF6C1356E2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8A68BC-99F0-46F7-8FC8-CC50DBF267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2818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0">
    <p:comb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56100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9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.png"/><Relationship Id="rId12" Type="http://schemas.openxmlformats.org/officeDocument/2006/relationships/image" Target="../media/image8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2.png"/><Relationship Id="rId11" Type="http://schemas.openxmlformats.org/officeDocument/2006/relationships/image" Target="../media/image7.png"/><Relationship Id="rId5" Type="http://schemas.openxmlformats.org/officeDocument/2006/relationships/image" Target="../media/image1.png"/><Relationship Id="rId10" Type="http://schemas.openxmlformats.org/officeDocument/2006/relationships/image" Target="../media/image6.png"/><Relationship Id="rId4" Type="http://schemas.openxmlformats.org/officeDocument/2006/relationships/notesSlide" Target="../notesSlides/notesSlide1.xml"/><Relationship Id="rId9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13" Type="http://schemas.openxmlformats.org/officeDocument/2006/relationships/image" Target="../media/image12.png"/><Relationship Id="rId3" Type="http://schemas.openxmlformats.org/officeDocument/2006/relationships/image" Target="../media/image1.png"/><Relationship Id="rId7" Type="http://schemas.openxmlformats.org/officeDocument/2006/relationships/image" Target="../media/image37.jpeg"/><Relationship Id="rId12" Type="http://schemas.openxmlformats.org/officeDocument/2006/relationships/image" Target="../media/image42.jpeg"/><Relationship Id="rId2" Type="http://schemas.openxmlformats.org/officeDocument/2006/relationships/notesSlide" Target="../notesSlides/notesSlide10.xml"/><Relationship Id="rId16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11" Type="http://schemas.openxmlformats.org/officeDocument/2006/relationships/image" Target="../media/image41.jpeg"/><Relationship Id="rId5" Type="http://schemas.openxmlformats.org/officeDocument/2006/relationships/image" Target="../media/image35.jpeg"/><Relationship Id="rId15" Type="http://schemas.openxmlformats.org/officeDocument/2006/relationships/image" Target="../media/image44.png"/><Relationship Id="rId10" Type="http://schemas.openxmlformats.org/officeDocument/2006/relationships/image" Target="../media/image40.jpeg"/><Relationship Id="rId4" Type="http://schemas.openxmlformats.org/officeDocument/2006/relationships/image" Target="../media/image34.jpeg"/><Relationship Id="rId9" Type="http://schemas.openxmlformats.org/officeDocument/2006/relationships/image" Target="../media/image39.jpeg"/><Relationship Id="rId14" Type="http://schemas.openxmlformats.org/officeDocument/2006/relationships/image" Target="../media/image4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eg"/><Relationship Id="rId5" Type="http://schemas.openxmlformats.org/officeDocument/2006/relationships/image" Target="../media/image47.jpg"/><Relationship Id="rId4" Type="http://schemas.openxmlformats.org/officeDocument/2006/relationships/image" Target="../media/image46.jp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g"/><Relationship Id="rId3" Type="http://schemas.openxmlformats.org/officeDocument/2006/relationships/image" Target="../media/image1.png"/><Relationship Id="rId7" Type="http://schemas.openxmlformats.org/officeDocument/2006/relationships/image" Target="../media/image52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jpg"/><Relationship Id="rId5" Type="http://schemas.openxmlformats.org/officeDocument/2006/relationships/image" Target="../media/image16.jpg"/><Relationship Id="rId10" Type="http://schemas.openxmlformats.org/officeDocument/2006/relationships/image" Target="../media/image45.png"/><Relationship Id="rId4" Type="http://schemas.openxmlformats.org/officeDocument/2006/relationships/image" Target="../media/image50.png"/><Relationship Id="rId9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55.jpg"/><Relationship Id="rId4" Type="http://schemas.openxmlformats.org/officeDocument/2006/relationships/image" Target="../media/image5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g"/><Relationship Id="rId5" Type="http://schemas.openxmlformats.org/officeDocument/2006/relationships/image" Target="../media/image59.jpg"/><Relationship Id="rId4" Type="http://schemas.openxmlformats.org/officeDocument/2006/relationships/image" Target="../media/image58.jp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image" Target="../media/image1.png"/><Relationship Id="rId7" Type="http://schemas.openxmlformats.org/officeDocument/2006/relationships/image" Target="../media/image62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g"/><Relationship Id="rId5" Type="http://schemas.openxmlformats.org/officeDocument/2006/relationships/image" Target="../media/image61.jpg"/><Relationship Id="rId4" Type="http://schemas.openxmlformats.org/officeDocument/2006/relationships/image" Target="../media/image60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6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png"/><Relationship Id="rId5" Type="http://schemas.openxmlformats.org/officeDocument/2006/relationships/image" Target="../media/image65.jpg"/><Relationship Id="rId4" Type="http://schemas.openxmlformats.org/officeDocument/2006/relationships/image" Target="../media/image64.jp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.png"/><Relationship Id="rId7" Type="http://schemas.openxmlformats.org/officeDocument/2006/relationships/image" Target="../media/image71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jpg"/><Relationship Id="rId5" Type="http://schemas.openxmlformats.org/officeDocument/2006/relationships/image" Target="../media/image69.jpg"/><Relationship Id="rId4" Type="http://schemas.openxmlformats.org/officeDocument/2006/relationships/image" Target="../media/image68.jp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png"/><Relationship Id="rId3" Type="http://schemas.openxmlformats.org/officeDocument/2006/relationships/image" Target="../media/image1.png"/><Relationship Id="rId7" Type="http://schemas.openxmlformats.org/officeDocument/2006/relationships/image" Target="../media/image74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png"/><Relationship Id="rId11" Type="http://schemas.openxmlformats.org/officeDocument/2006/relationships/image" Target="../media/image66.png"/><Relationship Id="rId5" Type="http://schemas.openxmlformats.org/officeDocument/2006/relationships/image" Target="../media/image47.jpg"/><Relationship Id="rId10" Type="http://schemas.openxmlformats.org/officeDocument/2006/relationships/image" Target="../media/image56.png"/><Relationship Id="rId4" Type="http://schemas.openxmlformats.org/officeDocument/2006/relationships/image" Target="../media/image72.png"/><Relationship Id="rId9" Type="http://schemas.openxmlformats.org/officeDocument/2006/relationships/image" Target="../media/image7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.png"/><Relationship Id="rId5" Type="http://schemas.openxmlformats.org/officeDocument/2006/relationships/image" Target="../media/image28.jpg"/><Relationship Id="rId4" Type="http://schemas.openxmlformats.org/officeDocument/2006/relationships/image" Target="../media/image47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9.png"/><Relationship Id="rId5" Type="http://schemas.openxmlformats.org/officeDocument/2006/relationships/image" Target="../media/image76.png"/><Relationship Id="rId4" Type="http://schemas.openxmlformats.org/officeDocument/2006/relationships/image" Target="../media/image78.jp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.png"/><Relationship Id="rId7" Type="http://schemas.openxmlformats.org/officeDocument/2006/relationships/image" Target="../media/image7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jpg"/><Relationship Id="rId5" Type="http://schemas.openxmlformats.org/officeDocument/2006/relationships/image" Target="../media/image81.jpg"/><Relationship Id="rId4" Type="http://schemas.openxmlformats.org/officeDocument/2006/relationships/image" Target="../media/image80.jp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9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.png"/><Relationship Id="rId12" Type="http://schemas.openxmlformats.org/officeDocument/2006/relationships/image" Target="../media/image8.pn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2.png"/><Relationship Id="rId11" Type="http://schemas.openxmlformats.org/officeDocument/2006/relationships/image" Target="../media/image7.png"/><Relationship Id="rId5" Type="http://schemas.openxmlformats.org/officeDocument/2006/relationships/image" Target="../media/image1.png"/><Relationship Id="rId10" Type="http://schemas.openxmlformats.org/officeDocument/2006/relationships/image" Target="../media/image6.png"/><Relationship Id="rId4" Type="http://schemas.openxmlformats.org/officeDocument/2006/relationships/notesSlide" Target="../notesSlides/notesSlide22.xml"/><Relationship Id="rId9" Type="http://schemas.openxmlformats.org/officeDocument/2006/relationships/image" Target="../media/image5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8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84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8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g"/><Relationship Id="rId5" Type="http://schemas.openxmlformats.org/officeDocument/2006/relationships/image" Target="../media/image12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1.pn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g"/><Relationship Id="rId4" Type="http://schemas.openxmlformats.org/officeDocument/2006/relationships/image" Target="../media/image18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jpg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1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Relationship Id="rId9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1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29.emf"/><Relationship Id="rId4" Type="http://schemas.openxmlformats.org/officeDocument/2006/relationships/image" Target="../media/image28.jp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11.xml"/><Relationship Id="rId13" Type="http://schemas.openxmlformats.org/officeDocument/2006/relationships/image" Target="../media/image31.jpeg"/><Relationship Id="rId3" Type="http://schemas.openxmlformats.org/officeDocument/2006/relationships/tags" Target="../tags/tag6.xml"/><Relationship Id="rId7" Type="http://schemas.openxmlformats.org/officeDocument/2006/relationships/tags" Target="../tags/tag10.xml"/><Relationship Id="rId12" Type="http://schemas.openxmlformats.org/officeDocument/2006/relationships/image" Target="../media/image1.png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tags" Target="../tags/tag9.xml"/><Relationship Id="rId11" Type="http://schemas.openxmlformats.org/officeDocument/2006/relationships/notesSlide" Target="../notesSlides/notesSlide9.xml"/><Relationship Id="rId5" Type="http://schemas.openxmlformats.org/officeDocument/2006/relationships/tags" Target="../tags/tag8.xml"/><Relationship Id="rId15" Type="http://schemas.openxmlformats.org/officeDocument/2006/relationships/image" Target="../media/image33.jpeg"/><Relationship Id="rId10" Type="http://schemas.openxmlformats.org/officeDocument/2006/relationships/slideLayout" Target="../slideLayouts/slideLayout2.xml"/><Relationship Id="rId4" Type="http://schemas.openxmlformats.org/officeDocument/2006/relationships/tags" Target="../tags/tag7.xml"/><Relationship Id="rId9" Type="http://schemas.openxmlformats.org/officeDocument/2006/relationships/tags" Target="../tags/tag12.xml"/><Relationship Id="rId14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98AE8BB4-0073-4EA7-96E3-38A7B59D47E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74170" y="0"/>
            <a:ext cx="12627428" cy="7112000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B2F5C95F-18B3-401E-B15E-CE1C97473E92}"/>
              </a:ext>
            </a:extLst>
          </p:cNvPr>
          <p:cNvSpPr/>
          <p:nvPr/>
        </p:nvSpPr>
        <p:spPr>
          <a:xfrm>
            <a:off x="352588" y="295077"/>
            <a:ext cx="11551865" cy="6226493"/>
          </a:xfrm>
          <a:prstGeom prst="rect">
            <a:avLst/>
          </a:prstGeom>
          <a:gradFill flip="none" rotWithShape="1">
            <a:gsLst>
              <a:gs pos="0">
                <a:srgbClr val="FFE4E8"/>
              </a:gs>
              <a:gs pos="100000">
                <a:srgbClr val="FFA1AC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outerShdw blurRad="342900" sx="101000" sy="101000" algn="ctr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9" name="图片 28">
            <a:extLst>
              <a:ext uri="{FF2B5EF4-FFF2-40B4-BE49-F238E27FC236}">
                <a16:creationId xmlns="" xmlns:a16="http://schemas.microsoft.com/office/drawing/2014/main" id="{3D6955BE-892A-44CC-B275-38B8341440A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334521">
            <a:off x="3619894" y="3525935"/>
            <a:ext cx="1801372" cy="1438659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="" xmlns:a16="http://schemas.microsoft.com/office/drawing/2014/main" id="{2E48A2E1-7ECB-42A3-98E7-28DD8FFE4B0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4500" y="706789"/>
            <a:ext cx="1801372" cy="1438659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="" xmlns:a16="http://schemas.microsoft.com/office/drawing/2014/main" id="{0394F603-4BD5-4B6F-8E68-3E8C80D65B9A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4184" y="599736"/>
            <a:ext cx="6556671" cy="5617173"/>
          </a:xfrm>
          <a:prstGeom prst="rect">
            <a:avLst/>
          </a:prstGeom>
        </p:spPr>
      </p:pic>
      <p:sp>
        <p:nvSpPr>
          <p:cNvPr id="11" name="心形 10">
            <a:extLst>
              <a:ext uri="{FF2B5EF4-FFF2-40B4-BE49-F238E27FC236}">
                <a16:creationId xmlns="" xmlns:a16="http://schemas.microsoft.com/office/drawing/2014/main" id="{C886BB1F-FD90-4797-979F-59A613D66055}"/>
              </a:ext>
            </a:extLst>
          </p:cNvPr>
          <p:cNvSpPr/>
          <p:nvPr/>
        </p:nvSpPr>
        <p:spPr>
          <a:xfrm>
            <a:off x="735507" y="2915728"/>
            <a:ext cx="1886856" cy="1625602"/>
          </a:xfrm>
          <a:prstGeom prst="heart">
            <a:avLst/>
          </a:prstGeom>
          <a:gradFill flip="none" rotWithShape="1">
            <a:gsLst>
              <a:gs pos="0">
                <a:srgbClr val="FFC3D9"/>
              </a:gs>
              <a:gs pos="100000">
                <a:srgbClr val="FFB0CB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innerShdw blurRad="127000" dist="50800" dir="13500000">
              <a:prstClr val="black">
                <a:alpha val="4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3" name="心形 12">
            <a:extLst>
              <a:ext uri="{FF2B5EF4-FFF2-40B4-BE49-F238E27FC236}">
                <a16:creationId xmlns="" xmlns:a16="http://schemas.microsoft.com/office/drawing/2014/main" id="{8CE95840-FFED-4CD4-B981-AE5B4D44C339}"/>
              </a:ext>
            </a:extLst>
          </p:cNvPr>
          <p:cNvSpPr/>
          <p:nvPr/>
        </p:nvSpPr>
        <p:spPr>
          <a:xfrm rot="999971">
            <a:off x="1483048" y="1008657"/>
            <a:ext cx="1226005" cy="1056252"/>
          </a:xfrm>
          <a:prstGeom prst="heart">
            <a:avLst/>
          </a:prstGeom>
          <a:gradFill flip="none" rotWithShape="1">
            <a:gsLst>
              <a:gs pos="0">
                <a:srgbClr val="FFCFE3"/>
              </a:gs>
              <a:gs pos="100000">
                <a:srgbClr val="FFCCE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innerShdw blurRad="127000" dist="50800" dir="13500000">
              <a:prstClr val="black">
                <a:alpha val="4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4" name="心形 13">
            <a:extLst>
              <a:ext uri="{FF2B5EF4-FFF2-40B4-BE49-F238E27FC236}">
                <a16:creationId xmlns="" xmlns:a16="http://schemas.microsoft.com/office/drawing/2014/main" id="{C75F321C-6BD2-4AE1-9D5A-20573B9F760F}"/>
              </a:ext>
            </a:extLst>
          </p:cNvPr>
          <p:cNvSpPr/>
          <p:nvPr/>
        </p:nvSpPr>
        <p:spPr>
          <a:xfrm rot="19870427">
            <a:off x="656528" y="650244"/>
            <a:ext cx="739465" cy="637078"/>
          </a:xfrm>
          <a:prstGeom prst="heart">
            <a:avLst/>
          </a:prstGeom>
          <a:gradFill flip="none" rotWithShape="1">
            <a:gsLst>
              <a:gs pos="0">
                <a:srgbClr val="FFCFE3"/>
              </a:gs>
              <a:gs pos="100000">
                <a:srgbClr val="FFCCE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innerShdw blurRad="127000" dist="50800" dir="13500000">
              <a:prstClr val="black">
                <a:alpha val="4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5" name="心形 14">
            <a:extLst>
              <a:ext uri="{FF2B5EF4-FFF2-40B4-BE49-F238E27FC236}">
                <a16:creationId xmlns="" xmlns:a16="http://schemas.microsoft.com/office/drawing/2014/main" id="{C28D868B-DB41-45FA-A7DA-6855E7225C78}"/>
              </a:ext>
            </a:extLst>
          </p:cNvPr>
          <p:cNvSpPr/>
          <p:nvPr/>
        </p:nvSpPr>
        <p:spPr>
          <a:xfrm rot="1941524">
            <a:off x="10790116" y="2541510"/>
            <a:ext cx="917629" cy="790574"/>
          </a:xfrm>
          <a:prstGeom prst="heart">
            <a:avLst/>
          </a:prstGeom>
          <a:gradFill flip="none" rotWithShape="1">
            <a:gsLst>
              <a:gs pos="0">
                <a:srgbClr val="FFBBD3"/>
              </a:gs>
              <a:gs pos="100000">
                <a:srgbClr val="FFACC9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innerShdw blurRad="127000" dist="50800" dir="13500000">
              <a:prstClr val="black">
                <a:alpha val="4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6" name="心形 15">
            <a:extLst>
              <a:ext uri="{FF2B5EF4-FFF2-40B4-BE49-F238E27FC236}">
                <a16:creationId xmlns="" xmlns:a16="http://schemas.microsoft.com/office/drawing/2014/main" id="{A6A74E90-851E-4456-A4F5-C55DFF8C87AC}"/>
              </a:ext>
            </a:extLst>
          </p:cNvPr>
          <p:cNvSpPr/>
          <p:nvPr/>
        </p:nvSpPr>
        <p:spPr>
          <a:xfrm rot="2422954">
            <a:off x="10309112" y="5160206"/>
            <a:ext cx="1183053" cy="1019247"/>
          </a:xfrm>
          <a:prstGeom prst="heart">
            <a:avLst/>
          </a:prstGeom>
          <a:gradFill flip="none" rotWithShape="1">
            <a:gsLst>
              <a:gs pos="0">
                <a:srgbClr val="FF98B9"/>
              </a:gs>
              <a:gs pos="100000">
                <a:srgbClr val="FF84AA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innerShdw blurRad="127000" dist="50800" dir="13500000">
              <a:prstClr val="black">
                <a:alpha val="4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7" name="心形 16">
            <a:extLst>
              <a:ext uri="{FF2B5EF4-FFF2-40B4-BE49-F238E27FC236}">
                <a16:creationId xmlns="" xmlns:a16="http://schemas.microsoft.com/office/drawing/2014/main" id="{47FCC6BE-C794-417B-ADB1-9457DB21D1C7}"/>
              </a:ext>
            </a:extLst>
          </p:cNvPr>
          <p:cNvSpPr/>
          <p:nvPr/>
        </p:nvSpPr>
        <p:spPr>
          <a:xfrm rot="20091940">
            <a:off x="1831231" y="5595155"/>
            <a:ext cx="704642" cy="607077"/>
          </a:xfrm>
          <a:prstGeom prst="heart">
            <a:avLst/>
          </a:prstGeom>
          <a:gradFill flip="none" rotWithShape="1">
            <a:gsLst>
              <a:gs pos="0">
                <a:srgbClr val="FFA0BF"/>
              </a:gs>
              <a:gs pos="100000">
                <a:srgbClr val="FF91B4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innerShdw blurRad="127000" dist="50800" dir="13500000">
              <a:prstClr val="black">
                <a:alpha val="4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8" name="心形 17">
            <a:extLst>
              <a:ext uri="{FF2B5EF4-FFF2-40B4-BE49-F238E27FC236}">
                <a16:creationId xmlns="" xmlns:a16="http://schemas.microsoft.com/office/drawing/2014/main" id="{5652FAB8-F16B-45A3-83DE-CE3A6AF0185B}"/>
              </a:ext>
            </a:extLst>
          </p:cNvPr>
          <p:cNvSpPr/>
          <p:nvPr/>
        </p:nvSpPr>
        <p:spPr>
          <a:xfrm rot="869971">
            <a:off x="599769" y="5048659"/>
            <a:ext cx="496186" cy="427483"/>
          </a:xfrm>
          <a:prstGeom prst="heart">
            <a:avLst/>
          </a:prstGeom>
          <a:gradFill flip="none" rotWithShape="1">
            <a:gsLst>
              <a:gs pos="0">
                <a:srgbClr val="FFAAC7"/>
              </a:gs>
              <a:gs pos="100000">
                <a:srgbClr val="FF9BBB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innerShdw blurRad="127000" dist="50800" dir="13500000">
              <a:prstClr val="black">
                <a:alpha val="4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9" name="心形 18">
            <a:extLst>
              <a:ext uri="{FF2B5EF4-FFF2-40B4-BE49-F238E27FC236}">
                <a16:creationId xmlns="" xmlns:a16="http://schemas.microsoft.com/office/drawing/2014/main" id="{E6BF1D19-4BD3-4D8F-A6EB-8456D4814A20}"/>
              </a:ext>
            </a:extLst>
          </p:cNvPr>
          <p:cNvSpPr/>
          <p:nvPr/>
        </p:nvSpPr>
        <p:spPr>
          <a:xfrm rot="20600029" flipH="1">
            <a:off x="9695349" y="1313719"/>
            <a:ext cx="1226005" cy="1056252"/>
          </a:xfrm>
          <a:prstGeom prst="heart">
            <a:avLst/>
          </a:prstGeom>
          <a:gradFill flip="none" rotWithShape="1">
            <a:gsLst>
              <a:gs pos="0">
                <a:srgbClr val="FFCCE1"/>
              </a:gs>
              <a:gs pos="100000">
                <a:srgbClr val="FFC0D7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innerShdw blurRad="127000" dist="50800" dir="13500000">
              <a:prstClr val="black">
                <a:alpha val="4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0" name="心形 19">
            <a:extLst>
              <a:ext uri="{FF2B5EF4-FFF2-40B4-BE49-F238E27FC236}">
                <a16:creationId xmlns="" xmlns:a16="http://schemas.microsoft.com/office/drawing/2014/main" id="{D2FFB769-4483-413F-89A5-06F3AD144059}"/>
              </a:ext>
            </a:extLst>
          </p:cNvPr>
          <p:cNvSpPr/>
          <p:nvPr/>
        </p:nvSpPr>
        <p:spPr>
          <a:xfrm rot="1729573" flipH="1">
            <a:off x="11008409" y="536498"/>
            <a:ext cx="739465" cy="637078"/>
          </a:xfrm>
          <a:prstGeom prst="heart">
            <a:avLst/>
          </a:prstGeom>
          <a:gradFill flip="none" rotWithShape="1">
            <a:gsLst>
              <a:gs pos="0">
                <a:srgbClr val="FFCFE3"/>
              </a:gs>
              <a:gs pos="100000">
                <a:srgbClr val="FFCCE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innerShdw blurRad="127000" dist="50800" dir="13500000">
              <a:prstClr val="black">
                <a:alpha val="4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" name="心形 20">
            <a:extLst>
              <a:ext uri="{FF2B5EF4-FFF2-40B4-BE49-F238E27FC236}">
                <a16:creationId xmlns="" xmlns:a16="http://schemas.microsoft.com/office/drawing/2014/main" id="{E0B44463-C1C4-4DE5-AE8C-31099850D7E4}"/>
              </a:ext>
            </a:extLst>
          </p:cNvPr>
          <p:cNvSpPr/>
          <p:nvPr/>
        </p:nvSpPr>
        <p:spPr>
          <a:xfrm rot="19029272" flipH="1">
            <a:off x="9444313" y="5430644"/>
            <a:ext cx="792943" cy="683151"/>
          </a:xfrm>
          <a:prstGeom prst="heart">
            <a:avLst/>
          </a:prstGeom>
          <a:gradFill flip="none" rotWithShape="1">
            <a:gsLst>
              <a:gs pos="0">
                <a:srgbClr val="FF92B4"/>
              </a:gs>
              <a:gs pos="100000">
                <a:srgbClr val="FF84AA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innerShdw blurRad="127000" dist="50800" dir="13500000">
              <a:prstClr val="black">
                <a:alpha val="4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30" name="图片 29">
            <a:extLst>
              <a:ext uri="{FF2B5EF4-FFF2-40B4-BE49-F238E27FC236}">
                <a16:creationId xmlns="" xmlns:a16="http://schemas.microsoft.com/office/drawing/2014/main" id="{F3DB5C1B-F7BF-4E42-AB25-8177AC2526E5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494282">
            <a:off x="739376" y="1932439"/>
            <a:ext cx="1197371" cy="956276"/>
          </a:xfrm>
          <a:prstGeom prst="rect">
            <a:avLst/>
          </a:prstGeom>
        </p:spPr>
      </p:pic>
      <p:pic>
        <p:nvPicPr>
          <p:cNvPr id="32" name="图片 31">
            <a:extLst>
              <a:ext uri="{FF2B5EF4-FFF2-40B4-BE49-F238E27FC236}">
                <a16:creationId xmlns="" xmlns:a16="http://schemas.microsoft.com/office/drawing/2014/main" id="{0C4A3DB2-91E0-464D-9AAD-C94BA76793F7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1045">
            <a:off x="7547737" y="659510"/>
            <a:ext cx="1197371" cy="956276"/>
          </a:xfrm>
          <a:prstGeom prst="rect">
            <a:avLst/>
          </a:prstGeom>
        </p:spPr>
      </p:pic>
      <p:pic>
        <p:nvPicPr>
          <p:cNvPr id="35" name="图片 34">
            <a:extLst>
              <a:ext uri="{FF2B5EF4-FFF2-40B4-BE49-F238E27FC236}">
                <a16:creationId xmlns="" xmlns:a16="http://schemas.microsoft.com/office/drawing/2014/main" id="{5071838D-0C59-417F-95A7-10122AD3016B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682445">
            <a:off x="7126871" y="3657215"/>
            <a:ext cx="1219284" cy="973777"/>
          </a:xfrm>
          <a:prstGeom prst="rect">
            <a:avLst/>
          </a:prstGeom>
        </p:spPr>
      </p:pic>
      <p:sp>
        <p:nvSpPr>
          <p:cNvPr id="36" name="PA_文本框 76">
            <a:extLst>
              <a:ext uri="{FF2B5EF4-FFF2-40B4-BE49-F238E27FC236}">
                <a16:creationId xmlns="" xmlns:a16="http://schemas.microsoft.com/office/drawing/2014/main" id="{2461C66A-09E0-4C45-AC94-36496A7F000F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24316" y="1732934"/>
            <a:ext cx="3041938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dirty="0">
                <a:solidFill>
                  <a:schemeClr val="bg1"/>
                </a:solidFill>
                <a:latin typeface="汉仪大宋简" panose="02010609000101010101" pitchFamily="49" charset="-122"/>
                <a:ea typeface="汉仪大宋简" panose="02010609000101010101" pitchFamily="49" charset="-122"/>
                <a:cs typeface="+mn-ea"/>
                <a:sym typeface="+mn-lt"/>
              </a:rPr>
              <a:t>HAPPY</a:t>
            </a:r>
          </a:p>
          <a:p>
            <a:pPr algn="ctr"/>
            <a:r>
              <a:rPr lang="en-US" altLang="zh-CN" sz="3600" b="1" dirty="0">
                <a:solidFill>
                  <a:schemeClr val="bg1"/>
                </a:solidFill>
                <a:latin typeface="汉仪大宋简" panose="02010609000101010101" pitchFamily="49" charset="-122"/>
                <a:ea typeface="汉仪大宋简" panose="02010609000101010101" pitchFamily="49" charset="-122"/>
                <a:cs typeface="+mn-ea"/>
                <a:sym typeface="+mn-lt"/>
              </a:rPr>
              <a:t>Valentine’s Day</a:t>
            </a:r>
            <a:endParaRPr lang="zh-CN" altLang="en-US" sz="3600" b="1" dirty="0">
              <a:solidFill>
                <a:schemeClr val="bg1"/>
              </a:solidFill>
              <a:latin typeface="汉仪大宋简" panose="02010609000101010101" pitchFamily="49" charset="-122"/>
              <a:ea typeface="汉仪大宋简" panose="02010609000101010101" pitchFamily="49" charset="-122"/>
              <a:cs typeface="+mn-ea"/>
              <a:sym typeface="+mn-lt"/>
            </a:endParaRPr>
          </a:p>
          <a:p>
            <a:pPr algn="ctr"/>
            <a:endParaRPr lang="zh-CN" altLang="en-US" sz="6600" dirty="0">
              <a:solidFill>
                <a:schemeClr val="bg1"/>
              </a:solidFill>
              <a:latin typeface="汉仪大宋简" panose="02010609000101010101" pitchFamily="49" charset="-122"/>
              <a:ea typeface="汉仪大宋简" panose="02010609000101010101" pitchFamily="49" charset="-122"/>
              <a:cs typeface="+mn-ea"/>
              <a:sym typeface="+mn-lt"/>
            </a:endParaRPr>
          </a:p>
        </p:txBody>
      </p:sp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C3A14427-AC47-4A1E-A6F7-8F42794CB06F}"/>
              </a:ext>
            </a:extLst>
          </p:cNvPr>
          <p:cNvGrpSpPr/>
          <p:nvPr/>
        </p:nvGrpSpPr>
        <p:grpSpPr>
          <a:xfrm>
            <a:off x="2937869" y="4259827"/>
            <a:ext cx="6241166" cy="1801372"/>
            <a:chOff x="2937869" y="4259827"/>
            <a:chExt cx="6241166" cy="1801372"/>
          </a:xfrm>
        </p:grpSpPr>
        <p:pic>
          <p:nvPicPr>
            <p:cNvPr id="33" name="图片 32">
              <a:extLst>
                <a:ext uri="{FF2B5EF4-FFF2-40B4-BE49-F238E27FC236}">
                  <a16:creationId xmlns="" xmlns:a16="http://schemas.microsoft.com/office/drawing/2014/main" id="{545815CE-8BA1-411A-B3F3-15D25593476E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8368983">
              <a:off x="2788744" y="4659054"/>
              <a:ext cx="1481230" cy="1182979"/>
            </a:xfrm>
            <a:prstGeom prst="rect">
              <a:avLst/>
            </a:prstGeom>
          </p:spPr>
        </p:pic>
        <p:grpSp>
          <p:nvGrpSpPr>
            <p:cNvPr id="3" name="组合 2">
              <a:extLst>
                <a:ext uri="{FF2B5EF4-FFF2-40B4-BE49-F238E27FC236}">
                  <a16:creationId xmlns="" xmlns:a16="http://schemas.microsoft.com/office/drawing/2014/main" id="{611A59DC-F1A9-4984-9A53-BB6F21737D48}"/>
                </a:ext>
              </a:extLst>
            </p:cNvPr>
            <p:cNvGrpSpPr/>
            <p:nvPr/>
          </p:nvGrpSpPr>
          <p:grpSpPr>
            <a:xfrm>
              <a:off x="3424419" y="4259827"/>
              <a:ext cx="5754616" cy="1801372"/>
              <a:chOff x="3424419" y="4259827"/>
              <a:chExt cx="5754616" cy="1801372"/>
            </a:xfrm>
          </p:grpSpPr>
          <p:pic>
            <p:nvPicPr>
              <p:cNvPr id="23" name="图片 22">
                <a:extLst>
                  <a:ext uri="{FF2B5EF4-FFF2-40B4-BE49-F238E27FC236}">
                    <a16:creationId xmlns="" xmlns:a16="http://schemas.microsoft.com/office/drawing/2014/main" id="{F3382266-8713-4DFA-B8D4-4D8430C9730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24419" y="4259827"/>
                <a:ext cx="5401067" cy="1801372"/>
              </a:xfrm>
              <a:prstGeom prst="rect">
                <a:avLst/>
              </a:prstGeom>
            </p:spPr>
          </p:pic>
          <p:pic>
            <p:nvPicPr>
              <p:cNvPr id="27" name="图片 26">
                <a:extLst>
                  <a:ext uri="{FF2B5EF4-FFF2-40B4-BE49-F238E27FC236}">
                    <a16:creationId xmlns="" xmlns:a16="http://schemas.microsoft.com/office/drawing/2014/main" id="{5EF79D80-330D-425D-B9FD-A4F4388D230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650576" y="4349303"/>
                <a:ext cx="1528459" cy="1220698"/>
              </a:xfrm>
              <a:prstGeom prst="rect">
                <a:avLst/>
              </a:prstGeom>
            </p:spPr>
          </p:pic>
          <p:pic>
            <p:nvPicPr>
              <p:cNvPr id="34" name="图片 33">
                <a:extLst>
                  <a:ext uri="{FF2B5EF4-FFF2-40B4-BE49-F238E27FC236}">
                    <a16:creationId xmlns="" xmlns:a16="http://schemas.microsoft.com/office/drawing/2014/main" id="{E32F9B8C-DA53-430D-AF5B-8B6365E62A2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21414903">
                <a:off x="3650462" y="5003461"/>
                <a:ext cx="992766" cy="792869"/>
              </a:xfrm>
              <a:prstGeom prst="rect">
                <a:avLst/>
              </a:prstGeom>
            </p:spPr>
          </p:pic>
          <p:sp>
            <p:nvSpPr>
              <p:cNvPr id="37" name="PA_文本框 76">
                <a:extLst>
                  <a:ext uri="{FF2B5EF4-FFF2-40B4-BE49-F238E27FC236}">
                    <a16:creationId xmlns="" xmlns:a16="http://schemas.microsoft.com/office/drawing/2014/main" id="{9F8C2BAC-81EB-4745-9B2F-5F799B14E888}"/>
                  </a:ext>
                </a:extLst>
              </p:cNvPr>
              <p:cNvSpPr txBox="1"/>
              <p:nvPr>
                <p:custDataLst>
                  <p:tags r:id="rId2"/>
                </p:custDataLst>
              </p:nvPr>
            </p:nvSpPr>
            <p:spPr>
              <a:xfrm>
                <a:off x="4069079" y="4752021"/>
                <a:ext cx="430857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3600" b="1" dirty="0">
                    <a:solidFill>
                      <a:srgbClr val="DF2451"/>
                    </a:solidFill>
                    <a:latin typeface="汉仪大宋简" panose="02010609000101010101" pitchFamily="49" charset="-122"/>
                    <a:ea typeface="汉仪大宋简" panose="02010609000101010101" pitchFamily="49" charset="-122"/>
                    <a:cs typeface="+mn-ea"/>
                    <a:sym typeface="+mn-lt"/>
                  </a:rPr>
                  <a:t>情人节快乐！</a:t>
                </a:r>
              </a:p>
            </p:txBody>
          </p:sp>
        </p:grpSp>
      </p:grpSp>
      <p:pic>
        <p:nvPicPr>
          <p:cNvPr id="38" name="图片 37">
            <a:extLst>
              <a:ext uri="{FF2B5EF4-FFF2-40B4-BE49-F238E27FC236}">
                <a16:creationId xmlns="" xmlns:a16="http://schemas.microsoft.com/office/drawing/2014/main" id="{0032DA44-4800-4CC3-BC90-CF5F291B8E62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7214010">
            <a:off x="10222898" y="2576345"/>
            <a:ext cx="992766" cy="792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505016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25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75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25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4" presetClass="entr" presetSubtype="1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2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1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3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E9223F5C-5FBC-48C5-85B5-54D417305A0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74170" y="0"/>
            <a:ext cx="12627428" cy="711200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="" xmlns:a16="http://schemas.microsoft.com/office/drawing/2014/main" id="{94E59E63-DFA3-4017-8DC6-5C8433F32BCD}"/>
              </a:ext>
            </a:extLst>
          </p:cNvPr>
          <p:cNvSpPr/>
          <p:nvPr/>
        </p:nvSpPr>
        <p:spPr>
          <a:xfrm>
            <a:off x="320067" y="315753"/>
            <a:ext cx="11551865" cy="6226493"/>
          </a:xfrm>
          <a:prstGeom prst="rect">
            <a:avLst/>
          </a:prstGeom>
          <a:gradFill flip="none" rotWithShape="1">
            <a:gsLst>
              <a:gs pos="0">
                <a:srgbClr val="FFE4E8"/>
              </a:gs>
              <a:gs pos="100000">
                <a:srgbClr val="FFA1AC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outerShdw blurRad="342900" sx="101000" sy="101000" algn="ctr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>
            <a:extLst>
              <a:ext uri="{FF2B5EF4-FFF2-40B4-BE49-F238E27FC236}">
                <a16:creationId xmlns="" xmlns:a16="http://schemas.microsoft.com/office/drawing/2014/main" id="{018DACA7-5833-445C-A4B0-517374800E98}"/>
              </a:ext>
            </a:extLst>
          </p:cNvPr>
          <p:cNvSpPr/>
          <p:nvPr/>
        </p:nvSpPr>
        <p:spPr>
          <a:xfrm>
            <a:off x="552175" y="1944575"/>
            <a:ext cx="1770536" cy="1770536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rgbClr val="F94F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7" name="椭圆 6">
            <a:extLst>
              <a:ext uri="{FF2B5EF4-FFF2-40B4-BE49-F238E27FC236}">
                <a16:creationId xmlns="" xmlns:a16="http://schemas.microsoft.com/office/drawing/2014/main" id="{08FF8D49-DA0A-4009-9B76-8ED3A0AA4712}"/>
              </a:ext>
            </a:extLst>
          </p:cNvPr>
          <p:cNvSpPr/>
          <p:nvPr/>
        </p:nvSpPr>
        <p:spPr>
          <a:xfrm>
            <a:off x="3936438" y="2911607"/>
            <a:ext cx="2112000" cy="2112000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rgbClr val="F13C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8" name="椭圆 7">
            <a:extLst>
              <a:ext uri="{FF2B5EF4-FFF2-40B4-BE49-F238E27FC236}">
                <a16:creationId xmlns="" xmlns:a16="http://schemas.microsoft.com/office/drawing/2014/main" id="{2958CEE3-A011-4495-A69E-4A58F2BEAC6E}"/>
              </a:ext>
            </a:extLst>
          </p:cNvPr>
          <p:cNvSpPr/>
          <p:nvPr/>
        </p:nvSpPr>
        <p:spPr>
          <a:xfrm>
            <a:off x="5280587" y="1159895"/>
            <a:ext cx="2112000" cy="2112000"/>
          </a:xfrm>
          <a:prstGeom prst="ellipse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rgbClr val="FFBB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9" name="椭圆 8">
            <a:extLst>
              <a:ext uri="{FF2B5EF4-FFF2-40B4-BE49-F238E27FC236}">
                <a16:creationId xmlns="" xmlns:a16="http://schemas.microsoft.com/office/drawing/2014/main" id="{6D4ABA81-7D99-4F15-AD58-153689DF18F8}"/>
              </a:ext>
            </a:extLst>
          </p:cNvPr>
          <p:cNvSpPr/>
          <p:nvPr/>
        </p:nvSpPr>
        <p:spPr>
          <a:xfrm>
            <a:off x="6464046" y="3391927"/>
            <a:ext cx="2400000" cy="2400000"/>
          </a:xfrm>
          <a:prstGeom prst="ellipse">
            <a:avLst/>
          </a:prstGeom>
          <a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solidFill>
              <a:srgbClr val="F94F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0" name="椭圆 9">
            <a:extLst>
              <a:ext uri="{FF2B5EF4-FFF2-40B4-BE49-F238E27FC236}">
                <a16:creationId xmlns="" xmlns:a16="http://schemas.microsoft.com/office/drawing/2014/main" id="{DDB34A0A-A0F9-4750-870C-E227F7FF5DE0}"/>
              </a:ext>
            </a:extLst>
          </p:cNvPr>
          <p:cNvSpPr/>
          <p:nvPr/>
        </p:nvSpPr>
        <p:spPr>
          <a:xfrm>
            <a:off x="1536171" y="3781445"/>
            <a:ext cx="1920000" cy="1920000"/>
          </a:xfrm>
          <a:prstGeom prst="ellipse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rgbClr val="FF91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1" name="椭圆 10">
            <a:extLst>
              <a:ext uri="{FF2B5EF4-FFF2-40B4-BE49-F238E27FC236}">
                <a16:creationId xmlns="" xmlns:a16="http://schemas.microsoft.com/office/drawing/2014/main" id="{3224830B-CE9A-4FCD-AB3D-8972DE049345}"/>
              </a:ext>
            </a:extLst>
          </p:cNvPr>
          <p:cNvSpPr/>
          <p:nvPr/>
        </p:nvSpPr>
        <p:spPr>
          <a:xfrm>
            <a:off x="2544352" y="2106345"/>
            <a:ext cx="1584000" cy="1584000"/>
          </a:xfrm>
          <a:prstGeom prst="ellipse">
            <a:avLst/>
          </a:prstGeom>
          <a:blipFill dpi="0"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rgbClr val="FFBB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2" name="椭圆 11">
            <a:extLst>
              <a:ext uri="{FF2B5EF4-FFF2-40B4-BE49-F238E27FC236}">
                <a16:creationId xmlns="" xmlns:a16="http://schemas.microsoft.com/office/drawing/2014/main" id="{7D994AE0-E1DB-4A8D-9263-FC531C4EF23A}"/>
              </a:ext>
            </a:extLst>
          </p:cNvPr>
          <p:cNvSpPr/>
          <p:nvPr/>
        </p:nvSpPr>
        <p:spPr>
          <a:xfrm>
            <a:off x="7488832" y="1543938"/>
            <a:ext cx="1776000" cy="1776000"/>
          </a:xfrm>
          <a:prstGeom prst="ellipse">
            <a:avLst/>
          </a:prstGeom>
          <a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solidFill>
              <a:srgbClr val="FF91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3" name="椭圆 12">
            <a:extLst>
              <a:ext uri="{FF2B5EF4-FFF2-40B4-BE49-F238E27FC236}">
                <a16:creationId xmlns="" xmlns:a16="http://schemas.microsoft.com/office/drawing/2014/main" id="{CD67508A-AB54-43F8-9A58-BDF7D67F417F}"/>
              </a:ext>
            </a:extLst>
          </p:cNvPr>
          <p:cNvSpPr/>
          <p:nvPr/>
        </p:nvSpPr>
        <p:spPr>
          <a:xfrm>
            <a:off x="9409046" y="1255906"/>
            <a:ext cx="2112000" cy="2112000"/>
          </a:xfrm>
          <a:prstGeom prst="ellipse">
            <a:avLst/>
          </a:prstGeom>
          <a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solidFill>
              <a:srgbClr val="F13C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4" name="椭圆 13">
            <a:extLst>
              <a:ext uri="{FF2B5EF4-FFF2-40B4-BE49-F238E27FC236}">
                <a16:creationId xmlns="" xmlns:a16="http://schemas.microsoft.com/office/drawing/2014/main" id="{B5C22AF2-284C-452C-9F22-BA235812DDB4}"/>
              </a:ext>
            </a:extLst>
          </p:cNvPr>
          <p:cNvSpPr/>
          <p:nvPr/>
        </p:nvSpPr>
        <p:spPr>
          <a:xfrm>
            <a:off x="9121216" y="3848194"/>
            <a:ext cx="1824000" cy="1824000"/>
          </a:xfrm>
          <a:prstGeom prst="ellipse">
            <a:avLst/>
          </a:prstGeom>
          <a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solidFill>
              <a:srgbClr val="F94F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6" name="椭圆 15">
            <a:extLst>
              <a:ext uri="{FF2B5EF4-FFF2-40B4-BE49-F238E27FC236}">
                <a16:creationId xmlns="" xmlns:a16="http://schemas.microsoft.com/office/drawing/2014/main" id="{F0E5C66D-6EF0-473B-8068-CD270F26E3E7}"/>
              </a:ext>
            </a:extLst>
          </p:cNvPr>
          <p:cNvSpPr/>
          <p:nvPr/>
        </p:nvSpPr>
        <p:spPr>
          <a:xfrm>
            <a:off x="3984576" y="1496066"/>
            <a:ext cx="1200000" cy="1200000"/>
          </a:xfrm>
          <a:prstGeom prst="ellipse">
            <a:avLst/>
          </a:prstGeom>
          <a:blipFill dpi="0" rotWithShape="1"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rgbClr val="F94F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9" name="心形 28">
            <a:extLst>
              <a:ext uri="{FF2B5EF4-FFF2-40B4-BE49-F238E27FC236}">
                <a16:creationId xmlns="" xmlns:a16="http://schemas.microsoft.com/office/drawing/2014/main" id="{C8DD3404-2E52-4F73-BF79-2481B14F3805}"/>
              </a:ext>
            </a:extLst>
          </p:cNvPr>
          <p:cNvSpPr/>
          <p:nvPr/>
        </p:nvSpPr>
        <p:spPr>
          <a:xfrm rot="9021855">
            <a:off x="3419286" y="4841226"/>
            <a:ext cx="1226005" cy="1056252"/>
          </a:xfrm>
          <a:prstGeom prst="heart">
            <a:avLst/>
          </a:prstGeom>
          <a:gradFill flip="none" rotWithShape="1">
            <a:gsLst>
              <a:gs pos="0">
                <a:srgbClr val="FFCFE3"/>
              </a:gs>
              <a:gs pos="100000">
                <a:srgbClr val="FFCCE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innerShdw blurRad="127000" dist="50800" dir="13500000">
              <a:prstClr val="black">
                <a:alpha val="4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30" name="图片 29">
            <a:extLst>
              <a:ext uri="{FF2B5EF4-FFF2-40B4-BE49-F238E27FC236}">
                <a16:creationId xmlns="" xmlns:a16="http://schemas.microsoft.com/office/drawing/2014/main" id="{6E0C0DF3-71C2-41C5-AB1C-0D2E4AF1E307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45496">
            <a:off x="2956257" y="1039832"/>
            <a:ext cx="1068726" cy="853534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="" xmlns:a16="http://schemas.microsoft.com/office/drawing/2014/main" id="{3D237E18-5D6E-4EAF-A7E5-982D870D20EC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4031327">
            <a:off x="521541" y="3869915"/>
            <a:ext cx="1068726" cy="853534"/>
          </a:xfrm>
          <a:prstGeom prst="rect">
            <a:avLst/>
          </a:prstGeom>
        </p:spPr>
      </p:pic>
      <p:pic>
        <p:nvPicPr>
          <p:cNvPr id="32" name="图片 31">
            <a:extLst>
              <a:ext uri="{FF2B5EF4-FFF2-40B4-BE49-F238E27FC236}">
                <a16:creationId xmlns="" xmlns:a16="http://schemas.microsoft.com/office/drawing/2014/main" id="{0FD6EC61-9175-4512-990C-AE999B84B494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746938">
            <a:off x="10670455" y="3236433"/>
            <a:ext cx="1200081" cy="958440"/>
          </a:xfrm>
          <a:prstGeom prst="rect">
            <a:avLst/>
          </a:prstGeom>
        </p:spPr>
      </p:pic>
      <p:sp>
        <p:nvSpPr>
          <p:cNvPr id="33" name="心形 32">
            <a:extLst>
              <a:ext uri="{FF2B5EF4-FFF2-40B4-BE49-F238E27FC236}">
                <a16:creationId xmlns="" xmlns:a16="http://schemas.microsoft.com/office/drawing/2014/main" id="{B2664D97-4D0A-4976-A81F-1C0113E40D33}"/>
              </a:ext>
            </a:extLst>
          </p:cNvPr>
          <p:cNvSpPr/>
          <p:nvPr/>
        </p:nvSpPr>
        <p:spPr>
          <a:xfrm>
            <a:off x="8665394" y="3282514"/>
            <a:ext cx="890101" cy="766857"/>
          </a:xfrm>
          <a:prstGeom prst="heart">
            <a:avLst/>
          </a:prstGeom>
          <a:gradFill flip="none" rotWithShape="1">
            <a:gsLst>
              <a:gs pos="0">
                <a:srgbClr val="FFCFE3"/>
              </a:gs>
              <a:gs pos="100000">
                <a:srgbClr val="FFCCE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innerShdw blurRad="127000" dist="50800" dir="13500000">
              <a:prstClr val="black">
                <a:alpha val="4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4" name="心形 33">
            <a:extLst>
              <a:ext uri="{FF2B5EF4-FFF2-40B4-BE49-F238E27FC236}">
                <a16:creationId xmlns="" xmlns:a16="http://schemas.microsoft.com/office/drawing/2014/main" id="{3D1F0B24-2CEB-4CF5-AD86-FC93088E2A60}"/>
              </a:ext>
            </a:extLst>
          </p:cNvPr>
          <p:cNvSpPr/>
          <p:nvPr/>
        </p:nvSpPr>
        <p:spPr>
          <a:xfrm rot="20415525">
            <a:off x="7202932" y="2886705"/>
            <a:ext cx="411319" cy="411319"/>
          </a:xfrm>
          <a:prstGeom prst="heart">
            <a:avLst/>
          </a:prstGeom>
          <a:solidFill>
            <a:srgbClr val="DF24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5" name="图片 34">
            <a:extLst>
              <a:ext uri="{FF2B5EF4-FFF2-40B4-BE49-F238E27FC236}">
                <a16:creationId xmlns="" xmlns:a16="http://schemas.microsoft.com/office/drawing/2014/main" id="{D1D50B1E-741A-4D48-888C-6DC5855CC81F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136218">
            <a:off x="5655544" y="4726470"/>
            <a:ext cx="744102" cy="594274"/>
          </a:xfrm>
          <a:prstGeom prst="rect">
            <a:avLst/>
          </a:prstGeom>
        </p:spPr>
      </p:pic>
      <p:sp>
        <p:nvSpPr>
          <p:cNvPr id="36" name="心形 35">
            <a:extLst>
              <a:ext uri="{FF2B5EF4-FFF2-40B4-BE49-F238E27FC236}">
                <a16:creationId xmlns="" xmlns:a16="http://schemas.microsoft.com/office/drawing/2014/main" id="{096B78C8-47DC-46D6-AF6B-B285E74FE2EC}"/>
              </a:ext>
            </a:extLst>
          </p:cNvPr>
          <p:cNvSpPr/>
          <p:nvPr/>
        </p:nvSpPr>
        <p:spPr>
          <a:xfrm rot="1545883">
            <a:off x="2216954" y="3267014"/>
            <a:ext cx="401690" cy="346072"/>
          </a:xfrm>
          <a:prstGeom prst="heart">
            <a:avLst/>
          </a:prstGeom>
          <a:gradFill flip="none" rotWithShape="1">
            <a:gsLst>
              <a:gs pos="0">
                <a:srgbClr val="FFCFE3"/>
              </a:gs>
              <a:gs pos="100000">
                <a:srgbClr val="FFCCE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innerShdw blurRad="127000" dist="50800" dir="13500000">
              <a:prstClr val="black">
                <a:alpha val="4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37" name="图片 36">
            <a:extLst>
              <a:ext uri="{FF2B5EF4-FFF2-40B4-BE49-F238E27FC236}">
                <a16:creationId xmlns="" xmlns:a16="http://schemas.microsoft.com/office/drawing/2014/main" id="{A12FD0CD-5C47-4021-B601-E620557D949B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457393">
            <a:off x="615677" y="544838"/>
            <a:ext cx="1364543" cy="1089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6341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6" grpId="0" animBg="1"/>
      <p:bldP spid="29" grpId="0" animBg="1"/>
      <p:bldP spid="33" grpId="0" animBg="1"/>
      <p:bldP spid="34" grpId="0" animBg="1"/>
      <p:bldP spid="3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E9223F5C-5FBC-48C5-85B5-54D417305A0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74170" y="0"/>
            <a:ext cx="12627428" cy="711200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="" xmlns:a16="http://schemas.microsoft.com/office/drawing/2014/main" id="{94E59E63-DFA3-4017-8DC6-5C8433F32BCD}"/>
              </a:ext>
            </a:extLst>
          </p:cNvPr>
          <p:cNvSpPr/>
          <p:nvPr/>
        </p:nvSpPr>
        <p:spPr>
          <a:xfrm>
            <a:off x="320067" y="315753"/>
            <a:ext cx="11551865" cy="6226493"/>
          </a:xfrm>
          <a:prstGeom prst="rect">
            <a:avLst/>
          </a:prstGeom>
          <a:gradFill flip="none" rotWithShape="1">
            <a:gsLst>
              <a:gs pos="0">
                <a:srgbClr val="FFE4E8"/>
              </a:gs>
              <a:gs pos="100000">
                <a:srgbClr val="FFA1AC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outerShdw blurRad="342900" sx="101000" sy="101000" algn="ctr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FD00F870-C26A-4CF2-842A-AA9891F96D3A}"/>
              </a:ext>
            </a:extLst>
          </p:cNvPr>
          <p:cNvSpPr/>
          <p:nvPr/>
        </p:nvSpPr>
        <p:spPr>
          <a:xfrm>
            <a:off x="476251" y="2056008"/>
            <a:ext cx="11239500" cy="2832100"/>
          </a:xfrm>
          <a:prstGeom prst="rect">
            <a:avLst/>
          </a:prstGeom>
          <a:noFill/>
          <a:ln>
            <a:solidFill>
              <a:srgbClr val="F94F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940ED8F2-33B4-4207-9DE8-2789B252C12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629" y="2279225"/>
            <a:ext cx="3578499" cy="2385666"/>
          </a:xfrm>
          <a:prstGeom prst="rect">
            <a:avLst/>
          </a:prstGeom>
        </p:spPr>
      </p:pic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3EF78CA5-37E1-4D3F-A76A-69AB70613108}"/>
              </a:ext>
            </a:extLst>
          </p:cNvPr>
          <p:cNvGrpSpPr/>
          <p:nvPr/>
        </p:nvGrpSpPr>
        <p:grpSpPr>
          <a:xfrm>
            <a:off x="4814555" y="1308612"/>
            <a:ext cx="6440157" cy="4263515"/>
            <a:chOff x="5165432" y="2477050"/>
            <a:chExt cx="4395116" cy="2909655"/>
          </a:xfrm>
        </p:grpSpPr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C45C05DB-0F82-4292-BD7F-C6674BEBD02D}"/>
                </a:ext>
              </a:extLst>
            </p:cNvPr>
            <p:cNvSpPr/>
            <p:nvPr/>
          </p:nvSpPr>
          <p:spPr>
            <a:xfrm>
              <a:off x="5165432" y="2615026"/>
              <a:ext cx="4343401" cy="2771679"/>
            </a:xfrm>
            <a:prstGeom prst="rect">
              <a:avLst/>
            </a:prstGeom>
            <a:gradFill flip="none" rotWithShape="1">
              <a:gsLst>
                <a:gs pos="0">
                  <a:srgbClr val="F5C7DA"/>
                </a:gs>
                <a:gs pos="100000">
                  <a:srgbClr val="FC79A0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pic>
          <p:nvPicPr>
            <p:cNvPr id="10" name="图片 9">
              <a:extLst>
                <a:ext uri="{FF2B5EF4-FFF2-40B4-BE49-F238E27FC236}">
                  <a16:creationId xmlns="" xmlns:a16="http://schemas.microsoft.com/office/drawing/2014/main" id="{FF563BB1-DF07-4573-98D4-16DF13AF455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43427" y="2477050"/>
              <a:ext cx="4117121" cy="2744747"/>
            </a:xfrm>
            <a:prstGeom prst="rect">
              <a:avLst/>
            </a:prstGeom>
            <a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</p:pic>
      </p:grpSp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96BD40D1-6776-4594-81D4-81AD323819B3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547" y="315753"/>
            <a:ext cx="2083856" cy="1625478"/>
          </a:xfrm>
          <a:prstGeom prst="rect">
            <a:avLst/>
          </a:prstGeom>
        </p:spPr>
      </p:pic>
      <p:sp>
        <p:nvSpPr>
          <p:cNvPr id="19" name="副标题 2">
            <a:extLst>
              <a:ext uri="{FF2B5EF4-FFF2-40B4-BE49-F238E27FC236}">
                <a16:creationId xmlns="" xmlns:a16="http://schemas.microsoft.com/office/drawing/2014/main" id="{B71AFF83-F84D-4AB9-906E-46B2F85FE6E9}"/>
              </a:ext>
            </a:extLst>
          </p:cNvPr>
          <p:cNvSpPr txBox="1">
            <a:spLocks/>
          </p:cNvSpPr>
          <p:nvPr/>
        </p:nvSpPr>
        <p:spPr>
          <a:xfrm>
            <a:off x="755745" y="5015303"/>
            <a:ext cx="3623132" cy="13110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9600" b="1" dirty="0">
                <a:solidFill>
                  <a:srgbClr val="DF245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by Face" panose="00000400000000000000" pitchFamily="2" charset="0"/>
                <a:ea typeface="黑体" panose="02010609060101010101" pitchFamily="49" charset="-122"/>
              </a:rPr>
              <a:t>LOVE</a:t>
            </a:r>
            <a:endParaRPr lang="zh-CN" altLang="en-US" sz="9600" b="1" dirty="0">
              <a:solidFill>
                <a:srgbClr val="DF245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by Face" panose="00000400000000000000" pitchFamily="2" charset="0"/>
              <a:ea typeface="黑体" panose="02010609060101010101" pitchFamily="49" charset="-122"/>
            </a:endParaRPr>
          </a:p>
        </p:txBody>
      </p:sp>
      <p:sp>
        <p:nvSpPr>
          <p:cNvPr id="20" name="心形 19">
            <a:extLst>
              <a:ext uri="{FF2B5EF4-FFF2-40B4-BE49-F238E27FC236}">
                <a16:creationId xmlns="" xmlns:a16="http://schemas.microsoft.com/office/drawing/2014/main" id="{05813A78-0A5E-4230-9B8D-261A27D730C3}"/>
              </a:ext>
            </a:extLst>
          </p:cNvPr>
          <p:cNvSpPr/>
          <p:nvPr/>
        </p:nvSpPr>
        <p:spPr>
          <a:xfrm rot="2203145">
            <a:off x="4031004" y="5015303"/>
            <a:ext cx="217451" cy="217451"/>
          </a:xfrm>
          <a:prstGeom prst="heart">
            <a:avLst/>
          </a:prstGeom>
          <a:solidFill>
            <a:srgbClr val="DF24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心形 20">
            <a:extLst>
              <a:ext uri="{FF2B5EF4-FFF2-40B4-BE49-F238E27FC236}">
                <a16:creationId xmlns="" xmlns:a16="http://schemas.microsoft.com/office/drawing/2014/main" id="{9F878928-E025-468C-8958-78318B61C3E6}"/>
              </a:ext>
            </a:extLst>
          </p:cNvPr>
          <p:cNvSpPr/>
          <p:nvPr/>
        </p:nvSpPr>
        <p:spPr>
          <a:xfrm rot="13962392">
            <a:off x="1043950" y="6098499"/>
            <a:ext cx="217451" cy="249282"/>
          </a:xfrm>
          <a:prstGeom prst="heart">
            <a:avLst/>
          </a:prstGeom>
          <a:solidFill>
            <a:srgbClr val="DF24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76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0" presetClass="entr" presetSubtype="0" decel="10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6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100"/>
                            </p:stCondLst>
                            <p:childTnLst>
                              <p:par>
                                <p:cTn id="2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600"/>
                            </p:stCondLst>
                            <p:childTnLst>
                              <p:par>
                                <p:cTn id="31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100"/>
                            </p:stCondLst>
                            <p:childTnLst>
                              <p:par>
                                <p:cTn id="36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9" grpId="0"/>
      <p:bldP spid="20" grpId="0" animBg="1"/>
      <p:bldP spid="2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E9223F5C-5FBC-48C5-85B5-54D417305A0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74170" y="0"/>
            <a:ext cx="12627428" cy="711200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="" xmlns:a16="http://schemas.microsoft.com/office/drawing/2014/main" id="{94E59E63-DFA3-4017-8DC6-5C8433F32BCD}"/>
              </a:ext>
            </a:extLst>
          </p:cNvPr>
          <p:cNvSpPr/>
          <p:nvPr/>
        </p:nvSpPr>
        <p:spPr>
          <a:xfrm>
            <a:off x="320067" y="315753"/>
            <a:ext cx="11551865" cy="6226493"/>
          </a:xfrm>
          <a:prstGeom prst="rect">
            <a:avLst/>
          </a:prstGeom>
          <a:gradFill flip="none" rotWithShape="1">
            <a:gsLst>
              <a:gs pos="0">
                <a:srgbClr val="FFE4E8"/>
              </a:gs>
              <a:gs pos="100000">
                <a:srgbClr val="FFA1AC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outerShdw blurRad="342900" sx="101000" sy="101000" algn="ctr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B076D781-8590-4C55-BB1A-2FAF8D18FA8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800000">
            <a:off x="704224" y="648219"/>
            <a:ext cx="4618943" cy="4618943"/>
          </a:xfrm>
          <a:prstGeom prst="rect">
            <a:avLst/>
          </a:prstGeom>
        </p:spPr>
      </p:pic>
      <p:sp>
        <p:nvSpPr>
          <p:cNvPr id="7" name="Shape 790">
            <a:extLst>
              <a:ext uri="{FF2B5EF4-FFF2-40B4-BE49-F238E27FC236}">
                <a16:creationId xmlns="" xmlns:a16="http://schemas.microsoft.com/office/drawing/2014/main" id="{80563718-4779-42F1-841F-EC94859D5F18}"/>
              </a:ext>
            </a:extLst>
          </p:cNvPr>
          <p:cNvSpPr/>
          <p:nvPr/>
        </p:nvSpPr>
        <p:spPr>
          <a:xfrm>
            <a:off x="6710236" y="3900308"/>
            <a:ext cx="3291738" cy="1828979"/>
          </a:xfrm>
          <a:prstGeom prst="roundRect">
            <a:avLst/>
          </a:prstGeom>
          <a:solidFill>
            <a:schemeClr val="accent3">
              <a:alpha val="36000"/>
            </a:schemeClr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>
              <a:defRPr sz="3200" baseline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/>
          </a:p>
        </p:txBody>
      </p:sp>
      <p:pic>
        <p:nvPicPr>
          <p:cNvPr id="11" name="图片占位符 770">
            <a:extLst>
              <a:ext uri="{FF2B5EF4-FFF2-40B4-BE49-F238E27FC236}">
                <a16:creationId xmlns="" xmlns:a16="http://schemas.microsoft.com/office/drawing/2014/main" id="{D85BE912-35A8-467D-9EC6-29AC236813D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5949" y="1574159"/>
            <a:ext cx="1624524" cy="2297307"/>
          </a:xfrm>
          <a:prstGeom prst="roundRect">
            <a:avLst/>
          </a:prstGeom>
        </p:spPr>
      </p:pic>
      <p:pic>
        <p:nvPicPr>
          <p:cNvPr id="12" name="图片占位符 768">
            <a:extLst>
              <a:ext uri="{FF2B5EF4-FFF2-40B4-BE49-F238E27FC236}">
                <a16:creationId xmlns="" xmlns:a16="http://schemas.microsoft.com/office/drawing/2014/main" id="{BDE9F7CC-A598-48AA-B115-B383DB8042B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9819" y="1676140"/>
            <a:ext cx="3252154" cy="2093340"/>
          </a:xfrm>
          <a:prstGeom prst="roundRect">
            <a:avLst/>
          </a:prstGeom>
        </p:spPr>
      </p:pic>
      <p:pic>
        <p:nvPicPr>
          <p:cNvPr id="13" name="图片占位符 774">
            <a:extLst>
              <a:ext uri="{FF2B5EF4-FFF2-40B4-BE49-F238E27FC236}">
                <a16:creationId xmlns="" xmlns:a16="http://schemas.microsoft.com/office/drawing/2014/main" id="{2AC7EEBE-0315-4252-899F-0DE4C07CD06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0707" y="3902530"/>
            <a:ext cx="1824534" cy="1824534"/>
          </a:xfrm>
          <a:prstGeom prst="roundRect">
            <a:avLst/>
          </a:prstGeom>
        </p:spPr>
      </p:pic>
      <p:pic>
        <p:nvPicPr>
          <p:cNvPr id="14" name="图片占位符 772">
            <a:extLst>
              <a:ext uri="{FF2B5EF4-FFF2-40B4-BE49-F238E27FC236}">
                <a16:creationId xmlns="" xmlns:a16="http://schemas.microsoft.com/office/drawing/2014/main" id="{A2215982-E563-4FFD-B20D-4D949A9F530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4789" y="3900309"/>
            <a:ext cx="2743468" cy="1828979"/>
          </a:xfrm>
          <a:prstGeom prst="round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B8717395-98D5-47B3-8C71-DFAE1885220F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45496">
            <a:off x="9546267" y="1320899"/>
            <a:ext cx="1068726" cy="853534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4774573F-B788-491C-8359-F110A8AA0E86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457393">
            <a:off x="8628603" y="930709"/>
            <a:ext cx="1364543" cy="1089787"/>
          </a:xfrm>
          <a:prstGeom prst="rect">
            <a:avLst/>
          </a:prstGeom>
        </p:spPr>
      </p:pic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59D3E8A2-967E-4432-A9DB-DA148328C248}"/>
              </a:ext>
            </a:extLst>
          </p:cNvPr>
          <p:cNvSpPr/>
          <p:nvPr/>
        </p:nvSpPr>
        <p:spPr>
          <a:xfrm>
            <a:off x="6873467" y="3908340"/>
            <a:ext cx="3128506" cy="17594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</a:pPr>
            <a:r>
              <a:rPr lang="zh-CN" altLang="en-US" sz="16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醒来觉得甚是爱你。</a:t>
            </a:r>
          </a:p>
          <a:p>
            <a:pPr>
              <a:lnSpc>
                <a:spcPts val="2500"/>
              </a:lnSpc>
            </a:pPr>
            <a:r>
              <a:rPr lang="zh-CN" altLang="en-US" sz="16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我愿意舍弃一切，以想念你终此一生。我一天一天明白你的平凡，同时却一天一天愈更深切地爱你。你如照镜子。</a:t>
            </a:r>
          </a:p>
        </p:txBody>
      </p:sp>
    </p:spTree>
    <p:extLst>
      <p:ext uri="{BB962C8B-B14F-4D97-AF65-F5344CB8AC3E}">
        <p14:creationId xmlns:p14="http://schemas.microsoft.com/office/powerpoint/2010/main" val="3527310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E9223F5C-5FBC-48C5-85B5-54D417305A0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74170" y="0"/>
            <a:ext cx="12627428" cy="711200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="" xmlns:a16="http://schemas.microsoft.com/office/drawing/2014/main" id="{94E59E63-DFA3-4017-8DC6-5C8433F32BCD}"/>
              </a:ext>
            </a:extLst>
          </p:cNvPr>
          <p:cNvSpPr/>
          <p:nvPr/>
        </p:nvSpPr>
        <p:spPr>
          <a:xfrm>
            <a:off x="320067" y="315753"/>
            <a:ext cx="11551865" cy="6226493"/>
          </a:xfrm>
          <a:prstGeom prst="rect">
            <a:avLst/>
          </a:prstGeom>
          <a:gradFill flip="none" rotWithShape="1">
            <a:gsLst>
              <a:gs pos="0">
                <a:srgbClr val="FFE4E8"/>
              </a:gs>
              <a:gs pos="100000">
                <a:srgbClr val="FFA1AC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outerShdw blurRad="342900" sx="101000" sy="101000" algn="ctr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2474169B-F2C1-4116-8C23-ED560B08FBF6}"/>
              </a:ext>
            </a:extLst>
          </p:cNvPr>
          <p:cNvSpPr/>
          <p:nvPr/>
        </p:nvSpPr>
        <p:spPr>
          <a:xfrm>
            <a:off x="318442" y="3749640"/>
            <a:ext cx="11551866" cy="1287774"/>
          </a:xfrm>
          <a:prstGeom prst="rect">
            <a:avLst/>
          </a:prstGeom>
          <a:solidFill>
            <a:srgbClr val="F94F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E6C80FD1-01D2-4F90-BE50-A4A3E383C87B}"/>
              </a:ext>
            </a:extLst>
          </p:cNvPr>
          <p:cNvGrpSpPr/>
          <p:nvPr/>
        </p:nvGrpSpPr>
        <p:grpSpPr>
          <a:xfrm>
            <a:off x="360250" y="2152157"/>
            <a:ext cx="7048500" cy="3861991"/>
            <a:chOff x="2705101" y="614758"/>
            <a:chExt cx="7048500" cy="3861991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pic>
          <p:nvPicPr>
            <p:cNvPr id="8" name="图片 7">
              <a:extLst>
                <a:ext uri="{FF2B5EF4-FFF2-40B4-BE49-F238E27FC236}">
                  <a16:creationId xmlns="" xmlns:a16="http://schemas.microsoft.com/office/drawing/2014/main" id="{01A267DD-27B8-41E7-93D4-AAA5FBF1958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12500" b="14445"/>
            <a:stretch/>
          </p:blipFill>
          <p:spPr>
            <a:xfrm>
              <a:off x="2705101" y="614758"/>
              <a:ext cx="7048500" cy="3861991"/>
            </a:xfrm>
            <a:prstGeom prst="rect">
              <a:avLst/>
            </a:prstGeom>
          </p:spPr>
        </p:pic>
        <p:pic>
          <p:nvPicPr>
            <p:cNvPr id="9" name="图片 8">
              <a:extLst>
                <a:ext uri="{FF2B5EF4-FFF2-40B4-BE49-F238E27FC236}">
                  <a16:creationId xmlns="" xmlns:a16="http://schemas.microsoft.com/office/drawing/2014/main" id="{D67A4720-3D60-4B5C-ABBF-B78A3F6966D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181271" y="1076325"/>
              <a:ext cx="4091939" cy="2600325"/>
            </a:xfrm>
            <a:prstGeom prst="rect">
              <a:avLst/>
            </a:prstGeom>
          </p:spPr>
        </p:pic>
      </p:grpSp>
      <p:sp>
        <p:nvSpPr>
          <p:cNvPr id="48" name="Content Placeholder 2">
            <a:extLst>
              <a:ext uri="{FF2B5EF4-FFF2-40B4-BE49-F238E27FC236}">
                <a16:creationId xmlns="" xmlns:a16="http://schemas.microsoft.com/office/drawing/2014/main" id="{239129B4-771F-4C1A-86A5-5BDE48009B0C}"/>
              </a:ext>
            </a:extLst>
          </p:cNvPr>
          <p:cNvSpPr txBox="1">
            <a:spLocks/>
          </p:cNvSpPr>
          <p:nvPr/>
        </p:nvSpPr>
        <p:spPr>
          <a:xfrm>
            <a:off x="6487427" y="3730155"/>
            <a:ext cx="5211087" cy="124649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ts val="3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solidFill>
                  <a:schemeClr val="bg1"/>
                </a:solidFill>
              </a:rPr>
              <a:t>我一天一天明白你的平凡，同时却一天一天愈更深切地爱你。你如照镜子，你不会看得见你特别好的所在，但你如走进我的心里来时，你一定能知道自己是怎样好法。</a:t>
            </a:r>
            <a:endParaRPr lang="en-US" sz="1400" dirty="0">
              <a:solidFill>
                <a:schemeClr val="bg1"/>
              </a:solidFill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F3506CEC-CBC9-4DDD-8B74-2CAAC5720845}"/>
              </a:ext>
            </a:extLst>
          </p:cNvPr>
          <p:cNvGrpSpPr/>
          <p:nvPr/>
        </p:nvGrpSpPr>
        <p:grpSpPr>
          <a:xfrm>
            <a:off x="749219" y="641424"/>
            <a:ext cx="2592920" cy="1600858"/>
            <a:chOff x="749219" y="641424"/>
            <a:chExt cx="2592920" cy="1600858"/>
          </a:xfrm>
        </p:grpSpPr>
        <p:sp>
          <p:nvSpPr>
            <p:cNvPr id="49" name="心形 48">
              <a:extLst>
                <a:ext uri="{FF2B5EF4-FFF2-40B4-BE49-F238E27FC236}">
                  <a16:creationId xmlns="" xmlns:a16="http://schemas.microsoft.com/office/drawing/2014/main" id="{6EB359E9-E423-4402-82D9-E6D48CE7A952}"/>
                </a:ext>
              </a:extLst>
            </p:cNvPr>
            <p:cNvSpPr/>
            <p:nvPr/>
          </p:nvSpPr>
          <p:spPr>
            <a:xfrm rot="20712162">
              <a:off x="749219" y="641424"/>
              <a:ext cx="1858136" cy="1600858"/>
            </a:xfrm>
            <a:prstGeom prst="heart">
              <a:avLst/>
            </a:prstGeom>
            <a:gradFill flip="none" rotWithShape="1">
              <a:gsLst>
                <a:gs pos="0">
                  <a:srgbClr val="FFCFE3"/>
                </a:gs>
                <a:gs pos="100000">
                  <a:srgbClr val="FFCCE0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27000" dist="50800" dir="13500000">
                <a:prstClr val="black">
                  <a:alpha val="46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pic>
          <p:nvPicPr>
            <p:cNvPr id="50" name="图片 49">
              <a:extLst>
                <a:ext uri="{FF2B5EF4-FFF2-40B4-BE49-F238E27FC236}">
                  <a16:creationId xmlns="" xmlns:a16="http://schemas.microsoft.com/office/drawing/2014/main" id="{70FFE0C5-210E-4464-B006-9B77EB8CC3C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45496">
              <a:off x="1722374" y="888684"/>
              <a:ext cx="1619765" cy="1293619"/>
            </a:xfrm>
            <a:prstGeom prst="rect">
              <a:avLst/>
            </a:prstGeom>
          </p:spPr>
        </p:pic>
      </p:grpSp>
      <p:pic>
        <p:nvPicPr>
          <p:cNvPr id="53" name="图片 52">
            <a:extLst>
              <a:ext uri="{FF2B5EF4-FFF2-40B4-BE49-F238E27FC236}">
                <a16:creationId xmlns="" xmlns:a16="http://schemas.microsoft.com/office/drawing/2014/main" id="{71A1B07C-5548-4986-A39E-05D457CDDC42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84920" y="337666"/>
            <a:ext cx="3005366" cy="2674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303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5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50"/>
                            </p:stCondLst>
                            <p:childTnLst>
                              <p:par>
                                <p:cTn id="2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8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E9223F5C-5FBC-48C5-85B5-54D417305A0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74170" y="0"/>
            <a:ext cx="12627428" cy="711200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="" xmlns:a16="http://schemas.microsoft.com/office/drawing/2014/main" id="{94E59E63-DFA3-4017-8DC6-5C8433F32BCD}"/>
              </a:ext>
            </a:extLst>
          </p:cNvPr>
          <p:cNvSpPr/>
          <p:nvPr/>
        </p:nvSpPr>
        <p:spPr>
          <a:xfrm>
            <a:off x="320067" y="315753"/>
            <a:ext cx="11551865" cy="6226493"/>
          </a:xfrm>
          <a:prstGeom prst="rect">
            <a:avLst/>
          </a:prstGeom>
          <a:gradFill flip="none" rotWithShape="1">
            <a:gsLst>
              <a:gs pos="0">
                <a:srgbClr val="FFE4E8"/>
              </a:gs>
              <a:gs pos="100000">
                <a:srgbClr val="FFA1AC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outerShdw blurRad="342900" sx="101000" sy="101000" algn="ctr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片占位符 3">
            <a:extLst>
              <a:ext uri="{FF2B5EF4-FFF2-40B4-BE49-F238E27FC236}">
                <a16:creationId xmlns="" xmlns:a16="http://schemas.microsoft.com/office/drawing/2014/main" id="{7DA7C218-D071-4384-84E5-37DBA3D8E2A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384" y="919394"/>
            <a:ext cx="3047379" cy="50192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图片占位符 16">
            <a:extLst>
              <a:ext uri="{FF2B5EF4-FFF2-40B4-BE49-F238E27FC236}">
                <a16:creationId xmlns="" xmlns:a16="http://schemas.microsoft.com/office/drawing/2014/main" id="{5CD53CC3-39B8-498C-83B5-AF9235BE5CE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6081" y="918819"/>
            <a:ext cx="2384790" cy="23847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图片占位符 18">
            <a:extLst>
              <a:ext uri="{FF2B5EF4-FFF2-40B4-BE49-F238E27FC236}">
                <a16:creationId xmlns="" xmlns:a16="http://schemas.microsoft.com/office/drawing/2014/main" id="{5E35CDFC-8D1A-45B1-98D9-6D316D9C1BB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6080" y="3554392"/>
            <a:ext cx="2379592" cy="23795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副标题 2">
            <a:extLst>
              <a:ext uri="{FF2B5EF4-FFF2-40B4-BE49-F238E27FC236}">
                <a16:creationId xmlns="" xmlns:a16="http://schemas.microsoft.com/office/drawing/2014/main" id="{900A0191-0B1A-4487-80C1-84FE4DE479AB}"/>
              </a:ext>
            </a:extLst>
          </p:cNvPr>
          <p:cNvSpPr txBox="1">
            <a:spLocks/>
          </p:cNvSpPr>
          <p:nvPr/>
        </p:nvSpPr>
        <p:spPr>
          <a:xfrm>
            <a:off x="7242541" y="1484765"/>
            <a:ext cx="3623132" cy="13110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9600" b="1" dirty="0">
                <a:solidFill>
                  <a:srgbClr val="DF245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by Face" panose="00000400000000000000" pitchFamily="2" charset="0"/>
                <a:ea typeface="黑体" panose="02010609060101010101" pitchFamily="49" charset="-122"/>
              </a:rPr>
              <a:t>LOVE</a:t>
            </a:r>
            <a:endParaRPr lang="zh-CN" altLang="en-US" sz="9600" b="1" dirty="0">
              <a:solidFill>
                <a:srgbClr val="DF245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by Face" panose="00000400000000000000" pitchFamily="2" charset="0"/>
              <a:ea typeface="黑体" panose="02010609060101010101" pitchFamily="49" charset="-122"/>
            </a:endParaRPr>
          </a:p>
        </p:txBody>
      </p:sp>
      <p:sp>
        <p:nvSpPr>
          <p:cNvPr id="13" name="心形 12">
            <a:extLst>
              <a:ext uri="{FF2B5EF4-FFF2-40B4-BE49-F238E27FC236}">
                <a16:creationId xmlns="" xmlns:a16="http://schemas.microsoft.com/office/drawing/2014/main" id="{16985C4D-5182-43EA-B018-78515C2B5454}"/>
              </a:ext>
            </a:extLst>
          </p:cNvPr>
          <p:cNvSpPr/>
          <p:nvPr/>
        </p:nvSpPr>
        <p:spPr>
          <a:xfrm rot="2203145">
            <a:off x="10517800" y="1484765"/>
            <a:ext cx="217451" cy="217451"/>
          </a:xfrm>
          <a:prstGeom prst="heart">
            <a:avLst/>
          </a:prstGeom>
          <a:solidFill>
            <a:srgbClr val="DF24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心形 13">
            <a:extLst>
              <a:ext uri="{FF2B5EF4-FFF2-40B4-BE49-F238E27FC236}">
                <a16:creationId xmlns="" xmlns:a16="http://schemas.microsoft.com/office/drawing/2014/main" id="{23160FA7-9BFF-468B-94A2-357A580022B2}"/>
              </a:ext>
            </a:extLst>
          </p:cNvPr>
          <p:cNvSpPr/>
          <p:nvPr/>
        </p:nvSpPr>
        <p:spPr>
          <a:xfrm rot="13962392">
            <a:off x="7530746" y="2567961"/>
            <a:ext cx="217451" cy="249282"/>
          </a:xfrm>
          <a:prstGeom prst="heart">
            <a:avLst/>
          </a:prstGeom>
          <a:solidFill>
            <a:srgbClr val="DF24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D5513427-7241-4599-B10D-028FB2BCFC88}"/>
              </a:ext>
            </a:extLst>
          </p:cNvPr>
          <p:cNvSpPr/>
          <p:nvPr/>
        </p:nvSpPr>
        <p:spPr>
          <a:xfrm>
            <a:off x="6709963" y="3224059"/>
            <a:ext cx="4682478" cy="27212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000"/>
              </a:lnSpc>
            </a:pPr>
            <a:r>
              <a:rPr lang="zh-CN" altLang="en-US" sz="16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醒来觉得甚是爱你。</a:t>
            </a:r>
          </a:p>
          <a:p>
            <a:pPr algn="ctr">
              <a:lnSpc>
                <a:spcPts val="2500"/>
              </a:lnSpc>
            </a:pPr>
            <a:r>
              <a:rPr lang="zh-CN" altLang="en-US" sz="16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我愿意舍弃一切，以想念你终此一生。</a:t>
            </a:r>
          </a:p>
          <a:p>
            <a:pPr algn="ctr">
              <a:lnSpc>
                <a:spcPts val="2500"/>
              </a:lnSpc>
            </a:pPr>
            <a:r>
              <a:rPr lang="zh-CN" altLang="en-US" sz="16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我一天一天明白你的平凡，同时却一天一天愈更深切地爱你。你如照镜子，你不会看得见你特别好的所在，但你如走进我的心里来时，你一定能知道自己是怎样好法。</a:t>
            </a:r>
          </a:p>
          <a:p>
            <a:pPr algn="ctr">
              <a:lnSpc>
                <a:spcPts val="2500"/>
              </a:lnSpc>
            </a:pPr>
            <a:r>
              <a:rPr lang="zh-CN" altLang="en-US" sz="16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我们都是世上多余的人，但至少我们对于彼此都是世界最重要的人。</a:t>
            </a:r>
          </a:p>
        </p:txBody>
      </p:sp>
    </p:spTree>
    <p:extLst>
      <p:ext uri="{BB962C8B-B14F-4D97-AF65-F5344CB8AC3E}">
        <p14:creationId xmlns:p14="http://schemas.microsoft.com/office/powerpoint/2010/main" val="1042004094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 animBg="1"/>
      <p:bldP spid="14" grpId="0" animBg="1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E9223F5C-5FBC-48C5-85B5-54D417305A0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74170" y="0"/>
            <a:ext cx="12627428" cy="711200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="" xmlns:a16="http://schemas.microsoft.com/office/drawing/2014/main" id="{94E59E63-DFA3-4017-8DC6-5C8433F32BCD}"/>
              </a:ext>
            </a:extLst>
          </p:cNvPr>
          <p:cNvSpPr/>
          <p:nvPr/>
        </p:nvSpPr>
        <p:spPr>
          <a:xfrm>
            <a:off x="320067" y="315753"/>
            <a:ext cx="11551865" cy="6226493"/>
          </a:xfrm>
          <a:prstGeom prst="rect">
            <a:avLst/>
          </a:prstGeom>
          <a:gradFill flip="none" rotWithShape="1">
            <a:gsLst>
              <a:gs pos="0">
                <a:srgbClr val="FFE4E8"/>
              </a:gs>
              <a:gs pos="100000">
                <a:srgbClr val="FFA1AC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outerShdw blurRad="342900" sx="101000" sy="101000" algn="ctr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그림 7">
            <a:extLst>
              <a:ext uri="{FF2B5EF4-FFF2-40B4-BE49-F238E27FC236}">
                <a16:creationId xmlns="" xmlns:a16="http://schemas.microsoft.com/office/drawing/2014/main" id="{4F778537-707F-4BCA-9D1F-8DB7FFD21E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544296" y="1135429"/>
            <a:ext cx="3335638" cy="22446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그림 8">
            <a:extLst>
              <a:ext uri="{FF2B5EF4-FFF2-40B4-BE49-F238E27FC236}">
                <a16:creationId xmlns="" xmlns:a16="http://schemas.microsoft.com/office/drawing/2014/main" id="{149F50A0-2088-4873-B568-0A6A37E718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088789" y="1135429"/>
            <a:ext cx="3335638" cy="22237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그림 10">
            <a:extLst>
              <a:ext uri="{FF2B5EF4-FFF2-40B4-BE49-F238E27FC236}">
                <a16:creationId xmlns="" xmlns:a16="http://schemas.microsoft.com/office/drawing/2014/main" id="{08E43D6C-9684-44C4-8FFF-44BE1A4702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537651" y="3556000"/>
            <a:ext cx="3335638" cy="22237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그림 1">
            <a:extLst>
              <a:ext uri="{FF2B5EF4-FFF2-40B4-BE49-F238E27FC236}">
                <a16:creationId xmlns="" xmlns:a16="http://schemas.microsoft.com/office/drawing/2014/main" id="{F831C22F-8E41-49CE-93C1-D716EE9D16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088789" y="3556000"/>
            <a:ext cx="3335638" cy="22237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394FD7D5-B94C-4807-AB25-567785EEF409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1079" y="682971"/>
            <a:ext cx="2434816" cy="2595489"/>
          </a:xfrm>
          <a:prstGeom prst="rect">
            <a:avLst/>
          </a:prstGeom>
        </p:spPr>
      </p:pic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7FF86EAE-9F8E-4DCE-BD3F-5B81DE2CFD27}"/>
              </a:ext>
            </a:extLst>
          </p:cNvPr>
          <p:cNvSpPr/>
          <p:nvPr/>
        </p:nvSpPr>
        <p:spPr>
          <a:xfrm>
            <a:off x="615712" y="3359187"/>
            <a:ext cx="363294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000"/>
              </a:lnSpc>
            </a:pPr>
            <a:r>
              <a:rPr lang="zh-CN" altLang="en-US" sz="16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醒来觉得甚是爱你。</a:t>
            </a:r>
          </a:p>
          <a:p>
            <a:pPr algn="ctr">
              <a:lnSpc>
                <a:spcPts val="2500"/>
              </a:lnSpc>
            </a:pPr>
            <a:r>
              <a:rPr lang="zh-CN" altLang="en-US" sz="16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我愿意舍弃一切，以想念你终此一生。</a:t>
            </a:r>
          </a:p>
          <a:p>
            <a:pPr algn="ctr">
              <a:lnSpc>
                <a:spcPts val="2500"/>
              </a:lnSpc>
            </a:pPr>
            <a:r>
              <a:rPr lang="zh-CN" altLang="en-US" sz="16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我一天一天明白你的平凡，同时却一天一天愈更深切地爱你。你如照镜子，你不会看得见你特别好的所在，但你如走进我的心里来时，你一定能知道自己是怎样好法。</a:t>
            </a:r>
          </a:p>
        </p:txBody>
      </p:sp>
    </p:spTree>
    <p:extLst>
      <p:ext uri="{BB962C8B-B14F-4D97-AF65-F5344CB8AC3E}">
        <p14:creationId xmlns:p14="http://schemas.microsoft.com/office/powerpoint/2010/main" val="1605672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E9223F5C-5FBC-48C5-85B5-54D417305A0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74170" y="0"/>
            <a:ext cx="12627428" cy="711200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="" xmlns:a16="http://schemas.microsoft.com/office/drawing/2014/main" id="{94E59E63-DFA3-4017-8DC6-5C8433F32BCD}"/>
              </a:ext>
            </a:extLst>
          </p:cNvPr>
          <p:cNvSpPr/>
          <p:nvPr/>
        </p:nvSpPr>
        <p:spPr>
          <a:xfrm>
            <a:off x="320067" y="315753"/>
            <a:ext cx="11551865" cy="6226493"/>
          </a:xfrm>
          <a:prstGeom prst="rect">
            <a:avLst/>
          </a:prstGeom>
          <a:gradFill flip="none" rotWithShape="1">
            <a:gsLst>
              <a:gs pos="0">
                <a:srgbClr val="FFE4E8"/>
              </a:gs>
              <a:gs pos="100000">
                <a:srgbClr val="FFA1AC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outerShdw blurRad="342900" sx="101000" sy="101000" algn="ctr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A3D686A2-C6AB-41E4-BD65-8829E9FD1C6F}"/>
              </a:ext>
            </a:extLst>
          </p:cNvPr>
          <p:cNvGrpSpPr/>
          <p:nvPr/>
        </p:nvGrpSpPr>
        <p:grpSpPr>
          <a:xfrm>
            <a:off x="326417" y="919876"/>
            <a:ext cx="11594729" cy="2143126"/>
            <a:chOff x="326417" y="919876"/>
            <a:chExt cx="11594729" cy="2143126"/>
          </a:xfrm>
        </p:grpSpPr>
        <p:sp>
          <p:nvSpPr>
            <p:cNvPr id="6" name="矩形 8">
              <a:extLst>
                <a:ext uri="{FF2B5EF4-FFF2-40B4-BE49-F238E27FC236}">
                  <a16:creationId xmlns="" xmlns:a16="http://schemas.microsoft.com/office/drawing/2014/main" id="{67F4EA3F-078D-4B21-9A52-3EF0779F8C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71830" y="919877"/>
              <a:ext cx="849316" cy="2143125"/>
            </a:xfrm>
            <a:prstGeom prst="rect">
              <a:avLst/>
            </a:prstGeom>
            <a:solidFill>
              <a:srgbClr val="FF91B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7" name="矩形 9">
              <a:extLst>
                <a:ext uri="{FF2B5EF4-FFF2-40B4-BE49-F238E27FC236}">
                  <a16:creationId xmlns="" xmlns:a16="http://schemas.microsoft.com/office/drawing/2014/main" id="{47B0BFF1-ACE3-4A02-9054-D5F390AFA4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66086" y="919876"/>
              <a:ext cx="2841625" cy="2143125"/>
            </a:xfrm>
            <a:prstGeom prst="rect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 dirty="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9" name="矩形 11">
              <a:extLst>
                <a:ext uri="{FF2B5EF4-FFF2-40B4-BE49-F238E27FC236}">
                  <a16:creationId xmlns="" xmlns:a16="http://schemas.microsoft.com/office/drawing/2014/main" id="{E28DFD52-331D-4DB3-8267-D674D6A5D9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6417" y="919877"/>
              <a:ext cx="7575550" cy="2143125"/>
            </a:xfrm>
            <a:prstGeom prst="rect">
              <a:avLst/>
            </a:prstGeom>
            <a:solidFill>
              <a:srgbClr val="FF91B4">
                <a:alpha val="39999"/>
              </a:srgb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4DFE3D2D-D364-4FE8-9747-BFB535D1C792}"/>
              </a:ext>
            </a:extLst>
          </p:cNvPr>
          <p:cNvGrpSpPr/>
          <p:nvPr/>
        </p:nvGrpSpPr>
        <p:grpSpPr>
          <a:xfrm>
            <a:off x="326417" y="3787498"/>
            <a:ext cx="11539165" cy="2143125"/>
            <a:chOff x="326417" y="3787498"/>
            <a:chExt cx="11539165" cy="2143125"/>
          </a:xfrm>
        </p:grpSpPr>
        <p:sp>
          <p:nvSpPr>
            <p:cNvPr id="8" name="矩形 10">
              <a:extLst>
                <a:ext uri="{FF2B5EF4-FFF2-40B4-BE49-F238E27FC236}">
                  <a16:creationId xmlns="" xmlns:a16="http://schemas.microsoft.com/office/drawing/2014/main" id="{676774F3-1B2E-461A-B3B0-CA5D35BB2C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3042" y="3787498"/>
              <a:ext cx="2952750" cy="2143125"/>
            </a:xfrm>
            <a:prstGeom prst="rect">
              <a:avLst/>
            </a:prstGeom>
            <a:blipFill dpi="0" rotWithShape="1">
              <a:blip r:embed="rId5"/>
              <a:srcRect/>
              <a:stretch>
                <a:fillRect/>
              </a:stretch>
            </a:blip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" name="矩形 12">
              <a:extLst>
                <a:ext uri="{FF2B5EF4-FFF2-40B4-BE49-F238E27FC236}">
                  <a16:creationId xmlns="" xmlns:a16="http://schemas.microsoft.com/office/drawing/2014/main" id="{FB36497A-19FE-4105-A8AF-9470E76164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6591" y="3787498"/>
              <a:ext cx="7598991" cy="2143125"/>
            </a:xfrm>
            <a:prstGeom prst="rect">
              <a:avLst/>
            </a:prstGeom>
            <a:solidFill>
              <a:srgbClr val="FF91B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1" name="矩形 13">
              <a:extLst>
                <a:ext uri="{FF2B5EF4-FFF2-40B4-BE49-F238E27FC236}">
                  <a16:creationId xmlns="" xmlns:a16="http://schemas.microsoft.com/office/drawing/2014/main" id="{41FBB055-5A7F-4729-A160-9390FAE629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6417" y="3787498"/>
              <a:ext cx="890588" cy="2143125"/>
            </a:xfrm>
            <a:prstGeom prst="rect">
              <a:avLst/>
            </a:prstGeom>
            <a:solidFill>
              <a:srgbClr val="FF91B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61579A30-F0EF-4B73-A693-8F69054669D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76965" y="3049495"/>
            <a:ext cx="985482" cy="844273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61058088-B394-495D-AAAC-34760FD972DA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580215">
            <a:off x="449680" y="3014298"/>
            <a:ext cx="916672" cy="732097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D62BDE87-3A70-4880-8C97-698D9B3825B1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6318" y="3066953"/>
            <a:ext cx="985482" cy="844273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A8AAE56C-8971-4973-B266-BA397F181E63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580215">
            <a:off x="3399033" y="3031756"/>
            <a:ext cx="916672" cy="732097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C515AFD7-B7E3-44E7-A63B-165B9481C94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0303" y="3068435"/>
            <a:ext cx="985482" cy="844273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40929359-5835-4C2B-9AA6-2ACE481DA76C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580215">
            <a:off x="6393018" y="3033238"/>
            <a:ext cx="916672" cy="732097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62F28A49-C3AE-4D0B-ACD0-04EDB5E0EC1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70550" y="3030346"/>
            <a:ext cx="985482" cy="844273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665DF919-94BE-4036-A436-D72E87443CE4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580215">
            <a:off x="9343265" y="2995149"/>
            <a:ext cx="916672" cy="732097"/>
          </a:xfrm>
          <a:prstGeom prst="rect">
            <a:avLst/>
          </a:prstGeom>
        </p:spPr>
      </p:pic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A2F820E8-530D-4413-9916-5D008C203455}"/>
              </a:ext>
            </a:extLst>
          </p:cNvPr>
          <p:cNvSpPr/>
          <p:nvPr/>
        </p:nvSpPr>
        <p:spPr>
          <a:xfrm>
            <a:off x="483369" y="1104958"/>
            <a:ext cx="7159086" cy="17594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3000"/>
              </a:lnSpc>
            </a:pPr>
            <a:r>
              <a:rPr lang="zh-CN" altLang="en-US" sz="1600" dirty="0">
                <a:solidFill>
                  <a:srgbClr val="FF0000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醒来觉得甚是爱你。</a:t>
            </a:r>
          </a:p>
          <a:p>
            <a:pPr algn="r">
              <a:lnSpc>
                <a:spcPts val="2500"/>
              </a:lnSpc>
            </a:pPr>
            <a:r>
              <a:rPr lang="zh-CN" altLang="en-US" sz="1600" dirty="0">
                <a:solidFill>
                  <a:srgbClr val="FF0000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我愿意舍弃一切，以想念你终此一生。</a:t>
            </a:r>
          </a:p>
          <a:p>
            <a:pPr algn="r">
              <a:lnSpc>
                <a:spcPts val="2500"/>
              </a:lnSpc>
            </a:pPr>
            <a:r>
              <a:rPr lang="zh-CN" altLang="en-US" sz="1600" dirty="0">
                <a:solidFill>
                  <a:srgbClr val="FF0000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我一天一天明白你的平凡，同时却一天一天愈更深切地爱你。你如照镜子，你不会看得见你特别好的所在，但你如走进我的心里来时，你一定能知道自己是怎样好法。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93E549D3-F16A-44B0-B6C8-55D171274881}"/>
              </a:ext>
            </a:extLst>
          </p:cNvPr>
          <p:cNvSpPr/>
          <p:nvPr/>
        </p:nvSpPr>
        <p:spPr>
          <a:xfrm>
            <a:off x="4402687" y="3985832"/>
            <a:ext cx="7159086" cy="17594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醒来觉得甚是爱你。</a:t>
            </a:r>
          </a:p>
          <a:p>
            <a:pPr>
              <a:lnSpc>
                <a:spcPts val="25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我愿意舍弃一切，以想念你终此一生。</a:t>
            </a:r>
          </a:p>
          <a:p>
            <a:pPr>
              <a:lnSpc>
                <a:spcPts val="25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我一天一天明白你的平凡，同时却一天一天愈更深切地爱你。你如照镜子，你不会看得见你特别好的所在，但你如走进我的心里来时，你一定能知道自己是怎样好法。</a:t>
            </a:r>
          </a:p>
        </p:txBody>
      </p:sp>
    </p:spTree>
    <p:extLst>
      <p:ext uri="{BB962C8B-B14F-4D97-AF65-F5344CB8AC3E}">
        <p14:creationId xmlns:p14="http://schemas.microsoft.com/office/powerpoint/2010/main" val="2070974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E9223F5C-5FBC-48C5-85B5-54D417305A0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74170" y="0"/>
            <a:ext cx="12627428" cy="711200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="" xmlns:a16="http://schemas.microsoft.com/office/drawing/2014/main" id="{94E59E63-DFA3-4017-8DC6-5C8433F32BCD}"/>
              </a:ext>
            </a:extLst>
          </p:cNvPr>
          <p:cNvSpPr/>
          <p:nvPr/>
        </p:nvSpPr>
        <p:spPr>
          <a:xfrm>
            <a:off x="320067" y="315753"/>
            <a:ext cx="11551865" cy="6226493"/>
          </a:xfrm>
          <a:prstGeom prst="rect">
            <a:avLst/>
          </a:prstGeom>
          <a:gradFill flip="none" rotWithShape="1">
            <a:gsLst>
              <a:gs pos="0">
                <a:srgbClr val="FFE4E8"/>
              </a:gs>
              <a:gs pos="100000">
                <a:srgbClr val="FFA1AC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outerShdw blurRad="342900" sx="101000" sy="101000" algn="ctr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724A9AA8-C72D-4656-915B-6A54CE732C5E}"/>
              </a:ext>
            </a:extLst>
          </p:cNvPr>
          <p:cNvGrpSpPr/>
          <p:nvPr/>
        </p:nvGrpSpPr>
        <p:grpSpPr>
          <a:xfrm>
            <a:off x="478555" y="1785257"/>
            <a:ext cx="2739193" cy="2306600"/>
            <a:chOff x="478555" y="1785257"/>
            <a:chExt cx="2739193" cy="2306600"/>
          </a:xfrm>
        </p:grpSpPr>
        <p:pic>
          <p:nvPicPr>
            <p:cNvPr id="7" name="图片 6">
              <a:extLst>
                <a:ext uri="{FF2B5EF4-FFF2-40B4-BE49-F238E27FC236}">
                  <a16:creationId xmlns="" xmlns:a16="http://schemas.microsoft.com/office/drawing/2014/main" id="{A755BE7E-68FE-44D4-8160-E27B5E907AB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8555" y="2265729"/>
              <a:ext cx="2739193" cy="1826128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  <p:sp>
          <p:nvSpPr>
            <p:cNvPr id="8" name="矩形 7">
              <a:extLst>
                <a:ext uri="{FF2B5EF4-FFF2-40B4-BE49-F238E27FC236}">
                  <a16:creationId xmlns="" xmlns:a16="http://schemas.microsoft.com/office/drawing/2014/main" id="{1C50A125-7731-4ABE-BC5D-17E529BB31A3}"/>
                </a:ext>
              </a:extLst>
            </p:cNvPr>
            <p:cNvSpPr/>
            <p:nvPr/>
          </p:nvSpPr>
          <p:spPr>
            <a:xfrm>
              <a:off x="478555" y="1785257"/>
              <a:ext cx="2739193" cy="264330"/>
            </a:xfrm>
            <a:prstGeom prst="rect">
              <a:avLst/>
            </a:prstGeom>
            <a:solidFill>
              <a:srgbClr val="F94F83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BE72088E-D8A9-438B-8B13-99D10961842C}"/>
              </a:ext>
            </a:extLst>
          </p:cNvPr>
          <p:cNvGrpSpPr/>
          <p:nvPr/>
        </p:nvGrpSpPr>
        <p:grpSpPr>
          <a:xfrm>
            <a:off x="3254446" y="1797272"/>
            <a:ext cx="2739193" cy="2306600"/>
            <a:chOff x="3254446" y="1797272"/>
            <a:chExt cx="2739193" cy="2306600"/>
          </a:xfrm>
        </p:grpSpPr>
        <p:pic>
          <p:nvPicPr>
            <p:cNvPr id="10" name="图片 9">
              <a:extLst>
                <a:ext uri="{FF2B5EF4-FFF2-40B4-BE49-F238E27FC236}">
                  <a16:creationId xmlns="" xmlns:a16="http://schemas.microsoft.com/office/drawing/2014/main" id="{607BD4A9-E6DC-49E4-89E5-D91208CAB8F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54446" y="2277744"/>
              <a:ext cx="2739193" cy="1826128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F31C2C0D-A916-4BB9-85C0-E39DC9ADD839}"/>
                </a:ext>
              </a:extLst>
            </p:cNvPr>
            <p:cNvSpPr/>
            <p:nvPr/>
          </p:nvSpPr>
          <p:spPr>
            <a:xfrm>
              <a:off x="3254446" y="1797272"/>
              <a:ext cx="2739193" cy="264330"/>
            </a:xfrm>
            <a:prstGeom prst="rect">
              <a:avLst/>
            </a:prstGeom>
            <a:solidFill>
              <a:srgbClr val="FC79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25F7D248-294D-49E8-899A-885E31B60A3C}"/>
              </a:ext>
            </a:extLst>
          </p:cNvPr>
          <p:cNvGrpSpPr/>
          <p:nvPr/>
        </p:nvGrpSpPr>
        <p:grpSpPr>
          <a:xfrm>
            <a:off x="6016640" y="1785257"/>
            <a:ext cx="2759794" cy="2306625"/>
            <a:chOff x="6016640" y="1785257"/>
            <a:chExt cx="2759794" cy="2306625"/>
          </a:xfrm>
        </p:grpSpPr>
        <p:pic>
          <p:nvPicPr>
            <p:cNvPr id="13" name="图片 12">
              <a:extLst>
                <a:ext uri="{FF2B5EF4-FFF2-40B4-BE49-F238E27FC236}">
                  <a16:creationId xmlns="" xmlns:a16="http://schemas.microsoft.com/office/drawing/2014/main" id="{7FB5E6D1-6CEA-4E79-A11E-5DB8D7EB39D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16640" y="2261282"/>
              <a:ext cx="2758977" cy="183060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  <p:sp>
          <p:nvSpPr>
            <p:cNvPr id="14" name="矩形 13">
              <a:extLst>
                <a:ext uri="{FF2B5EF4-FFF2-40B4-BE49-F238E27FC236}">
                  <a16:creationId xmlns="" xmlns:a16="http://schemas.microsoft.com/office/drawing/2014/main" id="{D4A9050F-355B-4609-90D9-3B6B3BC61FB2}"/>
                </a:ext>
              </a:extLst>
            </p:cNvPr>
            <p:cNvSpPr/>
            <p:nvPr/>
          </p:nvSpPr>
          <p:spPr>
            <a:xfrm>
              <a:off x="6017457" y="1785257"/>
              <a:ext cx="2758977" cy="266240"/>
            </a:xfrm>
            <a:prstGeom prst="rect">
              <a:avLst/>
            </a:prstGeom>
            <a:solidFill>
              <a:srgbClr val="FF91B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6B3670A1-0887-4018-897A-C7E427A86AC2}"/>
              </a:ext>
            </a:extLst>
          </p:cNvPr>
          <p:cNvGrpSpPr/>
          <p:nvPr/>
        </p:nvGrpSpPr>
        <p:grpSpPr>
          <a:xfrm>
            <a:off x="8808049" y="1785256"/>
            <a:ext cx="2708404" cy="2307212"/>
            <a:chOff x="8808049" y="1785256"/>
            <a:chExt cx="2708404" cy="2307212"/>
          </a:xfrm>
        </p:grpSpPr>
        <p:sp>
          <p:nvSpPr>
            <p:cNvPr id="16" name="矩形 15">
              <a:extLst>
                <a:ext uri="{FF2B5EF4-FFF2-40B4-BE49-F238E27FC236}">
                  <a16:creationId xmlns="" xmlns:a16="http://schemas.microsoft.com/office/drawing/2014/main" id="{97BAA2FE-2641-4A2A-91D0-7DF8A65BDA36}"/>
                </a:ext>
              </a:extLst>
            </p:cNvPr>
            <p:cNvSpPr/>
            <p:nvPr/>
          </p:nvSpPr>
          <p:spPr>
            <a:xfrm>
              <a:off x="8808049" y="1785256"/>
              <a:ext cx="2708404" cy="280398"/>
            </a:xfrm>
            <a:prstGeom prst="rect">
              <a:avLst/>
            </a:prstGeom>
            <a:solidFill>
              <a:srgbClr val="F94F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7" name="图片 16">
              <a:extLst>
                <a:ext uri="{FF2B5EF4-FFF2-40B4-BE49-F238E27FC236}">
                  <a16:creationId xmlns="" xmlns:a16="http://schemas.microsoft.com/office/drawing/2014/main" id="{C1BB24A0-A190-4247-96E2-D9290067B6C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808049" y="2286866"/>
              <a:ext cx="2708404" cy="1805602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</p:grp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720F1B54-B72C-4F5D-912B-86DF04B9CD44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978" y="260230"/>
            <a:ext cx="1801372" cy="1801372"/>
          </a:xfrm>
          <a:prstGeom prst="rect">
            <a:avLst/>
          </a:prstGeom>
        </p:spPr>
      </p:pic>
      <p:sp>
        <p:nvSpPr>
          <p:cNvPr id="30" name="副标题 2">
            <a:extLst>
              <a:ext uri="{FF2B5EF4-FFF2-40B4-BE49-F238E27FC236}">
                <a16:creationId xmlns="" xmlns:a16="http://schemas.microsoft.com/office/drawing/2014/main" id="{E787A7BA-5B59-4545-872C-7BB2973FB37E}"/>
              </a:ext>
            </a:extLst>
          </p:cNvPr>
          <p:cNvSpPr txBox="1">
            <a:spLocks/>
          </p:cNvSpPr>
          <p:nvPr/>
        </p:nvSpPr>
        <p:spPr>
          <a:xfrm>
            <a:off x="7998373" y="4610128"/>
            <a:ext cx="3623132" cy="13110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9600" b="1" dirty="0">
                <a:solidFill>
                  <a:srgbClr val="DF245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by Face" panose="00000400000000000000" pitchFamily="2" charset="0"/>
                <a:ea typeface="黑体" panose="02010609060101010101" pitchFamily="49" charset="-122"/>
              </a:rPr>
              <a:t>LOVE</a:t>
            </a:r>
            <a:endParaRPr lang="zh-CN" altLang="en-US" sz="9600" b="1" dirty="0">
              <a:solidFill>
                <a:srgbClr val="DF245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by Face" panose="00000400000000000000" pitchFamily="2" charset="0"/>
              <a:ea typeface="黑体" panose="02010609060101010101" pitchFamily="49" charset="-122"/>
            </a:endParaRPr>
          </a:p>
        </p:txBody>
      </p:sp>
      <p:sp>
        <p:nvSpPr>
          <p:cNvPr id="31" name="心形 30">
            <a:extLst>
              <a:ext uri="{FF2B5EF4-FFF2-40B4-BE49-F238E27FC236}">
                <a16:creationId xmlns="" xmlns:a16="http://schemas.microsoft.com/office/drawing/2014/main" id="{AC5E7892-8444-4720-A4A0-1F0CBE4364A8}"/>
              </a:ext>
            </a:extLst>
          </p:cNvPr>
          <p:cNvSpPr/>
          <p:nvPr/>
        </p:nvSpPr>
        <p:spPr>
          <a:xfrm rot="2203145">
            <a:off x="11273632" y="4610128"/>
            <a:ext cx="217451" cy="217451"/>
          </a:xfrm>
          <a:prstGeom prst="heart">
            <a:avLst/>
          </a:prstGeom>
          <a:solidFill>
            <a:srgbClr val="DF24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心形 31">
            <a:extLst>
              <a:ext uri="{FF2B5EF4-FFF2-40B4-BE49-F238E27FC236}">
                <a16:creationId xmlns="" xmlns:a16="http://schemas.microsoft.com/office/drawing/2014/main" id="{78F8C705-F45D-4D79-A96F-509F28C58EA5}"/>
              </a:ext>
            </a:extLst>
          </p:cNvPr>
          <p:cNvSpPr/>
          <p:nvPr/>
        </p:nvSpPr>
        <p:spPr>
          <a:xfrm rot="13962392">
            <a:off x="8286578" y="5693324"/>
            <a:ext cx="217451" cy="249282"/>
          </a:xfrm>
          <a:prstGeom prst="heart">
            <a:avLst/>
          </a:prstGeom>
          <a:solidFill>
            <a:srgbClr val="DF24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>
            <a:extLst>
              <a:ext uri="{FF2B5EF4-FFF2-40B4-BE49-F238E27FC236}">
                <a16:creationId xmlns="" xmlns:a16="http://schemas.microsoft.com/office/drawing/2014/main" id="{8666B563-62D2-4628-B66A-7490D42E94D3}"/>
              </a:ext>
            </a:extLst>
          </p:cNvPr>
          <p:cNvSpPr/>
          <p:nvPr/>
        </p:nvSpPr>
        <p:spPr>
          <a:xfrm>
            <a:off x="674277" y="4431316"/>
            <a:ext cx="7269156" cy="17594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</a:pPr>
            <a:r>
              <a:rPr lang="zh-CN" altLang="en-US" sz="16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醒来觉得甚是爱你。</a:t>
            </a:r>
          </a:p>
          <a:p>
            <a:pPr>
              <a:lnSpc>
                <a:spcPts val="2500"/>
              </a:lnSpc>
            </a:pPr>
            <a:r>
              <a:rPr lang="zh-CN" altLang="en-US" sz="16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我愿意舍弃一切，以想念你终此一生。</a:t>
            </a:r>
          </a:p>
          <a:p>
            <a:pPr>
              <a:lnSpc>
                <a:spcPts val="2500"/>
              </a:lnSpc>
            </a:pPr>
            <a:r>
              <a:rPr lang="zh-CN" altLang="en-US" sz="16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我一天一天明白你的平凡，同时却一天一天愈更深切地爱你。你如照镜子，你不会看得见你特别好的所在，但你如走进我的心里来时，你一定能知道自己是怎样好法。</a:t>
            </a:r>
          </a:p>
        </p:txBody>
      </p:sp>
    </p:spTree>
    <p:extLst>
      <p:ext uri="{BB962C8B-B14F-4D97-AF65-F5344CB8AC3E}">
        <p14:creationId xmlns:p14="http://schemas.microsoft.com/office/powerpoint/2010/main" val="3443045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 animBg="1"/>
      <p:bldP spid="32" grpId="0" animBg="1"/>
      <p:bldP spid="3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E9223F5C-5FBC-48C5-85B5-54D417305A0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74170" y="0"/>
            <a:ext cx="12627428" cy="711200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="" xmlns:a16="http://schemas.microsoft.com/office/drawing/2014/main" id="{94E59E63-DFA3-4017-8DC6-5C8433F32BCD}"/>
              </a:ext>
            </a:extLst>
          </p:cNvPr>
          <p:cNvSpPr/>
          <p:nvPr/>
        </p:nvSpPr>
        <p:spPr>
          <a:xfrm>
            <a:off x="320067" y="315753"/>
            <a:ext cx="11551865" cy="6226493"/>
          </a:xfrm>
          <a:prstGeom prst="rect">
            <a:avLst/>
          </a:prstGeom>
          <a:gradFill flip="none" rotWithShape="1">
            <a:gsLst>
              <a:gs pos="0">
                <a:srgbClr val="FFE4E8"/>
              </a:gs>
              <a:gs pos="100000">
                <a:srgbClr val="FFA1AC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outerShdw blurRad="342900" sx="101000" sy="101000" algn="ctr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594A1A5C-FA68-4949-8130-24C5B0B47118}"/>
              </a:ext>
            </a:extLst>
          </p:cNvPr>
          <p:cNvGrpSpPr/>
          <p:nvPr/>
        </p:nvGrpSpPr>
        <p:grpSpPr>
          <a:xfrm>
            <a:off x="478554" y="1692422"/>
            <a:ext cx="6311159" cy="3881363"/>
            <a:chOff x="275407" y="1488318"/>
            <a:chExt cx="6311159" cy="388136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9" name="图片 8">
              <a:extLst>
                <a:ext uri="{FF2B5EF4-FFF2-40B4-BE49-F238E27FC236}">
                  <a16:creationId xmlns="" xmlns:a16="http://schemas.microsoft.com/office/drawing/2014/main" id="{20BCA930-8B4D-42B3-9287-F566FB1F9F1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5407" y="1488318"/>
              <a:ext cx="6311159" cy="3881363"/>
            </a:xfrm>
            <a:prstGeom prst="rect">
              <a:avLst/>
            </a:prstGeom>
          </p:spPr>
        </p:pic>
        <p:pic>
          <p:nvPicPr>
            <p:cNvPr id="10" name="图片 9">
              <a:extLst>
                <a:ext uri="{FF2B5EF4-FFF2-40B4-BE49-F238E27FC236}">
                  <a16:creationId xmlns="" xmlns:a16="http://schemas.microsoft.com/office/drawing/2014/main" id="{BEA23738-2971-4AC9-9C4D-527C106649F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11081" y="1966971"/>
              <a:ext cx="3839809" cy="2559873"/>
            </a:xfrm>
            <a:prstGeom prst="rect">
              <a:avLst/>
            </a:prstGeom>
            <a:ln>
              <a:solidFill>
                <a:schemeClr val="bg2">
                  <a:lumMod val="75000"/>
                </a:schemeClr>
              </a:solidFill>
            </a:ln>
          </p:spPr>
        </p:pic>
      </p:grp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5CFFB300-74FD-4DAB-9942-A3A93965C975}"/>
              </a:ext>
            </a:extLst>
          </p:cNvPr>
          <p:cNvGrpSpPr/>
          <p:nvPr/>
        </p:nvGrpSpPr>
        <p:grpSpPr>
          <a:xfrm>
            <a:off x="4784303" y="2537338"/>
            <a:ext cx="2623393" cy="3148071"/>
            <a:chOff x="4640756" y="2490381"/>
            <a:chExt cx="3107644" cy="372917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13" name="图片 12">
              <a:extLst>
                <a:ext uri="{FF2B5EF4-FFF2-40B4-BE49-F238E27FC236}">
                  <a16:creationId xmlns="" xmlns:a16="http://schemas.microsoft.com/office/drawing/2014/main" id="{D87C4790-F4E2-407A-8375-E48EF9C98E9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40756" y="2490381"/>
              <a:ext cx="3107644" cy="3729172"/>
            </a:xfrm>
            <a:prstGeom prst="rect">
              <a:avLst/>
            </a:prstGeom>
          </p:spPr>
        </p:pic>
        <p:pic>
          <p:nvPicPr>
            <p:cNvPr id="14" name="图片 13">
              <a:extLst>
                <a:ext uri="{FF2B5EF4-FFF2-40B4-BE49-F238E27FC236}">
                  <a16:creationId xmlns="" xmlns:a16="http://schemas.microsoft.com/office/drawing/2014/main" id="{F24AD0CA-0ED7-4580-B318-387D0EDD7C9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26205" y="3032575"/>
              <a:ext cx="1936745" cy="2738831"/>
            </a:xfrm>
            <a:prstGeom prst="rect">
              <a:avLst/>
            </a:prstGeom>
          </p:spPr>
        </p:pic>
      </p:grp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9A2A7E41-C71E-4AA8-B527-A6C55F773FE3}"/>
              </a:ext>
            </a:extLst>
          </p:cNvPr>
          <p:cNvSpPr/>
          <p:nvPr/>
        </p:nvSpPr>
        <p:spPr>
          <a:xfrm>
            <a:off x="7913716" y="315753"/>
            <a:ext cx="3958216" cy="6226494"/>
          </a:xfrm>
          <a:prstGeom prst="rect">
            <a:avLst/>
          </a:prstGeom>
          <a:solidFill>
            <a:srgbClr val="F94F83">
              <a:alpha val="9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660984A2-940A-4401-8173-7FDCB83427EB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114" y="485526"/>
            <a:ext cx="2022548" cy="2022548"/>
          </a:xfrm>
          <a:prstGeom prst="rect">
            <a:avLst/>
          </a:prstGeom>
        </p:spPr>
      </p:pic>
      <p:pic>
        <p:nvPicPr>
          <p:cNvPr id="38" name="图片 37">
            <a:extLst>
              <a:ext uri="{FF2B5EF4-FFF2-40B4-BE49-F238E27FC236}">
                <a16:creationId xmlns="" xmlns:a16="http://schemas.microsoft.com/office/drawing/2014/main" id="{22E14876-02C1-46D8-86C7-DDA2D4F8603F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8019" y="4231635"/>
            <a:ext cx="1801372" cy="2880366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9B743999-CC0E-4EE6-9163-562CEB9C3D0B}"/>
              </a:ext>
            </a:extLst>
          </p:cNvPr>
          <p:cNvGrpSpPr/>
          <p:nvPr/>
        </p:nvGrpSpPr>
        <p:grpSpPr>
          <a:xfrm>
            <a:off x="1090316" y="4292521"/>
            <a:ext cx="2592920" cy="1600858"/>
            <a:chOff x="1090316" y="4292521"/>
            <a:chExt cx="2592920" cy="1600858"/>
          </a:xfrm>
        </p:grpSpPr>
        <p:sp>
          <p:nvSpPr>
            <p:cNvPr id="39" name="心形 38">
              <a:extLst>
                <a:ext uri="{FF2B5EF4-FFF2-40B4-BE49-F238E27FC236}">
                  <a16:creationId xmlns="" xmlns:a16="http://schemas.microsoft.com/office/drawing/2014/main" id="{51860246-27DC-4366-BD58-EB69D441E1EC}"/>
                </a:ext>
              </a:extLst>
            </p:cNvPr>
            <p:cNvSpPr/>
            <p:nvPr/>
          </p:nvSpPr>
          <p:spPr>
            <a:xfrm rot="20712162">
              <a:off x="1090316" y="4292521"/>
              <a:ext cx="1858136" cy="1600858"/>
            </a:xfrm>
            <a:prstGeom prst="heart">
              <a:avLst/>
            </a:prstGeom>
            <a:gradFill flip="none" rotWithShape="1">
              <a:gsLst>
                <a:gs pos="0">
                  <a:srgbClr val="FFCFE3"/>
                </a:gs>
                <a:gs pos="100000">
                  <a:srgbClr val="FFCCE0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27000" dist="50800" dir="13500000">
                <a:prstClr val="black">
                  <a:alpha val="46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pic>
          <p:nvPicPr>
            <p:cNvPr id="40" name="图片 39">
              <a:extLst>
                <a:ext uri="{FF2B5EF4-FFF2-40B4-BE49-F238E27FC236}">
                  <a16:creationId xmlns="" xmlns:a16="http://schemas.microsoft.com/office/drawing/2014/main" id="{F09612AA-7348-4047-8A87-E52EB63A12D6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45496">
              <a:off x="2063471" y="4539781"/>
              <a:ext cx="1619765" cy="1293619"/>
            </a:xfrm>
            <a:prstGeom prst="rect">
              <a:avLst/>
            </a:prstGeom>
          </p:spPr>
        </p:pic>
      </p:grpSp>
      <p:pic>
        <p:nvPicPr>
          <p:cNvPr id="31" name="图片 30">
            <a:extLst>
              <a:ext uri="{FF2B5EF4-FFF2-40B4-BE49-F238E27FC236}">
                <a16:creationId xmlns="" xmlns:a16="http://schemas.microsoft.com/office/drawing/2014/main" id="{C95B0C95-A2D3-43A2-943A-C5915B9D943B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0866" y="877147"/>
            <a:ext cx="985482" cy="844273"/>
          </a:xfrm>
          <a:prstGeom prst="rect">
            <a:avLst/>
          </a:prstGeom>
        </p:spPr>
      </p:pic>
      <p:sp>
        <p:nvSpPr>
          <p:cNvPr id="34" name="矩形 33">
            <a:extLst>
              <a:ext uri="{FF2B5EF4-FFF2-40B4-BE49-F238E27FC236}">
                <a16:creationId xmlns="" xmlns:a16="http://schemas.microsoft.com/office/drawing/2014/main" id="{B75FCC87-12F4-4682-AF34-CBB23BB95821}"/>
              </a:ext>
            </a:extLst>
          </p:cNvPr>
          <p:cNvSpPr/>
          <p:nvPr/>
        </p:nvSpPr>
        <p:spPr>
          <a:xfrm>
            <a:off x="8203429" y="1908070"/>
            <a:ext cx="3510017" cy="43242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醒来觉得甚是爱你。</a:t>
            </a:r>
          </a:p>
          <a:p>
            <a:pPr>
              <a:lnSpc>
                <a:spcPts val="25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我愿意舍弃一切，以想念你终此一生。</a:t>
            </a:r>
          </a:p>
          <a:p>
            <a:pPr>
              <a:lnSpc>
                <a:spcPts val="25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我一天一天明白你的平凡，同时却一天一天愈更深切地爱你。你如照镜子，你不会看得见你特别好的所在，但你如走进我的心里来时，你一定能知道自己是怎样好法。</a:t>
            </a:r>
          </a:p>
          <a:p>
            <a:pPr>
              <a:lnSpc>
                <a:spcPts val="25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我们都是世上多余的人，但至少我们对于彼此都是世界最重要的人。</a:t>
            </a:r>
          </a:p>
          <a:p>
            <a:pPr>
              <a:lnSpc>
                <a:spcPts val="25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我想作诗，写雨，写夜的相思，写你，写不出。</a:t>
            </a:r>
          </a:p>
          <a:p>
            <a:pPr>
              <a:lnSpc>
                <a:spcPts val="25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如果不是因为这世界有些古怪，我巴不得永远和你厮守在一起。</a:t>
            </a:r>
          </a:p>
        </p:txBody>
      </p:sp>
    </p:spTree>
    <p:extLst>
      <p:ext uri="{BB962C8B-B14F-4D97-AF65-F5344CB8AC3E}">
        <p14:creationId xmlns:p14="http://schemas.microsoft.com/office/powerpoint/2010/main" val="2689126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3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E9223F5C-5FBC-48C5-85B5-54D417305A0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74170" y="0"/>
            <a:ext cx="12627428" cy="711200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="" xmlns:a16="http://schemas.microsoft.com/office/drawing/2014/main" id="{94E59E63-DFA3-4017-8DC6-5C8433F32BCD}"/>
              </a:ext>
            </a:extLst>
          </p:cNvPr>
          <p:cNvSpPr/>
          <p:nvPr/>
        </p:nvSpPr>
        <p:spPr>
          <a:xfrm>
            <a:off x="320067" y="315753"/>
            <a:ext cx="11551865" cy="6226493"/>
          </a:xfrm>
          <a:prstGeom prst="rect">
            <a:avLst/>
          </a:prstGeom>
          <a:gradFill flip="none" rotWithShape="1">
            <a:gsLst>
              <a:gs pos="0">
                <a:srgbClr val="FFE4E8"/>
              </a:gs>
              <a:gs pos="100000">
                <a:srgbClr val="FFA1AC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outerShdw blurRad="342900" sx="101000" sy="101000" algn="ctr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8C1C7875-C05A-426D-B09C-0421AD74750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6587" y="2124963"/>
            <a:ext cx="3618549" cy="2412366"/>
          </a:xfrm>
          <a:prstGeom prst="rect">
            <a:avLst/>
          </a:prstGeom>
        </p:spPr>
      </p:pic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62A77926-A836-4118-844C-DA22AFBEC12D}"/>
              </a:ext>
            </a:extLst>
          </p:cNvPr>
          <p:cNvGrpSpPr/>
          <p:nvPr/>
        </p:nvGrpSpPr>
        <p:grpSpPr>
          <a:xfrm>
            <a:off x="2316959" y="4886537"/>
            <a:ext cx="1600286" cy="265898"/>
            <a:chOff x="2079812" y="4285130"/>
            <a:chExt cx="733056" cy="265898"/>
          </a:xfrm>
          <a:solidFill>
            <a:srgbClr val="F94F83"/>
          </a:solidFill>
        </p:grpSpPr>
        <p:cxnSp>
          <p:nvCxnSpPr>
            <p:cNvPr id="12" name="直接连接符 11">
              <a:extLst>
                <a:ext uri="{FF2B5EF4-FFF2-40B4-BE49-F238E27FC236}">
                  <a16:creationId xmlns="" xmlns:a16="http://schemas.microsoft.com/office/drawing/2014/main" id="{3C910017-2DA0-4B75-B84E-0A77E70D9F58}"/>
                </a:ext>
              </a:extLst>
            </p:cNvPr>
            <p:cNvCxnSpPr/>
            <p:nvPr/>
          </p:nvCxnSpPr>
          <p:spPr>
            <a:xfrm>
              <a:off x="2079812" y="4285130"/>
              <a:ext cx="733056" cy="0"/>
            </a:xfrm>
            <a:prstGeom prst="line">
              <a:avLst/>
            </a:prstGeom>
            <a:grpFill/>
            <a:ln w="38100">
              <a:solidFill>
                <a:srgbClr val="F94F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等腰三角形 12">
              <a:extLst>
                <a:ext uri="{FF2B5EF4-FFF2-40B4-BE49-F238E27FC236}">
                  <a16:creationId xmlns="" xmlns:a16="http://schemas.microsoft.com/office/drawing/2014/main" id="{1ED30C83-0B48-4AE8-9D27-286532E35926}"/>
                </a:ext>
              </a:extLst>
            </p:cNvPr>
            <p:cNvSpPr/>
            <p:nvPr/>
          </p:nvSpPr>
          <p:spPr>
            <a:xfrm rot="10800000">
              <a:off x="2325234" y="4322670"/>
              <a:ext cx="264895" cy="228358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0FE7E78E-E176-4A84-B032-F25871C144A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1" y="2130990"/>
            <a:ext cx="3609508" cy="2406339"/>
          </a:xfrm>
          <a:prstGeom prst="rect">
            <a:avLst/>
          </a:prstGeom>
        </p:spPr>
      </p:pic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C2210B59-5B53-4991-BADC-F7D1D7BEFC95}"/>
              </a:ext>
            </a:extLst>
          </p:cNvPr>
          <p:cNvGrpSpPr/>
          <p:nvPr/>
        </p:nvGrpSpPr>
        <p:grpSpPr>
          <a:xfrm>
            <a:off x="8200279" y="4876279"/>
            <a:ext cx="1600286" cy="280412"/>
            <a:chOff x="2079812" y="4270616"/>
            <a:chExt cx="733056" cy="280412"/>
          </a:xfrm>
          <a:solidFill>
            <a:srgbClr val="F94F83"/>
          </a:solidFill>
        </p:grpSpPr>
        <p:cxnSp>
          <p:nvCxnSpPr>
            <p:cNvPr id="16" name="直接连接符 15">
              <a:extLst>
                <a:ext uri="{FF2B5EF4-FFF2-40B4-BE49-F238E27FC236}">
                  <a16:creationId xmlns="" xmlns:a16="http://schemas.microsoft.com/office/drawing/2014/main" id="{ADC26E8A-28F7-4F54-AC35-39597F75EC18}"/>
                </a:ext>
              </a:extLst>
            </p:cNvPr>
            <p:cNvCxnSpPr/>
            <p:nvPr/>
          </p:nvCxnSpPr>
          <p:spPr>
            <a:xfrm>
              <a:off x="2079812" y="4270616"/>
              <a:ext cx="733056" cy="0"/>
            </a:xfrm>
            <a:prstGeom prst="line">
              <a:avLst/>
            </a:prstGeom>
            <a:grpFill/>
            <a:ln w="38100">
              <a:solidFill>
                <a:srgbClr val="F94F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等腰三角形 16">
              <a:extLst>
                <a:ext uri="{FF2B5EF4-FFF2-40B4-BE49-F238E27FC236}">
                  <a16:creationId xmlns="" xmlns:a16="http://schemas.microsoft.com/office/drawing/2014/main" id="{2B7AE1BA-94BD-40E7-A36E-1682E1534CBD}"/>
                </a:ext>
              </a:extLst>
            </p:cNvPr>
            <p:cNvSpPr/>
            <p:nvPr/>
          </p:nvSpPr>
          <p:spPr>
            <a:xfrm rot="10800000">
              <a:off x="2325234" y="4322670"/>
              <a:ext cx="264895" cy="228358"/>
            </a:xfrm>
            <a:prstGeom prst="triangle">
              <a:avLst/>
            </a:prstGeom>
            <a:grpFill/>
            <a:ln>
              <a:solidFill>
                <a:srgbClr val="F94F8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8AE5C94F-B5E1-4265-8988-4335C5BDBED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41863" y="972206"/>
            <a:ext cx="1801372" cy="1920244"/>
          </a:xfrm>
          <a:prstGeom prst="rect">
            <a:avLst/>
          </a:prstGeom>
        </p:spPr>
      </p:pic>
      <p:sp>
        <p:nvSpPr>
          <p:cNvPr id="18" name="副标题 2">
            <a:extLst>
              <a:ext uri="{FF2B5EF4-FFF2-40B4-BE49-F238E27FC236}">
                <a16:creationId xmlns="" xmlns:a16="http://schemas.microsoft.com/office/drawing/2014/main" id="{39147E7D-C517-4B00-80B0-3645DAF7ECCB}"/>
              </a:ext>
            </a:extLst>
          </p:cNvPr>
          <p:cNvSpPr txBox="1">
            <a:spLocks/>
          </p:cNvSpPr>
          <p:nvPr/>
        </p:nvSpPr>
        <p:spPr>
          <a:xfrm>
            <a:off x="635136" y="604913"/>
            <a:ext cx="3623132" cy="13110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9600" b="1" dirty="0">
                <a:solidFill>
                  <a:srgbClr val="DF245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by Face" panose="00000400000000000000" pitchFamily="2" charset="0"/>
                <a:ea typeface="黑体" panose="02010609060101010101" pitchFamily="49" charset="-122"/>
              </a:rPr>
              <a:t>LOVE</a:t>
            </a:r>
            <a:endParaRPr lang="zh-CN" altLang="en-US" sz="9600" b="1" dirty="0">
              <a:solidFill>
                <a:srgbClr val="DF245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by Face" panose="00000400000000000000" pitchFamily="2" charset="0"/>
              <a:ea typeface="黑体" panose="02010609060101010101" pitchFamily="49" charset="-122"/>
            </a:endParaRPr>
          </a:p>
        </p:txBody>
      </p:sp>
      <p:sp>
        <p:nvSpPr>
          <p:cNvPr id="19" name="心形 18">
            <a:extLst>
              <a:ext uri="{FF2B5EF4-FFF2-40B4-BE49-F238E27FC236}">
                <a16:creationId xmlns="" xmlns:a16="http://schemas.microsoft.com/office/drawing/2014/main" id="{4052CDEE-C5F4-4BF1-A83B-312603105B0C}"/>
              </a:ext>
            </a:extLst>
          </p:cNvPr>
          <p:cNvSpPr/>
          <p:nvPr/>
        </p:nvSpPr>
        <p:spPr>
          <a:xfrm rot="2203145">
            <a:off x="3910395" y="604913"/>
            <a:ext cx="217451" cy="217451"/>
          </a:xfrm>
          <a:prstGeom prst="heart">
            <a:avLst/>
          </a:prstGeom>
          <a:solidFill>
            <a:srgbClr val="DF24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心形 19">
            <a:extLst>
              <a:ext uri="{FF2B5EF4-FFF2-40B4-BE49-F238E27FC236}">
                <a16:creationId xmlns="" xmlns:a16="http://schemas.microsoft.com/office/drawing/2014/main" id="{27B9E4B6-F38D-41F6-86A0-172409D7F057}"/>
              </a:ext>
            </a:extLst>
          </p:cNvPr>
          <p:cNvSpPr/>
          <p:nvPr/>
        </p:nvSpPr>
        <p:spPr>
          <a:xfrm rot="13962392">
            <a:off x="923341" y="1688109"/>
            <a:ext cx="217451" cy="249282"/>
          </a:xfrm>
          <a:prstGeom prst="heart">
            <a:avLst/>
          </a:prstGeom>
          <a:solidFill>
            <a:srgbClr val="DF24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AB706865-84F6-408E-9014-EEE85B709876}"/>
              </a:ext>
            </a:extLst>
          </p:cNvPr>
          <p:cNvSpPr/>
          <p:nvPr/>
        </p:nvSpPr>
        <p:spPr>
          <a:xfrm>
            <a:off x="1291311" y="4814232"/>
            <a:ext cx="9797866" cy="14388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000"/>
              </a:lnSpc>
            </a:pPr>
            <a:r>
              <a:rPr lang="zh-CN" altLang="en-US" sz="16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醒来觉得甚是爱你。</a:t>
            </a:r>
          </a:p>
          <a:p>
            <a:pPr algn="ctr">
              <a:lnSpc>
                <a:spcPts val="2500"/>
              </a:lnSpc>
            </a:pPr>
            <a:r>
              <a:rPr lang="zh-CN" altLang="en-US" sz="16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我愿意舍弃一切，以想念你终此一生。</a:t>
            </a:r>
          </a:p>
          <a:p>
            <a:pPr algn="ctr">
              <a:lnSpc>
                <a:spcPts val="2500"/>
              </a:lnSpc>
            </a:pPr>
            <a:r>
              <a:rPr lang="zh-CN" altLang="en-US" sz="16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我一天一天明白你的平凡，同时却一天一天愈更深切地爱你。你如照镜子，你不会看得见你特别好的所在，但你如走进我的心里来时，你一定能知道自己是怎样好法。</a:t>
            </a:r>
          </a:p>
        </p:txBody>
      </p:sp>
    </p:spTree>
    <p:extLst>
      <p:ext uri="{BB962C8B-B14F-4D97-AF65-F5344CB8AC3E}">
        <p14:creationId xmlns:p14="http://schemas.microsoft.com/office/powerpoint/2010/main" val="304548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 animBg="1"/>
      <p:bldP spid="20" grpId="0" animBg="1"/>
      <p:bldP spid="2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E9223F5C-5FBC-48C5-85B5-54D417305A0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74170" y="0"/>
            <a:ext cx="12627428" cy="711200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="" xmlns:a16="http://schemas.microsoft.com/office/drawing/2014/main" id="{94E59E63-DFA3-4017-8DC6-5C8433F32BCD}"/>
              </a:ext>
            </a:extLst>
          </p:cNvPr>
          <p:cNvSpPr/>
          <p:nvPr/>
        </p:nvSpPr>
        <p:spPr>
          <a:xfrm>
            <a:off x="352588" y="295077"/>
            <a:ext cx="11551865" cy="6226493"/>
          </a:xfrm>
          <a:prstGeom prst="rect">
            <a:avLst/>
          </a:prstGeom>
          <a:gradFill flip="none" rotWithShape="1">
            <a:gsLst>
              <a:gs pos="0">
                <a:srgbClr val="FFE4E8"/>
              </a:gs>
              <a:gs pos="100000">
                <a:srgbClr val="FFA1AC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outerShdw blurRad="342900" sx="101000" sy="101000" algn="ctr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5EB72D68-DC11-43CD-8989-728BE122918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368983">
            <a:off x="526475" y="650536"/>
            <a:ext cx="1481230" cy="1182979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A6AFA0E2-42C8-44BB-873C-74DDD583402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414903">
            <a:off x="1388193" y="994943"/>
            <a:ext cx="992766" cy="792869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58F1BD22-50A3-49F1-A4B6-BFD0C706614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04758" y="3408323"/>
            <a:ext cx="3599695" cy="3599695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A2838657-1D50-41C1-9859-E81FD175979E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81592" y="804804"/>
            <a:ext cx="3027444" cy="1009148"/>
          </a:xfrm>
          <a:prstGeom prst="rect">
            <a:avLst/>
          </a:prstGeom>
        </p:spPr>
      </p:pic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51377544-AA13-4CE8-9BA4-FA629E742F67}"/>
              </a:ext>
            </a:extLst>
          </p:cNvPr>
          <p:cNvSpPr/>
          <p:nvPr/>
        </p:nvSpPr>
        <p:spPr>
          <a:xfrm>
            <a:off x="1790893" y="2437827"/>
            <a:ext cx="6452401" cy="30418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</a:pPr>
            <a:r>
              <a:rPr lang="zh-CN" altLang="en-US" sz="16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醒来觉得甚是爱你。</a:t>
            </a:r>
          </a:p>
          <a:p>
            <a:pPr>
              <a:lnSpc>
                <a:spcPts val="2500"/>
              </a:lnSpc>
            </a:pPr>
            <a:r>
              <a:rPr lang="zh-CN" altLang="en-US" sz="16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我愿意舍弃一切，以想念你终此一生。</a:t>
            </a:r>
          </a:p>
          <a:p>
            <a:pPr>
              <a:lnSpc>
                <a:spcPts val="2500"/>
              </a:lnSpc>
            </a:pPr>
            <a:r>
              <a:rPr lang="zh-CN" altLang="en-US" sz="16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我一天一天明白你的平凡，同时却一天一天愈更深切地爱你。你如照镜子，你不会看得见你特别好的所在，但你如走进我的心里来时，你一定能知道自己是怎样好法。</a:t>
            </a:r>
          </a:p>
          <a:p>
            <a:pPr>
              <a:lnSpc>
                <a:spcPts val="2500"/>
              </a:lnSpc>
            </a:pPr>
            <a:r>
              <a:rPr lang="zh-CN" altLang="en-US" sz="16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我们都是世上多余的人，但至少我们对于彼此都是世界最重要的人。</a:t>
            </a:r>
          </a:p>
          <a:p>
            <a:pPr>
              <a:lnSpc>
                <a:spcPts val="2500"/>
              </a:lnSpc>
            </a:pPr>
            <a:r>
              <a:rPr lang="zh-CN" altLang="en-US" sz="16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我想作诗，写雨，写夜的相思，写你，写不出。</a:t>
            </a:r>
          </a:p>
          <a:p>
            <a:pPr>
              <a:lnSpc>
                <a:spcPts val="2500"/>
              </a:lnSpc>
            </a:pPr>
            <a:r>
              <a:rPr lang="zh-CN" altLang="en-US" sz="16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如果不是因为这世界有些古怪，我巴不得永远和你厮守在一起。</a:t>
            </a:r>
          </a:p>
          <a:p>
            <a:pPr>
              <a:lnSpc>
                <a:spcPts val="2500"/>
              </a:lnSpc>
            </a:pPr>
            <a:r>
              <a:rPr lang="zh-CN" altLang="en-US" sz="16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寄给你全宇宙的爱和自太古至永劫的思念。</a:t>
            </a:r>
          </a:p>
        </p:txBody>
      </p:sp>
    </p:spTree>
    <p:extLst>
      <p:ext uri="{BB962C8B-B14F-4D97-AF65-F5344CB8AC3E}">
        <p14:creationId xmlns:p14="http://schemas.microsoft.com/office/powerpoint/2010/main" val="2817318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E9223F5C-5FBC-48C5-85B5-54D417305A0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74170" y="0"/>
            <a:ext cx="12627428" cy="711200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="" xmlns:a16="http://schemas.microsoft.com/office/drawing/2014/main" id="{94E59E63-DFA3-4017-8DC6-5C8433F32BCD}"/>
              </a:ext>
            </a:extLst>
          </p:cNvPr>
          <p:cNvSpPr/>
          <p:nvPr/>
        </p:nvSpPr>
        <p:spPr>
          <a:xfrm>
            <a:off x="320067" y="315753"/>
            <a:ext cx="11551865" cy="6226493"/>
          </a:xfrm>
          <a:prstGeom prst="rect">
            <a:avLst/>
          </a:prstGeom>
          <a:gradFill flip="none" rotWithShape="1">
            <a:gsLst>
              <a:gs pos="0">
                <a:srgbClr val="FFE4E8"/>
              </a:gs>
              <a:gs pos="100000">
                <a:srgbClr val="FFA1AC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outerShdw blurRad="342900" sx="101000" sy="101000" algn="ctr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A378363C-A8FC-417F-8662-C7BDBB6E5F90}"/>
              </a:ext>
            </a:extLst>
          </p:cNvPr>
          <p:cNvSpPr/>
          <p:nvPr/>
        </p:nvSpPr>
        <p:spPr>
          <a:xfrm>
            <a:off x="6041044" y="2254920"/>
            <a:ext cx="5152735" cy="2846624"/>
          </a:xfrm>
          <a:prstGeom prst="rect">
            <a:avLst/>
          </a:prstGeom>
          <a:solidFill>
            <a:srgbClr val="F94F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占位符 12">
            <a:extLst>
              <a:ext uri="{FF2B5EF4-FFF2-40B4-BE49-F238E27FC236}">
                <a16:creationId xmlns="" xmlns:a16="http://schemas.microsoft.com/office/drawing/2014/main" id="{CE97D297-305E-4BCE-A721-3D3652C728D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33980" y="3074049"/>
            <a:ext cx="4269936" cy="2846624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3917FB4A-D18E-47B3-8AE9-BBA7E4A465C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7904" y="765910"/>
            <a:ext cx="1801372" cy="2880366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7DBB95AE-ABFB-43F3-8E4D-71D3C28F7B12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08418" y="551849"/>
            <a:ext cx="3063514" cy="2389645"/>
          </a:xfrm>
          <a:prstGeom prst="rect">
            <a:avLst/>
          </a:prstGeom>
        </p:spPr>
      </p:pic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C96A18E0-74CA-402B-AEBB-83B2C162D9CF}"/>
              </a:ext>
            </a:extLst>
          </p:cNvPr>
          <p:cNvSpPr/>
          <p:nvPr/>
        </p:nvSpPr>
        <p:spPr>
          <a:xfrm>
            <a:off x="6267830" y="2701810"/>
            <a:ext cx="4676266" cy="20800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醒来觉得甚是爱你。</a:t>
            </a:r>
          </a:p>
          <a:p>
            <a:pPr>
              <a:lnSpc>
                <a:spcPts val="25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我愿意舍弃一切，以想念你终此一生。</a:t>
            </a:r>
          </a:p>
          <a:p>
            <a:pPr>
              <a:lnSpc>
                <a:spcPts val="25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我一天一天明白你的平凡，同时却一天一天愈更深切地爱你。你如照镜子，你不会看得见你特别好的所在，但你如走进我的心里来时，你一定能知道自己是怎样好法。</a:t>
            </a:r>
          </a:p>
        </p:txBody>
      </p:sp>
    </p:spTree>
    <p:extLst>
      <p:ext uri="{BB962C8B-B14F-4D97-AF65-F5344CB8AC3E}">
        <p14:creationId xmlns:p14="http://schemas.microsoft.com/office/powerpoint/2010/main" val="3853747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E9223F5C-5FBC-48C5-85B5-54D417305A0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74170" y="0"/>
            <a:ext cx="12627428" cy="711200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="" xmlns:a16="http://schemas.microsoft.com/office/drawing/2014/main" id="{94E59E63-DFA3-4017-8DC6-5C8433F32BCD}"/>
              </a:ext>
            </a:extLst>
          </p:cNvPr>
          <p:cNvSpPr/>
          <p:nvPr/>
        </p:nvSpPr>
        <p:spPr>
          <a:xfrm>
            <a:off x="320067" y="315753"/>
            <a:ext cx="11551865" cy="6226493"/>
          </a:xfrm>
          <a:prstGeom prst="rect">
            <a:avLst/>
          </a:prstGeom>
          <a:gradFill flip="none" rotWithShape="1">
            <a:gsLst>
              <a:gs pos="0">
                <a:srgbClr val="FFE4E8"/>
              </a:gs>
              <a:gs pos="100000">
                <a:srgbClr val="FFA1AC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outerShdw blurRad="342900" sx="101000" sy="101000" algn="ctr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MH_Picture_1">
            <a:extLst>
              <a:ext uri="{FF2B5EF4-FFF2-40B4-BE49-F238E27FC236}">
                <a16:creationId xmlns="" xmlns:a16="http://schemas.microsoft.com/office/drawing/2014/main" id="{66C9817A-6BAF-464C-93D7-2E6A8E4792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9974" y="1762903"/>
            <a:ext cx="2085492" cy="2085492"/>
          </a:xfrm>
          <a:prstGeom prst="ellipse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50800">
            <a:solidFill>
              <a:srgbClr val="F94F83"/>
            </a:solidFill>
            <a:miter lim="800000"/>
            <a:headEnd/>
            <a:tailEnd/>
          </a:ln>
        </p:spPr>
        <p:txBody>
          <a:bodyPr lIns="90149" tIns="46979" rIns="90149" bIns="46979" anchor="ctr"/>
          <a:lstStyle/>
          <a:p>
            <a:pPr algn="ctr" eaLnBrk="1" latinLnBrk="1" hangingPunct="1"/>
            <a:endParaRPr lang="zh-CN" altLang="en-US">
              <a:solidFill>
                <a:srgbClr val="FFFFFF"/>
              </a:solidFill>
              <a:ea typeface="微软雅黑" pitchFamily="34" charset="-122"/>
            </a:endParaRPr>
          </a:p>
        </p:txBody>
      </p:sp>
      <p:sp>
        <p:nvSpPr>
          <p:cNvPr id="9" name="MH_SubTitle_1">
            <a:extLst>
              <a:ext uri="{FF2B5EF4-FFF2-40B4-BE49-F238E27FC236}">
                <a16:creationId xmlns="" xmlns:a16="http://schemas.microsoft.com/office/drawing/2014/main" id="{7D8928EF-5824-49B5-9A51-6C992F7153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1363" y="4167409"/>
            <a:ext cx="1501427" cy="319013"/>
          </a:xfrm>
          <a:prstGeom prst="roundRect">
            <a:avLst>
              <a:gd name="adj" fmla="val 50000"/>
            </a:avLst>
          </a:prstGeom>
          <a:solidFill>
            <a:srgbClr val="F94F83"/>
          </a:solidFill>
          <a:ln>
            <a:noFill/>
          </a:ln>
          <a:extLst/>
        </p:spPr>
        <p:txBody>
          <a:bodyPr lIns="0" tIns="0" rIns="0" bIns="0" anchor="ctr"/>
          <a:lstStyle/>
          <a:p>
            <a:pPr algn="ctr" eaLnBrk="1" latinLnBrk="1" hangingPunct="1"/>
            <a:r>
              <a:rPr lang="en-US" altLang="zh-CN" dirty="0">
                <a:solidFill>
                  <a:srgbClr val="FFFFFF"/>
                </a:solidFill>
                <a:ea typeface="微软雅黑" pitchFamily="34" charset="-122"/>
              </a:rPr>
              <a:t>LOVE</a:t>
            </a:r>
            <a:endParaRPr lang="zh-CN" altLang="en-US" dirty="0">
              <a:solidFill>
                <a:srgbClr val="FFFFFF"/>
              </a:solidFill>
              <a:ea typeface="微软雅黑" pitchFamily="34" charset="-122"/>
            </a:endParaRPr>
          </a:p>
        </p:txBody>
      </p:sp>
      <p:sp>
        <p:nvSpPr>
          <p:cNvPr id="11" name="MH_Picture_2">
            <a:extLst>
              <a:ext uri="{FF2B5EF4-FFF2-40B4-BE49-F238E27FC236}">
                <a16:creationId xmlns="" xmlns:a16="http://schemas.microsoft.com/office/drawing/2014/main" id="{629B43FC-F1E3-44F4-94BB-7569AFFD7E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42100" y="1762903"/>
            <a:ext cx="2085492" cy="2085492"/>
          </a:xfrm>
          <a:prstGeom prst="ellipse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50800">
            <a:solidFill>
              <a:srgbClr val="F94F83"/>
            </a:solidFill>
            <a:miter lim="800000"/>
            <a:headEnd/>
            <a:tailEnd/>
          </a:ln>
        </p:spPr>
        <p:txBody>
          <a:bodyPr lIns="90149" tIns="46979" rIns="90149" bIns="46979" anchor="ctr"/>
          <a:lstStyle/>
          <a:p>
            <a:pPr algn="ctr" eaLnBrk="1" latinLnBrk="1" hangingPunct="1"/>
            <a:endParaRPr lang="zh-CN" altLang="en-US">
              <a:solidFill>
                <a:srgbClr val="FFFFFF"/>
              </a:solidFill>
              <a:ea typeface="微软雅黑" pitchFamily="34" charset="-122"/>
            </a:endParaRPr>
          </a:p>
        </p:txBody>
      </p:sp>
      <p:sp>
        <p:nvSpPr>
          <p:cNvPr id="12" name="MH_SubTitle_2">
            <a:extLst>
              <a:ext uri="{FF2B5EF4-FFF2-40B4-BE49-F238E27FC236}">
                <a16:creationId xmlns="" xmlns:a16="http://schemas.microsoft.com/office/drawing/2014/main" id="{F19EFE29-4592-4009-9CE9-DE2047B989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11902" y="4167409"/>
            <a:ext cx="1503014" cy="319013"/>
          </a:xfrm>
          <a:prstGeom prst="roundRect">
            <a:avLst>
              <a:gd name="adj" fmla="val 50000"/>
            </a:avLst>
          </a:prstGeom>
          <a:solidFill>
            <a:srgbClr val="F94F83"/>
          </a:solidFill>
          <a:ln>
            <a:noFill/>
          </a:ln>
          <a:extLst/>
        </p:spPr>
        <p:txBody>
          <a:bodyPr lIns="0" tIns="0" rIns="0" bIns="0" anchor="ctr"/>
          <a:lstStyle/>
          <a:p>
            <a:pPr algn="ctr" eaLnBrk="1" latinLnBrk="1" hangingPunct="1"/>
            <a:r>
              <a:rPr lang="en-US" altLang="zh-CN" dirty="0">
                <a:solidFill>
                  <a:srgbClr val="FFFFFF"/>
                </a:solidFill>
                <a:ea typeface="微软雅黑" pitchFamily="34" charset="-122"/>
              </a:rPr>
              <a:t>U</a:t>
            </a:r>
            <a:endParaRPr lang="zh-CN" altLang="en-US" dirty="0">
              <a:solidFill>
                <a:srgbClr val="FFFFFF"/>
              </a:solidFill>
              <a:ea typeface="微软雅黑" pitchFamily="34" charset="-122"/>
            </a:endParaRPr>
          </a:p>
        </p:txBody>
      </p:sp>
      <p:cxnSp>
        <p:nvCxnSpPr>
          <p:cNvPr id="14" name="AutoShape 10">
            <a:extLst>
              <a:ext uri="{FF2B5EF4-FFF2-40B4-BE49-F238E27FC236}">
                <a16:creationId xmlns="" xmlns:a16="http://schemas.microsoft.com/office/drawing/2014/main" id="{AB9E2014-C273-47E3-85E4-ED6A8574D9DE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7977113" y="1543878"/>
            <a:ext cx="0" cy="2942544"/>
          </a:xfrm>
          <a:prstGeom prst="straightConnector1">
            <a:avLst/>
          </a:prstGeom>
          <a:noFill/>
          <a:ln w="9525">
            <a:solidFill>
              <a:srgbClr val="F94F83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" name="MH_Picture_1">
            <a:extLst>
              <a:ext uri="{FF2B5EF4-FFF2-40B4-BE49-F238E27FC236}">
                <a16:creationId xmlns="" xmlns:a16="http://schemas.microsoft.com/office/drawing/2014/main" id="{BDA73807-CBDA-4875-BD80-8F02C4D3CD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5467" y="1762903"/>
            <a:ext cx="2085492" cy="2085492"/>
          </a:xfrm>
          <a:prstGeom prst="ellipse">
            <a:avLst/>
          </a:prstGeom>
          <a:blipFill dpi="0" rotWithShape="1">
            <a:blip r:embed="rId6"/>
            <a:srcRect/>
            <a:stretch>
              <a:fillRect/>
            </a:stretch>
          </a:blipFill>
          <a:ln w="50800">
            <a:solidFill>
              <a:srgbClr val="F94F83"/>
            </a:solidFill>
            <a:miter lim="800000"/>
            <a:headEnd/>
            <a:tailEnd/>
          </a:ln>
        </p:spPr>
        <p:txBody>
          <a:bodyPr lIns="90149" tIns="46979" rIns="90149" bIns="46979" anchor="ctr"/>
          <a:lstStyle/>
          <a:p>
            <a:pPr algn="ctr" eaLnBrk="1" latinLnBrk="1" hangingPunct="1"/>
            <a:endParaRPr lang="zh-CN" altLang="en-US">
              <a:solidFill>
                <a:srgbClr val="FFFFFF"/>
              </a:solidFill>
              <a:ea typeface="微软雅黑" pitchFamily="34" charset="-122"/>
            </a:endParaRPr>
          </a:p>
        </p:txBody>
      </p:sp>
      <p:sp>
        <p:nvSpPr>
          <p:cNvPr id="16" name="MH_SubTitle_1">
            <a:extLst>
              <a:ext uri="{FF2B5EF4-FFF2-40B4-BE49-F238E27FC236}">
                <a16:creationId xmlns="" xmlns:a16="http://schemas.microsoft.com/office/drawing/2014/main" id="{4AFB856D-C189-4E11-8B53-7DB9756735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6856" y="4167409"/>
            <a:ext cx="1501427" cy="319013"/>
          </a:xfrm>
          <a:prstGeom prst="roundRect">
            <a:avLst>
              <a:gd name="adj" fmla="val 50000"/>
            </a:avLst>
          </a:prstGeom>
          <a:solidFill>
            <a:srgbClr val="F94F83"/>
          </a:solidFill>
          <a:ln>
            <a:noFill/>
          </a:ln>
          <a:extLst/>
        </p:spPr>
        <p:txBody>
          <a:bodyPr lIns="0" tIns="0" rIns="0" bIns="0" anchor="ctr"/>
          <a:lstStyle/>
          <a:p>
            <a:pPr algn="ctr" eaLnBrk="1" latinLnBrk="1" hangingPunct="1"/>
            <a:r>
              <a:rPr lang="en-US" altLang="zh-CN" dirty="0">
                <a:solidFill>
                  <a:srgbClr val="FFFFFF"/>
                </a:solidFill>
                <a:ea typeface="微软雅黑" pitchFamily="34" charset="-122"/>
              </a:rPr>
              <a:t>I</a:t>
            </a:r>
            <a:endParaRPr lang="zh-CN" altLang="en-US" dirty="0">
              <a:solidFill>
                <a:srgbClr val="FFFFFF"/>
              </a:solidFill>
              <a:ea typeface="微软雅黑" pitchFamily="34" charset="-122"/>
            </a:endParaRPr>
          </a:p>
        </p:txBody>
      </p:sp>
      <p:cxnSp>
        <p:nvCxnSpPr>
          <p:cNvPr id="17" name="AutoShape 10">
            <a:extLst>
              <a:ext uri="{FF2B5EF4-FFF2-40B4-BE49-F238E27FC236}">
                <a16:creationId xmlns="" xmlns:a16="http://schemas.microsoft.com/office/drawing/2014/main" id="{EF39F786-33A8-4CB0-A5F2-84DA6D27CF78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092606" y="1543878"/>
            <a:ext cx="0" cy="2942544"/>
          </a:xfrm>
          <a:prstGeom prst="straightConnector1">
            <a:avLst/>
          </a:prstGeom>
          <a:noFill/>
          <a:ln w="9525">
            <a:solidFill>
              <a:srgbClr val="F94F83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CDB7B2C5-B890-458F-B3DC-1EC8432EF202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6996" y="607914"/>
            <a:ext cx="1801372" cy="1920244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A474F54D-806B-4B31-A8FF-09D9BCC05543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67582" y="499331"/>
            <a:ext cx="1801372" cy="1920244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AF1AD2A7-6C4A-4B1E-B8AC-76C7125CB920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018" y="533969"/>
            <a:ext cx="1801372" cy="1801372"/>
          </a:xfrm>
          <a:prstGeom prst="rect">
            <a:avLst/>
          </a:prstGeom>
        </p:spPr>
      </p:pic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2B245266-28DD-42F2-B2C6-9AA608A1D2FC}"/>
              </a:ext>
            </a:extLst>
          </p:cNvPr>
          <p:cNvSpPr/>
          <p:nvPr/>
        </p:nvSpPr>
        <p:spPr>
          <a:xfrm>
            <a:off x="1277870" y="4702958"/>
            <a:ext cx="9797866" cy="14388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000"/>
              </a:lnSpc>
            </a:pPr>
            <a:r>
              <a:rPr lang="zh-CN" altLang="en-US" sz="16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醒来觉得甚是爱你。</a:t>
            </a:r>
          </a:p>
          <a:p>
            <a:pPr algn="ctr">
              <a:lnSpc>
                <a:spcPts val="2500"/>
              </a:lnSpc>
            </a:pPr>
            <a:r>
              <a:rPr lang="zh-CN" altLang="en-US" sz="16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我愿意舍弃一切，以想念你终此一生。</a:t>
            </a:r>
          </a:p>
          <a:p>
            <a:pPr algn="ctr">
              <a:lnSpc>
                <a:spcPts val="2500"/>
              </a:lnSpc>
            </a:pPr>
            <a:r>
              <a:rPr lang="zh-CN" altLang="en-US" sz="16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我一天一天明白你的平凡，同时却一天一天愈更深切地爱你。你如照镜子，你不会看得见你特别好的所在，但你如走进我的心里来时，你一定能知道自己是怎样好法。</a:t>
            </a:r>
          </a:p>
        </p:txBody>
      </p:sp>
    </p:spTree>
    <p:extLst>
      <p:ext uri="{BB962C8B-B14F-4D97-AF65-F5344CB8AC3E}">
        <p14:creationId xmlns:p14="http://schemas.microsoft.com/office/powerpoint/2010/main" val="1123137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 animBg="1"/>
      <p:bldP spid="12" grpId="0" animBg="1"/>
      <p:bldP spid="15" grpId="0" animBg="1"/>
      <p:bldP spid="16" grpId="0" animBg="1"/>
      <p:bldP spid="1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98AE8BB4-0073-4EA7-96E3-38A7B59D47E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74170" y="0"/>
            <a:ext cx="12627428" cy="7112000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B2F5C95F-18B3-401E-B15E-CE1C97473E92}"/>
              </a:ext>
            </a:extLst>
          </p:cNvPr>
          <p:cNvSpPr/>
          <p:nvPr/>
        </p:nvSpPr>
        <p:spPr>
          <a:xfrm>
            <a:off x="352588" y="295077"/>
            <a:ext cx="11551865" cy="6226493"/>
          </a:xfrm>
          <a:prstGeom prst="rect">
            <a:avLst/>
          </a:prstGeom>
          <a:gradFill flip="none" rotWithShape="1">
            <a:gsLst>
              <a:gs pos="0">
                <a:srgbClr val="FFE4E8"/>
              </a:gs>
              <a:gs pos="100000">
                <a:srgbClr val="FFA1AC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outerShdw blurRad="342900" sx="101000" sy="101000" algn="ctr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9" name="图片 28">
            <a:extLst>
              <a:ext uri="{FF2B5EF4-FFF2-40B4-BE49-F238E27FC236}">
                <a16:creationId xmlns="" xmlns:a16="http://schemas.microsoft.com/office/drawing/2014/main" id="{3D6955BE-892A-44CC-B275-38B8341440A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334521">
            <a:off x="3619894" y="3525935"/>
            <a:ext cx="1801372" cy="1438659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="" xmlns:a16="http://schemas.microsoft.com/office/drawing/2014/main" id="{2E48A2E1-7ECB-42A3-98E7-28DD8FFE4B0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4500" y="706789"/>
            <a:ext cx="1801372" cy="1438659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="" xmlns:a16="http://schemas.microsoft.com/office/drawing/2014/main" id="{0394F603-4BD5-4B6F-8E68-3E8C80D65B9A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4184" y="599736"/>
            <a:ext cx="6556671" cy="5617173"/>
          </a:xfrm>
          <a:prstGeom prst="rect">
            <a:avLst/>
          </a:prstGeom>
        </p:spPr>
      </p:pic>
      <p:sp>
        <p:nvSpPr>
          <p:cNvPr id="11" name="心形 10">
            <a:extLst>
              <a:ext uri="{FF2B5EF4-FFF2-40B4-BE49-F238E27FC236}">
                <a16:creationId xmlns="" xmlns:a16="http://schemas.microsoft.com/office/drawing/2014/main" id="{C886BB1F-FD90-4797-979F-59A613D66055}"/>
              </a:ext>
            </a:extLst>
          </p:cNvPr>
          <p:cNvSpPr/>
          <p:nvPr/>
        </p:nvSpPr>
        <p:spPr>
          <a:xfrm>
            <a:off x="735507" y="2915728"/>
            <a:ext cx="1886856" cy="1625602"/>
          </a:xfrm>
          <a:prstGeom prst="heart">
            <a:avLst/>
          </a:prstGeom>
          <a:gradFill flip="none" rotWithShape="1">
            <a:gsLst>
              <a:gs pos="0">
                <a:srgbClr val="FFC3D9"/>
              </a:gs>
              <a:gs pos="100000">
                <a:srgbClr val="FFB0CB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innerShdw blurRad="127000" dist="50800" dir="13500000">
              <a:prstClr val="black">
                <a:alpha val="4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3" name="心形 12">
            <a:extLst>
              <a:ext uri="{FF2B5EF4-FFF2-40B4-BE49-F238E27FC236}">
                <a16:creationId xmlns="" xmlns:a16="http://schemas.microsoft.com/office/drawing/2014/main" id="{8CE95840-FFED-4CD4-B981-AE5B4D44C339}"/>
              </a:ext>
            </a:extLst>
          </p:cNvPr>
          <p:cNvSpPr/>
          <p:nvPr/>
        </p:nvSpPr>
        <p:spPr>
          <a:xfrm rot="999971">
            <a:off x="1483048" y="1008657"/>
            <a:ext cx="1226005" cy="1056252"/>
          </a:xfrm>
          <a:prstGeom prst="heart">
            <a:avLst/>
          </a:prstGeom>
          <a:gradFill flip="none" rotWithShape="1">
            <a:gsLst>
              <a:gs pos="0">
                <a:srgbClr val="FFCFE3"/>
              </a:gs>
              <a:gs pos="100000">
                <a:srgbClr val="FFCCE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innerShdw blurRad="127000" dist="50800" dir="13500000">
              <a:prstClr val="black">
                <a:alpha val="4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4" name="心形 13">
            <a:extLst>
              <a:ext uri="{FF2B5EF4-FFF2-40B4-BE49-F238E27FC236}">
                <a16:creationId xmlns="" xmlns:a16="http://schemas.microsoft.com/office/drawing/2014/main" id="{C75F321C-6BD2-4AE1-9D5A-20573B9F760F}"/>
              </a:ext>
            </a:extLst>
          </p:cNvPr>
          <p:cNvSpPr/>
          <p:nvPr/>
        </p:nvSpPr>
        <p:spPr>
          <a:xfrm rot="19870427">
            <a:off x="656528" y="650244"/>
            <a:ext cx="739465" cy="637078"/>
          </a:xfrm>
          <a:prstGeom prst="heart">
            <a:avLst/>
          </a:prstGeom>
          <a:gradFill flip="none" rotWithShape="1">
            <a:gsLst>
              <a:gs pos="0">
                <a:srgbClr val="FFCFE3"/>
              </a:gs>
              <a:gs pos="100000">
                <a:srgbClr val="FFCCE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innerShdw blurRad="127000" dist="50800" dir="13500000">
              <a:prstClr val="black">
                <a:alpha val="4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5" name="心形 14">
            <a:extLst>
              <a:ext uri="{FF2B5EF4-FFF2-40B4-BE49-F238E27FC236}">
                <a16:creationId xmlns="" xmlns:a16="http://schemas.microsoft.com/office/drawing/2014/main" id="{C28D868B-DB41-45FA-A7DA-6855E7225C78}"/>
              </a:ext>
            </a:extLst>
          </p:cNvPr>
          <p:cNvSpPr/>
          <p:nvPr/>
        </p:nvSpPr>
        <p:spPr>
          <a:xfrm rot="1941524">
            <a:off x="10790116" y="2541510"/>
            <a:ext cx="917629" cy="790574"/>
          </a:xfrm>
          <a:prstGeom prst="heart">
            <a:avLst/>
          </a:prstGeom>
          <a:gradFill flip="none" rotWithShape="1">
            <a:gsLst>
              <a:gs pos="0">
                <a:srgbClr val="FFBBD3"/>
              </a:gs>
              <a:gs pos="100000">
                <a:srgbClr val="FFACC9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innerShdw blurRad="127000" dist="50800" dir="13500000">
              <a:prstClr val="black">
                <a:alpha val="4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6" name="心形 15">
            <a:extLst>
              <a:ext uri="{FF2B5EF4-FFF2-40B4-BE49-F238E27FC236}">
                <a16:creationId xmlns="" xmlns:a16="http://schemas.microsoft.com/office/drawing/2014/main" id="{A6A74E90-851E-4456-A4F5-C55DFF8C87AC}"/>
              </a:ext>
            </a:extLst>
          </p:cNvPr>
          <p:cNvSpPr/>
          <p:nvPr/>
        </p:nvSpPr>
        <p:spPr>
          <a:xfrm rot="2422954">
            <a:off x="10309112" y="5160206"/>
            <a:ext cx="1183053" cy="1019247"/>
          </a:xfrm>
          <a:prstGeom prst="heart">
            <a:avLst/>
          </a:prstGeom>
          <a:gradFill flip="none" rotWithShape="1">
            <a:gsLst>
              <a:gs pos="0">
                <a:srgbClr val="FF98B9"/>
              </a:gs>
              <a:gs pos="100000">
                <a:srgbClr val="FF84AA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innerShdw blurRad="127000" dist="50800" dir="13500000">
              <a:prstClr val="black">
                <a:alpha val="4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7" name="心形 16">
            <a:extLst>
              <a:ext uri="{FF2B5EF4-FFF2-40B4-BE49-F238E27FC236}">
                <a16:creationId xmlns="" xmlns:a16="http://schemas.microsoft.com/office/drawing/2014/main" id="{47FCC6BE-C794-417B-ADB1-9457DB21D1C7}"/>
              </a:ext>
            </a:extLst>
          </p:cNvPr>
          <p:cNvSpPr/>
          <p:nvPr/>
        </p:nvSpPr>
        <p:spPr>
          <a:xfrm rot="20091940">
            <a:off x="1831231" y="5595155"/>
            <a:ext cx="704642" cy="607077"/>
          </a:xfrm>
          <a:prstGeom prst="heart">
            <a:avLst/>
          </a:prstGeom>
          <a:gradFill flip="none" rotWithShape="1">
            <a:gsLst>
              <a:gs pos="0">
                <a:srgbClr val="FFA0BF"/>
              </a:gs>
              <a:gs pos="100000">
                <a:srgbClr val="FF91B4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innerShdw blurRad="127000" dist="50800" dir="13500000">
              <a:prstClr val="black">
                <a:alpha val="4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8" name="心形 17">
            <a:extLst>
              <a:ext uri="{FF2B5EF4-FFF2-40B4-BE49-F238E27FC236}">
                <a16:creationId xmlns="" xmlns:a16="http://schemas.microsoft.com/office/drawing/2014/main" id="{5652FAB8-F16B-45A3-83DE-CE3A6AF0185B}"/>
              </a:ext>
            </a:extLst>
          </p:cNvPr>
          <p:cNvSpPr/>
          <p:nvPr/>
        </p:nvSpPr>
        <p:spPr>
          <a:xfrm rot="869971">
            <a:off x="599769" y="5048659"/>
            <a:ext cx="496186" cy="427483"/>
          </a:xfrm>
          <a:prstGeom prst="heart">
            <a:avLst/>
          </a:prstGeom>
          <a:gradFill flip="none" rotWithShape="1">
            <a:gsLst>
              <a:gs pos="0">
                <a:srgbClr val="FFAAC7"/>
              </a:gs>
              <a:gs pos="100000">
                <a:srgbClr val="FF9BBB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innerShdw blurRad="127000" dist="50800" dir="13500000">
              <a:prstClr val="black">
                <a:alpha val="4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9" name="心形 18">
            <a:extLst>
              <a:ext uri="{FF2B5EF4-FFF2-40B4-BE49-F238E27FC236}">
                <a16:creationId xmlns="" xmlns:a16="http://schemas.microsoft.com/office/drawing/2014/main" id="{E6BF1D19-4BD3-4D8F-A6EB-8456D4814A20}"/>
              </a:ext>
            </a:extLst>
          </p:cNvPr>
          <p:cNvSpPr/>
          <p:nvPr/>
        </p:nvSpPr>
        <p:spPr>
          <a:xfrm rot="20600029" flipH="1">
            <a:off x="9695349" y="1313719"/>
            <a:ext cx="1226005" cy="1056252"/>
          </a:xfrm>
          <a:prstGeom prst="heart">
            <a:avLst/>
          </a:prstGeom>
          <a:gradFill flip="none" rotWithShape="1">
            <a:gsLst>
              <a:gs pos="0">
                <a:srgbClr val="FFCCE1"/>
              </a:gs>
              <a:gs pos="100000">
                <a:srgbClr val="FFC0D7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innerShdw blurRad="127000" dist="50800" dir="13500000">
              <a:prstClr val="black">
                <a:alpha val="4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0" name="心形 19">
            <a:extLst>
              <a:ext uri="{FF2B5EF4-FFF2-40B4-BE49-F238E27FC236}">
                <a16:creationId xmlns="" xmlns:a16="http://schemas.microsoft.com/office/drawing/2014/main" id="{D2FFB769-4483-413F-89A5-06F3AD144059}"/>
              </a:ext>
            </a:extLst>
          </p:cNvPr>
          <p:cNvSpPr/>
          <p:nvPr/>
        </p:nvSpPr>
        <p:spPr>
          <a:xfrm rot="1729573" flipH="1">
            <a:off x="11008409" y="536498"/>
            <a:ext cx="739465" cy="637078"/>
          </a:xfrm>
          <a:prstGeom prst="heart">
            <a:avLst/>
          </a:prstGeom>
          <a:gradFill flip="none" rotWithShape="1">
            <a:gsLst>
              <a:gs pos="0">
                <a:srgbClr val="FFCFE3"/>
              </a:gs>
              <a:gs pos="100000">
                <a:srgbClr val="FFCCE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innerShdw blurRad="127000" dist="50800" dir="13500000">
              <a:prstClr val="black">
                <a:alpha val="4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" name="心形 20">
            <a:extLst>
              <a:ext uri="{FF2B5EF4-FFF2-40B4-BE49-F238E27FC236}">
                <a16:creationId xmlns="" xmlns:a16="http://schemas.microsoft.com/office/drawing/2014/main" id="{E0B44463-C1C4-4DE5-AE8C-31099850D7E4}"/>
              </a:ext>
            </a:extLst>
          </p:cNvPr>
          <p:cNvSpPr/>
          <p:nvPr/>
        </p:nvSpPr>
        <p:spPr>
          <a:xfrm rot="19029272" flipH="1">
            <a:off x="9444313" y="5430644"/>
            <a:ext cx="792943" cy="683151"/>
          </a:xfrm>
          <a:prstGeom prst="heart">
            <a:avLst/>
          </a:prstGeom>
          <a:gradFill flip="none" rotWithShape="1">
            <a:gsLst>
              <a:gs pos="0">
                <a:srgbClr val="FF92B4"/>
              </a:gs>
              <a:gs pos="100000">
                <a:srgbClr val="FF84AA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innerShdw blurRad="127000" dist="50800" dir="13500000">
              <a:prstClr val="black">
                <a:alpha val="4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30" name="图片 29">
            <a:extLst>
              <a:ext uri="{FF2B5EF4-FFF2-40B4-BE49-F238E27FC236}">
                <a16:creationId xmlns="" xmlns:a16="http://schemas.microsoft.com/office/drawing/2014/main" id="{F3DB5C1B-F7BF-4E42-AB25-8177AC2526E5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494282">
            <a:off x="739376" y="1932439"/>
            <a:ext cx="1197371" cy="956276"/>
          </a:xfrm>
          <a:prstGeom prst="rect">
            <a:avLst/>
          </a:prstGeom>
        </p:spPr>
      </p:pic>
      <p:pic>
        <p:nvPicPr>
          <p:cNvPr id="32" name="图片 31">
            <a:extLst>
              <a:ext uri="{FF2B5EF4-FFF2-40B4-BE49-F238E27FC236}">
                <a16:creationId xmlns="" xmlns:a16="http://schemas.microsoft.com/office/drawing/2014/main" id="{0C4A3DB2-91E0-464D-9AAD-C94BA76793F7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1045">
            <a:off x="7547737" y="659510"/>
            <a:ext cx="1197371" cy="956276"/>
          </a:xfrm>
          <a:prstGeom prst="rect">
            <a:avLst/>
          </a:prstGeom>
        </p:spPr>
      </p:pic>
      <p:pic>
        <p:nvPicPr>
          <p:cNvPr id="35" name="图片 34">
            <a:extLst>
              <a:ext uri="{FF2B5EF4-FFF2-40B4-BE49-F238E27FC236}">
                <a16:creationId xmlns="" xmlns:a16="http://schemas.microsoft.com/office/drawing/2014/main" id="{5071838D-0C59-417F-95A7-10122AD3016B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682445">
            <a:off x="7126871" y="3657215"/>
            <a:ext cx="1219284" cy="973777"/>
          </a:xfrm>
          <a:prstGeom prst="rect">
            <a:avLst/>
          </a:prstGeom>
        </p:spPr>
      </p:pic>
      <p:sp>
        <p:nvSpPr>
          <p:cNvPr id="36" name="PA_文本框 76">
            <a:extLst>
              <a:ext uri="{FF2B5EF4-FFF2-40B4-BE49-F238E27FC236}">
                <a16:creationId xmlns="" xmlns:a16="http://schemas.microsoft.com/office/drawing/2014/main" id="{2461C66A-09E0-4C45-AC94-36496A7F000F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587202" y="2319823"/>
            <a:ext cx="304193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dirty="0">
                <a:solidFill>
                  <a:schemeClr val="bg1"/>
                </a:solidFill>
                <a:cs typeface="+mn-ea"/>
                <a:sym typeface="+mn-lt"/>
              </a:rPr>
              <a:t>HAPPY</a:t>
            </a:r>
            <a:endParaRPr lang="zh-CN" altLang="en-US" sz="6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C3A14427-AC47-4A1E-A6F7-8F42794CB06F}"/>
              </a:ext>
            </a:extLst>
          </p:cNvPr>
          <p:cNvGrpSpPr/>
          <p:nvPr/>
        </p:nvGrpSpPr>
        <p:grpSpPr>
          <a:xfrm>
            <a:off x="2937869" y="4259827"/>
            <a:ext cx="6241166" cy="1801372"/>
            <a:chOff x="2937869" y="4259827"/>
            <a:chExt cx="6241166" cy="1801372"/>
          </a:xfrm>
        </p:grpSpPr>
        <p:pic>
          <p:nvPicPr>
            <p:cNvPr id="33" name="图片 32">
              <a:extLst>
                <a:ext uri="{FF2B5EF4-FFF2-40B4-BE49-F238E27FC236}">
                  <a16:creationId xmlns="" xmlns:a16="http://schemas.microsoft.com/office/drawing/2014/main" id="{545815CE-8BA1-411A-B3F3-15D25593476E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8368983">
              <a:off x="2788744" y="4659054"/>
              <a:ext cx="1481230" cy="1182979"/>
            </a:xfrm>
            <a:prstGeom prst="rect">
              <a:avLst/>
            </a:prstGeom>
          </p:spPr>
        </p:pic>
        <p:grpSp>
          <p:nvGrpSpPr>
            <p:cNvPr id="3" name="组合 2">
              <a:extLst>
                <a:ext uri="{FF2B5EF4-FFF2-40B4-BE49-F238E27FC236}">
                  <a16:creationId xmlns="" xmlns:a16="http://schemas.microsoft.com/office/drawing/2014/main" id="{611A59DC-F1A9-4984-9A53-BB6F21737D48}"/>
                </a:ext>
              </a:extLst>
            </p:cNvPr>
            <p:cNvGrpSpPr/>
            <p:nvPr/>
          </p:nvGrpSpPr>
          <p:grpSpPr>
            <a:xfrm>
              <a:off x="3424419" y="4259827"/>
              <a:ext cx="5754616" cy="1801372"/>
              <a:chOff x="3424419" y="4259827"/>
              <a:chExt cx="5754616" cy="1801372"/>
            </a:xfrm>
          </p:grpSpPr>
          <p:pic>
            <p:nvPicPr>
              <p:cNvPr id="23" name="图片 22">
                <a:extLst>
                  <a:ext uri="{FF2B5EF4-FFF2-40B4-BE49-F238E27FC236}">
                    <a16:creationId xmlns="" xmlns:a16="http://schemas.microsoft.com/office/drawing/2014/main" id="{F3382266-8713-4DFA-B8D4-4D8430C9730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24419" y="4259827"/>
                <a:ext cx="5401067" cy="1801372"/>
              </a:xfrm>
              <a:prstGeom prst="rect">
                <a:avLst/>
              </a:prstGeom>
            </p:spPr>
          </p:pic>
          <p:pic>
            <p:nvPicPr>
              <p:cNvPr id="27" name="图片 26">
                <a:extLst>
                  <a:ext uri="{FF2B5EF4-FFF2-40B4-BE49-F238E27FC236}">
                    <a16:creationId xmlns="" xmlns:a16="http://schemas.microsoft.com/office/drawing/2014/main" id="{5EF79D80-330D-425D-B9FD-A4F4388D230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650576" y="4349303"/>
                <a:ext cx="1528459" cy="1220698"/>
              </a:xfrm>
              <a:prstGeom prst="rect">
                <a:avLst/>
              </a:prstGeom>
            </p:spPr>
          </p:pic>
          <p:pic>
            <p:nvPicPr>
              <p:cNvPr id="34" name="图片 33">
                <a:extLst>
                  <a:ext uri="{FF2B5EF4-FFF2-40B4-BE49-F238E27FC236}">
                    <a16:creationId xmlns="" xmlns:a16="http://schemas.microsoft.com/office/drawing/2014/main" id="{E32F9B8C-DA53-430D-AF5B-8B6365E62A2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21414903">
                <a:off x="3650462" y="5003461"/>
                <a:ext cx="992766" cy="792869"/>
              </a:xfrm>
              <a:prstGeom prst="rect">
                <a:avLst/>
              </a:prstGeom>
            </p:spPr>
          </p:pic>
          <p:sp>
            <p:nvSpPr>
              <p:cNvPr id="37" name="PA_文本框 76">
                <a:extLst>
                  <a:ext uri="{FF2B5EF4-FFF2-40B4-BE49-F238E27FC236}">
                    <a16:creationId xmlns="" xmlns:a16="http://schemas.microsoft.com/office/drawing/2014/main" id="{9F8C2BAC-81EB-4745-9B2F-5F799B14E888}"/>
                  </a:ext>
                </a:extLst>
              </p:cNvPr>
              <p:cNvSpPr txBox="1"/>
              <p:nvPr>
                <p:custDataLst>
                  <p:tags r:id="rId2"/>
                </p:custDataLst>
              </p:nvPr>
            </p:nvSpPr>
            <p:spPr>
              <a:xfrm>
                <a:off x="4069079" y="4752021"/>
                <a:ext cx="430857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3600" b="1" dirty="0">
                    <a:solidFill>
                      <a:srgbClr val="DF2451"/>
                    </a:solidFill>
                    <a:cs typeface="+mn-ea"/>
                    <a:sym typeface="+mn-lt"/>
                  </a:rPr>
                  <a:t>Valentine’s Day</a:t>
                </a:r>
                <a:endParaRPr lang="zh-CN" altLang="en-US" sz="3600" b="1" dirty="0">
                  <a:solidFill>
                    <a:srgbClr val="DF2451"/>
                  </a:solidFill>
                  <a:cs typeface="+mn-ea"/>
                  <a:sym typeface="+mn-lt"/>
                </a:endParaRPr>
              </a:p>
            </p:txBody>
          </p:sp>
        </p:grpSp>
      </p:grpSp>
      <p:pic>
        <p:nvPicPr>
          <p:cNvPr id="38" name="图片 37">
            <a:extLst>
              <a:ext uri="{FF2B5EF4-FFF2-40B4-BE49-F238E27FC236}">
                <a16:creationId xmlns="" xmlns:a16="http://schemas.microsoft.com/office/drawing/2014/main" id="{0032DA44-4800-4CC3-BC90-CF5F291B8E62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7214010">
            <a:off x="10222898" y="2576345"/>
            <a:ext cx="992766" cy="792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9475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25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75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25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4" presetClass="entr" presetSubtype="1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2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1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3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0068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E9223F5C-5FBC-48C5-85B5-54D417305A0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74170" y="0"/>
            <a:ext cx="12627428" cy="711200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="" xmlns:a16="http://schemas.microsoft.com/office/drawing/2014/main" id="{94E59E63-DFA3-4017-8DC6-5C8433F32BCD}"/>
              </a:ext>
            </a:extLst>
          </p:cNvPr>
          <p:cNvSpPr/>
          <p:nvPr/>
        </p:nvSpPr>
        <p:spPr>
          <a:xfrm>
            <a:off x="320067" y="315753"/>
            <a:ext cx="11551865" cy="6226493"/>
          </a:xfrm>
          <a:prstGeom prst="rect">
            <a:avLst/>
          </a:prstGeom>
          <a:gradFill flip="none" rotWithShape="1">
            <a:gsLst>
              <a:gs pos="0">
                <a:srgbClr val="FFE4E8"/>
              </a:gs>
              <a:gs pos="100000">
                <a:srgbClr val="FFA1AC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outerShdw blurRad="342900" sx="101000" sy="101000" algn="ctr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6" name="图片 25">
            <a:extLst>
              <a:ext uri="{FF2B5EF4-FFF2-40B4-BE49-F238E27FC236}">
                <a16:creationId xmlns="" xmlns:a16="http://schemas.microsoft.com/office/drawing/2014/main" id="{313C1C15-56C3-48C1-A28D-E3461F6FA40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861024">
            <a:off x="1446582" y="4080685"/>
            <a:ext cx="1481230" cy="1182979"/>
          </a:xfrm>
          <a:prstGeom prst="rect">
            <a:avLst/>
          </a:prstGeom>
        </p:spPr>
      </p:pic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6AD1A1A5-A1EA-4A5B-99E4-FA79FA585FD0}"/>
              </a:ext>
            </a:extLst>
          </p:cNvPr>
          <p:cNvGrpSpPr/>
          <p:nvPr/>
        </p:nvGrpSpPr>
        <p:grpSpPr>
          <a:xfrm>
            <a:off x="1246247" y="1606839"/>
            <a:ext cx="1525836" cy="1056252"/>
            <a:chOff x="1246247" y="1606839"/>
            <a:chExt cx="1525836" cy="1056252"/>
          </a:xfrm>
        </p:grpSpPr>
        <p:sp>
          <p:nvSpPr>
            <p:cNvPr id="27" name="心形 26">
              <a:extLst>
                <a:ext uri="{FF2B5EF4-FFF2-40B4-BE49-F238E27FC236}">
                  <a16:creationId xmlns="" xmlns:a16="http://schemas.microsoft.com/office/drawing/2014/main" id="{67FF35BC-E192-4D72-B861-974218F752AA}"/>
                </a:ext>
              </a:extLst>
            </p:cNvPr>
            <p:cNvSpPr/>
            <p:nvPr/>
          </p:nvSpPr>
          <p:spPr>
            <a:xfrm rot="20712162">
              <a:off x="1246247" y="1606839"/>
              <a:ext cx="1226005" cy="1056252"/>
            </a:xfrm>
            <a:prstGeom prst="heart">
              <a:avLst/>
            </a:prstGeom>
            <a:gradFill flip="none" rotWithShape="1">
              <a:gsLst>
                <a:gs pos="0">
                  <a:srgbClr val="FFCFE3"/>
                </a:gs>
                <a:gs pos="100000">
                  <a:srgbClr val="FFCCE0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27000" dist="50800" dir="13500000">
                <a:prstClr val="black">
                  <a:alpha val="46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pic>
          <p:nvPicPr>
            <p:cNvPr id="25" name="图片 24">
              <a:extLst>
                <a:ext uri="{FF2B5EF4-FFF2-40B4-BE49-F238E27FC236}">
                  <a16:creationId xmlns="" xmlns:a16="http://schemas.microsoft.com/office/drawing/2014/main" id="{0A1D696C-B049-4349-8633-F5002733EB1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45496">
              <a:off x="1703357" y="1742972"/>
              <a:ext cx="1068726" cy="853534"/>
            </a:xfrm>
            <a:prstGeom prst="rect">
              <a:avLst/>
            </a:prstGeom>
          </p:spPr>
        </p:pic>
      </p:grp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9D480638-87AE-4B9C-AC3F-943541ECF4E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6695" y="1178472"/>
            <a:ext cx="3813950" cy="44737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475C9421-B3BE-40EB-83DE-0CDBD2DB32C6}"/>
              </a:ext>
            </a:extLst>
          </p:cNvPr>
          <p:cNvSpPr/>
          <p:nvPr/>
        </p:nvSpPr>
        <p:spPr>
          <a:xfrm>
            <a:off x="2929754" y="1872524"/>
            <a:ext cx="4043993" cy="15987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醒来觉得甚是爱你。</a:t>
            </a:r>
          </a:p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我愿意舍弃一切，以想念你终此一生。</a:t>
            </a:r>
          </a:p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我一天一天明白你的平凡，同时却一天一天愈更深切地爱你。你如照镜子，你不会看得见你特别好的所在，但你如走进我的心里来时，你一定能知道自己是怎样好法。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D7F0924B-5DC6-4741-B952-B22026A4BB51}"/>
              </a:ext>
            </a:extLst>
          </p:cNvPr>
          <p:cNvSpPr/>
          <p:nvPr/>
        </p:nvSpPr>
        <p:spPr>
          <a:xfrm>
            <a:off x="2929754" y="4094200"/>
            <a:ext cx="4043993" cy="15987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醒来觉得甚是爱你。</a:t>
            </a:r>
          </a:p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我愿意舍弃一切，以想念你终此一生。</a:t>
            </a:r>
          </a:p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我一天一天明白你的平凡，同时却一天一天愈更深切地爱你。你如照镜子，你不会看得见你特别好的所在，但你如走进我的心里来时，你一定能知道自己是怎样好法。</a:t>
            </a:r>
          </a:p>
        </p:txBody>
      </p:sp>
    </p:spTree>
    <p:extLst>
      <p:ext uri="{BB962C8B-B14F-4D97-AF65-F5344CB8AC3E}">
        <p14:creationId xmlns:p14="http://schemas.microsoft.com/office/powerpoint/2010/main" val="1104105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E9223F5C-5FBC-48C5-85B5-54D417305A0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74170" y="0"/>
            <a:ext cx="12627428" cy="711200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="" xmlns:a16="http://schemas.microsoft.com/office/drawing/2014/main" id="{94E59E63-DFA3-4017-8DC6-5C8433F32BCD}"/>
              </a:ext>
            </a:extLst>
          </p:cNvPr>
          <p:cNvSpPr/>
          <p:nvPr/>
        </p:nvSpPr>
        <p:spPr>
          <a:xfrm>
            <a:off x="320067" y="315753"/>
            <a:ext cx="11551865" cy="6226493"/>
          </a:xfrm>
          <a:prstGeom prst="rect">
            <a:avLst/>
          </a:prstGeom>
          <a:gradFill flip="none" rotWithShape="1">
            <a:gsLst>
              <a:gs pos="0">
                <a:srgbClr val="FFE4E8"/>
              </a:gs>
              <a:gs pos="100000">
                <a:srgbClr val="FFA1AC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outerShdw blurRad="342900" sx="101000" sy="101000" algn="ctr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C4189E69-2A26-4C6F-ADD8-59E6059DE034}"/>
              </a:ext>
            </a:extLst>
          </p:cNvPr>
          <p:cNvGrpSpPr/>
          <p:nvPr/>
        </p:nvGrpSpPr>
        <p:grpSpPr>
          <a:xfrm>
            <a:off x="3851612" y="2934550"/>
            <a:ext cx="2025440" cy="2717087"/>
            <a:chOff x="4804902" y="2156346"/>
            <a:chExt cx="2423102" cy="3111686"/>
          </a:xfrm>
        </p:grpSpPr>
        <p:sp>
          <p:nvSpPr>
            <p:cNvPr id="12" name="矩形 11">
              <a:extLst>
                <a:ext uri="{FF2B5EF4-FFF2-40B4-BE49-F238E27FC236}">
                  <a16:creationId xmlns="" xmlns:a16="http://schemas.microsoft.com/office/drawing/2014/main" id="{B1A342ED-48BE-4D1A-9917-199C83D118E6}"/>
                </a:ext>
              </a:extLst>
            </p:cNvPr>
            <p:cNvSpPr/>
            <p:nvPr/>
          </p:nvSpPr>
          <p:spPr>
            <a:xfrm>
              <a:off x="4804903" y="2156347"/>
              <a:ext cx="2423101" cy="31116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>
              <a:extLst>
                <a:ext uri="{FF2B5EF4-FFF2-40B4-BE49-F238E27FC236}">
                  <a16:creationId xmlns="" xmlns:a16="http://schemas.microsoft.com/office/drawing/2014/main" id="{3B777DE0-1411-47D9-BE22-277610D6438D}"/>
                </a:ext>
              </a:extLst>
            </p:cNvPr>
            <p:cNvSpPr/>
            <p:nvPr/>
          </p:nvSpPr>
          <p:spPr>
            <a:xfrm rot="21240218">
              <a:off x="4804902" y="2156346"/>
              <a:ext cx="2423101" cy="3111685"/>
            </a:xfrm>
            <a:prstGeom prst="rect">
              <a:avLst/>
            </a:prstGeom>
            <a:solidFill>
              <a:srgbClr val="F13C89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>
              <a:extLst>
                <a:ext uri="{FF2B5EF4-FFF2-40B4-BE49-F238E27FC236}">
                  <a16:creationId xmlns="" xmlns:a16="http://schemas.microsoft.com/office/drawing/2014/main" id="{7C401E3A-93DC-4621-9CB9-AA3A81B5E9DE}"/>
                </a:ext>
              </a:extLst>
            </p:cNvPr>
            <p:cNvSpPr/>
            <p:nvPr/>
          </p:nvSpPr>
          <p:spPr>
            <a:xfrm rot="21240218">
              <a:off x="4933480" y="2298201"/>
              <a:ext cx="2149240" cy="2850774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2407784E-8B8C-4675-9EA6-CAF5306962B2}"/>
              </a:ext>
            </a:extLst>
          </p:cNvPr>
          <p:cNvGrpSpPr/>
          <p:nvPr/>
        </p:nvGrpSpPr>
        <p:grpSpPr>
          <a:xfrm>
            <a:off x="6370438" y="1518361"/>
            <a:ext cx="2025440" cy="2717087"/>
            <a:chOff x="8276743" y="2156346"/>
            <a:chExt cx="2423102" cy="3111686"/>
          </a:xfrm>
        </p:grpSpPr>
        <p:sp>
          <p:nvSpPr>
            <p:cNvPr id="16" name="矩形 15">
              <a:extLst>
                <a:ext uri="{FF2B5EF4-FFF2-40B4-BE49-F238E27FC236}">
                  <a16:creationId xmlns="" xmlns:a16="http://schemas.microsoft.com/office/drawing/2014/main" id="{403ED473-156F-4F80-B2A0-DCF4340890E0}"/>
                </a:ext>
              </a:extLst>
            </p:cNvPr>
            <p:cNvSpPr/>
            <p:nvPr/>
          </p:nvSpPr>
          <p:spPr>
            <a:xfrm>
              <a:off x="8276744" y="2156347"/>
              <a:ext cx="2423101" cy="31116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>
              <a:extLst>
                <a:ext uri="{FF2B5EF4-FFF2-40B4-BE49-F238E27FC236}">
                  <a16:creationId xmlns="" xmlns:a16="http://schemas.microsoft.com/office/drawing/2014/main" id="{8478F65D-E372-4953-A259-4E64C2477F20}"/>
                </a:ext>
              </a:extLst>
            </p:cNvPr>
            <p:cNvSpPr/>
            <p:nvPr/>
          </p:nvSpPr>
          <p:spPr>
            <a:xfrm rot="21240218">
              <a:off x="8276743" y="2156346"/>
              <a:ext cx="2423101" cy="3111685"/>
            </a:xfrm>
            <a:prstGeom prst="rect">
              <a:avLst/>
            </a:prstGeom>
            <a:solidFill>
              <a:srgbClr val="DF245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矩形 20">
              <a:extLst>
                <a:ext uri="{FF2B5EF4-FFF2-40B4-BE49-F238E27FC236}">
                  <a16:creationId xmlns="" xmlns:a16="http://schemas.microsoft.com/office/drawing/2014/main" id="{01939CA6-55B6-4080-9F55-D68D67ACA51E}"/>
                </a:ext>
              </a:extLst>
            </p:cNvPr>
            <p:cNvSpPr/>
            <p:nvPr/>
          </p:nvSpPr>
          <p:spPr>
            <a:xfrm rot="21240218">
              <a:off x="8405322" y="2298201"/>
              <a:ext cx="2149240" cy="2850774"/>
            </a:xfrm>
            <a:prstGeom prst="rect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3831AEC4-D0AE-4CD3-BC89-052FD79B82BD}"/>
              </a:ext>
            </a:extLst>
          </p:cNvPr>
          <p:cNvGrpSpPr/>
          <p:nvPr/>
        </p:nvGrpSpPr>
        <p:grpSpPr>
          <a:xfrm>
            <a:off x="1089262" y="1484195"/>
            <a:ext cx="2025440" cy="2717087"/>
            <a:chOff x="1009933" y="2033513"/>
            <a:chExt cx="2606723" cy="3398294"/>
          </a:xfrm>
        </p:grpSpPr>
        <p:sp>
          <p:nvSpPr>
            <p:cNvPr id="24" name="矩形 23">
              <a:extLst>
                <a:ext uri="{FF2B5EF4-FFF2-40B4-BE49-F238E27FC236}">
                  <a16:creationId xmlns="" xmlns:a16="http://schemas.microsoft.com/office/drawing/2014/main" id="{3DF8FD8A-9D31-4A87-BDF4-0673A4628908}"/>
                </a:ext>
              </a:extLst>
            </p:cNvPr>
            <p:cNvSpPr/>
            <p:nvPr/>
          </p:nvSpPr>
          <p:spPr>
            <a:xfrm>
              <a:off x="1009934" y="2033514"/>
              <a:ext cx="2606722" cy="339829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矩形 27">
              <a:extLst>
                <a:ext uri="{FF2B5EF4-FFF2-40B4-BE49-F238E27FC236}">
                  <a16:creationId xmlns="" xmlns:a16="http://schemas.microsoft.com/office/drawing/2014/main" id="{635D4FB8-50BD-4458-AC7C-4623552A630F}"/>
                </a:ext>
              </a:extLst>
            </p:cNvPr>
            <p:cNvSpPr/>
            <p:nvPr/>
          </p:nvSpPr>
          <p:spPr>
            <a:xfrm rot="21240218">
              <a:off x="1009933" y="2033513"/>
              <a:ext cx="2606722" cy="3398293"/>
            </a:xfrm>
            <a:prstGeom prst="rect">
              <a:avLst/>
            </a:prstGeom>
            <a:solidFill>
              <a:srgbClr val="DF245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矩形 28">
              <a:extLst>
                <a:ext uri="{FF2B5EF4-FFF2-40B4-BE49-F238E27FC236}">
                  <a16:creationId xmlns="" xmlns:a16="http://schemas.microsoft.com/office/drawing/2014/main" id="{E257ACB7-4170-485D-AF37-2822E04AE5C1}"/>
                </a:ext>
              </a:extLst>
            </p:cNvPr>
            <p:cNvSpPr/>
            <p:nvPr/>
          </p:nvSpPr>
          <p:spPr>
            <a:xfrm rot="21240218">
              <a:off x="1148255" y="2188434"/>
              <a:ext cx="2312108" cy="3113350"/>
            </a:xfrm>
            <a:prstGeom prst="rect">
              <a:avLst/>
            </a:prstGeom>
            <a:blipFill dpi="0" rotWithShape="1">
              <a:blip r:embed="rId6"/>
              <a:srcRect/>
              <a:stretch>
                <a:fillRect/>
              </a:stretch>
            </a:blip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="" xmlns:a16="http://schemas.microsoft.com/office/drawing/2014/main" id="{11079119-6D80-4859-9552-63E314A29BED}"/>
              </a:ext>
            </a:extLst>
          </p:cNvPr>
          <p:cNvGrpSpPr/>
          <p:nvPr/>
        </p:nvGrpSpPr>
        <p:grpSpPr>
          <a:xfrm>
            <a:off x="9000337" y="2934549"/>
            <a:ext cx="2025440" cy="2717087"/>
            <a:chOff x="8276743" y="2156346"/>
            <a:chExt cx="2423102" cy="3111686"/>
          </a:xfrm>
        </p:grpSpPr>
        <p:sp>
          <p:nvSpPr>
            <p:cNvPr id="31" name="矩形 30">
              <a:extLst>
                <a:ext uri="{FF2B5EF4-FFF2-40B4-BE49-F238E27FC236}">
                  <a16:creationId xmlns="" xmlns:a16="http://schemas.microsoft.com/office/drawing/2014/main" id="{894102F8-F493-4335-A751-9F22695DD2CF}"/>
                </a:ext>
              </a:extLst>
            </p:cNvPr>
            <p:cNvSpPr/>
            <p:nvPr/>
          </p:nvSpPr>
          <p:spPr>
            <a:xfrm>
              <a:off x="8276744" y="2156347"/>
              <a:ext cx="2423101" cy="31116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矩形 31">
              <a:extLst>
                <a:ext uri="{FF2B5EF4-FFF2-40B4-BE49-F238E27FC236}">
                  <a16:creationId xmlns="" xmlns:a16="http://schemas.microsoft.com/office/drawing/2014/main" id="{5BAA6A2B-21CA-4B87-9F43-B9961AC33F9A}"/>
                </a:ext>
              </a:extLst>
            </p:cNvPr>
            <p:cNvSpPr/>
            <p:nvPr/>
          </p:nvSpPr>
          <p:spPr>
            <a:xfrm rot="21240218">
              <a:off x="8276743" y="2156346"/>
              <a:ext cx="2423101" cy="3111685"/>
            </a:xfrm>
            <a:prstGeom prst="rect">
              <a:avLst/>
            </a:prstGeom>
            <a:solidFill>
              <a:srgbClr val="F94F83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矩形 32">
              <a:extLst>
                <a:ext uri="{FF2B5EF4-FFF2-40B4-BE49-F238E27FC236}">
                  <a16:creationId xmlns="" xmlns:a16="http://schemas.microsoft.com/office/drawing/2014/main" id="{DD211440-1C51-4080-A546-B263FBB96876}"/>
                </a:ext>
              </a:extLst>
            </p:cNvPr>
            <p:cNvSpPr/>
            <p:nvPr/>
          </p:nvSpPr>
          <p:spPr>
            <a:xfrm rot="21240218">
              <a:off x="8405322" y="2298201"/>
              <a:ext cx="2149240" cy="2850774"/>
            </a:xfrm>
            <a:prstGeom prst="rect">
              <a:avLst/>
            </a:prstGeom>
            <a:blipFill dpi="0" rotWithShape="1"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28B54FA1-8CA1-4BEA-8651-C0D417D41B58}"/>
              </a:ext>
            </a:extLst>
          </p:cNvPr>
          <p:cNvGrpSpPr/>
          <p:nvPr/>
        </p:nvGrpSpPr>
        <p:grpSpPr>
          <a:xfrm>
            <a:off x="3948536" y="1583440"/>
            <a:ext cx="1525836" cy="1056252"/>
            <a:chOff x="3948536" y="1583440"/>
            <a:chExt cx="1525836" cy="1056252"/>
          </a:xfrm>
        </p:grpSpPr>
        <p:sp>
          <p:nvSpPr>
            <p:cNvPr id="34" name="心形 33">
              <a:extLst>
                <a:ext uri="{FF2B5EF4-FFF2-40B4-BE49-F238E27FC236}">
                  <a16:creationId xmlns="" xmlns:a16="http://schemas.microsoft.com/office/drawing/2014/main" id="{7A5B5754-AE6A-4384-ADA4-8CC6E2F7BDC4}"/>
                </a:ext>
              </a:extLst>
            </p:cNvPr>
            <p:cNvSpPr/>
            <p:nvPr/>
          </p:nvSpPr>
          <p:spPr>
            <a:xfrm rot="20712162">
              <a:off x="3948536" y="1583440"/>
              <a:ext cx="1226005" cy="1056252"/>
            </a:xfrm>
            <a:prstGeom prst="heart">
              <a:avLst/>
            </a:prstGeom>
            <a:gradFill flip="none" rotWithShape="1">
              <a:gsLst>
                <a:gs pos="0">
                  <a:srgbClr val="FFCFE3"/>
                </a:gs>
                <a:gs pos="100000">
                  <a:srgbClr val="FFCCE0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27000" dist="50800" dir="13500000">
                <a:prstClr val="black">
                  <a:alpha val="46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pic>
          <p:nvPicPr>
            <p:cNvPr id="35" name="图片 34">
              <a:extLst>
                <a:ext uri="{FF2B5EF4-FFF2-40B4-BE49-F238E27FC236}">
                  <a16:creationId xmlns="" xmlns:a16="http://schemas.microsoft.com/office/drawing/2014/main" id="{77EDE2F5-23BF-4C28-8F35-C003E83BA3D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45496">
              <a:off x="4405646" y="1719573"/>
              <a:ext cx="1068726" cy="853534"/>
            </a:xfrm>
            <a:prstGeom prst="rect">
              <a:avLst/>
            </a:prstGeom>
          </p:spPr>
        </p:pic>
      </p:grp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F5432471-ABB7-48C9-BACC-0D4A7DF5D1C0}"/>
              </a:ext>
            </a:extLst>
          </p:cNvPr>
          <p:cNvGrpSpPr/>
          <p:nvPr/>
        </p:nvGrpSpPr>
        <p:grpSpPr>
          <a:xfrm>
            <a:off x="6727706" y="4673316"/>
            <a:ext cx="1525836" cy="1056252"/>
            <a:chOff x="6727706" y="4673316"/>
            <a:chExt cx="1525836" cy="1056252"/>
          </a:xfrm>
        </p:grpSpPr>
        <p:sp>
          <p:nvSpPr>
            <p:cNvPr id="36" name="心形 35">
              <a:extLst>
                <a:ext uri="{FF2B5EF4-FFF2-40B4-BE49-F238E27FC236}">
                  <a16:creationId xmlns="" xmlns:a16="http://schemas.microsoft.com/office/drawing/2014/main" id="{33B8F61A-5E18-4112-A8F5-373F3D7B8118}"/>
                </a:ext>
              </a:extLst>
            </p:cNvPr>
            <p:cNvSpPr/>
            <p:nvPr/>
          </p:nvSpPr>
          <p:spPr>
            <a:xfrm rot="20712162">
              <a:off x="6727706" y="4673316"/>
              <a:ext cx="1226005" cy="1056252"/>
            </a:xfrm>
            <a:prstGeom prst="heart">
              <a:avLst/>
            </a:prstGeom>
            <a:gradFill flip="none" rotWithShape="1">
              <a:gsLst>
                <a:gs pos="0">
                  <a:srgbClr val="FFCFE3"/>
                </a:gs>
                <a:gs pos="100000">
                  <a:srgbClr val="FFCCE0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27000" dist="50800" dir="13500000">
                <a:prstClr val="black">
                  <a:alpha val="46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pic>
          <p:nvPicPr>
            <p:cNvPr id="37" name="图片 36">
              <a:extLst>
                <a:ext uri="{FF2B5EF4-FFF2-40B4-BE49-F238E27FC236}">
                  <a16:creationId xmlns="" xmlns:a16="http://schemas.microsoft.com/office/drawing/2014/main" id="{0381076D-73E9-4AF8-95B2-32070E2CFF1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45496">
              <a:off x="7184816" y="4809449"/>
              <a:ext cx="1068726" cy="85353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41507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E9223F5C-5FBC-48C5-85B5-54D417305A0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74170" y="0"/>
            <a:ext cx="12627428" cy="711200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="" xmlns:a16="http://schemas.microsoft.com/office/drawing/2014/main" id="{94E59E63-DFA3-4017-8DC6-5C8433F32BCD}"/>
              </a:ext>
            </a:extLst>
          </p:cNvPr>
          <p:cNvSpPr/>
          <p:nvPr/>
        </p:nvSpPr>
        <p:spPr>
          <a:xfrm>
            <a:off x="320067" y="315753"/>
            <a:ext cx="11551865" cy="6226493"/>
          </a:xfrm>
          <a:prstGeom prst="rect">
            <a:avLst/>
          </a:prstGeom>
          <a:gradFill flip="none" rotWithShape="1">
            <a:gsLst>
              <a:gs pos="0">
                <a:srgbClr val="FFE4E8"/>
              </a:gs>
              <a:gs pos="100000">
                <a:srgbClr val="FFA1AC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outerShdw blurRad="342900" sx="101000" sy="101000" algn="ctr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589AA03A-348D-4E2B-BB94-9627E4C0CED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7748" y="3718391"/>
            <a:ext cx="4758252" cy="22431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800ABBC6-0FD0-4F4E-9ABB-46012FF054E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4599" y="3704938"/>
            <a:ext cx="4758252" cy="22431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C765BB10-4FC6-481C-A6DC-4F6F42A2D44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00264" y="1208711"/>
            <a:ext cx="3436146" cy="22907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副标题 2">
            <a:extLst>
              <a:ext uri="{FF2B5EF4-FFF2-40B4-BE49-F238E27FC236}">
                <a16:creationId xmlns="" xmlns:a16="http://schemas.microsoft.com/office/drawing/2014/main" id="{B881A866-9D5F-4259-A73E-717BFCAC62CC}"/>
              </a:ext>
            </a:extLst>
          </p:cNvPr>
          <p:cNvSpPr txBox="1">
            <a:spLocks/>
          </p:cNvSpPr>
          <p:nvPr/>
        </p:nvSpPr>
        <p:spPr>
          <a:xfrm>
            <a:off x="823694" y="1001742"/>
            <a:ext cx="3623132" cy="13110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9600" b="1" dirty="0">
                <a:solidFill>
                  <a:srgbClr val="DF245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by Face" panose="00000400000000000000" pitchFamily="2" charset="0"/>
                <a:ea typeface="黑体" panose="02010609060101010101" pitchFamily="49" charset="-122"/>
              </a:rPr>
              <a:t>LOVE</a:t>
            </a:r>
            <a:endParaRPr lang="zh-CN" altLang="en-US" sz="9600" b="1" dirty="0">
              <a:solidFill>
                <a:srgbClr val="DF245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by Face" panose="00000400000000000000" pitchFamily="2" charset="0"/>
              <a:ea typeface="黑体" panose="02010609060101010101" pitchFamily="49" charset="-122"/>
            </a:endParaRPr>
          </a:p>
        </p:txBody>
      </p:sp>
      <p:sp>
        <p:nvSpPr>
          <p:cNvPr id="7" name="心形 6">
            <a:extLst>
              <a:ext uri="{FF2B5EF4-FFF2-40B4-BE49-F238E27FC236}">
                <a16:creationId xmlns="" xmlns:a16="http://schemas.microsoft.com/office/drawing/2014/main" id="{E951201F-12D2-46B3-A054-E1E7044EE9A6}"/>
              </a:ext>
            </a:extLst>
          </p:cNvPr>
          <p:cNvSpPr/>
          <p:nvPr/>
        </p:nvSpPr>
        <p:spPr>
          <a:xfrm rot="2203145">
            <a:off x="4098953" y="1001742"/>
            <a:ext cx="217451" cy="217451"/>
          </a:xfrm>
          <a:prstGeom prst="heart">
            <a:avLst/>
          </a:prstGeom>
          <a:solidFill>
            <a:srgbClr val="DF24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心形 7">
            <a:extLst>
              <a:ext uri="{FF2B5EF4-FFF2-40B4-BE49-F238E27FC236}">
                <a16:creationId xmlns="" xmlns:a16="http://schemas.microsoft.com/office/drawing/2014/main" id="{C04A5F9F-EC69-4513-AD65-268EEF15FB7B}"/>
              </a:ext>
            </a:extLst>
          </p:cNvPr>
          <p:cNvSpPr/>
          <p:nvPr/>
        </p:nvSpPr>
        <p:spPr>
          <a:xfrm rot="13962392">
            <a:off x="1111899" y="2084938"/>
            <a:ext cx="217451" cy="249282"/>
          </a:xfrm>
          <a:prstGeom prst="heart">
            <a:avLst/>
          </a:prstGeom>
          <a:solidFill>
            <a:srgbClr val="DF24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6">
            <a:extLst>
              <a:ext uri="{FF2B5EF4-FFF2-40B4-BE49-F238E27FC236}">
                <a16:creationId xmlns="" xmlns:a16="http://schemas.microsoft.com/office/drawing/2014/main" id="{F3FCAE3C-9710-450F-8CD4-45021B4F39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9671" y="2540000"/>
            <a:ext cx="5689600" cy="711092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醒来觉得甚是爱你。</a:t>
            </a:r>
          </a:p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我愿意舍弃一切，以想念你终此一生。</a:t>
            </a:r>
          </a:p>
        </p:txBody>
      </p:sp>
    </p:spTree>
    <p:extLst>
      <p:ext uri="{BB962C8B-B14F-4D97-AF65-F5344CB8AC3E}">
        <p14:creationId xmlns:p14="http://schemas.microsoft.com/office/powerpoint/2010/main" val="3797127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 animBg="1"/>
      <p:bldP spid="12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E9223F5C-5FBC-48C5-85B5-54D417305A0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74170" y="0"/>
            <a:ext cx="12627428" cy="711200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="" xmlns:a16="http://schemas.microsoft.com/office/drawing/2014/main" id="{94E59E63-DFA3-4017-8DC6-5C8433F32BCD}"/>
              </a:ext>
            </a:extLst>
          </p:cNvPr>
          <p:cNvSpPr/>
          <p:nvPr/>
        </p:nvSpPr>
        <p:spPr>
          <a:xfrm>
            <a:off x="320067" y="315753"/>
            <a:ext cx="11551865" cy="6226493"/>
          </a:xfrm>
          <a:prstGeom prst="rect">
            <a:avLst/>
          </a:prstGeom>
          <a:gradFill flip="none" rotWithShape="1">
            <a:gsLst>
              <a:gs pos="0">
                <a:srgbClr val="FFE4E8"/>
              </a:gs>
              <a:gs pos="100000">
                <a:srgbClr val="FFA1AC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outerShdw blurRad="342900" sx="101000" sy="101000" algn="ctr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>
            <a:extLst>
              <a:ext uri="{FF2B5EF4-FFF2-40B4-BE49-F238E27FC236}">
                <a16:creationId xmlns="" xmlns:a16="http://schemas.microsoft.com/office/drawing/2014/main" id="{EF86D8A6-5C41-4EFF-BB0A-B940D48E7540}"/>
              </a:ext>
            </a:extLst>
          </p:cNvPr>
          <p:cNvSpPr/>
          <p:nvPr/>
        </p:nvSpPr>
        <p:spPr>
          <a:xfrm>
            <a:off x="944562" y="4241085"/>
            <a:ext cx="3419499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醒来觉得甚是爱你。</a:t>
            </a:r>
          </a:p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我愿意舍弃一切，以想念你终此一生。</a:t>
            </a:r>
          </a:p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我一天一天明白你的平凡，同时却一天一天愈更深切地爱你。你如照镜子，你不会看得见你特别好的所在，但你如走进我的心里来时，你一定能知道自己是怎样好法。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51E6357E-99A9-44A1-9DFF-B91CFFC7532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231" y="430015"/>
            <a:ext cx="3602438" cy="2998984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7342F592-BDF7-46C6-AE88-5710E7A393C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8556" y="1699713"/>
            <a:ext cx="6258882" cy="41725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7" name="图片 26">
            <a:extLst>
              <a:ext uri="{FF2B5EF4-FFF2-40B4-BE49-F238E27FC236}">
                <a16:creationId xmlns="" xmlns:a16="http://schemas.microsoft.com/office/drawing/2014/main" id="{30714E56-0F5E-4F8E-A529-757D5157654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95313" y="525879"/>
            <a:ext cx="1801372" cy="1801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8922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E9223F5C-5FBC-48C5-85B5-54D417305A0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74170" y="0"/>
            <a:ext cx="12627428" cy="711200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="" xmlns:a16="http://schemas.microsoft.com/office/drawing/2014/main" id="{94E59E63-DFA3-4017-8DC6-5C8433F32BCD}"/>
              </a:ext>
            </a:extLst>
          </p:cNvPr>
          <p:cNvSpPr/>
          <p:nvPr/>
        </p:nvSpPr>
        <p:spPr>
          <a:xfrm>
            <a:off x="320067" y="315753"/>
            <a:ext cx="11551865" cy="6226493"/>
          </a:xfrm>
          <a:prstGeom prst="rect">
            <a:avLst/>
          </a:prstGeom>
          <a:gradFill flip="none" rotWithShape="1">
            <a:gsLst>
              <a:gs pos="0">
                <a:srgbClr val="FFE4E8"/>
              </a:gs>
              <a:gs pos="100000">
                <a:srgbClr val="FFA1AC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outerShdw blurRad="342900" sx="101000" sy="101000" algn="ctr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0A30AE21-9060-4CBF-8D99-1A7ED1722BD1}"/>
              </a:ext>
            </a:extLst>
          </p:cNvPr>
          <p:cNvGrpSpPr/>
          <p:nvPr/>
        </p:nvGrpSpPr>
        <p:grpSpPr>
          <a:xfrm>
            <a:off x="651221" y="1788504"/>
            <a:ext cx="6411465" cy="3861649"/>
            <a:chOff x="651221" y="1788504"/>
            <a:chExt cx="6411465" cy="3861649"/>
          </a:xfrm>
        </p:grpSpPr>
        <p:sp>
          <p:nvSpPr>
            <p:cNvPr id="6" name="椭圆 5">
              <a:extLst>
                <a:ext uri="{FF2B5EF4-FFF2-40B4-BE49-F238E27FC236}">
                  <a16:creationId xmlns="" xmlns:a16="http://schemas.microsoft.com/office/drawing/2014/main" id="{643140DA-38F0-4A28-8FE1-25E37B9E420F}"/>
                </a:ext>
              </a:extLst>
            </p:cNvPr>
            <p:cNvSpPr/>
            <p:nvPr/>
          </p:nvSpPr>
          <p:spPr>
            <a:xfrm>
              <a:off x="1501529" y="2442506"/>
              <a:ext cx="3102906" cy="3060334"/>
            </a:xfrm>
            <a:prstGeom prst="ellipse">
              <a:avLst/>
            </a:prstGeom>
            <a:solidFill>
              <a:srgbClr val="FF91B4"/>
            </a:solidFill>
            <a:ln w="12700">
              <a:solidFill>
                <a:srgbClr val="FF91B4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DAB86E"/>
                </a:solidFill>
              </a:endParaRPr>
            </a:p>
          </p:txBody>
        </p:sp>
        <p:sp>
          <p:nvSpPr>
            <p:cNvPr id="7" name="椭圆 6">
              <a:extLst>
                <a:ext uri="{FF2B5EF4-FFF2-40B4-BE49-F238E27FC236}">
                  <a16:creationId xmlns="" xmlns:a16="http://schemas.microsoft.com/office/drawing/2014/main" id="{E4E4285A-7AA7-4CF3-921B-726C60566DAB}"/>
                </a:ext>
              </a:extLst>
            </p:cNvPr>
            <p:cNvSpPr/>
            <p:nvPr/>
          </p:nvSpPr>
          <p:spPr>
            <a:xfrm>
              <a:off x="1611971" y="2521652"/>
              <a:ext cx="2903058" cy="2902040"/>
            </a:xfrm>
            <a:prstGeom prst="ellipse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DAB86E"/>
                </a:solidFill>
              </a:endParaRPr>
            </a:p>
          </p:txBody>
        </p:sp>
        <p:sp>
          <p:nvSpPr>
            <p:cNvPr id="8" name="椭圆 7">
              <a:extLst>
                <a:ext uri="{FF2B5EF4-FFF2-40B4-BE49-F238E27FC236}">
                  <a16:creationId xmlns="" xmlns:a16="http://schemas.microsoft.com/office/drawing/2014/main" id="{531C8A13-7493-4E38-880F-20A2F8DAD933}"/>
                </a:ext>
              </a:extLst>
            </p:cNvPr>
            <p:cNvSpPr/>
            <p:nvPr/>
          </p:nvSpPr>
          <p:spPr>
            <a:xfrm>
              <a:off x="5069117" y="3311318"/>
              <a:ext cx="1993569" cy="2010695"/>
            </a:xfrm>
            <a:prstGeom prst="ellipse">
              <a:avLst/>
            </a:prstGeom>
            <a:solidFill>
              <a:srgbClr val="FF91B4"/>
            </a:solidFill>
            <a:ln w="12700"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DAB86E"/>
                </a:solidFill>
              </a:endParaRPr>
            </a:p>
          </p:txBody>
        </p:sp>
        <p:sp>
          <p:nvSpPr>
            <p:cNvPr id="9" name="椭圆 8">
              <a:extLst>
                <a:ext uri="{FF2B5EF4-FFF2-40B4-BE49-F238E27FC236}">
                  <a16:creationId xmlns="" xmlns:a16="http://schemas.microsoft.com/office/drawing/2014/main" id="{D51D56B8-5DA4-412A-A6D4-D8C20F95E619}"/>
                </a:ext>
              </a:extLst>
            </p:cNvPr>
            <p:cNvSpPr/>
            <p:nvPr/>
          </p:nvSpPr>
          <p:spPr>
            <a:xfrm>
              <a:off x="5140074" y="3363319"/>
              <a:ext cx="1865170" cy="1906693"/>
            </a:xfrm>
            <a:prstGeom prst="ellipse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DAB86E"/>
                </a:solidFill>
              </a:endParaRPr>
            </a:p>
          </p:txBody>
        </p:sp>
        <p:sp>
          <p:nvSpPr>
            <p:cNvPr id="10" name="椭圆 9">
              <a:extLst>
                <a:ext uri="{FF2B5EF4-FFF2-40B4-BE49-F238E27FC236}">
                  <a16:creationId xmlns="" xmlns:a16="http://schemas.microsoft.com/office/drawing/2014/main" id="{3DF73340-A77C-4D47-8FB9-1AF0014E6ECB}"/>
                </a:ext>
              </a:extLst>
            </p:cNvPr>
            <p:cNvSpPr/>
            <p:nvPr/>
          </p:nvSpPr>
          <p:spPr>
            <a:xfrm>
              <a:off x="4361629" y="1850123"/>
              <a:ext cx="1584624" cy="1558515"/>
            </a:xfrm>
            <a:prstGeom prst="ellipse">
              <a:avLst/>
            </a:prstGeom>
            <a:solidFill>
              <a:srgbClr val="F13C89"/>
            </a:solidFill>
            <a:ln w="12700"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DAB86E"/>
                </a:solidFill>
              </a:endParaRPr>
            </a:p>
          </p:txBody>
        </p:sp>
        <p:sp>
          <p:nvSpPr>
            <p:cNvPr id="11" name="椭圆 10">
              <a:extLst>
                <a:ext uri="{FF2B5EF4-FFF2-40B4-BE49-F238E27FC236}">
                  <a16:creationId xmlns="" xmlns:a16="http://schemas.microsoft.com/office/drawing/2014/main" id="{15EABB50-C7D6-4A20-B204-72DBB946F381}"/>
                </a:ext>
              </a:extLst>
            </p:cNvPr>
            <p:cNvSpPr/>
            <p:nvPr/>
          </p:nvSpPr>
          <p:spPr>
            <a:xfrm>
              <a:off x="4404383" y="1890429"/>
              <a:ext cx="1482564" cy="1477902"/>
            </a:xfrm>
            <a:prstGeom prst="ellipse">
              <a:avLst/>
            </a:prstGeom>
            <a:blipFill dpi="0"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DAB86E"/>
                </a:solidFill>
              </a:endParaRPr>
            </a:p>
          </p:txBody>
        </p:sp>
        <p:sp>
          <p:nvSpPr>
            <p:cNvPr id="13" name="椭圆 12">
              <a:extLst>
                <a:ext uri="{FF2B5EF4-FFF2-40B4-BE49-F238E27FC236}">
                  <a16:creationId xmlns="" xmlns:a16="http://schemas.microsoft.com/office/drawing/2014/main" id="{71876356-ED09-4B0E-B691-F406A376886C}"/>
                </a:ext>
              </a:extLst>
            </p:cNvPr>
            <p:cNvSpPr/>
            <p:nvPr/>
          </p:nvSpPr>
          <p:spPr>
            <a:xfrm>
              <a:off x="651221" y="3587145"/>
              <a:ext cx="1003190" cy="992037"/>
            </a:xfrm>
            <a:prstGeom prst="ellipse">
              <a:avLst/>
            </a:prstGeom>
            <a:noFill/>
            <a:ln>
              <a:solidFill>
                <a:srgbClr val="DF245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DAB86E"/>
                </a:solidFill>
              </a:endParaRPr>
            </a:p>
          </p:txBody>
        </p:sp>
        <p:sp>
          <p:nvSpPr>
            <p:cNvPr id="15" name="椭圆 14">
              <a:extLst>
                <a:ext uri="{FF2B5EF4-FFF2-40B4-BE49-F238E27FC236}">
                  <a16:creationId xmlns="" xmlns:a16="http://schemas.microsoft.com/office/drawing/2014/main" id="{36B649CF-EB37-47FA-A868-740B3CD18047}"/>
                </a:ext>
              </a:extLst>
            </p:cNvPr>
            <p:cNvSpPr/>
            <p:nvPr/>
          </p:nvSpPr>
          <p:spPr>
            <a:xfrm>
              <a:off x="2751133" y="1788504"/>
              <a:ext cx="566259" cy="574854"/>
            </a:xfrm>
            <a:prstGeom prst="ellipse">
              <a:avLst/>
            </a:prstGeom>
            <a:noFill/>
            <a:ln>
              <a:solidFill>
                <a:srgbClr val="DF245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DAB86E"/>
                </a:solidFill>
              </a:endParaRPr>
            </a:p>
          </p:txBody>
        </p:sp>
        <p:sp>
          <p:nvSpPr>
            <p:cNvPr id="18" name="椭圆 17">
              <a:extLst>
                <a:ext uri="{FF2B5EF4-FFF2-40B4-BE49-F238E27FC236}">
                  <a16:creationId xmlns="" xmlns:a16="http://schemas.microsoft.com/office/drawing/2014/main" id="{8E4B92BA-FA2E-4B31-AF38-F6DE0930706A}"/>
                </a:ext>
              </a:extLst>
            </p:cNvPr>
            <p:cNvSpPr/>
            <p:nvPr/>
          </p:nvSpPr>
          <p:spPr>
            <a:xfrm>
              <a:off x="4090788" y="4881080"/>
              <a:ext cx="772152" cy="769073"/>
            </a:xfrm>
            <a:prstGeom prst="ellipse">
              <a:avLst/>
            </a:prstGeom>
            <a:noFill/>
            <a:ln>
              <a:solidFill>
                <a:srgbClr val="FF91B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DAB86E"/>
                </a:solidFill>
              </a:endParaRPr>
            </a:p>
          </p:txBody>
        </p:sp>
      </p:grp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BEF29D93-E24E-4FA7-ADDC-956F5786E20F}"/>
              </a:ext>
            </a:extLst>
          </p:cNvPr>
          <p:cNvGrpSpPr/>
          <p:nvPr/>
        </p:nvGrpSpPr>
        <p:grpSpPr>
          <a:xfrm>
            <a:off x="876019" y="719260"/>
            <a:ext cx="1525836" cy="1056252"/>
            <a:chOff x="876019" y="719260"/>
            <a:chExt cx="1525836" cy="1056252"/>
          </a:xfrm>
        </p:grpSpPr>
        <p:sp>
          <p:nvSpPr>
            <p:cNvPr id="19" name="心形 18">
              <a:extLst>
                <a:ext uri="{FF2B5EF4-FFF2-40B4-BE49-F238E27FC236}">
                  <a16:creationId xmlns="" xmlns:a16="http://schemas.microsoft.com/office/drawing/2014/main" id="{BE71573C-4ADB-415D-99A4-20E5849331CD}"/>
                </a:ext>
              </a:extLst>
            </p:cNvPr>
            <p:cNvSpPr/>
            <p:nvPr/>
          </p:nvSpPr>
          <p:spPr>
            <a:xfrm rot="20712162">
              <a:off x="876019" y="719260"/>
              <a:ext cx="1226005" cy="1056252"/>
            </a:xfrm>
            <a:prstGeom prst="heart">
              <a:avLst/>
            </a:prstGeom>
            <a:gradFill flip="none" rotWithShape="1">
              <a:gsLst>
                <a:gs pos="0">
                  <a:srgbClr val="FFCFE3"/>
                </a:gs>
                <a:gs pos="100000">
                  <a:srgbClr val="FFCCE0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27000" dist="50800" dir="13500000">
                <a:prstClr val="black">
                  <a:alpha val="46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pic>
          <p:nvPicPr>
            <p:cNvPr id="20" name="图片 19">
              <a:extLst>
                <a:ext uri="{FF2B5EF4-FFF2-40B4-BE49-F238E27FC236}">
                  <a16:creationId xmlns="" xmlns:a16="http://schemas.microsoft.com/office/drawing/2014/main" id="{C875CBDF-AA68-40C0-A18B-711F47F3C2C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45496">
              <a:off x="1333129" y="855393"/>
              <a:ext cx="1068726" cy="853534"/>
            </a:xfrm>
            <a:prstGeom prst="rect">
              <a:avLst/>
            </a:prstGeom>
          </p:spPr>
        </p:pic>
      </p:grpSp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0396F05C-EC65-4480-A39F-E80BD4927582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954464">
            <a:off x="3813196" y="2463358"/>
            <a:ext cx="809604" cy="646587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4891AE5F-6EBF-440F-A77D-A768E147CB97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37607">
            <a:off x="5758157" y="2954267"/>
            <a:ext cx="629003" cy="502351"/>
          </a:xfrm>
          <a:prstGeom prst="rect">
            <a:avLst/>
          </a:prstGeom>
        </p:spPr>
      </p:pic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4338F844-E134-490B-B772-D0EF17EAD43F}"/>
              </a:ext>
            </a:extLst>
          </p:cNvPr>
          <p:cNvSpPr/>
          <p:nvPr/>
        </p:nvSpPr>
        <p:spPr>
          <a:xfrm>
            <a:off x="7482329" y="2723528"/>
            <a:ext cx="3878808" cy="33624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</a:pPr>
            <a:r>
              <a:rPr lang="zh-CN" altLang="en-US" sz="16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醒来觉得甚是爱你。</a:t>
            </a:r>
          </a:p>
          <a:p>
            <a:pPr>
              <a:lnSpc>
                <a:spcPts val="2500"/>
              </a:lnSpc>
            </a:pPr>
            <a:r>
              <a:rPr lang="zh-CN" altLang="en-US" sz="16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我愿意舍弃一切，以想念你终此一生。</a:t>
            </a:r>
          </a:p>
          <a:p>
            <a:pPr>
              <a:lnSpc>
                <a:spcPts val="2500"/>
              </a:lnSpc>
            </a:pPr>
            <a:r>
              <a:rPr lang="zh-CN" altLang="en-US" sz="16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我一天一天明白你的平凡，同时却一天一天愈更深切地爱你。你如照镜子，你不会看得见你特别好的所在，但你如走进我的心里来时，你一定能知道自己是怎样好法。</a:t>
            </a:r>
          </a:p>
          <a:p>
            <a:pPr>
              <a:lnSpc>
                <a:spcPts val="2500"/>
              </a:lnSpc>
            </a:pPr>
            <a:r>
              <a:rPr lang="zh-CN" altLang="en-US" sz="16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我们都是世上多余的人，但至少我们对于彼此都是世界最重要的人。</a:t>
            </a:r>
          </a:p>
          <a:p>
            <a:pPr>
              <a:lnSpc>
                <a:spcPts val="2500"/>
              </a:lnSpc>
            </a:pPr>
            <a:r>
              <a:rPr lang="zh-CN" altLang="en-US" sz="16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我想作诗，写雨，写夜的相思，写你，写不出。</a:t>
            </a:r>
          </a:p>
        </p:txBody>
      </p:sp>
      <p:sp>
        <p:nvSpPr>
          <p:cNvPr id="27" name="副标题 2">
            <a:extLst>
              <a:ext uri="{FF2B5EF4-FFF2-40B4-BE49-F238E27FC236}">
                <a16:creationId xmlns="" xmlns:a16="http://schemas.microsoft.com/office/drawing/2014/main" id="{9ED0198A-4C6D-440F-A9F4-5A316705BC4A}"/>
              </a:ext>
            </a:extLst>
          </p:cNvPr>
          <p:cNvSpPr txBox="1">
            <a:spLocks/>
          </p:cNvSpPr>
          <p:nvPr/>
        </p:nvSpPr>
        <p:spPr>
          <a:xfrm>
            <a:off x="7807403" y="812998"/>
            <a:ext cx="3623132" cy="13110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9600" b="1" dirty="0">
                <a:solidFill>
                  <a:srgbClr val="DF245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by Face" panose="00000400000000000000" pitchFamily="2" charset="0"/>
                <a:ea typeface="黑体" panose="02010609060101010101" pitchFamily="49" charset="-122"/>
              </a:rPr>
              <a:t>LOVE</a:t>
            </a:r>
            <a:endParaRPr lang="zh-CN" altLang="en-US" sz="9600" b="1" dirty="0">
              <a:solidFill>
                <a:srgbClr val="DF245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by Face" panose="00000400000000000000" pitchFamily="2" charset="0"/>
              <a:ea typeface="黑体" panose="02010609060101010101" pitchFamily="49" charset="-122"/>
            </a:endParaRPr>
          </a:p>
        </p:txBody>
      </p:sp>
      <p:sp>
        <p:nvSpPr>
          <p:cNvPr id="28" name="心形 27">
            <a:extLst>
              <a:ext uri="{FF2B5EF4-FFF2-40B4-BE49-F238E27FC236}">
                <a16:creationId xmlns="" xmlns:a16="http://schemas.microsoft.com/office/drawing/2014/main" id="{6FCE72E9-D797-44EB-97E7-3271D49770F0}"/>
              </a:ext>
            </a:extLst>
          </p:cNvPr>
          <p:cNvSpPr/>
          <p:nvPr/>
        </p:nvSpPr>
        <p:spPr>
          <a:xfrm rot="2203145">
            <a:off x="11082662" y="812998"/>
            <a:ext cx="217451" cy="217451"/>
          </a:xfrm>
          <a:prstGeom prst="heart">
            <a:avLst/>
          </a:prstGeom>
          <a:solidFill>
            <a:srgbClr val="DF24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心形 28">
            <a:extLst>
              <a:ext uri="{FF2B5EF4-FFF2-40B4-BE49-F238E27FC236}">
                <a16:creationId xmlns="" xmlns:a16="http://schemas.microsoft.com/office/drawing/2014/main" id="{833894A6-6E6B-49AF-A702-E4ED93974300}"/>
              </a:ext>
            </a:extLst>
          </p:cNvPr>
          <p:cNvSpPr/>
          <p:nvPr/>
        </p:nvSpPr>
        <p:spPr>
          <a:xfrm rot="13962392">
            <a:off x="8095608" y="1896194"/>
            <a:ext cx="217451" cy="249282"/>
          </a:xfrm>
          <a:prstGeom prst="heart">
            <a:avLst/>
          </a:prstGeom>
          <a:solidFill>
            <a:srgbClr val="DF24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6765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7" grpId="0"/>
      <p:bldP spid="28" grpId="0" animBg="1"/>
      <p:bldP spid="2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E9223F5C-5FBC-48C5-85B5-54D417305A0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74170" y="0"/>
            <a:ext cx="12627428" cy="711200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="" xmlns:a16="http://schemas.microsoft.com/office/drawing/2014/main" id="{94E59E63-DFA3-4017-8DC6-5C8433F32BCD}"/>
              </a:ext>
            </a:extLst>
          </p:cNvPr>
          <p:cNvSpPr/>
          <p:nvPr/>
        </p:nvSpPr>
        <p:spPr>
          <a:xfrm>
            <a:off x="320067" y="315753"/>
            <a:ext cx="11551865" cy="6226493"/>
          </a:xfrm>
          <a:prstGeom prst="rect">
            <a:avLst/>
          </a:prstGeom>
          <a:gradFill flip="none" rotWithShape="1">
            <a:gsLst>
              <a:gs pos="0">
                <a:srgbClr val="FFE4E8"/>
              </a:gs>
              <a:gs pos="100000">
                <a:srgbClr val="FFA1AC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outerShdw blurRad="342900" sx="101000" sy="101000" algn="ctr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4C9BAAD4-843B-439F-BD7C-4ED9B22F092E}"/>
              </a:ext>
            </a:extLst>
          </p:cNvPr>
          <p:cNvGrpSpPr/>
          <p:nvPr/>
        </p:nvGrpSpPr>
        <p:grpSpPr>
          <a:xfrm>
            <a:off x="1177949" y="2013936"/>
            <a:ext cx="4339119" cy="3782646"/>
            <a:chOff x="1177949" y="2013936"/>
            <a:chExt cx="4339119" cy="3782646"/>
          </a:xfrm>
        </p:grpSpPr>
        <p:pic>
          <p:nvPicPr>
            <p:cNvPr id="3" name="图片 2">
              <a:extLst>
                <a:ext uri="{FF2B5EF4-FFF2-40B4-BE49-F238E27FC236}">
                  <a16:creationId xmlns="" xmlns:a16="http://schemas.microsoft.com/office/drawing/2014/main" id="{7F1A1CAB-0550-476D-8997-937B196196D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51103" y="2161080"/>
              <a:ext cx="4000500" cy="2348129"/>
            </a:xfrm>
            <a:prstGeom prst="rect">
              <a:avLst/>
            </a:prstGeom>
          </p:spPr>
        </p:pic>
        <p:grpSp>
          <p:nvGrpSpPr>
            <p:cNvPr id="8" name="组合 7">
              <a:extLst>
                <a:ext uri="{FF2B5EF4-FFF2-40B4-BE49-F238E27FC236}">
                  <a16:creationId xmlns="" xmlns:a16="http://schemas.microsoft.com/office/drawing/2014/main" id="{ED658D87-BE19-4BDD-A339-D2A2C53E1714}"/>
                </a:ext>
              </a:extLst>
            </p:cNvPr>
            <p:cNvGrpSpPr/>
            <p:nvPr/>
          </p:nvGrpSpPr>
          <p:grpSpPr>
            <a:xfrm>
              <a:off x="1177949" y="2013936"/>
              <a:ext cx="4339119" cy="3782646"/>
              <a:chOff x="3552668" y="726551"/>
              <a:chExt cx="5148000" cy="4487791"/>
            </a:xfrm>
          </p:grpSpPr>
          <p:sp>
            <p:nvSpPr>
              <p:cNvPr id="9" name="椭圆 8">
                <a:extLst>
                  <a:ext uri="{FF2B5EF4-FFF2-40B4-BE49-F238E27FC236}">
                    <a16:creationId xmlns="" xmlns:a16="http://schemas.microsoft.com/office/drawing/2014/main" id="{8530A24C-F246-4BC9-BCD3-B85FEF082C79}"/>
                  </a:ext>
                </a:extLst>
              </p:cNvPr>
              <p:cNvSpPr/>
              <p:nvPr/>
            </p:nvSpPr>
            <p:spPr>
              <a:xfrm>
                <a:off x="3726648" y="4871204"/>
                <a:ext cx="4800040" cy="343138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alpha val="60000"/>
                      <a:lumMod val="85000"/>
                      <a:lumOff val="15000"/>
                    </a:schemeClr>
                  </a:gs>
                  <a:gs pos="100000">
                    <a:srgbClr val="0D0D0D">
                      <a:alpha val="0"/>
                      <a:lumMod val="85000"/>
                      <a:lumOff val="1500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" name="任意多边形 12">
                <a:extLst>
                  <a:ext uri="{FF2B5EF4-FFF2-40B4-BE49-F238E27FC236}">
                    <a16:creationId xmlns="" xmlns:a16="http://schemas.microsoft.com/office/drawing/2014/main" id="{7959173E-5449-497B-AE82-6A49B78E2D90}"/>
                  </a:ext>
                </a:extLst>
              </p:cNvPr>
              <p:cNvSpPr/>
              <p:nvPr/>
            </p:nvSpPr>
            <p:spPr>
              <a:xfrm>
                <a:off x="3552668" y="726551"/>
                <a:ext cx="5148000" cy="3132000"/>
              </a:xfrm>
              <a:custGeom>
                <a:avLst/>
                <a:gdLst>
                  <a:gd name="connsiteX0" fmla="*/ 216000 w 5148000"/>
                  <a:gd name="connsiteY0" fmla="*/ 216000 h 3132000"/>
                  <a:gd name="connsiteX1" fmla="*/ 216000 w 5148000"/>
                  <a:gd name="connsiteY1" fmla="*/ 2916000 h 3132000"/>
                  <a:gd name="connsiteX2" fmla="*/ 4932000 w 5148000"/>
                  <a:gd name="connsiteY2" fmla="*/ 2916000 h 3132000"/>
                  <a:gd name="connsiteX3" fmla="*/ 4932000 w 5148000"/>
                  <a:gd name="connsiteY3" fmla="*/ 216000 h 3132000"/>
                  <a:gd name="connsiteX4" fmla="*/ 181341 w 5148000"/>
                  <a:gd name="connsiteY4" fmla="*/ 0 h 3132000"/>
                  <a:gd name="connsiteX5" fmla="*/ 4966659 w 5148000"/>
                  <a:gd name="connsiteY5" fmla="*/ 0 h 3132000"/>
                  <a:gd name="connsiteX6" fmla="*/ 5148000 w 5148000"/>
                  <a:gd name="connsiteY6" fmla="*/ 181341 h 3132000"/>
                  <a:gd name="connsiteX7" fmla="*/ 5148000 w 5148000"/>
                  <a:gd name="connsiteY7" fmla="*/ 3132000 h 3132000"/>
                  <a:gd name="connsiteX8" fmla="*/ 0 w 5148000"/>
                  <a:gd name="connsiteY8" fmla="*/ 3132000 h 3132000"/>
                  <a:gd name="connsiteX9" fmla="*/ 0 w 5148000"/>
                  <a:gd name="connsiteY9" fmla="*/ 181341 h 3132000"/>
                  <a:gd name="connsiteX10" fmla="*/ 181341 w 5148000"/>
                  <a:gd name="connsiteY10" fmla="*/ 0 h 3132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48000" h="3132000">
                    <a:moveTo>
                      <a:pt x="216000" y="216000"/>
                    </a:moveTo>
                    <a:lnTo>
                      <a:pt x="216000" y="2916000"/>
                    </a:lnTo>
                    <a:lnTo>
                      <a:pt x="4932000" y="2916000"/>
                    </a:lnTo>
                    <a:lnTo>
                      <a:pt x="4932000" y="216000"/>
                    </a:lnTo>
                    <a:close/>
                    <a:moveTo>
                      <a:pt x="181341" y="0"/>
                    </a:moveTo>
                    <a:lnTo>
                      <a:pt x="4966659" y="0"/>
                    </a:lnTo>
                    <a:cubicBezTo>
                      <a:pt x="5066811" y="0"/>
                      <a:pt x="5148000" y="81189"/>
                      <a:pt x="5148000" y="181341"/>
                    </a:cubicBezTo>
                    <a:lnTo>
                      <a:pt x="5148000" y="3132000"/>
                    </a:lnTo>
                    <a:lnTo>
                      <a:pt x="0" y="3132000"/>
                    </a:lnTo>
                    <a:lnTo>
                      <a:pt x="0" y="181341"/>
                    </a:lnTo>
                    <a:cubicBezTo>
                      <a:pt x="0" y="81189"/>
                      <a:pt x="81189" y="0"/>
                      <a:pt x="18134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" name="任意多边形 13">
                <a:extLst>
                  <a:ext uri="{FF2B5EF4-FFF2-40B4-BE49-F238E27FC236}">
                    <a16:creationId xmlns="" xmlns:a16="http://schemas.microsoft.com/office/drawing/2014/main" id="{5C165EFE-142E-4D57-8A7D-31327889D3E2}"/>
                  </a:ext>
                </a:extLst>
              </p:cNvPr>
              <p:cNvSpPr/>
              <p:nvPr/>
            </p:nvSpPr>
            <p:spPr>
              <a:xfrm>
                <a:off x="3552668" y="3858551"/>
                <a:ext cx="5148000" cy="509665"/>
              </a:xfrm>
              <a:custGeom>
                <a:avLst/>
                <a:gdLst>
                  <a:gd name="connsiteX0" fmla="*/ 0 w 5148000"/>
                  <a:gd name="connsiteY0" fmla="*/ 0 h 509665"/>
                  <a:gd name="connsiteX1" fmla="*/ 5148000 w 5148000"/>
                  <a:gd name="connsiteY1" fmla="*/ 0 h 509665"/>
                  <a:gd name="connsiteX2" fmla="*/ 5148000 w 5148000"/>
                  <a:gd name="connsiteY2" fmla="*/ 328324 h 509665"/>
                  <a:gd name="connsiteX3" fmla="*/ 4966659 w 5148000"/>
                  <a:gd name="connsiteY3" fmla="*/ 509665 h 509665"/>
                  <a:gd name="connsiteX4" fmla="*/ 181341 w 5148000"/>
                  <a:gd name="connsiteY4" fmla="*/ 509665 h 509665"/>
                  <a:gd name="connsiteX5" fmla="*/ 0 w 5148000"/>
                  <a:gd name="connsiteY5" fmla="*/ 328324 h 509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148000" h="509665">
                    <a:moveTo>
                      <a:pt x="0" y="0"/>
                    </a:moveTo>
                    <a:lnTo>
                      <a:pt x="5148000" y="0"/>
                    </a:lnTo>
                    <a:lnTo>
                      <a:pt x="5148000" y="328324"/>
                    </a:lnTo>
                    <a:cubicBezTo>
                      <a:pt x="5148000" y="428476"/>
                      <a:pt x="5066811" y="509665"/>
                      <a:pt x="4966659" y="509665"/>
                    </a:cubicBezTo>
                    <a:lnTo>
                      <a:pt x="181341" y="509665"/>
                    </a:lnTo>
                    <a:cubicBezTo>
                      <a:pt x="81189" y="509665"/>
                      <a:pt x="0" y="428476"/>
                      <a:pt x="0" y="328324"/>
                    </a:cubicBezTo>
                    <a:close/>
                  </a:path>
                </a:pathLst>
              </a:custGeom>
              <a:gradFill>
                <a:gsLst>
                  <a:gs pos="0">
                    <a:srgbClr val="929398"/>
                  </a:gs>
                  <a:gs pos="100000">
                    <a:srgbClr val="D0D2D4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" name="任意多边形 14">
                <a:extLst>
                  <a:ext uri="{FF2B5EF4-FFF2-40B4-BE49-F238E27FC236}">
                    <a16:creationId xmlns="" xmlns:a16="http://schemas.microsoft.com/office/drawing/2014/main" id="{B97E11E2-1245-4F22-9DFD-15903F31F5B6}"/>
                  </a:ext>
                </a:extLst>
              </p:cNvPr>
              <p:cNvSpPr/>
              <p:nvPr/>
            </p:nvSpPr>
            <p:spPr>
              <a:xfrm>
                <a:off x="5126730" y="4368216"/>
                <a:ext cx="1999876" cy="674557"/>
              </a:xfrm>
              <a:custGeom>
                <a:avLst/>
                <a:gdLst>
                  <a:gd name="connsiteX0" fmla="*/ 485189 w 2612038"/>
                  <a:gd name="connsiteY0" fmla="*/ 0 h 1054155"/>
                  <a:gd name="connsiteX1" fmla="*/ 2126847 w 2612038"/>
                  <a:gd name="connsiteY1" fmla="*/ 0 h 1054155"/>
                  <a:gd name="connsiteX2" fmla="*/ 2346146 w 2612038"/>
                  <a:gd name="connsiteY2" fmla="*/ 776937 h 1054155"/>
                  <a:gd name="connsiteX3" fmla="*/ 2612036 w 2612038"/>
                  <a:gd name="connsiteY3" fmla="*/ 974364 h 1054155"/>
                  <a:gd name="connsiteX4" fmla="*/ 2564864 w 2612038"/>
                  <a:gd name="connsiteY4" fmla="*/ 974364 h 1054155"/>
                  <a:gd name="connsiteX5" fmla="*/ 2585504 w 2612038"/>
                  <a:gd name="connsiteY5" fmla="*/ 977608 h 1054155"/>
                  <a:gd name="connsiteX6" fmla="*/ 2612038 w 2612038"/>
                  <a:gd name="connsiteY6" fmla="*/ 990447 h 1054155"/>
                  <a:gd name="connsiteX7" fmla="*/ 1306019 w 2612038"/>
                  <a:gd name="connsiteY7" fmla="*/ 1054155 h 1054155"/>
                  <a:gd name="connsiteX8" fmla="*/ 0 w 2612038"/>
                  <a:gd name="connsiteY8" fmla="*/ 990447 h 1054155"/>
                  <a:gd name="connsiteX9" fmla="*/ 26534 w 2612038"/>
                  <a:gd name="connsiteY9" fmla="*/ 977608 h 1054155"/>
                  <a:gd name="connsiteX10" fmla="*/ 47175 w 2612038"/>
                  <a:gd name="connsiteY10" fmla="*/ 974364 h 1054155"/>
                  <a:gd name="connsiteX11" fmla="*/ 0 w 2612038"/>
                  <a:gd name="connsiteY11" fmla="*/ 974364 h 1054155"/>
                  <a:gd name="connsiteX12" fmla="*/ 265890 w 2612038"/>
                  <a:gd name="connsiteY12" fmla="*/ 776937 h 1054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612038" h="1054155">
                    <a:moveTo>
                      <a:pt x="485189" y="0"/>
                    </a:moveTo>
                    <a:lnTo>
                      <a:pt x="2126847" y="0"/>
                    </a:lnTo>
                    <a:lnTo>
                      <a:pt x="2346146" y="776937"/>
                    </a:lnTo>
                    <a:lnTo>
                      <a:pt x="2612036" y="974364"/>
                    </a:lnTo>
                    <a:lnTo>
                      <a:pt x="2564864" y="974364"/>
                    </a:lnTo>
                    <a:lnTo>
                      <a:pt x="2585504" y="977608"/>
                    </a:lnTo>
                    <a:cubicBezTo>
                      <a:pt x="2602902" y="981755"/>
                      <a:pt x="2612038" y="986049"/>
                      <a:pt x="2612038" y="990447"/>
                    </a:cubicBezTo>
                    <a:cubicBezTo>
                      <a:pt x="2612038" y="1025632"/>
                      <a:pt x="2027313" y="1054155"/>
                      <a:pt x="1306019" y="1054155"/>
                    </a:cubicBezTo>
                    <a:cubicBezTo>
                      <a:pt x="584725" y="1054155"/>
                      <a:pt x="0" y="1025632"/>
                      <a:pt x="0" y="990447"/>
                    </a:cubicBezTo>
                    <a:cubicBezTo>
                      <a:pt x="0" y="986049"/>
                      <a:pt x="9136" y="981755"/>
                      <a:pt x="26534" y="977608"/>
                    </a:cubicBezTo>
                    <a:lnTo>
                      <a:pt x="47175" y="974364"/>
                    </a:lnTo>
                    <a:lnTo>
                      <a:pt x="0" y="974364"/>
                    </a:lnTo>
                    <a:lnTo>
                      <a:pt x="265890" y="776937"/>
                    </a:lnTo>
                    <a:close/>
                  </a:path>
                </a:pathLst>
              </a:custGeom>
              <a:gradFill>
                <a:gsLst>
                  <a:gs pos="31000">
                    <a:srgbClr val="F2F2F2"/>
                  </a:gs>
                  <a:gs pos="13000">
                    <a:srgbClr val="929398"/>
                  </a:gs>
                  <a:gs pos="67000">
                    <a:srgbClr val="CCCCCE"/>
                  </a:gs>
                  <a:gs pos="100000">
                    <a:srgbClr val="929398"/>
                  </a:gs>
                </a:gsLst>
                <a:lin ang="162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" name="矩形 12">
                <a:extLst>
                  <a:ext uri="{FF2B5EF4-FFF2-40B4-BE49-F238E27FC236}">
                    <a16:creationId xmlns="" xmlns:a16="http://schemas.microsoft.com/office/drawing/2014/main" id="{9B0F1770-AB99-4EA7-A47F-E16F2454BF70}"/>
                  </a:ext>
                </a:extLst>
              </p:cNvPr>
              <p:cNvSpPr/>
              <p:nvPr/>
            </p:nvSpPr>
            <p:spPr>
              <a:xfrm>
                <a:off x="5126730" y="5006773"/>
                <a:ext cx="1999876" cy="36000"/>
              </a:xfrm>
              <a:prstGeom prst="rect">
                <a:avLst/>
              </a:prstGeom>
              <a:gradFill>
                <a:gsLst>
                  <a:gs pos="0">
                    <a:srgbClr val="262626"/>
                  </a:gs>
                  <a:gs pos="50000">
                    <a:srgbClr val="404040"/>
                  </a:gs>
                  <a:gs pos="100000">
                    <a:srgbClr val="262626"/>
                  </a:gs>
                </a:gsLst>
                <a:lin ang="10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" name="任意多边形 16">
                <a:extLst>
                  <a:ext uri="{FF2B5EF4-FFF2-40B4-BE49-F238E27FC236}">
                    <a16:creationId xmlns="" xmlns:a16="http://schemas.microsoft.com/office/drawing/2014/main" id="{5C64A593-FC70-4D3C-8AF8-C6B3A311BEE3}"/>
                  </a:ext>
                </a:extLst>
              </p:cNvPr>
              <p:cNvSpPr/>
              <p:nvPr/>
            </p:nvSpPr>
            <p:spPr>
              <a:xfrm>
                <a:off x="6424414" y="726551"/>
                <a:ext cx="2276254" cy="3132000"/>
              </a:xfrm>
              <a:custGeom>
                <a:avLst/>
                <a:gdLst>
                  <a:gd name="connsiteX0" fmla="*/ 0 w 2276254"/>
                  <a:gd name="connsiteY0" fmla="*/ 0 h 3132000"/>
                  <a:gd name="connsiteX1" fmla="*/ 777237 w 2276254"/>
                  <a:gd name="connsiteY1" fmla="*/ 0 h 3132000"/>
                  <a:gd name="connsiteX2" fmla="*/ 1768840 w 2276254"/>
                  <a:gd name="connsiteY2" fmla="*/ 0 h 3132000"/>
                  <a:gd name="connsiteX3" fmla="*/ 2054039 w 2276254"/>
                  <a:gd name="connsiteY3" fmla="*/ 0 h 3132000"/>
                  <a:gd name="connsiteX4" fmla="*/ 2276254 w 2276254"/>
                  <a:gd name="connsiteY4" fmla="*/ 222215 h 3132000"/>
                  <a:gd name="connsiteX5" fmla="*/ 2276254 w 2276254"/>
                  <a:gd name="connsiteY5" fmla="*/ 2909785 h 3132000"/>
                  <a:gd name="connsiteX6" fmla="*/ 2054039 w 2276254"/>
                  <a:gd name="connsiteY6" fmla="*/ 3132000 h 3132000"/>
                  <a:gd name="connsiteX7" fmla="*/ 1326630 w 2276254"/>
                  <a:gd name="connsiteY7" fmla="*/ 3132000 h 3132000"/>
                  <a:gd name="connsiteX8" fmla="*/ 777237 w 2276254"/>
                  <a:gd name="connsiteY8" fmla="*/ 3132000 h 3132000"/>
                  <a:gd name="connsiteX9" fmla="*/ 442210 w 2276254"/>
                  <a:gd name="connsiteY9" fmla="*/ 3132000 h 3132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76254" h="3132000">
                    <a:moveTo>
                      <a:pt x="0" y="0"/>
                    </a:moveTo>
                    <a:lnTo>
                      <a:pt x="777237" y="0"/>
                    </a:lnTo>
                    <a:lnTo>
                      <a:pt x="1768840" y="0"/>
                    </a:lnTo>
                    <a:lnTo>
                      <a:pt x="2054039" y="0"/>
                    </a:lnTo>
                    <a:cubicBezTo>
                      <a:pt x="2176765" y="0"/>
                      <a:pt x="2276254" y="99489"/>
                      <a:pt x="2276254" y="222215"/>
                    </a:cubicBezTo>
                    <a:lnTo>
                      <a:pt x="2276254" y="2909785"/>
                    </a:lnTo>
                    <a:cubicBezTo>
                      <a:pt x="2276254" y="3032511"/>
                      <a:pt x="2176765" y="3132000"/>
                      <a:pt x="2054039" y="3132000"/>
                    </a:cubicBezTo>
                    <a:lnTo>
                      <a:pt x="1326630" y="3132000"/>
                    </a:lnTo>
                    <a:lnTo>
                      <a:pt x="777237" y="3132000"/>
                    </a:lnTo>
                    <a:lnTo>
                      <a:pt x="442210" y="3132000"/>
                    </a:ln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60000"/>
                    </a:srgbClr>
                  </a:gs>
                  <a:gs pos="67000">
                    <a:srgbClr val="FFFFFF">
                      <a:alpha val="0"/>
                    </a:srgbClr>
                  </a:gs>
                </a:gsLst>
                <a:lin ang="4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pic>
            <p:nvPicPr>
              <p:cNvPr id="15" name="图片 14">
                <a:extLst>
                  <a:ext uri="{FF2B5EF4-FFF2-40B4-BE49-F238E27FC236}">
                    <a16:creationId xmlns="" xmlns:a16="http://schemas.microsoft.com/office/drawing/2014/main" id="{532A235A-F858-43D9-9F9A-605AC3180E6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003655" y="3959266"/>
                <a:ext cx="246025" cy="299843"/>
              </a:xfrm>
              <a:prstGeom prst="rect">
                <a:avLst/>
              </a:prstGeom>
            </p:spPr>
          </p:pic>
        </p:grpSp>
      </p:grpSp>
      <p:sp>
        <p:nvSpPr>
          <p:cNvPr id="18" name="心形 17">
            <a:extLst>
              <a:ext uri="{FF2B5EF4-FFF2-40B4-BE49-F238E27FC236}">
                <a16:creationId xmlns="" xmlns:a16="http://schemas.microsoft.com/office/drawing/2014/main" id="{DFA9EA2D-8FE2-4FDC-AFD6-A955BB74FC9B}"/>
              </a:ext>
            </a:extLst>
          </p:cNvPr>
          <p:cNvSpPr/>
          <p:nvPr/>
        </p:nvSpPr>
        <p:spPr>
          <a:xfrm rot="20712162">
            <a:off x="876019" y="719260"/>
            <a:ext cx="1226005" cy="1056252"/>
          </a:xfrm>
          <a:prstGeom prst="heart">
            <a:avLst/>
          </a:prstGeom>
          <a:gradFill flip="none" rotWithShape="1">
            <a:gsLst>
              <a:gs pos="0">
                <a:srgbClr val="FFCFE3"/>
              </a:gs>
              <a:gs pos="100000">
                <a:srgbClr val="FFCCE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innerShdw blurRad="127000" dist="50800" dir="13500000">
              <a:prstClr val="black">
                <a:alpha val="4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471DE036-D1E4-4F60-98B4-EE230C02B3D6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45496">
            <a:off x="1333129" y="855393"/>
            <a:ext cx="1068726" cy="853534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4A877C0C-460D-4626-B7F2-C86F2C70A4D3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81592" y="804804"/>
            <a:ext cx="3027444" cy="1009148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="" xmlns:a16="http://schemas.microsoft.com/office/drawing/2014/main" id="{7469C13F-A52D-42B0-B8BD-6CBD4987C9B0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205161">
            <a:off x="9475119" y="4035253"/>
            <a:ext cx="2544381" cy="2264499"/>
          </a:xfrm>
          <a:prstGeom prst="rect">
            <a:avLst/>
          </a:prstGeom>
        </p:spPr>
      </p:pic>
      <p:sp>
        <p:nvSpPr>
          <p:cNvPr id="25" name="矩形 24">
            <a:extLst>
              <a:ext uri="{FF2B5EF4-FFF2-40B4-BE49-F238E27FC236}">
                <a16:creationId xmlns="" xmlns:a16="http://schemas.microsoft.com/office/drawing/2014/main" id="{5930D60E-3291-4FBC-8E2C-D6795B72ECC8}"/>
              </a:ext>
            </a:extLst>
          </p:cNvPr>
          <p:cNvSpPr/>
          <p:nvPr/>
        </p:nvSpPr>
        <p:spPr>
          <a:xfrm>
            <a:off x="6000858" y="1908070"/>
            <a:ext cx="4476642" cy="4003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</a:pPr>
            <a:r>
              <a:rPr lang="zh-CN" altLang="en-US" sz="16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醒来觉得甚是爱你。</a:t>
            </a:r>
          </a:p>
          <a:p>
            <a:pPr>
              <a:lnSpc>
                <a:spcPts val="2500"/>
              </a:lnSpc>
            </a:pPr>
            <a:r>
              <a:rPr lang="zh-CN" altLang="en-US" sz="16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我愿意舍弃一切，以想念你终此一生。</a:t>
            </a:r>
          </a:p>
          <a:p>
            <a:pPr>
              <a:lnSpc>
                <a:spcPts val="2500"/>
              </a:lnSpc>
            </a:pPr>
            <a:r>
              <a:rPr lang="zh-CN" altLang="en-US" sz="16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我一天一天明白你的平凡，同时却一天一天愈更深切地爱你。你如照镜子，你不会看得见你特别好的所在，但你如走进我的心里来时，你一定能知道自己是怎样好法。</a:t>
            </a:r>
          </a:p>
          <a:p>
            <a:pPr>
              <a:lnSpc>
                <a:spcPts val="2500"/>
              </a:lnSpc>
            </a:pPr>
            <a:r>
              <a:rPr lang="zh-CN" altLang="en-US" sz="16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我们都是世上多余的人，但至少我们对于彼此</a:t>
            </a:r>
            <a:endParaRPr lang="en-US" altLang="zh-CN" sz="1600" dirty="0">
              <a:solidFill>
                <a:srgbClr val="F94F83"/>
              </a:solidFill>
              <a:latin typeface="方正字迹-仿欧简体" panose="02010600010101010101" pitchFamily="2" charset="-122"/>
              <a:ea typeface="方正字迹-仿欧简体" panose="02010600010101010101" pitchFamily="2" charset="-122"/>
            </a:endParaRPr>
          </a:p>
          <a:p>
            <a:pPr>
              <a:lnSpc>
                <a:spcPts val="2500"/>
              </a:lnSpc>
            </a:pPr>
            <a:r>
              <a:rPr lang="zh-CN" altLang="en-US" sz="16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都是世界最重要的人。</a:t>
            </a:r>
          </a:p>
          <a:p>
            <a:pPr>
              <a:lnSpc>
                <a:spcPts val="2500"/>
              </a:lnSpc>
            </a:pPr>
            <a:r>
              <a:rPr lang="zh-CN" altLang="en-US" sz="16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我想作诗，写雨，写夜的相思，写你，</a:t>
            </a:r>
            <a:endParaRPr lang="en-US" altLang="zh-CN" sz="1600" dirty="0">
              <a:solidFill>
                <a:srgbClr val="F94F83"/>
              </a:solidFill>
              <a:latin typeface="方正字迹-仿欧简体" panose="02010600010101010101" pitchFamily="2" charset="-122"/>
              <a:ea typeface="方正字迹-仿欧简体" panose="02010600010101010101" pitchFamily="2" charset="-122"/>
            </a:endParaRPr>
          </a:p>
          <a:p>
            <a:pPr>
              <a:lnSpc>
                <a:spcPts val="2500"/>
              </a:lnSpc>
            </a:pPr>
            <a:r>
              <a:rPr lang="zh-CN" altLang="en-US" sz="16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写不出。</a:t>
            </a:r>
          </a:p>
          <a:p>
            <a:pPr>
              <a:lnSpc>
                <a:spcPts val="2500"/>
              </a:lnSpc>
            </a:pPr>
            <a:r>
              <a:rPr lang="zh-CN" altLang="en-US" sz="16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如果不是因为这世界有些古怪，</a:t>
            </a:r>
            <a:endParaRPr lang="en-US" altLang="zh-CN" sz="1600" dirty="0">
              <a:solidFill>
                <a:srgbClr val="F94F83"/>
              </a:solidFill>
              <a:latin typeface="方正字迹-仿欧简体" panose="02010600010101010101" pitchFamily="2" charset="-122"/>
              <a:ea typeface="方正字迹-仿欧简体" panose="02010600010101010101" pitchFamily="2" charset="-122"/>
            </a:endParaRPr>
          </a:p>
          <a:p>
            <a:pPr>
              <a:lnSpc>
                <a:spcPts val="2500"/>
              </a:lnSpc>
            </a:pPr>
            <a:r>
              <a:rPr lang="zh-CN" altLang="en-US" sz="1600" dirty="0">
                <a:solidFill>
                  <a:srgbClr val="F94F83"/>
                </a:solidFill>
                <a:latin typeface="方正字迹-仿欧简体" panose="02010600010101010101" pitchFamily="2" charset="-122"/>
                <a:ea typeface="方正字迹-仿欧简体" panose="02010600010101010101" pitchFamily="2" charset="-122"/>
              </a:rPr>
              <a:t>我巴不得永远和你厮守在一起。</a:t>
            </a:r>
          </a:p>
        </p:txBody>
      </p:sp>
    </p:spTree>
    <p:extLst>
      <p:ext uri="{BB962C8B-B14F-4D97-AF65-F5344CB8AC3E}">
        <p14:creationId xmlns:p14="http://schemas.microsoft.com/office/powerpoint/2010/main" val="2563453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E9223F5C-5FBC-48C5-85B5-54D417305A0A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74170" y="0"/>
            <a:ext cx="12627428" cy="711200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="" xmlns:a16="http://schemas.microsoft.com/office/drawing/2014/main" id="{94E59E63-DFA3-4017-8DC6-5C8433F32BCD}"/>
              </a:ext>
            </a:extLst>
          </p:cNvPr>
          <p:cNvSpPr/>
          <p:nvPr/>
        </p:nvSpPr>
        <p:spPr>
          <a:xfrm>
            <a:off x="320067" y="315753"/>
            <a:ext cx="11551865" cy="6226493"/>
          </a:xfrm>
          <a:prstGeom prst="rect">
            <a:avLst/>
          </a:prstGeom>
          <a:gradFill flip="none" rotWithShape="1">
            <a:gsLst>
              <a:gs pos="0">
                <a:srgbClr val="FFE4E8"/>
              </a:gs>
              <a:gs pos="100000">
                <a:srgbClr val="FFA1AC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outerShdw blurRad="342900" sx="101000" sy="101000" algn="ctr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B8D09EC6-DE6B-49BF-A746-D3BB3FBAB240}"/>
              </a:ext>
            </a:extLst>
          </p:cNvPr>
          <p:cNvSpPr/>
          <p:nvPr/>
        </p:nvSpPr>
        <p:spPr>
          <a:xfrm>
            <a:off x="819150" y="1194593"/>
            <a:ext cx="10179059" cy="4468813"/>
          </a:xfrm>
          <a:prstGeom prst="rect">
            <a:avLst/>
          </a:prstGeom>
          <a:solidFill>
            <a:schemeClr val="bg1">
              <a:alpha val="3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grpSp>
        <p:nvGrpSpPr>
          <p:cNvPr id="7" name="组合 3">
            <a:extLst>
              <a:ext uri="{FF2B5EF4-FFF2-40B4-BE49-F238E27FC236}">
                <a16:creationId xmlns="" xmlns:a16="http://schemas.microsoft.com/office/drawing/2014/main" id="{9BABDFCB-10EC-41D5-A780-9F2CA76FFBFD}"/>
              </a:ext>
            </a:extLst>
          </p:cNvPr>
          <p:cNvGrpSpPr>
            <a:grpSpLocks/>
          </p:cNvGrpSpPr>
          <p:nvPr/>
        </p:nvGrpSpPr>
        <p:grpSpPr bwMode="auto">
          <a:xfrm>
            <a:off x="1133475" y="1787915"/>
            <a:ext cx="9563574" cy="3373841"/>
            <a:chOff x="1257289" y="2009451"/>
            <a:chExt cx="9684218" cy="3416625"/>
          </a:xfrm>
        </p:grpSpPr>
        <p:sp>
          <p:nvSpPr>
            <p:cNvPr id="8" name="MH_SubTitle_1">
              <a:extLst>
                <a:ext uri="{FF2B5EF4-FFF2-40B4-BE49-F238E27FC236}">
                  <a16:creationId xmlns="" xmlns:a16="http://schemas.microsoft.com/office/drawing/2014/main" id="{8DA1067A-2C95-4269-ACAC-87E103BDD572}"/>
                </a:ext>
              </a:extLst>
            </p:cNvPr>
            <p:cNvSpPr/>
            <p:nvPr>
              <p:custDataLst>
                <p:tags r:id="rId1"/>
              </p:custDataLst>
            </p:nvPr>
          </p:nvSpPr>
          <p:spPr>
            <a:xfrm>
              <a:off x="1257289" y="4465537"/>
              <a:ext cx="2794917" cy="960539"/>
            </a:xfrm>
            <a:prstGeom prst="rect">
              <a:avLst/>
            </a:prstGeom>
            <a:solidFill>
              <a:srgbClr val="E84C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 sz="2000" dirty="0">
                <a:solidFill>
                  <a:schemeClr val="bg1"/>
                </a:solidFill>
                <a:ea typeface="宋体" pitchFamily="2" charset="-122"/>
                <a:cs typeface="Calibri" panose="020F0502020204030204" pitchFamily="34" charset="0"/>
              </a:endParaRPr>
            </a:p>
          </p:txBody>
        </p:sp>
        <p:sp>
          <p:nvSpPr>
            <p:cNvPr id="9" name="MH_SubTitle_2">
              <a:extLst>
                <a:ext uri="{FF2B5EF4-FFF2-40B4-BE49-F238E27FC236}">
                  <a16:creationId xmlns="" xmlns:a16="http://schemas.microsoft.com/office/drawing/2014/main" id="{96DCEDF3-9D17-4E99-BD6C-F9525BA63ECA}"/>
                </a:ext>
              </a:extLst>
            </p:cNvPr>
            <p:cNvSpPr/>
            <p:nvPr>
              <p:custDataLst>
                <p:tags r:id="rId2"/>
              </p:custDataLst>
            </p:nvPr>
          </p:nvSpPr>
          <p:spPr>
            <a:xfrm>
              <a:off x="4705471" y="4465537"/>
              <a:ext cx="2794916" cy="960539"/>
            </a:xfrm>
            <a:prstGeom prst="rect">
              <a:avLst/>
            </a:prstGeom>
            <a:solidFill>
              <a:srgbClr val="E84C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 eaLnBrk="1" hangingPunct="1">
                <a:defRPr/>
              </a:pPr>
              <a:endParaRPr lang="zh-CN" altLang="en-US" sz="2000" dirty="0">
                <a:solidFill>
                  <a:schemeClr val="bg1"/>
                </a:solidFill>
                <a:ea typeface="宋体" pitchFamily="2" charset="-122"/>
                <a:cs typeface="Calibri" panose="020F0502020204030204" pitchFamily="34" charset="0"/>
              </a:endParaRPr>
            </a:p>
          </p:txBody>
        </p:sp>
        <p:sp>
          <p:nvSpPr>
            <p:cNvPr id="10" name="MH_SubTitle_3">
              <a:extLst>
                <a:ext uri="{FF2B5EF4-FFF2-40B4-BE49-F238E27FC236}">
                  <a16:creationId xmlns="" xmlns:a16="http://schemas.microsoft.com/office/drawing/2014/main" id="{6B7A89E5-360C-4C86-9CE1-106D0B0CBC28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>
              <a:off x="8146591" y="4465537"/>
              <a:ext cx="2794916" cy="960539"/>
            </a:xfrm>
            <a:prstGeom prst="rect">
              <a:avLst/>
            </a:prstGeom>
            <a:solidFill>
              <a:srgbClr val="E84C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dirty="0">
                <a:solidFill>
                  <a:schemeClr val="bg1"/>
                </a:solidFill>
                <a:ea typeface="宋体" pitchFamily="2" charset="-122"/>
                <a:cs typeface="Calibri" panose="020F0502020204030204" pitchFamily="34" charset="0"/>
              </a:endParaRPr>
            </a:p>
          </p:txBody>
        </p:sp>
        <p:sp>
          <p:nvSpPr>
            <p:cNvPr id="11" name="MH_Picture_2">
              <a:extLst>
                <a:ext uri="{FF2B5EF4-FFF2-40B4-BE49-F238E27FC236}">
                  <a16:creationId xmlns="" xmlns:a16="http://schemas.microsoft.com/office/drawing/2014/main" id="{A7E56B5D-D246-4A4D-A1AC-A360BC14048B}"/>
                </a:ext>
              </a:extLst>
            </p:cNvPr>
            <p:cNvSpPr/>
            <p:nvPr>
              <p:custDataLst>
                <p:tags r:id="rId4"/>
              </p:custDataLst>
            </p:nvPr>
          </p:nvSpPr>
          <p:spPr>
            <a:xfrm>
              <a:off x="4706257" y="2009451"/>
              <a:ext cx="2793600" cy="2458043"/>
            </a:xfrm>
            <a:prstGeom prst="rect">
              <a:avLst/>
            </a:prstGeom>
            <a:blipFill dpi="0" rotWithShape="1">
              <a:blip r:embed="rId1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2" name="MH_Picture_3">
              <a:extLst>
                <a:ext uri="{FF2B5EF4-FFF2-40B4-BE49-F238E27FC236}">
                  <a16:creationId xmlns="" xmlns:a16="http://schemas.microsoft.com/office/drawing/2014/main" id="{406DC92F-F04E-4925-9424-5242224A6967}"/>
                </a:ext>
              </a:extLst>
            </p:cNvPr>
            <p:cNvSpPr/>
            <p:nvPr>
              <p:custDataLst>
                <p:tags r:id="rId5"/>
              </p:custDataLst>
            </p:nvPr>
          </p:nvSpPr>
          <p:spPr>
            <a:xfrm>
              <a:off x="8147907" y="2009451"/>
              <a:ext cx="2793600" cy="2458043"/>
            </a:xfrm>
            <a:prstGeom prst="rect">
              <a:avLst/>
            </a:prstGeom>
            <a:blipFill dpi="0" rotWithShape="1">
              <a:blip r:embed="rId1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3" name="MH_Picture_1">
              <a:extLst>
                <a:ext uri="{FF2B5EF4-FFF2-40B4-BE49-F238E27FC236}">
                  <a16:creationId xmlns="" xmlns:a16="http://schemas.microsoft.com/office/drawing/2014/main" id="{6C178729-6D58-4F89-B498-54B42FB8DE5E}"/>
                </a:ext>
              </a:extLst>
            </p:cNvPr>
            <p:cNvSpPr/>
            <p:nvPr>
              <p:custDataLst>
                <p:tags r:id="rId6"/>
              </p:custDataLst>
            </p:nvPr>
          </p:nvSpPr>
          <p:spPr>
            <a:xfrm>
              <a:off x="1257289" y="2009451"/>
              <a:ext cx="2793600" cy="2458043"/>
            </a:xfrm>
            <a:prstGeom prst="rect">
              <a:avLst/>
            </a:prstGeom>
            <a:blipFill dpi="0" rotWithShape="1">
              <a:blip r:embed="rId1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4" name="MH_Other_1">
              <a:extLst>
                <a:ext uri="{FF2B5EF4-FFF2-40B4-BE49-F238E27FC236}">
                  <a16:creationId xmlns="" xmlns:a16="http://schemas.microsoft.com/office/drawing/2014/main" id="{5E937356-2038-409D-A8A9-BED4CCD0DC7D}"/>
                </a:ext>
              </a:extLst>
            </p:cNvPr>
            <p:cNvSpPr/>
            <p:nvPr>
              <p:custDataLst>
                <p:tags r:id="rId7"/>
              </p:custDataLst>
            </p:nvPr>
          </p:nvSpPr>
          <p:spPr>
            <a:xfrm rot="5400000">
              <a:off x="1367621" y="1899119"/>
              <a:ext cx="478505" cy="699170"/>
            </a:xfrm>
            <a:prstGeom prst="rtTriangle">
              <a:avLst/>
            </a:prstGeom>
            <a:solidFill>
              <a:srgbClr val="E84C93">
                <a:alpha val="5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" name="MH_Other_2">
              <a:extLst>
                <a:ext uri="{FF2B5EF4-FFF2-40B4-BE49-F238E27FC236}">
                  <a16:creationId xmlns="" xmlns:a16="http://schemas.microsoft.com/office/drawing/2014/main" id="{72D2A851-CEF6-4CF7-8F61-DDB50E33A6D8}"/>
                </a:ext>
              </a:extLst>
            </p:cNvPr>
            <p:cNvSpPr/>
            <p:nvPr>
              <p:custDataLst>
                <p:tags r:id="rId8"/>
              </p:custDataLst>
            </p:nvPr>
          </p:nvSpPr>
          <p:spPr>
            <a:xfrm rot="5400000">
              <a:off x="4816687" y="1898236"/>
              <a:ext cx="478505" cy="700936"/>
            </a:xfrm>
            <a:prstGeom prst="rtTriangle">
              <a:avLst/>
            </a:prstGeom>
            <a:solidFill>
              <a:srgbClr val="E84C93">
                <a:alpha val="5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6" name="MH_Other_3">
              <a:extLst>
                <a:ext uri="{FF2B5EF4-FFF2-40B4-BE49-F238E27FC236}">
                  <a16:creationId xmlns="" xmlns:a16="http://schemas.microsoft.com/office/drawing/2014/main" id="{DA376EDC-EEA5-46A9-A1EF-E7E3AB05F546}"/>
                </a:ext>
              </a:extLst>
            </p:cNvPr>
            <p:cNvSpPr/>
            <p:nvPr>
              <p:custDataLst>
                <p:tags r:id="rId9"/>
              </p:custDataLst>
            </p:nvPr>
          </p:nvSpPr>
          <p:spPr>
            <a:xfrm rot="5400000">
              <a:off x="8250743" y="1900002"/>
              <a:ext cx="478505" cy="697404"/>
            </a:xfrm>
            <a:prstGeom prst="rtTriangle">
              <a:avLst/>
            </a:prstGeom>
            <a:solidFill>
              <a:srgbClr val="E84C93">
                <a:alpha val="5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B3B53B29-5DDC-4F9F-ADC2-4009EF2EC599}"/>
              </a:ext>
            </a:extLst>
          </p:cNvPr>
          <p:cNvSpPr/>
          <p:nvPr/>
        </p:nvSpPr>
        <p:spPr>
          <a:xfrm>
            <a:off x="971550" y="1080293"/>
            <a:ext cx="10179059" cy="446881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BA38D8ED-9585-4EF9-8EF1-8C6D6DEC60D2}"/>
              </a:ext>
            </a:extLst>
          </p:cNvPr>
          <p:cNvSpPr/>
          <p:nvPr/>
        </p:nvSpPr>
        <p:spPr>
          <a:xfrm>
            <a:off x="1057275" y="1146968"/>
            <a:ext cx="10179059" cy="446881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BEFF58EB-28DC-499B-89A7-8DE194C8D629}"/>
              </a:ext>
            </a:extLst>
          </p:cNvPr>
          <p:cNvSpPr/>
          <p:nvPr/>
        </p:nvSpPr>
        <p:spPr>
          <a:xfrm>
            <a:off x="733425" y="1299368"/>
            <a:ext cx="10179059" cy="446881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9F879120-DCAE-45D5-BD01-A1396D6D9963}"/>
              </a:ext>
            </a:extLst>
          </p:cNvPr>
          <p:cNvSpPr/>
          <p:nvPr/>
        </p:nvSpPr>
        <p:spPr>
          <a:xfrm>
            <a:off x="733425" y="1194593"/>
            <a:ext cx="10179059" cy="446881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5EEE7E49-41E6-48B6-BDF8-470B3BF77D01}"/>
              </a:ext>
            </a:extLst>
          </p:cNvPr>
          <p:cNvSpPr/>
          <p:nvPr/>
        </p:nvSpPr>
        <p:spPr>
          <a:xfrm>
            <a:off x="847725" y="1137443"/>
            <a:ext cx="10179059" cy="446881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23" name="心形 22">
            <a:extLst>
              <a:ext uri="{FF2B5EF4-FFF2-40B4-BE49-F238E27FC236}">
                <a16:creationId xmlns="" xmlns:a16="http://schemas.microsoft.com/office/drawing/2014/main" id="{59DEAF3E-6B30-48AC-A5B0-B4CCF4366E0C}"/>
              </a:ext>
            </a:extLst>
          </p:cNvPr>
          <p:cNvSpPr/>
          <p:nvPr/>
        </p:nvSpPr>
        <p:spPr>
          <a:xfrm rot="20347392">
            <a:off x="1339464" y="4471782"/>
            <a:ext cx="496734" cy="427956"/>
          </a:xfrm>
          <a:prstGeom prst="heart">
            <a:avLst/>
          </a:prstGeom>
          <a:gradFill flip="none" rotWithShape="1">
            <a:gsLst>
              <a:gs pos="0">
                <a:srgbClr val="FF98B9"/>
              </a:gs>
              <a:gs pos="100000">
                <a:srgbClr val="FF84AA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innerShdw blurRad="127000" dist="50800" dir="13500000">
              <a:prstClr val="black">
                <a:alpha val="4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4" name="心形 23">
            <a:extLst>
              <a:ext uri="{FF2B5EF4-FFF2-40B4-BE49-F238E27FC236}">
                <a16:creationId xmlns="" xmlns:a16="http://schemas.microsoft.com/office/drawing/2014/main" id="{DCF18285-A4D1-4245-B5CA-E4746B5DE2B8}"/>
              </a:ext>
            </a:extLst>
          </p:cNvPr>
          <p:cNvSpPr/>
          <p:nvPr/>
        </p:nvSpPr>
        <p:spPr>
          <a:xfrm rot="1252608" flipH="1">
            <a:off x="3260696" y="4489747"/>
            <a:ext cx="496734" cy="427956"/>
          </a:xfrm>
          <a:prstGeom prst="heart">
            <a:avLst/>
          </a:prstGeom>
          <a:gradFill flip="none" rotWithShape="1">
            <a:gsLst>
              <a:gs pos="0">
                <a:srgbClr val="FF98B9"/>
              </a:gs>
              <a:gs pos="100000">
                <a:srgbClr val="FF84AA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innerShdw blurRad="127000" dist="50800" dir="13500000">
              <a:prstClr val="black">
                <a:alpha val="4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5" name="副标题 2">
            <a:extLst>
              <a:ext uri="{FF2B5EF4-FFF2-40B4-BE49-F238E27FC236}">
                <a16:creationId xmlns="" xmlns:a16="http://schemas.microsoft.com/office/drawing/2014/main" id="{C6DD543A-83B0-4885-9573-09D4A5F83987}"/>
              </a:ext>
            </a:extLst>
          </p:cNvPr>
          <p:cNvSpPr txBox="1">
            <a:spLocks/>
          </p:cNvSpPr>
          <p:nvPr/>
        </p:nvSpPr>
        <p:spPr>
          <a:xfrm>
            <a:off x="4944839" y="4386025"/>
            <a:ext cx="1917864" cy="77133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4000" b="1" dirty="0">
                <a:solidFill>
                  <a:srgbClr val="FFA0B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by Face" panose="00000400000000000000" pitchFamily="2" charset="0"/>
                <a:ea typeface="黑体" panose="02010609060101010101" pitchFamily="49" charset="-122"/>
              </a:rPr>
              <a:t>LOVE</a:t>
            </a:r>
            <a:endParaRPr lang="zh-CN" altLang="en-US" sz="4000" b="1" dirty="0">
              <a:solidFill>
                <a:srgbClr val="FFA0B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by Face" panose="00000400000000000000" pitchFamily="2" charset="0"/>
              <a:ea typeface="黑体" panose="02010609060101010101" pitchFamily="49" charset="-122"/>
            </a:endParaRPr>
          </a:p>
        </p:txBody>
      </p:sp>
      <p:sp>
        <p:nvSpPr>
          <p:cNvPr id="26" name="心形 25">
            <a:extLst>
              <a:ext uri="{FF2B5EF4-FFF2-40B4-BE49-F238E27FC236}">
                <a16:creationId xmlns="" xmlns:a16="http://schemas.microsoft.com/office/drawing/2014/main" id="{B1BDEBC2-9CE7-4CE8-9A17-BB33BB072D09}"/>
              </a:ext>
            </a:extLst>
          </p:cNvPr>
          <p:cNvSpPr/>
          <p:nvPr/>
        </p:nvSpPr>
        <p:spPr>
          <a:xfrm rot="20347392">
            <a:off x="4701962" y="4516487"/>
            <a:ext cx="496734" cy="427956"/>
          </a:xfrm>
          <a:prstGeom prst="heart">
            <a:avLst/>
          </a:prstGeom>
          <a:gradFill flip="none" rotWithShape="1">
            <a:gsLst>
              <a:gs pos="0">
                <a:srgbClr val="FF98B9"/>
              </a:gs>
              <a:gs pos="100000">
                <a:srgbClr val="FF84AA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innerShdw blurRad="127000" dist="50800" dir="13500000">
              <a:prstClr val="black">
                <a:alpha val="4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7" name="心形 26">
            <a:extLst>
              <a:ext uri="{FF2B5EF4-FFF2-40B4-BE49-F238E27FC236}">
                <a16:creationId xmlns="" xmlns:a16="http://schemas.microsoft.com/office/drawing/2014/main" id="{4BBF6FC2-8785-426B-9B3B-280A5F4A1CE1}"/>
              </a:ext>
            </a:extLst>
          </p:cNvPr>
          <p:cNvSpPr/>
          <p:nvPr/>
        </p:nvSpPr>
        <p:spPr>
          <a:xfrm rot="1252608" flipH="1">
            <a:off x="6623194" y="4534452"/>
            <a:ext cx="496734" cy="427956"/>
          </a:xfrm>
          <a:prstGeom prst="heart">
            <a:avLst/>
          </a:prstGeom>
          <a:gradFill flip="none" rotWithShape="1">
            <a:gsLst>
              <a:gs pos="0">
                <a:srgbClr val="FF98B9"/>
              </a:gs>
              <a:gs pos="100000">
                <a:srgbClr val="FF84AA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innerShdw blurRad="127000" dist="50800" dir="13500000">
              <a:prstClr val="black">
                <a:alpha val="4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8" name="心形 27">
            <a:extLst>
              <a:ext uri="{FF2B5EF4-FFF2-40B4-BE49-F238E27FC236}">
                <a16:creationId xmlns="" xmlns:a16="http://schemas.microsoft.com/office/drawing/2014/main" id="{B2EA4CFD-9BBF-46B7-9AE8-4A80565F634A}"/>
              </a:ext>
            </a:extLst>
          </p:cNvPr>
          <p:cNvSpPr/>
          <p:nvPr/>
        </p:nvSpPr>
        <p:spPr>
          <a:xfrm rot="20347392">
            <a:off x="8088467" y="4489205"/>
            <a:ext cx="496734" cy="427956"/>
          </a:xfrm>
          <a:prstGeom prst="heart">
            <a:avLst/>
          </a:prstGeom>
          <a:gradFill flip="none" rotWithShape="1">
            <a:gsLst>
              <a:gs pos="0">
                <a:srgbClr val="FF98B9"/>
              </a:gs>
              <a:gs pos="100000">
                <a:srgbClr val="FF84AA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innerShdw blurRad="127000" dist="50800" dir="13500000">
              <a:prstClr val="black">
                <a:alpha val="4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9" name="心形 28">
            <a:extLst>
              <a:ext uri="{FF2B5EF4-FFF2-40B4-BE49-F238E27FC236}">
                <a16:creationId xmlns="" xmlns:a16="http://schemas.microsoft.com/office/drawing/2014/main" id="{BF6A1274-0D86-46BF-AE40-91B17BB670BA}"/>
              </a:ext>
            </a:extLst>
          </p:cNvPr>
          <p:cNvSpPr/>
          <p:nvPr/>
        </p:nvSpPr>
        <p:spPr>
          <a:xfrm rot="1252608" flipH="1">
            <a:off x="10009699" y="4507170"/>
            <a:ext cx="496734" cy="427956"/>
          </a:xfrm>
          <a:prstGeom prst="heart">
            <a:avLst/>
          </a:prstGeom>
          <a:gradFill flip="none" rotWithShape="1">
            <a:gsLst>
              <a:gs pos="0">
                <a:srgbClr val="FF98B9"/>
              </a:gs>
              <a:gs pos="100000">
                <a:srgbClr val="FF84AA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innerShdw blurRad="127000" dist="50800" dir="13500000">
              <a:prstClr val="black">
                <a:alpha val="4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0" name="副标题 2">
            <a:extLst>
              <a:ext uri="{FF2B5EF4-FFF2-40B4-BE49-F238E27FC236}">
                <a16:creationId xmlns="" xmlns:a16="http://schemas.microsoft.com/office/drawing/2014/main" id="{3CE372F5-5123-412D-A7DF-300FD91410CE}"/>
              </a:ext>
            </a:extLst>
          </p:cNvPr>
          <p:cNvSpPr txBox="1">
            <a:spLocks/>
          </p:cNvSpPr>
          <p:nvPr/>
        </p:nvSpPr>
        <p:spPr>
          <a:xfrm>
            <a:off x="9003283" y="4397320"/>
            <a:ext cx="616630" cy="57687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4000" b="1" dirty="0">
                <a:solidFill>
                  <a:srgbClr val="FFA0B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by Face" panose="00000400000000000000" pitchFamily="2" charset="0"/>
                <a:ea typeface="黑体" panose="02010609060101010101" pitchFamily="49" charset="-122"/>
              </a:rPr>
              <a:t>U</a:t>
            </a:r>
            <a:endParaRPr lang="zh-CN" altLang="en-US" sz="4000" b="1" dirty="0">
              <a:solidFill>
                <a:srgbClr val="FFA0B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by Face" panose="00000400000000000000" pitchFamily="2" charset="0"/>
              <a:ea typeface="黑体" panose="02010609060101010101" pitchFamily="49" charset="-122"/>
            </a:endParaRPr>
          </a:p>
        </p:txBody>
      </p:sp>
      <p:sp>
        <p:nvSpPr>
          <p:cNvPr id="31" name="副标题 2">
            <a:extLst>
              <a:ext uri="{FF2B5EF4-FFF2-40B4-BE49-F238E27FC236}">
                <a16:creationId xmlns="" xmlns:a16="http://schemas.microsoft.com/office/drawing/2014/main" id="{31BCFFD6-5D33-436E-93DD-ACEBC10BD127}"/>
              </a:ext>
            </a:extLst>
          </p:cNvPr>
          <p:cNvSpPr txBox="1">
            <a:spLocks/>
          </p:cNvSpPr>
          <p:nvPr/>
        </p:nvSpPr>
        <p:spPr>
          <a:xfrm>
            <a:off x="2123380" y="4386025"/>
            <a:ext cx="760195" cy="77133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4000" b="1" dirty="0">
                <a:solidFill>
                  <a:srgbClr val="FFA0B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by Face" panose="00000400000000000000" pitchFamily="2" charset="0"/>
                <a:ea typeface="黑体" panose="02010609060101010101" pitchFamily="49" charset="-122"/>
              </a:rPr>
              <a:t>I</a:t>
            </a:r>
            <a:endParaRPr lang="zh-CN" altLang="en-US" sz="4000" b="1" dirty="0">
              <a:solidFill>
                <a:srgbClr val="FFA0B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by Face" panose="00000400000000000000" pitchFamily="2" charset="0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8998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5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5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500"/>
                            </p:stCondLst>
                            <p:childTnLst>
                              <p:par>
                                <p:cTn id="5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000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500"/>
                            </p:stCondLst>
                            <p:childTnLst>
                              <p:par>
                                <p:cTn id="6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3" grpId="0" animBg="1"/>
      <p:bldP spid="24" grpId="0" animBg="1"/>
      <p:bldP spid="25" grpId="0"/>
      <p:bldP spid="26" grpId="0" animBg="1"/>
      <p:bldP spid="27" grpId="0" animBg="1"/>
      <p:bldP spid="28" grpId="0" animBg="1"/>
      <p:bldP spid="29" grpId="0" animBg="1"/>
      <p:bldP spid="30" grpId="0"/>
      <p:bldP spid="3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3BE8E91B-7BE9-435D-97BA-259945A18F8C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SUV0cjtE77+wIAALAIAAAUAAAAdW5pdmVyc2FsL3BsYXllci54bWytVd9P2zAQfi7S/ofI79gtHQOqBMSQ0B7GhNSx7a0yiZt4TeLMdgjlr9/Zzu+lbEh7aJWc7/vufPfdxb96zlLviUnFRR6gBZ4jj+WhiHgeB+jh6+3xObq6fHfkFyndM+nxKEBlzg2ApsiLmAolLzSA76lOAtQzYGBGXiG5kFzvgfsUuNtIJ0v07mgGLrkKUKJ1sSKkqirMFSDyWIm0NCQKhyIjhWSK5ZpJ4tJAXoNd6b+j4ZeJnOh9wVQPWei3B65JWo5nxQck1RILGZOT+XxBftx9XocJy+gxz5WmeciQB5Wc2VI+0nB3J6IyZcrYZr5Lcs20NklY28zXK744zz0lwwA5h03GlKIxUzjNY0QclkyA/W1KVVLzqAGt4VU7XvNav4153zRutnOkcy7Kx5SrBI76kM46CfTJMKqf2etaBT00Cro1TMiT7FfJJYvs67dWjPMFcgFbxdk8sapCOICnWxpqIfc3AAMV1R3EbdOwaxq2oJYDt9HXHQVqbrtlVJeSNaWa+U88YuILlZIaWVxqWTKfjIw1lgzBPnFXrpvUNcRPdJae/kNvjN+oNT/Va52xgP/RmE9A1NaE5xF7vuXgo1kGNdUMim1sWBcpNjG7nFT5mPV0PTC5HOumwEU8TWXMYAwjqinp7OQQlEmqwCUs5QjbOzgITnicpPDTkwzj04M0GZW7SYbewUFwKsLdBLQ1t2Uk4zqOxNQqyCcT68QPS6VFxl+sPAd7Rq+sDl8buebouuDtwdn8j1EcxGgGc4smVpd56u2r5vDezKlWnc+mcJaBWmEemC4L59XMQlmMfCK2pWWqb/o5NfuwBx3lPDUd01zfQe+iWvMX5lU8Ml+6xdLUJGFGMwH6cL7sMUA/YbsMwlvToYhbkTd1wJjYN/dvK9ps+bp1ruuHOuxDDZ84qxzGzdRHUEcsRZlHox7iovuIqBR22rVk1EvZFm60OAGRiiJA7+GhvvPF6UV35bPFRYO1ed27wC6XN6z0OuFOQaTWdXsRv94N8PgbUEsDBBQAAgAIAHeM90qHb5M5aCsAALNWAAAXAAAAdW5pdmVyc2FsL3VuaXZlcnNhbC5wbmftfHlYU9farz32aAcErRYSgaSWVq2VxBglIJDUOtDWqVY9DgRSjCRYIRgQCJChHlvGQLRVoqJE5VhnEKIkQki0QLYaIEKrMSUQyS5EDBA3QxLIdBOwRXvaP+493/fce59PnocnyV7rXev3vusd91575X6+PmLaG7PfmDRp0rRPP1n5xaRJf8dNmjQ58bUpriuv3eif7Pp4JfmLiI8nlTX79bh+vEpdvm75pEkVvDdtMX93/X597yfbkydN8qxz/78CJJ7fNWnSPz75dOXyzYzovvZE3hXqdmdM9Ez01z4ftc47/iWZudOEJd8NSHhj5aw5h1d+cHT2vz77+ptZf3/d+63XTue9/jEm6NS0Vy4F1k96ZUbeJx9c++eg9WSd9G57jf6E6vhSrD7aEA3MC6mkUuzHlgqpZRRODcW49UTg6IiSwzb9+Cb6RLjTNqhnD3wvmOT+02DIl7jti02KWHRhMT0mley++PWKGaHdj5kam1rJLoqe4b706F59STqe5tA67aSMv493erum+0Nb8DL3j73xO1XMhg2c0Z+GPp5orHxzbA7Pk/TBSQ2EBOcNJQtVy+0btHq5rl71BbtfWUw7GSRzujvV3CiiD96aimTmbmA92SQ/9uFjmAjvHFHKGtNk1vah6si9x3hGCEASZA6V1HR9aKD4AWRFas8hR25HtCp0fT5RQTPNme0CEWOhYjB2txYIqWdpLmipbuxPymI1zK4PSemmUZXM0XCr83o5q099JVLUHKs69wBDs/cIHD0jr/kHRNtGb3mxn9oSNoRBKzPsoZ12I8d5fdoGqKIviaS1deOU5TXDdKyUWpfxtEAF9lnZRnlCubUCDTRtlY3e1/MSJOz79MG5CLRr2nv6X+RNwx9ND7izJ3rw+GBn/Ehqd7XrCsOnjuKRpxC1f1rj+V3Nw2GpbhlmiMJP6ZmNA63J4Z5yA/kjopS1FRfuXRiDrYlHyte5Rgum4YJoWbAN8ukzAvSXoocvDhqyYJ/Lh3WVDBaxyo/YYZaaay2m6crp/vwGg8IcWtL0Nhp4LclpNwtI8zoSJQkeODABrLLiq4qTzsmbGOEdCDSPus8xInCOjLTtvFwoalCsIOJpvvwCg7wc8rhN385sLhL5Kj0L2uqPLitZWi2JTy+Ggi9ZtxMeMKytA2xdF49jA9EdGyROp8PoZKsBH1VBG9c6zR9MVInh2kjDjGSmdqEWod0EGgjSDXLztjC5OJop4FnzSQCZpy0XOyysPEOh9XUw84MaASNzbhmuw/lFWGRYjfGqAV4p4TEWqlVu/du7jfYr0LrC4++YeO7yD6b82AWr8sODlZjVXGR+wa05NF80z9AQq9iYRERHe4IsQIH5J9cgt9dbC1UAOceMW93IQrSJ+9c9dsnYWMRVNk0/oLVsA+751G0meiMzuUzM3+Rd0B4iHpXPB1XiXpJzmKQk8figSUH9WB4LsuXWHFFDLMTQVdLb6U5oAGXGIgzi5tYBqa7Lsg2E5H3kq1yzS/QpRXXbiN4qf2Qa0duYSGTPdC05A6kwtliWSjvAPsg+M9E1hTVGg8ID9Db6dokf+TFDArLBwVkiX3N4NNKMlSJB8zs1gvxdIEVjHsgM7Sdr0iROsVENf8uMaT5wFcF4xWVhdfuugBSPv2H8vmFU/Qyrkb/zVsCPi8p8+cD56St+hPllwd7TZShEDQbMCbkCxAOxdDtmZ729wPCtuH1UqhvTg5+X0soaGMEldPjkjqQ4LoRG8SricpbHeXDoVhhfbhyZzgfa+KJ8q78zboMGEPeLBVCGxE+l7WIX8ZYKJeVdik6sYKQx/0CshBX2AyM95HwW5iJKm9q+DGiySP2Vh7kkcA+hQ4owyV+D66qgKiiJ6VVgaDDQBZBdaNuRY2xgWMW8Rc25vWzUW7w94TR5m/xqSP3B2eZaA3zxlFaxY3QPzK39RNwAuQezc6Hg7FJ5PmzOA90A7JD8ncXyQzBYEblrejmv7YrWODBKP9mVoCr3cjE3bCeeK6Mnhzy9ciUbwLwjbyvaCeMqyLMKXlncn8YthEzi9WFWOqsGVvnAGFDfx0fzAJiqptF+OdC4x14B9K2Q+CUizdeZ6TmiQCS47rEfjjzLT3sJ2sPEg31udX5Afs1PGwCFz0IDsWAmVUPNUYHsIiXDk94GEd4o0i1T24nv0YQOfKHoCoEEZtQNVDLCUS6Vshe2ycm5ACIxH6hGrB1bymQyR0/hvgrCN2GO1qcUlX4pCaNh2f6JvsrHb2DmFrZ9I1ZCVcPWKE+4YcZ7U44PY8Uu/heZ0uPBalzndKAJamzqStElv1VKCQOTNFslgWwZ6AC7YGHApGX1CbpKBbeYXyu43sW6QjDly5vEzmFtBVypIcr6qlMKi8EuCz5nOTqaJ+JBiSMLgekCo9gh7mCkw8y+usxYZonQKLMsy1UIrTduj1qX1bPKOU7Qlivqy8iqB2G8pYitxHkI50Cqa51udt6ooGOz/smwMkybPOYpDsWEpNbnXPXDy4VSOYvb+e7qbHE/g0RHkh/D+FFLaHJWfRe9FhqFJbuZGS7emwNSuDvoxdBI/nJsyWk4mcT9mq621GCBFHAZ3S6OJs5D5ZPA4Sh5E+Rxj9VPTRiBUCRPn4LiOVmN0FI/XsCUDnp7catLkVSZzJO8FnwH3sVv/EjtDDSQAA4iVPl8IDaGJQPZuuRqm8M9loVJNScfitcQtWZGOIKs4WjMlnB/Y1qYHGKAZCSPqgGCke6YVpcS6LI4T/K2bXm33plSyAhBIQkD8KIDMUTvFT+K40N+qL86q7ROHM+dBaaClWKWREZP1zgHquesPkQn0O3QUTMrHneWrMlTNsHewEL0csEHIQ7pHdhU4GkwagwXk7aCux/sw3gXmotreV1GNSwQiMs4Zt0eyZYYeOE0AiJRwkonQRkex0F7c4cy5bHFTmIrXY5Vgs+qZVgtiBw+oOIwywuMPQwmXQ1DZ3fZ5WJYOY8uHnVEapWrKo2GvS2s7Cce2/EdYiP9pNgxgB/jbV8gOFd1iazR7R2xT3VdeVjgCtpw0fpiLcfd3g7DeR2kG679VeMr7s/SXZpX3bG88Dv6TPdn8GdjoWvSo/nwv+pQbhngy5hTxnMIbrH78+bGxbS/ub9E3BG/7v70ex+cO9bh8H/Y4V73hXMlyzK7j1GbS1gmNfbTPOE7zd8E+1ZiyfKxjtcsd7dKk0y2QaW2ZMl7PfwG9XTqytTUzWPDfpSPdDzNFlE9Ps1Ip6/eRY1oGKc5+K/tavVGzNiMge/t/sfv/d/89PiRk/5vj0/98XeU2Jck/2+Q+EcQRlt4zYj0Xw8Jrf01Rk17mpaVqopK8z/MWAtCDeQC4HLC4YlRs0ncb8ya5A3L5iMqGY1Tml9o0072CjtYmA28g6gplPX2nh+zha+9l9k8oYh7aW/zWAIEa6ilDd0z/W5zYd6Y3sedrkP7TuPdic2PSRa09XQ/35AY7o0oVizJalJ0rMdFPoeZrTi99wPHqoF5JQyd6Xo/cQPBPjRCvoMgP7zedTX9mGsYxfPDhFgC/XeoyR411xBBabUnM16cY3Ra9j9MsLrL8Q81XalPPgwNXTBmqae+9ZTFW950t624v6qOcq/zBSkE2b5d8WEmt/PMxRjs470vsuP48fSRcPnBpb5BBzzPPS+Gyk60nxuIIRX+V02KVP+/aipVeBQvz970vBzUT308r/Rish5X/hXAGMFf4bv05wRbT9d98CcyKP/4T2eO/vZPsUre8F8/oXD7LLF1pOBrlQAMwXi0f6gPu+xEpbB055j/2/H4qSJLtjculodZafU48ectXFTo3id/ysTV3sWTz/2VkP2DU4InbOBeJ38ap/PeXQT59i+xj37+i+Wk/NVwW+7fvPCnkqm7nD9l/Z+zm/qB7x8giBD2rAiXsZmW9jN5+NG4UVhd2ZWpfyAPnCoj7ztW9EckRSs6MdXx5D9A14abNYOVt55uqydrz8H+MJ35aZ3XubpOTA5QBqKfx460P46gimjtnwF1K7x5IX+w18Kd7zEHi7UnCnOy5yMuxSSH/g/wivtYLH2oNiRTlzsvunuWyyey9zkq5OXbwYE4laHneeUzGDqzkfgaQ1lNdPeDK5FUt/fp2+P/D+hoeSnsfaPU2i8cW+LI6B0Sgdun2rosJ4hLvpS3gUn+/3h+xgJ68nYuG/Ok4WlaTpT+oOXmZK8T7cnKcBEpczfmKX70cakevVWpWUJDUJ4niwUpQw/JvJOy8JJaOKEaEUCSBJYRSm7BZHLDCmLirBVfaijEKsQUPr8BO4/P51ln8wGrf4MBEstTzjyh11tzeTHEKhQq3xrZMTfPSiysMVijOvQWYoGOnMvbTcRPaW0ZIL8JDl4wBE4oTVk5TFVJx065wcj0SJxT0gDTwU9iugs2Pj2djVgm49FHYB+A6oOJ7MFiJdpX+TdX/ffUp9xVa1kZIWWhedZpdI4rxWJ6nHAViOWYt5oRERIjI5wdJeXFQtvAKoVrNLqglIEkf8MFFtOwHVQiPs+MRfGsuQo5TwqAs3kYFBLJYfpVdzznIkbz9idwv12DERcgVYUb0WVCZvdO7rfgQAus94zYAYOVMjI1GySB/ZkhfnK7fBhgBCOU88t8jYmz+DwKLwDF21+xIEsjbooLk3cBNUymomJpXmdS2A/QjR3RCDNSlGuN4izcGPZguG3f8AvTxgS6cklVka6PfMLvQHslvVjcMT2ALAnMI5Hv5VMxcrFIWg4bKRK5byBsJOKz6ud34PtxO/BFUQhArM2fTe5mmHaFdXRZ8+Xk2St6q6EqBgkaGIDqgWU0QXhJ7+ClS/wJrVWpYODFSigwmkddiYqQTK97FMf9ht7OoOzSKMXlw30fE70busCu+ajIwgIFsDjTr4Zb3DIA3AODFLyA2bzdYY4UMAGSyrERqp2wpTTTcwah2uqRIIwJ9NXuvBnp9TVU+nDOasnw1z6l0WH5yWGD9JEA7UZbnJnRvYsoNYi3hxfGqejYDjPDRLFV01x1bpF+FOLxPsgDKm0zzPNpM3lz2AWvpNjJA+qEFyX2S5qG2xbIORzKjvJ01TGMubtmERbgV8thfuCwOHoWGE3kSPD91FmiSF4xJquw5ekZYEbfMtpqEFDzeZnXJErYvBUS53RRvqLUVZook25yN6aFOcQ8MVOz1RUalQVl5RMerFq6cxvRM3s7BkZR5S5Hra6dfqB9AH6YXswI0omZIR0Nk2AHtOKFZTj5nfkdqoFhsbbrEawuhkgNCxVm+NFrugxbXOoqM1CPrFYA19g2gzKGmOhRMgeV38bV2etBrkJHVso3R9VOTPndkudSh/eaJvzFnE+FE3L4pPXyS5L/sSRh1l6hSP/mH4omxpML55rZJqGgvQTzb4VW8TwBc6D3hr6kJpz6Sat65Nh06opUSuP/eZX5v9fh63+QrL+omtlPDyBPhLvQ64daoxmd3/oQcFD6KM9p4Q0NMuAky48+zXhbp5cg3PLoADWRY21T9teaO5ryeIk5vBC8qTf5x6BxQQVhHvQM2H+dRwjJdHHdquxpzNRaO/a9GvZ2IqPOt5kwVa3PAqnj0nKnIJLw+7sFJngweOy4+lFanm77CbU+B6SMd6gPPnfpbUKl40g58327razW2m5cHyHdZMrdwHzXTqRLnsX/qA1QqV2tT+tpiUCuA2o3+RDOlLCkwdG/xzWXiBfb/bwinREHynSHIhCfEqh+8353jzb7WbU+uF7mWVKQYfvYJmab0sFg+G9+xl08DyX7rbeTIrQNPjJLw1AyAP0WqWujhkp7EjN+Km5dziMNlPa0xYwD721Lkw6eFLrLF6JE0usuwUbaBOzRnrbEkVUGEVAO4hfT7RD7gZGsFjvi7KOPzxhiL5q3DtcaWcZYAchyzjmdJgH99YQyuxwnpZ8TZVuNMqetcrqq5nHlWiLCfCwqaKFWP+rQDXdZay5bQj9VCUILvx9XSbpap05xVXlmdVRa+/BbXuFD9/r22HYu4YrctZ9IO5D/IJFH4psrvFUcS2e2klRIQn9F5CyJ5m2kq1epFJuN5U++9YlmuKSSJYtvLIYHPAV5hBIpK10GDWCVYckOUyzkAN4Z6dnAGTVFDuoGxIKLEJ582/ZAJE2xXpH1rkCO3svn7UZCad+XETh+yHFZ6xY3XIXXkbjFGMc0cq8fWVcGUogcDeB+OIHOfLR/ajQzMixzMbvAJSCft/nZLa44sDXMmryvZVhujcwDqhM3hA//vAYPuFWpdU4iZaRR1XXwBgIHwo+XKl0Gpg+IhYEgLAIcBSvpSMjAiCQizsA+A9r4ciEWOLisA2EMyOi/oS8b8mi21HzKnxBZxR7MksIZgxUAosb+gDSrHGgjn+Km+uP4BVR6WUQDbDbYBxlWNXTFLIn2UlAPR++rNdBGSnswr1EDOlBFIMXjiEHEoydzj2LiCw3fwODkeO6DA2SP7zbaqplWGA5kLdRKr/l9xE/k8XA0kYNuUeTIivcx+39T0oayAmpC4SvJ7YzuWG5k9mJaIbDE4WjML/MxJvctCOQssd+ailwbIYnizkgOW5Nku21O0hDxe7CZ8l8Zq7sAvKmCL2EF0eRfzkajC1oWsxtZ3B9AeAl9ZEtJxY1ZysdR7IIk5rM7O1G+AeSgtasV9MW7VLWP+1rWcYtB+FnQHrWvtnFLPnKdU+cjO1qYVjM7gMI9jpmbBfPmgxRYrJnekhPiixPq7IWGhnvpMzl6Sg5wkHUlKey3cUPldGyGy6aZjgHYMqGhAJDsu6+L+Kl8IKAnJmSnHIsutbQMFtKFGd3do6NQ772ue/DESJKxciesWRod4vm7JOh77byhldCoxRoMdsGmgl0rYDhA+/Yy9kr7GUNUGsE5olR2OEyic3XtZUUBFAl+Sj1EfgKZGHP1833fBlgSp93IudNGBbsHth/f40pK20fxZEbBA2e1Ff/iXLGzJ8fY8rsVumGGNemaX10nTHWGXht/XnKBjp1txtR0pIgQTtSecFphJ31JB94R3QQjuDRXxEPO4Ml5Qp4o+xK3GKIXFJlDS6Jmk7YqDMaArM5h1QKgbtz1i9diGAXUuA5Xzq8/sMs226VY/BXdsA9XSCTMcGuFUS0+ltu2EhxuGR2OC2vuzThG127tuaj8ksgrjgkLXTw7kbefPnK5Wdw+YH7XmrnIxdKqAsNWo/Fiaf/Tb9HMOfbjXU+fuSp+ILuXGbK5cM5ee+mTloyj3P0Y36DSbETGYxu7KGD7LGdSqiR8pihXbigdNmyUaPPL+HAz64gO/r06TnQJMu9BOcsUsMXAUbEjdBG/jjqrjmwy78qChYH4B3VUl51yKEQCAmDIH8+fojTMDqpzO/ahPUV1z7z5Y0pNc4XxZ0nPusTPZJQQ5jPvS6syWICU9dvDknHW6q6rv/nVkQfOo141+bLJS1646nhS7ljg3380s8634yC7PenhMxffzoS8oF11/jUj9fPwh9h9SeJnDcNDLp+z1EUxWNoDAONC/3yDwN5L/amz0EWVT1orY4esfQYmI6P7GLW1pbA9bOB2QI8KnX3nGQWJY6JyijzTGt0B7oUGHsHBWKap8CUcZ4f9Vm/uMPcKlSXOLW+4/NHmDFrjbznCvo1KgtOm3iodODI0kTlsHq5DOhaF/7ckHJtrn/74JpVgueXVXJLefUzotCmdrwbNlYrAzDCp6tJzHe0qjl2ldj/EFOoFHIcp8r2EC5aOQiNkiS6fGHzj28re767ZKVrDRD16kVvcuns8iyj84gh907KCMTnc3HhxMe2zc4fGCIM/2yJf17Nk/FZ0xIW74g9Orh7D/mj+FjjubJ3xHMHeo565IYxuglwYVglGfz7XXMIcuNOmOkp9NvT9lIJi7egDUfS+eflm5IqD14449ByHvpdlzNSqV3iFHx41yByGNtVl7LNZniwAKdwcgdOmV04tgpF27solgXBK2hnYfl1FfXmrd56xwiLNKzcASI7t/ToW8yQgxIGVSmY3VqTNoP8GLypWw52BlR+Jxdysf5g0r+TWyHA5x84kHqlqtbCr4yTEQoHQGDIWwfYevli2mCbXWn2UGqJPIskR9TWmuv6TmQ84EV+GWeOJ3kWT1xG9VUgRkt9wambdE3d4ZmhdZmJutX5feCUbybYwr5Lw5OQoZoFxoHfd74OONjbBtuhU+XK+y7+cgpPJRIIc2BhmWFgfC1aXirWw+J2a3JbF8mZYkttViWUMOWWWKtc624iO9mqt8CZpa5jTjEnhz6FcrZAlJ4cnyR/D+IFOz0axw7LRxHjQNQr8Qj7qp6zivoKNRop41kIzVt44v58clrkE5YuOAOEJrRXj2df66PtbgKY421GGxyGo8Q7U2NglnJ8N+7IoYK3HQYWC/C+4K01jj5D1UJIk8MMp98R9A9tP0zk+UaRlWToDTlp2CbkG6ZwZE9JLHTfv0s3XjWJ4XecA/FgpFABu9ECBAMAvUjZyobkd3pObLBjzfPmJ4fMzVbK4m7ltwMHqhat/Vj8K8E+CajFSXqXOSvY4pYghKMZM0+/sRRbQBNu0k0v0WaGA7XxA+BixYi13KSaPQt5FDCq5D58cp2Fvdy0HvMFe3ya3l009xeAqzGh/MlniRzKUwrBg5nzUm/Tari7DbwrtrmHnYOSAZSMEe7eO0d3FoFBsrOPkva8rOrFlviKkMiifBFaRJUTPk6UM727YSuBqSH9iOLPQGlkYDm0TWokdqDKk6lj4m+ufLJDOBTN3c48e+erRkmca+5WWjp1yGLMXlX1kGLuUX9qYtJKrM4GVroThqZ9ySoEB5ZQ2xXnwwCC6lnw7lw+cn90Awur08/uT7VViWRe50LrN61TrnFmkc9D1kHpVEpO3UDa1btXkc79ZobWw+DvPUkYRlPSIiA9wxZMJ67T4TtavqqP8Z5b80+1n0l8A/rBv9m8LO9yIVZ6wWwCC1H78X4HeWhCqjZ64BXHGnU0GW/vTZJmOy6gvi3V/8E3/f1SAwpLM/htCmb1NFm7Nl1nyhYTRUsIyd6Ca5HfDEl1o7Blzp8/dcbwoNdcaT7ZnGmupZk2y19WNUDhCa9jyXAf80/1e/yK/djXwRXndFQZ1Lqk3Z2yZeBx3Mf7VV6ouLPgd9KotQV9Patv8HNEC349+LLfdLb9KVxtD2/7xYsvHXJLW6TCrz/NYveSef2//Jz25jVt87g8TvAp2V8FxGza9gGPS6/KmBCyt5IeLE7LZop70Fre4jaIJW/c8e5WvvAfDiZrE6ccvPheJYid/sohGK6YPLtkycav2/N0pB7/UaILA7t0XnwtHR6a9c0t8I0He9NPml4BfAv7/GfBWOI7gMvcTChR49d+JqlzBjMf8NUBPwgks9fNaFSHx/44iQUAfJDm6SM1SqCDxhPMrTdj6P++UkJjZNlKOiZ+N4/0J4zV3tTd2a8Ki/zM2qwx+OI7TzNE+TH/v32natsibvJiPJuvlBshrmstp2tvWlNXF/LlcQqJfqshLwC8B/98FXC++k2r/pdy+Y9TaXPU8wGpzR+ZPM159WPRiqTi834v5jv/HXyfkGoefn8Bd74RlzgxCSQEws3YCZsPlRCboS+UMzON8V/juTXq+sc+CEPw3Pe019RidDqM6ePf2CYGw8iCDVevE+w5XuNIgk/HaUP7E4vR+PybXHRMP5XYKxuT0c/UEb9Zd7oX64cHEpA/njQn+OmqCTTzcvfIXUp4Dc8e9kuuuTGxaqdgwtjJfRT2HbrFbNTYZXkJ6Cem/AlIbHuweewoRgWQN9bp3NJiHftqgla6MnP/i+O6E4cGVSD3Y7b4/g6d1uB8SoFu87744Q02vGH6ge7JX2F7rddI+VVRaO/vTPw7Vd5Gjp4Qd+AmLE235AxpXPmCpCQIjfrafLG5b8AcErrK4pGL3Qw3lD3xaucWY+A6WuV3v/Kq6ausfhox11f9LQOT0jF8PRTQ76adjiN7OjOrCmhdlXKUoLMZ8JSe8c827gXeex0+R/EHiUV3IWa1BL7XuJaT/IZAwtMoo59AG5z5r2o7RVS+3zb4keUnykuQlyUuSlyQvSV6SvCR5SfKS5CXJS5KXJC9J/lMS9wbqtsFv36uVBAc8t1N++OdNVIJVraQpYd8NKXTxOdh3f7+P0fT9Bny6SZOsbC/BvtfTa1ubI5wTiqX8d78y7eoQDX0vsP3qMbZB/uF/3R78ayrxyAGk7VGve3R1TcdwmVAkHb5CNXdkGm/lAm/z0AhqWEcvOEb1dKHoXLw5xBuy1Lk3jq/p20RvFzeJWala4F2Ec11/Mh+Bk9n7EgW1UEHiWmTv6TzAlxdqZYxN7Udyjqq8THf2bZ1h3cyMVwOSWaqQqr4EHyizWgFwtrto3bsFf/B6eq8BbMaXXBq9HYFPQtXE97l3vandx83wa+3JAqtGfcALz+h3b75ToPTdYVD9TDS7nzB8YUPtr5VdxjXExHT1F7aSAgPLXKNl3YkF+2oc0uihpUn+RnJqrdUok9mCy78a4bSXgYQvrPjQNnDsaAvo12sGC7b1dIZr3GK2Zg39ZG9V5HSZSGV/tX4Nrxio9gPGYOUcenyknNk18uXhKGmq4cEVfm1gVgsj02N35/1y9vBIucFAx+qSkaUUZrP7BQZp8F7518Fs9I/u42fezO4RR9lmiwoMBQqd4d0pdeJ4iUSSMNc6+0aheWMUGv9A7LTsKFTwRTUonJ1rFBujPCN4k12i39swc+nYK6zKkMjvWL1r1AlV77F55YOfhrjkJpyasrCSRyVhpjTcniWTbzscRf0gqyKekUd9Ejj1rLg8qp93KV9pTZrPpQbKT8HR5VNvwipB84LowuUZLkHR9xHRUoQcm05eSMQrBraUZ2xZdtDTh1XQa8XryDD0VlU+L50Zrv1ZrIa4xqiSk310t2qWWT691qvERX4/Dmcuu1zIYyHlTeEFSG17CpdLjw/5PKoei7PWG++MmlGrb1pSwpcBCnD7EcxHhXTM6h/pJxdJETuDiYQ3sdHl7ET06Gy1mVWvgFKW1XTAQviJNTTcyMKGOR0RJik/zNN9PMIsjg/ZRC0OvIt3nO0NipzJodSWyTg/idNXkePuoiLzqPJAQQg/d3lCWOjBYr69o4CeHD7UoDDsX8Q1eIF4oUEpr8uXri4bxafWdvRCUatMdsbMSnPt4fbuubuMmR/UNK273YFz2eHpXOTGjgGt8EYRy7Oosi1+o42RYYJIRfTBPPm9w1FV1xD8op338hTTimsrtTWhITSKGcktrlF0mL9ILS4+WGt0wfMZPu3Fml/rQFWap7ksOK7K5vV4V6XylqvHldHHEYTjbE9U3TPovrqIAnT1eo9iKM2fwlG9i/uQfY0ZMh/tbG5iWC0tg1dtoTi+bhQEquss1kVgAijNemLUXP6NlZMInHsTlYA1oiDhM0d7zpkRQ8+zte7Blqymg7WJ7iOhBh6SeWc5JerK3sGrh9spCunQWfRZQXZUewU9ub2M75IJRLyPAikefND4mJh/K962AlWXsU9HqdeHrJZCmTNlPuSbXGgRm7STiZg8BAsFVZi/oRJnmoV+08ifEzso4YtQTdLVpnQklJJ+DHCfcuR+YYTq3kBL44icZ9znU/WkUMfwUbrPAG/FJnqprdF3aUKa1iUdk9TlmTwbRC5HUsT5/tG9XYJ891p7kyZD1w+yUKkxGskZWJ48bt+hYd6rXiDQoqKYgeFcZYrtYRqM3C1eOKWBvj0sMknCGvF6o6AzmZg4konLus3ItO2Ylg1ZS2rD3WqNB76sVpAvTHlw6a4UucLvS2XYYGOfcUg4yBdSaexeMjJUtrAj2p6NztS6lBv1lnEeYs3hKHZL2wqXMla2Xc7sv6Fvztb2VtfcHVeYHFkyxipsROlen7MHmrkfHLBg+wcqLcldNVp7P98esif95FnLoF7M6z33RCfVVVpSWOq1phvb7tKwM3nv4+VdbXIylxcQzXP9K+u7oJF8Pl8ATDf7JvII89CJwiqlfqf4rla2W/MqjWiyw+QMWMPyo1Hz6nmX0Jk2CPip0w3VYCC95/krzCdCoZAbQNXaMbBcHdm3gXxerjnWy3L5Er9/Wmq8hQSg98kZ+U0fTlnNeQu2u5etU16ij1iEnaNKCjhvOrCXAVfryS6LaIwLWSQXCPmJkQ44M4qI4DQXFnG8C05jZwt4F58oh2semo3aJbS/4VBWNtdJXpK3HF3TvHej4QDWhUdhKNtypVxkW/r9mEm0WGT7Fcp1tqnJ2v2uZpcXSfvFfWTXkHIRf0bBrcD68zeYbTAcn0PjzkmyDT2CvV/aZb9cMO/UQsHbcFGBTrlHYehfYD2xMFZ0DN4A4DpSW8QhKCW3rR7w53j7g/0Z9f4C7ZNkEc/yy238PFcGsBesNAJQfGMw4xJEs5HObPS7TH9IcaYtHBMWekuBQkjCjmufA5NtIVCgiiwWJyz8GbgUm+FxS8Y2X+UPXL6QjmWahIJwjhVmO/PVKV8lheh5jPxJlDOEtlWt3+UWVSWEMWJpWVC6n4rE8axbV1AMXT/EWu9KHh7JY7W8UovXmtSRqzZM3/lRAnlsVuzmCQTf5zpz+kPjs8ZWSbNbLSChPswjIOW3veVx8A3TcxV8MJKbHMM6SSdsVyxPDGtLto3Eczm44U2p6gTKGcs2sKIB8NnwWnWchihCzAdO+QYKXq/etwmkjMmC0ql12rVKRMbj04PonLOMSGJR+xTGjV4r/bAdeeqsmGk7Ky/tzZgzpvFZF+nppj1zx76nvk393GRaO2aY/S6Xj+anbASRdXCwDTa3FGbXnXuNzymbncg7RNs9crkRkycvp7fFmVSXtlQq77ic3bH5CLNFDIISFyz2iRj7v0q7eKVAl0IxBex2imgqRdm7VsZiDFHuYwg3a5JNVaLavt6TRqZ+jaQrMDHEekU7emXQAAuJcSmY3xWvlnyu8+hKddef4JzhhLjOm5cFTektwlDhmNc9Vzt8JXGd0yMZ3jJwrJh801duCSr5HJslHRYsL1V/hCu5A+MgfAnfSR0+DeiAcc3KlQMY9t8WR/PkeopEKomijKhur1LIEvfBBFoDAgfucfVzZZoful2ukq1PY+uZN7non/Ml+nBjiGw9EUf7vt3n6ZtqMxi8GZ2RZ/2F8QvHdjwKMe7xzu8gJY48Q0yRc4LPdN2Ey+QGgyH72boLRhqprYQ64urN0/a4cgkuYWuZ8/pQ1JTqLuxHafbk3lXPxBrH9FNQo1fz4TiAsNdXFVVYbZh3X/OzGE7yVev/tVNDzKVSpP0p5WumNq19DtMA6VWSA5g7U7untNcJmzaueXBnROI1SbwEz24aj4OoIoHQwlsjwTsOHIkijFlD9qMoY8bWUf3RqFX3rxYVFIMRd0sxllWQ/qK4/Dq9ZlFJBbxvdGaOzx080s3amS5ytCMkI5yGIsjnyBUWW73+3XoFvdh94lLcvpkghblul4AHB7t/dD/cd4DdCijJRwb5yugmHGcQR3W/MNJ4aORpNoHpUHntrQh+VGnkK25LkXUDTmbUkr1y80PYU53qCTq+eSzq5tcvD+9ITB1Z9Vs0udR188bCGtp4PHEfKHig1rm8ZHrpjqWL5YJYcBlEPd/VRr6cL+IRDsgVPts7UHIpZMLY+j60MsfUALjuYNbzzgFtgBAFDkCYyw3u073Q5YLNS/rnOZj4jiC8bKt/RrZlR055bu8ghqwh5nDmz3cUNnXthetwZqSjE9nsyj4Uzqdezqe9Xo5HXq0Qt44/LUOy2WRPgqvN5Jy6vR45G22CUxaEr1w7iMkzinrZLgeAjhVdqO+cnZ2Suv1wbfj4ksTW6ylRqbXjPjzPlWte6hHEVqGsRBdYdTWa1bOmR7/TJy1eI5npSgZ7RByrSCm4ct0PRb4SzYuBqrpSdLuFModB5qg00P0qMTz+XSkJFeAyKp2TUSAz/3pm5yT/DaXlvydCbqlGXZnauTG1fXzS7zawB77vEVCrFlrD3JNWuoXao4/ZKm/6NlJEq911zUMN836gst4n2e8PZfhJ4xvBs89Wja+DfwcRphURfkA0GKBZ5ijBgGAsJuDGDTmV3nIVHqtSjkfT9Ef7p7YSforfYgpxRUjhFqi81GgFHx+gJ98Spx9/Drvk9bHFTp7I4nzdx2QyrW1aaatWlh7/W8I1qpKVjCVcNw7at2XY2lMNmIUdVZJC5BoCTX0UWBOrRfNbIOQFBtI14ECw+8DMTbaT+WpBQtV8q8UVReNbyLzwIraNH6shMvSh2mOOAx9zzGkcs266N7oczeN8/jilPLN9zRRsYURQN/SF2qyIrdcKDrE2RJ+LchR6jqfxKbbtPdN3Ia1uTDeaCcLoDE0vQ96y7mHX9rVjLzNnnxhmhAwWy0aKqZwRPueYJ9WvimMDOEz1QWCNvd/ooI26VAdnD5hC10J4F9e/jiXjVZaeh72u2mAGB9hloqMbUirbaKtsCCrSLEWF0xCGPKnhXVumzJxJTUxXRLbOwM5UFbTtMv/d9oUtfDbOxbdYqbD5+yOmuk+Pq+6Zd0Czu6Z3UyR7imFdGFzfCnZj2IeiumeamxLZgzZjB/On4o7DhcfqMjsGSwYN9SlgkJrlLij3hkDfFAR6nqjp3xTpzwDJ1bnzQGKGxgM3zC0tvqoUHt15mSvjYNl+OHaUV/EYXw6wmn4sxl2ePsrw/8l0LV/Rv+mcAyLJo8HuC5ZGKj451X16Znt1iuF9XQJ9e6qvu5w8lf1XFe1QnsAxdK5n7HTUSdkLUpu2Sp7++GbPtxO/bTY9YQN6rDAO3lyxR6rrderV4/V3RU44dhkSV+oKlM515a+Nld7zdwJ+tcG01e57As0lHMfI0OqxsdI+6y2qIDkqhULnVOW3k6fOQRe85b7+6ar1K8s+/vKf/wtQSwMEFAACAAgAd4z3SmigejpNAAAAawAAABsAAAB1bml2ZXJzYWwvdW5pdmVyc2FsLnBuZy54bWyzsa/IzVEoSy0qzszPs1Uy1DNQsrfj5bIpKEoty0wtV6gAihnpGUCAkkKlrZIJErc8M6UkA6jCwNgYIZiRmpmeUWKrZG5uChfUB5oJAFBLAQIAABQAAgAIAESUV0cjtE77+wIAALAIAAAUAAAAAAAAAAEAAAAAAAAAAAB1bml2ZXJzYWwvcGxheWVyLnhtbFBLAQIAABQAAgAIAHeM90qHb5M5aCsAALNWAAAXAAAAAAAAAAAAAAAAAC0DAAB1bml2ZXJzYWwvdW5pdmVyc2FsLnBuZ1BLAQIAABQAAgAIAHeM90pooHo6TQAAAGsAAAAbAAAAAAAAAAEAAAAAAMouAAB1bml2ZXJzYWwvdW5pdmVyc2FsLnBuZy54bWxQSwUGAAAAAAMAAwDQAAAAUC8AAAAA"/>
  <p:tag name="ISPRING_PRESENTATION_TITLE" val="情人节2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2154815"/>
  <p:tag name="MH_LIBRARY" val="GRAPHIC"/>
  <p:tag name="MH_TYPE" val="Other"/>
  <p:tag name="MH_ORDER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2154815"/>
  <p:tag name="MH_LIBRARY" val="GRAPHIC"/>
  <p:tag name="MH_TYPE" val="Other"/>
  <p:tag name="MH_ORDER" val="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2154815"/>
  <p:tag name="MH_LIBRARY" val="GRAPHIC"/>
  <p:tag name="MH_TYPE" val="Other"/>
  <p:tag name="MH_ORDER" val="3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2154815"/>
  <p:tag name="MH_LIBRARY" val="GRAPHIC"/>
  <p:tag name="MH_TYPE" val="SubTitle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2154815"/>
  <p:tag name="MH_LIBRARY" val="GRAPHIC"/>
  <p:tag name="MH_TYPE" val="SubTitle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2154815"/>
  <p:tag name="MH_LIBRARY" val="GRAPHIC"/>
  <p:tag name="MH_TYPE" val="SubTitle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2154815"/>
  <p:tag name="MH_LIBRARY" val="GRAPHIC"/>
  <p:tag name="MH_TYPE" val="Picture"/>
  <p:tag name="MH_ORDER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2154815"/>
  <p:tag name="MH_LIBRARY" val="GRAPHIC"/>
  <p:tag name="MH_TYPE" val="Picture"/>
  <p:tag name="MH_ORDER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2154815"/>
  <p:tag name="MH_LIBRARY" val="GRAPHIC"/>
  <p:tag name="MH_TYPE" val="Picture"/>
  <p:tag name="MH_ORDER" val="1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1825</TotalTime>
  <Words>2241</Words>
  <Application>Microsoft Office PowerPoint</Application>
  <PresentationFormat>自定义</PresentationFormat>
  <Paragraphs>119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情人节</dc:title>
  <dc:creator>第一PPT</dc:creator>
  <cp:keywords>www.1ppt.com</cp:keywords>
  <dc:description>www.1ppt.com</dc:description>
  <cp:lastModifiedBy>Windows User</cp:lastModifiedBy>
  <cp:revision>415</cp:revision>
  <dcterms:created xsi:type="dcterms:W3CDTF">2018-01-07T13:00:52Z</dcterms:created>
  <dcterms:modified xsi:type="dcterms:W3CDTF">2019-02-14T10:35:34Z</dcterms:modified>
</cp:coreProperties>
</file>