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Lst>
  <p:notesMasterIdLst>
    <p:notesMasterId r:id="rId26"/>
  </p:notesMasterIdLst>
  <p:handoutMasterIdLst>
    <p:handoutMasterId r:id="rId27"/>
  </p:handoutMasterIdLst>
  <p:sldIdLst>
    <p:sldId id="3336" r:id="rId3"/>
    <p:sldId id="3331" r:id="rId4"/>
    <p:sldId id="3322" r:id="rId5"/>
    <p:sldId id="3306" r:id="rId6"/>
    <p:sldId id="3283" r:id="rId7"/>
    <p:sldId id="3286" r:id="rId8"/>
    <p:sldId id="3307" r:id="rId9"/>
    <p:sldId id="3345" r:id="rId10"/>
    <p:sldId id="3308" r:id="rId11"/>
    <p:sldId id="3290" r:id="rId12"/>
    <p:sldId id="3285" r:id="rId13"/>
    <p:sldId id="3289" r:id="rId14"/>
    <p:sldId id="3346" r:id="rId15"/>
    <p:sldId id="3305" r:id="rId16"/>
    <p:sldId id="3291" r:id="rId17"/>
    <p:sldId id="3264" r:id="rId18"/>
    <p:sldId id="3295" r:id="rId19"/>
    <p:sldId id="3347" r:id="rId20"/>
    <p:sldId id="3287" r:id="rId21"/>
    <p:sldId id="3288" r:id="rId22"/>
    <p:sldId id="3284" r:id="rId23"/>
    <p:sldId id="3344" r:id="rId24"/>
    <p:sldId id="3348"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5526"/>
    <a:srgbClr val="900000"/>
    <a:srgbClr val="0FC7D3"/>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851" autoAdjust="0"/>
    <p:restoredTop sz="92986" autoAdjust="0"/>
  </p:normalViewPr>
  <p:slideViewPr>
    <p:cSldViewPr>
      <p:cViewPr>
        <p:scale>
          <a:sx n="50" d="100"/>
          <a:sy n="50" d="100"/>
        </p:scale>
        <p:origin x="-492" y="-169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AB9B-4A7E-AE6F-A694E51C39C9}"/>
              </c:ext>
            </c:extLst>
          </c:dPt>
          <c:dPt>
            <c:idx val="1"/>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3-AB9B-4A7E-AE6F-A694E51C39C9}"/>
              </c:ext>
            </c:extLst>
          </c:dPt>
          <c:dPt>
            <c:idx val="2"/>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5-AB9B-4A7E-AE6F-A694E51C39C9}"/>
              </c:ext>
            </c:extLst>
          </c:dPt>
          <c:dPt>
            <c:idx val="3"/>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7-AB9B-4A7E-AE6F-A694E51C39C9}"/>
              </c:ext>
            </c:extLst>
          </c:dPt>
          <c:dLbls>
            <c:dLbl>
              <c:idx val="0"/>
              <c:layout>
                <c:manualLayout>
                  <c:x val="0.13815790449632923"/>
                  <c:y val="0"/>
                </c:manualLayout>
              </c:layout>
              <c:tx>
                <c:rich>
                  <a:bodyPr/>
                  <a:lstStyle/>
                  <a:p>
                    <a:r>
                      <a:rPr lang="zh-CN" altLang="en-US" dirty="0" smtClean="0">
                        <a:solidFill>
                          <a:schemeClr val="accent2"/>
                        </a:solidFill>
                      </a:rPr>
                      <a:t>文字内容</a:t>
                    </a:r>
                    <a:r>
                      <a:rPr lang="zh-CN" altLang="en-US" baseline="0" dirty="0"/>
                      <a:t>
</a:t>
                    </a:r>
                    <a:fld id="{ABCF13AD-F1DB-4CEF-A0C6-06217161B480}"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1-AB9B-4A7E-AE6F-A694E51C39C9}"/>
                </c:ext>
              </c:extLst>
            </c:dLbl>
            <c:dLbl>
              <c:idx val="1"/>
              <c:layout>
                <c:manualLayout>
                  <c:x val="-0.19983036402654603"/>
                  <c:y val="5.3824406432990975E-2"/>
                </c:manualLayout>
              </c:layout>
              <c:tx>
                <c:rich>
                  <a:bodyPr/>
                  <a:lstStyle/>
                  <a:p>
                    <a:r>
                      <a:rPr lang="zh-CN" altLang="en-US" dirty="0" smtClean="0">
                        <a:solidFill>
                          <a:schemeClr val="accent3"/>
                        </a:solidFill>
                      </a:rPr>
                      <a:t>文字内容</a:t>
                    </a:r>
                    <a:r>
                      <a:rPr lang="zh-CN" altLang="en-US" baseline="0" dirty="0"/>
                      <a:t>
</a:t>
                    </a:r>
                    <a:fld id="{EDAAE65A-6D76-4DA3-BF56-3713A370866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3-AB9B-4A7E-AE6F-A694E51C39C9}"/>
                </c:ext>
              </c:extLst>
            </c:dLbl>
            <c:dLbl>
              <c:idx val="2"/>
              <c:layout>
                <c:manualLayout>
                  <c:x val="-0.16872308998161573"/>
                  <c:y val="0"/>
                </c:manualLayout>
              </c:layout>
              <c:tx>
                <c:rich>
                  <a:bodyPr/>
                  <a:lstStyle/>
                  <a:p>
                    <a:r>
                      <a:rPr lang="zh-CN" altLang="en-US" dirty="0" smtClean="0">
                        <a:solidFill>
                          <a:schemeClr val="accent4"/>
                        </a:solidFill>
                      </a:rPr>
                      <a:t>文字内容</a:t>
                    </a:r>
                    <a:r>
                      <a:rPr lang="zh-CN" altLang="en-US" baseline="0" dirty="0"/>
                      <a:t>
</a:t>
                    </a:r>
                    <a:fld id="{A86670D7-7ADC-4F16-8B68-2B95DB2A189B}" type="PERCENTAGE">
                      <a:rPr lang="en-US" altLang="zh-CN" baseline="0"/>
                      <a:pPr/>
                      <a:t>[百分比]</a:t>
                    </a:fld>
                    <a:endParaRPr lang="zh-CN" altLang="en-US" baseline="0" dirty="0"/>
                  </a:p>
                </c:rich>
              </c:tx>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15:dlblFieldTable/>
                  <c15:showDataLabelsRange val="0"/>
                </c:ext>
                <c:ext xmlns:c16="http://schemas.microsoft.com/office/drawing/2014/chart" uri="{C3380CC4-5D6E-409C-BE32-E72D297353CC}">
                  <c16:uniqueId val="{00000005-AB9B-4A7E-AE6F-A694E51C39C9}"/>
                </c:ext>
              </c:extLst>
            </c:dLbl>
            <c:dLbl>
              <c:idx val="3"/>
              <c:layout>
                <c:manualLayout>
                  <c:x val="-0.24971825018320967"/>
                  <c:y val="-6.1446732143909812E-2"/>
                </c:manualLayout>
              </c:layout>
              <c:tx>
                <c:rich>
                  <a:bodyPr rot="0" spcFirstLastPara="1" vertOverflow="ellipsis" vert="horz" wrap="square" anchor="ctr" anchorCtr="0"/>
                  <a:lstStyle/>
                  <a:p>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dirty="0" smtClean="0">
                        <a:solidFill>
                          <a:schemeClr val="accent5"/>
                        </a:solidFill>
                      </a:rPr>
                      <a:t>文字内容</a:t>
                    </a:r>
                    <a:r>
                      <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t>
</a:t>
                    </a:r>
                    <a:fld id="{A86670D7-7ADC-4F16-8B68-2B95DB2A189B}" type="PERCENTAGE">
                      <a:rPr lang="en-US" altLang="zh-CN" sz="1800" b="0" i="0" u="none" strike="noStrike" kern="1200" baseline="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rPr>
                      <a:pPr marL="0" marR="0" indent="0" algn="ctr" defTabSz="914400" rtl="0" eaLnBrk="1" fontAlgn="auto" latinLnBrk="0" hangingPunct="1">
                        <a:lnSpc>
                          <a:spcPct val="100000"/>
                        </a:lnSpc>
                        <a:spcBef>
                          <a:spcPts val="0"/>
                        </a:spcBef>
                        <a:spcAft>
                          <a:spcPts val="0"/>
                        </a:spcAft>
                        <a:buClrTx/>
                        <a:buSzTx/>
                        <a:buFontTx/>
                        <a:buNone/>
                        <a:tabLst/>
                        <a:defRPr sz="1800" b="0" i="0" u="none" strike="noStrike" kern="1200" baseline="0">
                          <a:solidFill>
                            <a:srgbClr val="FFFFFF">
                              <a:lumMod val="65000"/>
                            </a:srgbClr>
                          </a:solidFill>
                          <a:latin typeface="Arial" panose="020B0604020202020204" pitchFamily="34" charset="0"/>
                          <a:ea typeface="微软雅黑" panose="020B0503020204020204" pitchFamily="34" charset="-122"/>
                          <a:cs typeface="+mn-cs"/>
                          <a:sym typeface="Arial" panose="020B0604020202020204" pitchFamily="34" charset="0"/>
                        </a:defRPr>
                      </a:pPr>
                      <a:t>[百分比]</a:t>
                    </a:fld>
                    <a:endParaRPr lang="zh-CN" altLang="en-US" sz="1800" b="0" i="0" u="none" strike="noStrike" kern="1200" baseline="0" dirty="0" smtClean="0">
                      <a:solidFill>
                        <a:srgbClr val="FFFFFF">
                          <a:lumMod val="65000"/>
                        </a:srgbClr>
                      </a:solidFill>
                      <a:latin typeface="Arial" panose="020B0604020202020204" pitchFamily="34" charset="0"/>
                      <a:ea typeface="微软雅黑" panose="020B0503020204020204" pitchFamily="34" charset="-122"/>
                      <a:sym typeface="Arial" panose="020B0604020202020204" pitchFamily="34" charset="0"/>
                    </a:endParaRPr>
                  </a:p>
                </c:rich>
              </c:tx>
              <c:spPr>
                <a:noFill/>
                <a:ln>
                  <a:noFill/>
                </a:ln>
                <a:effectLst/>
              </c:spPr>
              <c:showLegendKey val="0"/>
              <c:showVal val="0"/>
              <c:showCatName val="1"/>
              <c:showSerName val="0"/>
              <c:showPercent val="1"/>
              <c:showBubbleSize val="0"/>
              <c:extLst xmlns:c16r2="http://schemas.microsoft.com/office/drawing/2015/06/chart">
                <c:ext xmlns:c15="http://schemas.microsoft.com/office/drawing/2012/chart" uri="{CE6537A1-D6FC-4f65-9D91-7224C49458BB}">
                  <c15:layout>
                    <c:manualLayout>
                      <c:w val="0.25745236275216626"/>
                      <c:h val="0.1930249424711262"/>
                    </c:manualLayout>
                  </c15:layout>
                  <c15:dlblFieldTable/>
                  <c15:showDataLabelsRange val="0"/>
                </c:ext>
                <c:ext xmlns:c16="http://schemas.microsoft.com/office/drawing/2014/chart" uri="{C3380CC4-5D6E-409C-BE32-E72D297353CC}">
                  <c16:uniqueId val="{00000007-AB9B-4A7E-AE6F-A694E51C39C9}"/>
                </c:ext>
              </c:extLst>
            </c:dLbl>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val>
            <c:numRef>
              <c:f>Sheet1!$B$2:$B$5</c:f>
              <c:numCache>
                <c:formatCode>General</c:formatCode>
                <c:ptCount val="4"/>
                <c:pt idx="0">
                  <c:v>5</c:v>
                </c:pt>
                <c:pt idx="1">
                  <c:v>2</c:v>
                </c:pt>
                <c:pt idx="2">
                  <c:v>3</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Research</c:v>
                      </c:pt>
                      <c:pt idx="1">
                        <c:v>Meet</c:v>
                      </c:pt>
                      <c:pt idx="2">
                        <c:v>Brief</c:v>
                      </c:pt>
                      <c:pt idx="3">
                        <c:v>Fixes</c:v>
                      </c:pt>
                    </c:strCache>
                  </c:strRef>
                </c15:cat>
              </c15:filteredCategoryTitle>
            </c:ext>
            <c:ext xmlns:c16="http://schemas.microsoft.com/office/drawing/2014/chart" uri="{C3380CC4-5D6E-409C-BE32-E72D297353CC}">
              <c16:uniqueId val="{00000008-AB9B-4A7E-AE6F-A694E51C39C9}"/>
            </c:ext>
          </c:extLst>
        </c:ser>
        <c:dLbls>
          <c:showLegendKey val="0"/>
          <c:showVal val="0"/>
          <c:showCatName val="0"/>
          <c:showSerName val="0"/>
          <c:showPercent val="1"/>
          <c:showBubbleSize val="0"/>
          <c:showLeaderLines val="1"/>
        </c:dLbls>
        <c:firstSliceAng val="0"/>
        <c:holeSize val="75"/>
      </c:doughnutChart>
      <c:spPr>
        <a:noFill/>
        <a:ln>
          <a:noFill/>
        </a:ln>
        <a:effectLst/>
      </c:spPr>
    </c:plotArea>
    <c:legend>
      <c:legendPos val="r"/>
      <c:legendEntry>
        <c:idx val="0"/>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1"/>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2"/>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egendEntry>
        <c:idx val="3"/>
        <c:txPr>
          <a:bodyPr rot="0" spcFirstLastPara="1" vertOverflow="ellipsis" vert="horz" wrap="square" anchor="ctr" anchorCtr="1"/>
          <a:lstStyle/>
          <a:p>
            <a:pPr rtl="0">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Entry>
      <c:layout>
        <c:manualLayout>
          <c:xMode val="edge"/>
          <c:yMode val="edge"/>
          <c:x val="0.87473678995412452"/>
          <c:y val="0.6293452071186163"/>
          <c:w val="6.7702007702854783E-2"/>
          <c:h val="0.3476864550343866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legend>
    <c:plotVisOnly val="1"/>
    <c:dispBlanksAs val="gap"/>
    <c:showDLblsOverMax val="0"/>
  </c:chart>
  <c:spPr>
    <a:noFill/>
    <a:ln>
      <a:noFill/>
    </a:ln>
    <a:effectLst/>
  </c:spPr>
  <c:txPr>
    <a:bodyPr/>
    <a:lstStyle/>
    <a:p>
      <a:pPr>
        <a:defRPr sz="1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51AC-40D8-9569-AE9C9D77FC5D}"/>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51AC-40D8-9569-AE9C9D77FC5D}"/>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51AC-40D8-9569-AE9C9D77FC5D}"/>
            </c:ext>
          </c:extLst>
        </c:ser>
        <c:dLbls>
          <c:showLegendKey val="0"/>
          <c:showVal val="0"/>
          <c:showCatName val="0"/>
          <c:showSerName val="0"/>
          <c:showPercent val="0"/>
          <c:showBubbleSize val="0"/>
        </c:dLbls>
        <c:gapWidth val="150"/>
        <c:overlap val="100"/>
        <c:axId val="92280320"/>
        <c:axId val="92281856"/>
      </c:barChart>
      <c:catAx>
        <c:axId val="92280320"/>
        <c:scaling>
          <c:orientation val="minMax"/>
        </c:scaling>
        <c:delete val="0"/>
        <c:axPos val="l"/>
        <c:numFmt formatCode="General" sourceLinked="1"/>
        <c:majorTickMark val="none"/>
        <c:minorTickMark val="none"/>
        <c:tickLblPos val="nextTo"/>
        <c:spPr>
          <a:noFill/>
          <a:ln w="9525" cap="flat" cmpd="sng" algn="ctr">
            <a:solidFill>
              <a:schemeClr val="bg2">
                <a:lumMod val="90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92281856"/>
        <c:crosses val="autoZero"/>
        <c:auto val="1"/>
        <c:lblAlgn val="ctr"/>
        <c:lblOffset val="100"/>
        <c:noMultiLvlLbl val="0"/>
      </c:catAx>
      <c:valAx>
        <c:axId val="922818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bg2">
                <a:lumMod val="75000"/>
              </a:schemeClr>
            </a:solid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92280320"/>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2019/1/30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0091831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891381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581469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606834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071597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14</a:t>
            </a:fld>
            <a:endParaRPr lang="zh-CN" altLang="en-US"/>
          </a:p>
        </p:txBody>
      </p:sp>
    </p:spTree>
    <p:extLst>
      <p:ext uri="{BB962C8B-B14F-4D97-AF65-F5344CB8AC3E}">
        <p14:creationId xmlns:p14="http://schemas.microsoft.com/office/powerpoint/2010/main" val="8339448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2105052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7073773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391595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8670305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142471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956440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43555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6329376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415067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924095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820300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695432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1309037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7</a:t>
            </a:fld>
            <a:endParaRPr lang="zh-CN" altLang="en-US"/>
          </a:p>
        </p:txBody>
      </p:sp>
    </p:spTree>
    <p:extLst>
      <p:ext uri="{BB962C8B-B14F-4D97-AF65-F5344CB8AC3E}">
        <p14:creationId xmlns:p14="http://schemas.microsoft.com/office/powerpoint/2010/main" val="4056408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4936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52774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46666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240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5275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6803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545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153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CDE921A-1BB8-4572-B3BE-4B19D2FAE3C3}" type="datetimeFigureOut">
              <a:rPr lang="zh-CN" altLang="en-US" smtClean="0"/>
              <a:pPr/>
              <a:t>2019/1/30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C0CDEE7-5D47-4937-B198-0D5D9B8D7A3C}" type="slidenum">
              <a:rPr lang="zh-CN" altLang="en-US" smtClean="0"/>
              <a:pPr/>
              <a:t>‹#›</a:t>
            </a:fld>
            <a:endParaRPr lang="zh-CN" altLang="en-US"/>
          </a:p>
        </p:txBody>
      </p:sp>
    </p:spTree>
    <p:extLst>
      <p:ext uri="{BB962C8B-B14F-4D97-AF65-F5344CB8AC3E}">
        <p14:creationId xmlns:p14="http://schemas.microsoft.com/office/powerpoint/2010/main" val="34778113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2019/1/30</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9686687" y="685668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79170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8347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932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219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7496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628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8065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2019/1/30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678290900"/>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1285804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ndParaRPr>
          </a:p>
        </p:txBody>
      </p:sp>
      <p:sp>
        <p:nvSpPr>
          <p:cNvPr id="7" name="矩形 259"/>
          <p:cNvSpPr>
            <a:spLocks noChangeArrowheads="1"/>
          </p:cNvSpPr>
          <p:nvPr/>
        </p:nvSpPr>
        <p:spPr bwMode="auto">
          <a:xfrm>
            <a:off x="1336108" y="4936405"/>
            <a:ext cx="10186534" cy="12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9" cap="all"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cs typeface="Arial" panose="020B0604020202020204" pitchFamily="34" charset="0"/>
              </a:rPr>
              <a:t>物流</a:t>
            </a:r>
            <a:r>
              <a:rPr lang="en-US" altLang="zh-CN" sz="7199" cap="all"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cs typeface="Arial" panose="020B0604020202020204" pitchFamily="34" charset="0"/>
              </a:rPr>
              <a:t>/</a:t>
            </a:r>
            <a:r>
              <a:rPr lang="zh-CN" altLang="en-US" sz="7199" cap="all"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cs typeface="Arial" panose="020B0604020202020204" pitchFamily="34" charset="0"/>
              </a:rPr>
              <a:t>货运总结报告</a:t>
            </a:r>
            <a:r>
              <a:rPr lang="en-US" altLang="zh-CN" sz="7199" cap="all" dirty="0" smtClean="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cs typeface="Arial" panose="020B0604020202020204" pitchFamily="34" charset="0"/>
              </a:rPr>
              <a:t>PPT</a:t>
            </a:r>
            <a:endParaRPr lang="zh-CN" altLang="en-US" sz="7199" cap="all" dirty="0">
              <a:solidFill>
                <a:schemeClr val="bg1"/>
              </a:solidFill>
              <a:effectLst>
                <a:outerShdw blurRad="38100" dist="38100" dir="2700000" algn="tl">
                  <a:srgbClr val="000000">
                    <a:alpha val="43137"/>
                  </a:srgbClr>
                </a:outerShdw>
              </a:effectLst>
              <a:latin typeface="造字工房明黑（非商用）常规体" pitchFamily="2" charset="-122"/>
              <a:ea typeface="造字工房明黑（非商用）常规体" pitchFamily="2" charset="-122"/>
              <a:cs typeface="Arial" panose="020B0604020202020204" pitchFamily="34" charset="0"/>
            </a:endParaRPr>
          </a:p>
        </p:txBody>
      </p:sp>
      <p:sp>
        <p:nvSpPr>
          <p:cNvPr id="8" name="文本框 19"/>
          <p:cNvSpPr txBox="1"/>
          <p:nvPr/>
        </p:nvSpPr>
        <p:spPr bwMode="auto">
          <a:xfrm>
            <a:off x="2505424" y="6631369"/>
            <a:ext cx="7847903" cy="369332"/>
          </a:xfrm>
          <a:prstGeom prst="rect">
            <a:avLst/>
          </a:prstGeom>
          <a:noFill/>
        </p:spPr>
        <p:txBody>
          <a:bodyPr wrap="square">
            <a:spAutoFit/>
          </a:bodyPr>
          <a:lstStyle/>
          <a:p>
            <a:pPr algn="ctr">
              <a:buNone/>
            </a:pPr>
            <a:r>
              <a:rPr lang="zh-CN" altLang="en-US"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简洁实用</a:t>
            </a:r>
            <a:r>
              <a:rPr lang="en-US" altLang="zh-CN"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适用于投资合作企业宣传等</a:t>
            </a:r>
            <a:endParaRPr lang="zh-CN" altLang="en-US" cap="all" spc="316"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矩形 259"/>
          <p:cNvSpPr>
            <a:spLocks noChangeArrowheads="1"/>
          </p:cNvSpPr>
          <p:nvPr/>
        </p:nvSpPr>
        <p:spPr bwMode="auto">
          <a:xfrm>
            <a:off x="2339589" y="6168592"/>
            <a:ext cx="8179573"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spc="600" dirty="0">
                <a:solidFill>
                  <a:schemeClr val="bg1"/>
                </a:solidFill>
                <a:latin typeface="Arial" panose="020B0604020202020204" pitchFamily="34" charset="0"/>
                <a:ea typeface="Arial Unicode MS" panose="020B0604020202020204" pitchFamily="34" charset="-122"/>
                <a:cs typeface="Arial" panose="020B0604020202020204" pitchFamily="34" charset="0"/>
              </a:rPr>
              <a:t>Logistics/freight summary report PPT</a:t>
            </a:r>
          </a:p>
        </p:txBody>
      </p:sp>
    </p:spTree>
    <p:extLst>
      <p:ext uri="{BB962C8B-B14F-4D97-AF65-F5344CB8AC3E}">
        <p14:creationId xmlns:p14="http://schemas.microsoft.com/office/powerpoint/2010/main" val="2585950870"/>
      </p:ext>
    </p:extLst>
  </p:cSld>
  <p:clrMapOvr>
    <a:masterClrMapping/>
  </p:clrMapOvr>
  <mc:AlternateContent xmlns:mc="http://schemas.openxmlformats.org/markup-compatibility/2006" xmlns:p14="http://schemas.microsoft.com/office/powerpoint/2010/main">
    <mc:Choice Requires="p14">
      <p:transition p14:dur="0" advTm="5000"/>
    </mc:Choice>
    <mc:Fallback xmlns="">
      <p:transition advTm="5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10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7"/>
                                        </p:tgtEl>
                                      </p:cBhvr>
                                    </p:animEffect>
                                    <p:animScale>
                                      <p:cBhvr>
                                        <p:cTn id="15" dur="250" autoRev="1" fill="hold"/>
                                        <p:tgtEl>
                                          <p:spTgt spid="7"/>
                                        </p:tgtEl>
                                      </p:cBhvr>
                                      <p:by x="105000" y="105000"/>
                                    </p:animScale>
                                  </p:childTnLst>
                                </p:cTn>
                              </p:par>
                            </p:childTnLst>
                          </p:cTn>
                        </p:par>
                        <p:par>
                          <p:cTn id="16" fill="hold">
                            <p:stCondLst>
                              <p:cond delay="15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36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4150"/>
                            </p:stCondLst>
                            <p:childTnLst>
                              <p:par>
                                <p:cTn id="29" presetID="2" presetClass="entr" presetSubtype="12" fill="hold" grpId="0" nodeType="after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7575525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687432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4" name="Group 1954"/>
          <p:cNvGrpSpPr/>
          <p:nvPr/>
        </p:nvGrpSpPr>
        <p:grpSpPr>
          <a:xfrm>
            <a:off x="2667515" y="2208918"/>
            <a:ext cx="1472421" cy="3834639"/>
            <a:chOff x="-15232" y="2"/>
            <a:chExt cx="2792299" cy="7272008"/>
          </a:xfrm>
          <a:effectLst/>
        </p:grpSpPr>
        <p:sp>
          <p:nvSpPr>
            <p:cNvPr id="1939" name="Shape 1939"/>
            <p:cNvSpPr/>
            <p:nvPr/>
          </p:nvSpPr>
          <p:spPr>
            <a:xfrm>
              <a:off x="-15232" y="4931767"/>
              <a:ext cx="2792299" cy="241108"/>
            </a:xfrm>
            <a:custGeom>
              <a:avLst/>
              <a:gdLst>
                <a:gd name="connsiteX0" fmla="*/ 0 w 21600"/>
                <a:gd name="connsiteY0" fmla="*/ 19914 h 28790"/>
                <a:gd name="connsiteX1" fmla="*/ 3498 w 21600"/>
                <a:gd name="connsiteY1" fmla="*/ 0 h 28790"/>
                <a:gd name="connsiteX2" fmla="*/ 21600 w 21600"/>
                <a:gd name="connsiteY2" fmla="*/ 0 h 28790"/>
                <a:gd name="connsiteX3" fmla="*/ 16483 w 21600"/>
                <a:gd name="connsiteY3" fmla="*/ 28790 h 28790"/>
                <a:gd name="connsiteX4" fmla="*/ 0 w 21600"/>
                <a:gd name="connsiteY4" fmla="*/ 19914 h 28790"/>
                <a:gd name="connsiteX0" fmla="*/ 0 w 21976"/>
                <a:gd name="connsiteY0" fmla="*/ 21352 h 28790"/>
                <a:gd name="connsiteX1" fmla="*/ 3874 w 21976"/>
                <a:gd name="connsiteY1" fmla="*/ 0 h 28790"/>
                <a:gd name="connsiteX2" fmla="*/ 21976 w 21976"/>
                <a:gd name="connsiteY2" fmla="*/ 0 h 28790"/>
                <a:gd name="connsiteX3" fmla="*/ 16859 w 21976"/>
                <a:gd name="connsiteY3" fmla="*/ 28790 h 28790"/>
                <a:gd name="connsiteX4" fmla="*/ 0 w 21976"/>
                <a:gd name="connsiteY4" fmla="*/ 21352 h 28790"/>
                <a:gd name="connsiteX0" fmla="*/ 0 w 21788"/>
                <a:gd name="connsiteY0" fmla="*/ 21352 h 28790"/>
                <a:gd name="connsiteX1" fmla="*/ 3686 w 21788"/>
                <a:gd name="connsiteY1" fmla="*/ 0 h 28790"/>
                <a:gd name="connsiteX2" fmla="*/ 21788 w 21788"/>
                <a:gd name="connsiteY2" fmla="*/ 0 h 28790"/>
                <a:gd name="connsiteX3" fmla="*/ 16671 w 21788"/>
                <a:gd name="connsiteY3" fmla="*/ 28790 h 28790"/>
                <a:gd name="connsiteX4" fmla="*/ 0 w 21788"/>
                <a:gd name="connsiteY4" fmla="*/ 21352 h 287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88" h="28790" extrusionOk="0">
                  <a:moveTo>
                    <a:pt x="0" y="21352"/>
                  </a:moveTo>
                  <a:lnTo>
                    <a:pt x="3686" y="0"/>
                  </a:lnTo>
                  <a:lnTo>
                    <a:pt x="21788" y="0"/>
                  </a:lnTo>
                  <a:lnTo>
                    <a:pt x="16671" y="28790"/>
                  </a:lnTo>
                  <a:lnTo>
                    <a:pt x="0" y="21352"/>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0" name="Shape 1940"/>
            <p:cNvSpPr/>
            <p:nvPr/>
          </p:nvSpPr>
          <p:spPr>
            <a:xfrm>
              <a:off x="2065600" y="4939639"/>
              <a:ext cx="711467" cy="2332371"/>
            </a:xfrm>
            <a:custGeom>
              <a:avLst/>
              <a:gdLst/>
              <a:ahLst/>
              <a:cxnLst>
                <a:cxn ang="0">
                  <a:pos x="wd2" y="hd2"/>
                </a:cxn>
                <a:cxn ang="5400000">
                  <a:pos x="wd2" y="hd2"/>
                </a:cxn>
                <a:cxn ang="10800000">
                  <a:pos x="wd2" y="hd2"/>
                </a:cxn>
                <a:cxn ang="16200000">
                  <a:pos x="wd2" y="hd2"/>
                </a:cxn>
              </a:cxnLst>
              <a:rect l="0" t="0" r="r" b="b"/>
              <a:pathLst>
                <a:path w="21600" h="21600" extrusionOk="0">
                  <a:moveTo>
                    <a:pt x="0" y="2074"/>
                  </a:moveTo>
                  <a:lnTo>
                    <a:pt x="0" y="21600"/>
                  </a:lnTo>
                  <a:lnTo>
                    <a:pt x="21600" y="20126"/>
                  </a:lnTo>
                  <a:lnTo>
                    <a:pt x="20821" y="0"/>
                  </a:lnTo>
                  <a:lnTo>
                    <a:pt x="0" y="2074"/>
                  </a:lnTo>
                  <a:close/>
                </a:path>
              </a:pathLst>
            </a:custGeom>
            <a:solidFill>
              <a:schemeClr val="accent4">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1" name="Shape 1941"/>
            <p:cNvSpPr/>
            <p:nvPr/>
          </p:nvSpPr>
          <p:spPr>
            <a:xfrm>
              <a:off x="8864" y="5112663"/>
              <a:ext cx="2054675" cy="21593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378"/>
                  </a:lnTo>
                  <a:lnTo>
                    <a:pt x="0" y="0"/>
                  </a:lnTo>
                  <a:close/>
                </a:path>
              </a:pathLst>
            </a:custGeom>
            <a:solidFill>
              <a:schemeClr val="accent4"/>
            </a:solid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600">
                  <a:solidFill>
                    <a:srgbClr val="FFFFFF"/>
                  </a:solidFill>
                </a:defRPr>
              </a:lvl1pPr>
            </a:lstStyle>
            <a:p>
              <a:pPr lvl="0">
                <a:lnSpc>
                  <a:spcPct val="120000"/>
                </a:lnSpc>
                <a:defRPr sz="1800">
                  <a:solidFill>
                    <a:srgbClr val="000000"/>
                  </a:solidFill>
                </a:defRPr>
              </a:pPr>
              <a:endParaRPr sz="189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2" name="Shape 1942"/>
            <p:cNvSpPr/>
            <p:nvPr/>
          </p:nvSpPr>
          <p:spPr>
            <a:xfrm>
              <a:off x="202234" y="3131733"/>
              <a:ext cx="2306485" cy="669103"/>
            </a:xfrm>
            <a:custGeom>
              <a:avLst/>
              <a:gdLst>
                <a:gd name="connsiteX0" fmla="*/ 0 w 21826"/>
                <a:gd name="connsiteY0" fmla="*/ 16789 h 21600"/>
                <a:gd name="connsiteX1" fmla="*/ 10166 w 21826"/>
                <a:gd name="connsiteY1" fmla="*/ 0 h 21600"/>
                <a:gd name="connsiteX2" fmla="*/ 21826 w 21826"/>
                <a:gd name="connsiteY2" fmla="*/ 10320 h 21600"/>
                <a:gd name="connsiteX3" fmla="*/ 13044 w 21826"/>
                <a:gd name="connsiteY3" fmla="*/ 21600 h 21600"/>
                <a:gd name="connsiteX4" fmla="*/ 0 w 21826"/>
                <a:gd name="connsiteY4" fmla="*/ 16789 h 21600"/>
                <a:gd name="connsiteX0" fmla="*/ 0 w 20924"/>
                <a:gd name="connsiteY0" fmla="*/ 16789 h 21600"/>
                <a:gd name="connsiteX1" fmla="*/ 10166 w 20924"/>
                <a:gd name="connsiteY1" fmla="*/ 0 h 21600"/>
                <a:gd name="connsiteX2" fmla="*/ 20924 w 20924"/>
                <a:gd name="connsiteY2" fmla="*/ 9973 h 21600"/>
                <a:gd name="connsiteX3" fmla="*/ 13044 w 20924"/>
                <a:gd name="connsiteY3" fmla="*/ 21600 h 21600"/>
                <a:gd name="connsiteX4" fmla="*/ 0 w 20924"/>
                <a:gd name="connsiteY4" fmla="*/ 16789 h 21600"/>
                <a:gd name="connsiteX0" fmla="*/ 0 w 21037"/>
                <a:gd name="connsiteY0" fmla="*/ 16789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6789 h 21600"/>
                <a:gd name="connsiteX0" fmla="*/ 0 w 21037"/>
                <a:gd name="connsiteY0" fmla="*/ 15054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054 h 21600"/>
                <a:gd name="connsiteX0" fmla="*/ 0 w 21037"/>
                <a:gd name="connsiteY0" fmla="*/ 15748 h 21600"/>
                <a:gd name="connsiteX1" fmla="*/ 10166 w 21037"/>
                <a:gd name="connsiteY1" fmla="*/ 0 h 21600"/>
                <a:gd name="connsiteX2" fmla="*/ 21037 w 21037"/>
                <a:gd name="connsiteY2" fmla="*/ 11707 h 21600"/>
                <a:gd name="connsiteX3" fmla="*/ 13044 w 21037"/>
                <a:gd name="connsiteY3" fmla="*/ 21600 h 21600"/>
                <a:gd name="connsiteX4" fmla="*/ 0 w 21037"/>
                <a:gd name="connsiteY4" fmla="*/ 15748 h 21600"/>
                <a:gd name="connsiteX0" fmla="*/ 0 w 20924"/>
                <a:gd name="connsiteY0" fmla="*/ 15748 h 21600"/>
                <a:gd name="connsiteX1" fmla="*/ 10166 w 20924"/>
                <a:gd name="connsiteY1" fmla="*/ 0 h 21600"/>
                <a:gd name="connsiteX2" fmla="*/ 20924 w 20924"/>
                <a:gd name="connsiteY2" fmla="*/ 11360 h 21600"/>
                <a:gd name="connsiteX3" fmla="*/ 13044 w 20924"/>
                <a:gd name="connsiteY3" fmla="*/ 21600 h 21600"/>
                <a:gd name="connsiteX4" fmla="*/ 0 w 20924"/>
                <a:gd name="connsiteY4" fmla="*/ 15748 h 21600"/>
                <a:gd name="connsiteX0" fmla="*/ 0 w 21601"/>
                <a:gd name="connsiteY0" fmla="*/ 15748 h 21600"/>
                <a:gd name="connsiteX1" fmla="*/ 10166 w 21601"/>
                <a:gd name="connsiteY1" fmla="*/ 0 h 21600"/>
                <a:gd name="connsiteX2" fmla="*/ 21601 w 21601"/>
                <a:gd name="connsiteY2" fmla="*/ 9805 h 21600"/>
                <a:gd name="connsiteX3" fmla="*/ 13044 w 21601"/>
                <a:gd name="connsiteY3" fmla="*/ 21600 h 21600"/>
                <a:gd name="connsiteX4" fmla="*/ 0 w 21601"/>
                <a:gd name="connsiteY4" fmla="*/ 15748 h 2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1" h="21600" extrusionOk="0">
                  <a:moveTo>
                    <a:pt x="0" y="15748"/>
                  </a:moveTo>
                  <a:lnTo>
                    <a:pt x="10166" y="0"/>
                  </a:lnTo>
                  <a:lnTo>
                    <a:pt x="21601" y="9805"/>
                  </a:lnTo>
                  <a:lnTo>
                    <a:pt x="13044" y="21600"/>
                  </a:lnTo>
                  <a:lnTo>
                    <a:pt x="0" y="15748"/>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3" name="Shape 1943"/>
            <p:cNvSpPr/>
            <p:nvPr/>
          </p:nvSpPr>
          <p:spPr>
            <a:xfrm>
              <a:off x="1608071" y="3438591"/>
              <a:ext cx="924588" cy="1783219"/>
            </a:xfrm>
            <a:custGeom>
              <a:avLst/>
              <a:gdLst/>
              <a:ahLst/>
              <a:cxnLst>
                <a:cxn ang="0">
                  <a:pos x="wd2" y="hd2"/>
                </a:cxn>
                <a:cxn ang="5400000">
                  <a:pos x="wd2" y="hd2"/>
                </a:cxn>
                <a:cxn ang="10800000">
                  <a:pos x="wd2" y="hd2"/>
                </a:cxn>
                <a:cxn ang="16200000">
                  <a:pos x="wd2" y="hd2"/>
                </a:cxn>
              </a:cxnLst>
              <a:rect l="0" t="0" r="r" b="b"/>
              <a:pathLst>
                <a:path w="21600" h="21600" extrusionOk="0">
                  <a:moveTo>
                    <a:pt x="0" y="4361"/>
                  </a:moveTo>
                  <a:lnTo>
                    <a:pt x="21013" y="0"/>
                  </a:lnTo>
                  <a:lnTo>
                    <a:pt x="21600" y="16852"/>
                  </a:lnTo>
                  <a:lnTo>
                    <a:pt x="755" y="21600"/>
                  </a:lnTo>
                  <a:lnTo>
                    <a:pt x="0" y="4361"/>
                  </a:lnTo>
                  <a:close/>
                </a:path>
              </a:pathLst>
            </a:custGeom>
            <a:solidFill>
              <a:schemeClr val="accent3">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4" name="Shape 1944"/>
            <p:cNvSpPr/>
            <p:nvPr/>
          </p:nvSpPr>
          <p:spPr>
            <a:xfrm>
              <a:off x="147373" y="1329332"/>
              <a:ext cx="2255745" cy="498643"/>
            </a:xfrm>
            <a:custGeom>
              <a:avLst/>
              <a:gdLst/>
              <a:ahLst/>
              <a:cxnLst>
                <a:cxn ang="0">
                  <a:pos x="wd2" y="hd2"/>
                </a:cxn>
                <a:cxn ang="5400000">
                  <a:pos x="wd2" y="hd2"/>
                </a:cxn>
                <a:cxn ang="10800000">
                  <a:pos x="wd2" y="hd2"/>
                </a:cxn>
                <a:cxn ang="16200000">
                  <a:pos x="wd2" y="hd2"/>
                </a:cxn>
              </a:cxnLst>
              <a:rect l="0" t="0" r="r" b="b"/>
              <a:pathLst>
                <a:path w="21600" h="21600" extrusionOk="0">
                  <a:moveTo>
                    <a:pt x="0" y="10189"/>
                  </a:moveTo>
                  <a:lnTo>
                    <a:pt x="13958" y="0"/>
                  </a:lnTo>
                  <a:lnTo>
                    <a:pt x="21600" y="15053"/>
                  </a:lnTo>
                  <a:lnTo>
                    <a:pt x="6771" y="21600"/>
                  </a:lnTo>
                  <a:lnTo>
                    <a:pt x="0" y="10189"/>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5" name="Shape 1945"/>
            <p:cNvSpPr/>
            <p:nvPr/>
          </p:nvSpPr>
          <p:spPr>
            <a:xfrm>
              <a:off x="89271" y="1559189"/>
              <a:ext cx="762093" cy="1823872"/>
            </a:xfrm>
            <a:custGeom>
              <a:avLst/>
              <a:gdLst/>
              <a:ahLst/>
              <a:cxnLst>
                <a:cxn ang="0">
                  <a:pos x="wd2" y="hd2"/>
                </a:cxn>
                <a:cxn ang="5400000">
                  <a:pos x="wd2" y="hd2"/>
                </a:cxn>
                <a:cxn ang="10800000">
                  <a:pos x="wd2" y="hd2"/>
                </a:cxn>
                <a:cxn ang="16200000">
                  <a:pos x="wd2" y="hd2"/>
                </a:cxn>
              </a:cxnLst>
              <a:rect l="0" t="0" r="r" b="b"/>
              <a:pathLst>
                <a:path w="21600" h="21600" extrusionOk="0">
                  <a:moveTo>
                    <a:pt x="709" y="0"/>
                  </a:moveTo>
                  <a:lnTo>
                    <a:pt x="21474" y="3120"/>
                  </a:lnTo>
                  <a:lnTo>
                    <a:pt x="21600" y="21600"/>
                  </a:lnTo>
                  <a:lnTo>
                    <a:pt x="0" y="19552"/>
                  </a:lnTo>
                  <a:lnTo>
                    <a:pt x="709" y="0"/>
                  </a:lnTo>
                  <a:close/>
                </a:path>
              </a:pathLst>
            </a:custGeom>
            <a:solidFill>
              <a:schemeClr val="accent2">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6" name="Shape 1946"/>
            <p:cNvSpPr/>
            <p:nvPr/>
          </p:nvSpPr>
          <p:spPr>
            <a:xfrm>
              <a:off x="847262" y="1669653"/>
              <a:ext cx="1574602" cy="1727521"/>
            </a:xfrm>
            <a:custGeom>
              <a:avLst/>
              <a:gdLst/>
              <a:ahLst/>
              <a:cxnLst>
                <a:cxn ang="0">
                  <a:pos x="wd2" y="hd2"/>
                </a:cxn>
                <a:cxn ang="5400000">
                  <a:pos x="wd2" y="hd2"/>
                </a:cxn>
                <a:cxn ang="10800000">
                  <a:pos x="wd2" y="hd2"/>
                </a:cxn>
                <a:cxn ang="16200000">
                  <a:pos x="wd2" y="hd2"/>
                </a:cxn>
              </a:cxnLst>
              <a:rect l="0" t="0" r="r" b="b"/>
              <a:pathLst>
                <a:path w="21600" h="21600" extrusionOk="0">
                  <a:moveTo>
                    <a:pt x="21374" y="0"/>
                  </a:moveTo>
                  <a:lnTo>
                    <a:pt x="0" y="1984"/>
                  </a:lnTo>
                  <a:lnTo>
                    <a:pt x="0" y="21600"/>
                  </a:lnTo>
                  <a:lnTo>
                    <a:pt x="21600" y="20291"/>
                  </a:lnTo>
                  <a:lnTo>
                    <a:pt x="21374"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7" name="Shape 1947"/>
            <p:cNvSpPr/>
            <p:nvPr/>
          </p:nvSpPr>
          <p:spPr>
            <a:xfrm>
              <a:off x="594121" y="132"/>
              <a:ext cx="1431021" cy="16164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620" y="21600"/>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8" name="Shape 1948"/>
            <p:cNvSpPr/>
            <p:nvPr/>
          </p:nvSpPr>
          <p:spPr>
            <a:xfrm>
              <a:off x="1993238" y="2"/>
              <a:ext cx="516204" cy="16002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48"/>
                  </a:lnTo>
                  <a:lnTo>
                    <a:pt x="21600" y="19119"/>
                  </a:lnTo>
                  <a:lnTo>
                    <a:pt x="740" y="21600"/>
                  </a:lnTo>
                  <a:lnTo>
                    <a:pt x="0" y="0"/>
                  </a:lnTo>
                  <a:close/>
                </a:path>
              </a:pathLst>
            </a:custGeom>
            <a:solidFill>
              <a:schemeClr val="accent1">
                <a:lumMod val="75000"/>
              </a:scheme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49" name="Shape 1949"/>
            <p:cNvSpPr/>
            <p:nvPr/>
          </p:nvSpPr>
          <p:spPr>
            <a:xfrm>
              <a:off x="226351" y="3620161"/>
              <a:ext cx="1415257" cy="16220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036"/>
                  </a:lnTo>
                  <a:lnTo>
                    <a:pt x="21600" y="21600"/>
                  </a:lnTo>
                  <a:lnTo>
                    <a:pt x="21408" y="2206"/>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89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50" name="Shape 1950"/>
            <p:cNvSpPr/>
            <p:nvPr/>
          </p:nvSpPr>
          <p:spPr>
            <a:xfrm>
              <a:off x="867976" y="472983"/>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1" name="Shape 1951"/>
            <p:cNvSpPr/>
            <p:nvPr/>
          </p:nvSpPr>
          <p:spPr>
            <a:xfrm>
              <a:off x="1140210" y="2198047"/>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2" name="Shape 1952"/>
            <p:cNvSpPr/>
            <p:nvPr/>
          </p:nvSpPr>
          <p:spPr>
            <a:xfrm>
              <a:off x="432582" y="4122815"/>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sp>
          <p:nvSpPr>
            <p:cNvPr id="1953" name="Shape 1953"/>
            <p:cNvSpPr/>
            <p:nvPr/>
          </p:nvSpPr>
          <p:spPr>
            <a:xfrm>
              <a:off x="534804" y="5862498"/>
              <a:ext cx="1027498" cy="6707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40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109" dirty="0">
                  <a:solidFill>
                    <a:schemeClr val="bg1"/>
                  </a:solidFill>
                  <a:latin typeface="Arial" panose="020B0604020202020204" pitchFamily="34" charset="0"/>
                  <a:ea typeface="微软雅黑" panose="020B0503020204020204" pitchFamily="34" charset="-122"/>
                  <a:sym typeface="Arial" panose="020B0604020202020204" pitchFamily="34" charset="0"/>
                </a:rPr>
                <a:t>13%</a:t>
              </a:r>
            </a:p>
          </p:txBody>
        </p:sp>
      </p:grpSp>
      <p:sp>
        <p:nvSpPr>
          <p:cNvPr id="37" name="Rectangle 50"/>
          <p:cNvSpPr/>
          <p:nvPr/>
        </p:nvSpPr>
        <p:spPr>
          <a:xfrm>
            <a:off x="285757" y="3546089"/>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51"/>
          <p:cNvSpPr txBox="1"/>
          <p:nvPr/>
        </p:nvSpPr>
        <p:spPr>
          <a:xfrm>
            <a:off x="1149898" y="3246685"/>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50"/>
          <p:cNvSpPr/>
          <p:nvPr/>
        </p:nvSpPr>
        <p:spPr>
          <a:xfrm>
            <a:off x="285757" y="5403918"/>
            <a:ext cx="2207044"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1"/>
          <p:cNvSpPr txBox="1"/>
          <p:nvPr/>
        </p:nvSpPr>
        <p:spPr>
          <a:xfrm>
            <a:off x="1149898" y="5104514"/>
            <a:ext cx="1342903" cy="236219"/>
          </a:xfrm>
          <a:prstGeom prst="rect">
            <a:avLst/>
          </a:prstGeom>
          <a:noFill/>
        </p:spPr>
        <p:txBody>
          <a:bodyPr wrap="square" lIns="0" tIns="0" rIns="0" bIns="0" rtlCol="0">
            <a:spAutoFit/>
          </a:bodyPr>
          <a:lstStyle/>
          <a:p>
            <a:pPr algn="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5807838"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Rectangle 50"/>
          <p:cNvSpPr/>
          <p:nvPr/>
        </p:nvSpPr>
        <p:spPr>
          <a:xfrm>
            <a:off x="4277186" y="2573632"/>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51"/>
          <p:cNvSpPr txBox="1"/>
          <p:nvPr/>
        </p:nvSpPr>
        <p:spPr>
          <a:xfrm>
            <a:off x="4277186" y="2274228"/>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50"/>
          <p:cNvSpPr/>
          <p:nvPr/>
        </p:nvSpPr>
        <p:spPr>
          <a:xfrm>
            <a:off x="4277186" y="4431461"/>
            <a:ext cx="2207044"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51"/>
          <p:cNvSpPr txBox="1"/>
          <p:nvPr/>
        </p:nvSpPr>
        <p:spPr>
          <a:xfrm>
            <a:off x="4277186" y="4132057"/>
            <a:ext cx="1342903" cy="236219"/>
          </a:xfrm>
          <a:prstGeom prst="rect">
            <a:avLst/>
          </a:prstGeom>
          <a:noFill/>
        </p:spPr>
        <p:txBody>
          <a:bodyPr wrap="squar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795061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grpId="0" nodeType="clickEffect">
                                  <p:stCondLst>
                                    <p:cond delay="0"/>
                                  </p:stCondLst>
                                  <p:iterate>
                                    <p:tmAbs val="0"/>
                                  </p:iterate>
                                  <p:childTnLst>
                                    <p:set>
                                      <p:cBhvr>
                                        <p:cTn id="11" fill="hold"/>
                                        <p:tgtEl>
                                          <p:spTgt spid="1954"/>
                                        </p:tgtEl>
                                        <p:attrNameLst>
                                          <p:attrName>style.visibility</p:attrName>
                                        </p:attrNameLst>
                                      </p:cBhvr>
                                      <p:to>
                                        <p:strVal val="visible"/>
                                      </p:to>
                                    </p:set>
                                    <p:anim calcmode="lin" valueType="num">
                                      <p:cBhvr>
                                        <p:cTn id="12" dur="750" fill="hold"/>
                                        <p:tgtEl>
                                          <p:spTgt spid="1954"/>
                                        </p:tgtEl>
                                        <p:attrNameLst>
                                          <p:attrName>ppt_w</p:attrName>
                                        </p:attrNameLst>
                                      </p:cBhvr>
                                      <p:tavLst>
                                        <p:tav tm="0">
                                          <p:val>
                                            <p:fltVal val="0"/>
                                          </p:val>
                                        </p:tav>
                                        <p:tav tm="100000">
                                          <p:val>
                                            <p:strVal val="#ppt_w"/>
                                          </p:val>
                                        </p:tav>
                                      </p:tavLst>
                                    </p:anim>
                                    <p:anim calcmode="lin" valueType="num">
                                      <p:cBhvr>
                                        <p:cTn id="13" dur="750" fill="hold"/>
                                        <p:tgtEl>
                                          <p:spTgt spid="1954"/>
                                        </p:tgtEl>
                                        <p:attrNameLst>
                                          <p:attrName>ppt_h</p:attrName>
                                        </p:attrNameLst>
                                      </p:cBhvr>
                                      <p:tavLst>
                                        <p:tav tm="0">
                                          <p:val>
                                            <p:fltVal val="0"/>
                                          </p:val>
                                        </p:tav>
                                        <p:tav tm="100000">
                                          <p:val>
                                            <p:strVal val="#ppt_h"/>
                                          </p:val>
                                        </p:tav>
                                      </p:tavLst>
                                    </p:anim>
                                  </p:childTnLst>
                                </p:cTn>
                              </p:par>
                            </p:childTnLst>
                          </p:cTn>
                        </p:par>
                        <p:par>
                          <p:cTn id="14" fill="hold">
                            <p:stCondLst>
                              <p:cond delay="750"/>
                            </p:stCondLst>
                            <p:childTnLst>
                              <p:par>
                                <p:cTn id="15" presetID="10" presetClass="entr" presetSubtype="0"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p:stCondLst>
                              <p:cond delay="22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750"/>
                            </p:stCondLst>
                            <p:childTnLst>
                              <p:par>
                                <p:cTn id="31" presetID="10" presetClass="entr" presetSubtype="0"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500"/>
                                        <p:tgtEl>
                                          <p:spTgt spid="40"/>
                                        </p:tgtEl>
                                      </p:cBhvr>
                                    </p:animEffect>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fade">
                                      <p:cBhvr>
                                        <p:cTn id="41" dur="500"/>
                                        <p:tgtEl>
                                          <p:spTgt spid="42"/>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 grpId="0" advAuto="0"/>
      <p:bldP spid="37" grpId="0"/>
      <p:bldP spid="38" grpId="0"/>
      <p:bldP spid="41" grpId="0"/>
      <p:bldP spid="42" grpId="0"/>
      <p:bldP spid="27" grpId="0" animBg="1"/>
      <p:bldP spid="35" grpId="0"/>
      <p:bldP spid="36" grpId="0"/>
      <p:bldP spid="39" grpId="0"/>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78009" y="4328449"/>
            <a:ext cx="5779949" cy="165598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 name="文本框 3080"/>
          <p:cNvSpPr txBox="1">
            <a:spLocks noChangeArrowheads="1"/>
          </p:cNvSpPr>
          <p:nvPr/>
        </p:nvSpPr>
        <p:spPr bwMode="auto">
          <a:xfrm>
            <a:off x="6948316" y="4458087"/>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03</a:t>
            </a:r>
            <a:endParaRPr lang="en-US" altLang="zh-CN" sz="8436"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8445599" y="4620482"/>
            <a:ext cx="2855021" cy="560153"/>
          </a:xfrm>
          <a:prstGeom prst="rect">
            <a:avLst/>
          </a:prstGeom>
        </p:spPr>
        <p:txBody>
          <a:bodyPr wrap="square" lIns="0" tIns="0" rIns="0" bIns="0">
            <a:spAutoFit/>
          </a:bodyPr>
          <a:lstStyle/>
          <a:p>
            <a:pPr>
              <a:lnSpc>
                <a:spcPct val="130000"/>
              </a:lnSpc>
            </a:pPr>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1" name="文本框 10"/>
          <p:cNvSpPr txBox="1"/>
          <p:nvPr/>
        </p:nvSpPr>
        <p:spPr>
          <a:xfrm>
            <a:off x="8445598" y="5171848"/>
            <a:ext cx="3978695" cy="461665"/>
          </a:xfrm>
          <a:prstGeom prst="rect">
            <a:avLst/>
          </a:prstGeom>
          <a:noFill/>
        </p:spPr>
        <p:txBody>
          <a:bodyPr wrap="square" lIns="0" tIns="0" rIns="0" bIns="0"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37986456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strVal val="4*#ppt_w"/>
                                          </p:val>
                                        </p:tav>
                                        <p:tav tm="100000">
                                          <p:val>
                                            <p:strVal val="#ppt_w"/>
                                          </p:val>
                                        </p:tav>
                                      </p:tavLst>
                                    </p:anim>
                                    <p:anim calcmode="lin" valueType="num">
                                      <p:cBhvr>
                                        <p:cTn id="25" dur="500" fill="hold"/>
                                        <p:tgtEl>
                                          <p:spTgt spid="7"/>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2140161"/>
            <a:ext cx="4227256" cy="295232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315747" y="2140161"/>
            <a:ext cx="4227256" cy="29523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630701" y="2140161"/>
            <a:ext cx="4227256" cy="29523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795" y="1993267"/>
            <a:ext cx="12857163"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95" y="5193667"/>
            <a:ext cx="1285716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32"/>
          <p:cNvSpPr txBox="1"/>
          <p:nvPr/>
        </p:nvSpPr>
        <p:spPr>
          <a:xfrm>
            <a:off x="4845199" y="1132839"/>
            <a:ext cx="8352209" cy="799001"/>
          </a:xfrm>
          <a:prstGeom prst="rect">
            <a:avLst/>
          </a:prstGeom>
          <a:noFill/>
        </p:spPr>
        <p:txBody>
          <a:bodyPr wrap="square" rtlCol="0">
            <a:spAutoFit/>
          </a:bodyPr>
          <a:lstStyle/>
          <a:p>
            <a:pPr>
              <a:lnSpc>
                <a:spcPct val="130000"/>
              </a:lnSpc>
            </a:pPr>
            <a:r>
              <a:rPr lang="en-US" altLang="zh-CN"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000"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TextBox 32"/>
          <p:cNvSpPr txBox="1"/>
          <p:nvPr/>
        </p:nvSpPr>
        <p:spPr>
          <a:xfrm>
            <a:off x="956767" y="5704609"/>
            <a:ext cx="7673934" cy="923330"/>
          </a:xfrm>
          <a:prstGeom prst="rect">
            <a:avLst/>
          </a:prstGeom>
          <a:noFill/>
        </p:spPr>
        <p:txBody>
          <a:bodyPr wrap="square" rtlCol="0">
            <a:spAutoFit/>
          </a:bodyPr>
          <a:lstStyle/>
          <a:p>
            <a:pPr algn="just">
              <a:lnSpc>
                <a:spcPct val="150000"/>
              </a:lnSpc>
            </a:pPr>
            <a:r>
              <a:rPr lang="zh-CN" altLang="en-US" sz="20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点击添加标题文字，修改文字内容，也可以直接复制你的内容到此</a:t>
            </a:r>
            <a:r>
              <a:rPr lang="zh-CN" altLang="en-US" sz="2000" dirty="0" smtClean="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en-US" sz="11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45616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style.rotation</p:attrName>
                                        </p:attrNameLst>
                                      </p:cBhvr>
                                      <p:tavLst>
                                        <p:tav tm="0">
                                          <p:val>
                                            <p:fltVal val="720"/>
                                          </p:val>
                                        </p:tav>
                                        <p:tav tm="100000">
                                          <p:val>
                                            <p:fltVal val="0"/>
                                          </p:val>
                                        </p:tav>
                                      </p:tavLst>
                                    </p:anim>
                                    <p:anim calcmode="lin" valueType="num">
                                      <p:cBhvr>
                                        <p:cTn id="17" dur="2000" fill="hold"/>
                                        <p:tgtEl>
                                          <p:spTgt spid="3"/>
                                        </p:tgtEl>
                                        <p:attrNameLst>
                                          <p:attrName>ppt_h</p:attrName>
                                        </p:attrNameLst>
                                      </p:cBhvr>
                                      <p:tavLst>
                                        <p:tav tm="0">
                                          <p:val>
                                            <p:fltVal val="0"/>
                                          </p:val>
                                        </p:tav>
                                        <p:tav tm="100000">
                                          <p:val>
                                            <p:strVal val="#ppt_h"/>
                                          </p:val>
                                        </p:tav>
                                      </p:tavLst>
                                    </p:anim>
                                    <p:anim calcmode="lin" valueType="num">
                                      <p:cBhvr>
                                        <p:cTn id="18" dur="2000" fill="hold"/>
                                        <p:tgtEl>
                                          <p:spTgt spid="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000"/>
                                        <p:tgtEl>
                                          <p:spTgt spid="4"/>
                                        </p:tgtEl>
                                      </p:cBhvr>
                                    </p:animEffect>
                                    <p:anim calcmode="lin" valueType="num">
                                      <p:cBhvr>
                                        <p:cTn id="24" dur="2000" fill="hold"/>
                                        <p:tgtEl>
                                          <p:spTgt spid="4"/>
                                        </p:tgtEl>
                                        <p:attrNameLst>
                                          <p:attrName>style.rotation</p:attrName>
                                        </p:attrNameLst>
                                      </p:cBhvr>
                                      <p:tavLst>
                                        <p:tav tm="0">
                                          <p:val>
                                            <p:fltVal val="720"/>
                                          </p:val>
                                        </p:tav>
                                        <p:tav tm="100000">
                                          <p:val>
                                            <p:fltVal val="0"/>
                                          </p:val>
                                        </p:tav>
                                      </p:tavLst>
                                    </p:anim>
                                    <p:anim calcmode="lin" valueType="num">
                                      <p:cBhvr>
                                        <p:cTn id="25" dur="2000" fill="hold"/>
                                        <p:tgtEl>
                                          <p:spTgt spid="4"/>
                                        </p:tgtEl>
                                        <p:attrNameLst>
                                          <p:attrName>ppt_h</p:attrName>
                                        </p:attrNameLst>
                                      </p:cBhvr>
                                      <p:tavLst>
                                        <p:tav tm="0">
                                          <p:val>
                                            <p:fltVal val="0"/>
                                          </p:val>
                                        </p:tav>
                                        <p:tav tm="100000">
                                          <p:val>
                                            <p:strVal val="#ppt_h"/>
                                          </p:val>
                                        </p:tav>
                                      </p:tavLst>
                                    </p:anim>
                                    <p:anim calcmode="lin" valueType="num">
                                      <p:cBhvr>
                                        <p:cTn id="26"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250" fill="hold"/>
                                        <p:tgtEl>
                                          <p:spTgt spid="9"/>
                                        </p:tgtEl>
                                        <p:attrNameLst>
                                          <p:attrName>ppt_x</p:attrName>
                                        </p:attrNameLst>
                                      </p:cBhvr>
                                      <p:tavLst>
                                        <p:tav tm="0">
                                          <p:val>
                                            <p:strVal val="0-#ppt_w/2"/>
                                          </p:val>
                                        </p:tav>
                                        <p:tav tm="100000">
                                          <p:val>
                                            <p:strVal val="#ppt_x"/>
                                          </p:val>
                                        </p:tav>
                                      </p:tavLst>
                                    </p:anim>
                                    <p:anim calcmode="lin" valueType="num">
                                      <p:cBhvr additive="base">
                                        <p:cTn id="41" dur="250" fill="hold"/>
                                        <p:tgtEl>
                                          <p:spTgt spid="9"/>
                                        </p:tgtEl>
                                        <p:attrNameLst>
                                          <p:attrName>ppt_y</p:attrName>
                                        </p:attrNameLst>
                                      </p:cBhvr>
                                      <p:tavLst>
                                        <p:tav tm="0">
                                          <p:val>
                                            <p:strVal val="#ppt_y"/>
                                          </p:val>
                                        </p:tav>
                                        <p:tav tm="100000">
                                          <p:val>
                                            <p:strVal val="#ppt_y"/>
                                          </p:val>
                                        </p:tav>
                                      </p:tavLst>
                                    </p:anim>
                                  </p:childTnLst>
                                </p:cTn>
                              </p:par>
                            </p:childTnLst>
                          </p:cTn>
                        </p:par>
                        <p:par>
                          <p:cTn id="42" fill="hold">
                            <p:stCondLst>
                              <p:cond delay="750"/>
                            </p:stCondLst>
                            <p:childTnLst>
                              <p:par>
                                <p:cTn id="43" presetID="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250" fill="hold"/>
                                        <p:tgtEl>
                                          <p:spTgt spid="10"/>
                                        </p:tgtEl>
                                        <p:attrNameLst>
                                          <p:attrName>ppt_x</p:attrName>
                                        </p:attrNameLst>
                                      </p:cBhvr>
                                      <p:tavLst>
                                        <p:tav tm="0">
                                          <p:val>
                                            <p:strVal val="0-#ppt_w/2"/>
                                          </p:val>
                                        </p:tav>
                                        <p:tav tm="100000">
                                          <p:val>
                                            <p:strVal val="#ppt_x"/>
                                          </p:val>
                                        </p:tav>
                                      </p:tavLst>
                                    </p:anim>
                                    <p:anim calcmode="lin" valueType="num">
                                      <p:cBhvr additive="base">
                                        <p:cTn id="46"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7" grpId="0" animBg="1"/>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rot="2900928">
            <a:off x="4335219" y="3554461"/>
            <a:ext cx="1713160" cy="90006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2900928">
            <a:off x="5507587" y="5043227"/>
            <a:ext cx="2016768" cy="90006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2900928">
            <a:off x="6046451" y="2580779"/>
            <a:ext cx="900063" cy="161473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2900928">
            <a:off x="6433085" y="4008585"/>
            <a:ext cx="900063" cy="82172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067">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5324475" y="4188548"/>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65%</a:t>
            </a:r>
          </a:p>
        </p:txBody>
      </p:sp>
      <p:sp>
        <p:nvSpPr>
          <p:cNvPr id="26" name="TextBox 25"/>
          <p:cNvSpPr txBox="1"/>
          <p:nvPr/>
        </p:nvSpPr>
        <p:spPr>
          <a:xfrm>
            <a:off x="5968444" y="4763314"/>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27" name="TextBox 26"/>
          <p:cNvSpPr txBox="1"/>
          <p:nvPr/>
        </p:nvSpPr>
        <p:spPr>
          <a:xfrm>
            <a:off x="6468305" y="4222620"/>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p>
        </p:txBody>
      </p:sp>
      <p:sp>
        <p:nvSpPr>
          <p:cNvPr id="28" name="TextBox 27"/>
          <p:cNvSpPr txBox="1"/>
          <p:nvPr/>
        </p:nvSpPr>
        <p:spPr>
          <a:xfrm>
            <a:off x="5982354" y="3647832"/>
            <a:ext cx="457176" cy="271293"/>
          </a:xfrm>
          <a:prstGeom prst="rect">
            <a:avLst/>
          </a:prstGeom>
          <a:noFill/>
        </p:spPr>
        <p:txBody>
          <a:bodyPr wrap="none" rtlCol="0">
            <a:spAutoFit/>
          </a:bodyPr>
          <a:lstStyle/>
          <a:p>
            <a:pPr algn="just">
              <a:lnSpc>
                <a:spcPct val="120000"/>
              </a:lnSpc>
            </a:pPr>
            <a:r>
              <a:rPr lang="en-US" sz="1067">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30" name="Rectangle 29"/>
          <p:cNvSpPr/>
          <p:nvPr/>
        </p:nvSpPr>
        <p:spPr>
          <a:xfrm>
            <a:off x="8576955" y="3737608"/>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8576955" y="3976006"/>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764627" y="3737608"/>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15%</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042885" y="1829130"/>
            <a:ext cx="1256754" cy="258532"/>
          </a:xfrm>
          <a:prstGeom prst="rect">
            <a:avLst/>
          </a:prstGeom>
        </p:spPr>
        <p:txBody>
          <a:bodyPr wrap="none" lIns="0" tIns="0" rIns="0" bIns="0">
            <a:spAutoFit/>
          </a:bodyPr>
          <a:lstStyle/>
          <a:p>
            <a:pPr algn="just">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3719496" y="2101013"/>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6425620" y="1842480"/>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34</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9"/>
          <p:cNvSpPr/>
          <p:nvPr/>
        </p:nvSpPr>
        <p:spPr>
          <a:xfrm>
            <a:off x="8745687" y="5514999"/>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30"/>
          <p:cNvSpPr/>
          <p:nvPr/>
        </p:nvSpPr>
        <p:spPr>
          <a:xfrm>
            <a:off x="8745687" y="5753397"/>
            <a:ext cx="2701752"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31"/>
          <p:cNvSpPr txBox="1"/>
          <p:nvPr/>
        </p:nvSpPr>
        <p:spPr>
          <a:xfrm>
            <a:off x="7933359" y="5514999"/>
            <a:ext cx="719749" cy="517065"/>
          </a:xfrm>
          <a:prstGeom prst="rect">
            <a:avLst/>
          </a:prstGeom>
          <a:noFill/>
        </p:spPr>
        <p:txBody>
          <a:bodyPr wrap="none" lIns="0" tIns="0" rIns="0" bIns="0" rtlCol="0">
            <a:spAutoFit/>
          </a:bodyPr>
          <a:lstStyle/>
          <a:p>
            <a:pPr algn="just">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28</a:t>
            </a: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p:cNvSpPr/>
          <p:nvPr/>
        </p:nvSpPr>
        <p:spPr>
          <a:xfrm>
            <a:off x="3673105" y="5684820"/>
            <a:ext cx="1256754" cy="236219"/>
          </a:xfrm>
          <a:prstGeom prst="rect">
            <a:avLst/>
          </a:prstGeom>
        </p:spPr>
        <p:txBody>
          <a:bodyPr wrap="none" lIns="0" tIns="0" rIns="0" bIns="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0"/>
          <p:cNvSpPr/>
          <p:nvPr/>
        </p:nvSpPr>
        <p:spPr>
          <a:xfrm>
            <a:off x="2349716" y="5923218"/>
            <a:ext cx="2580144" cy="443198"/>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31"/>
          <p:cNvSpPr txBox="1"/>
          <p:nvPr/>
        </p:nvSpPr>
        <p:spPr>
          <a:xfrm>
            <a:off x="4993684" y="5684820"/>
            <a:ext cx="719749" cy="517065"/>
          </a:xfrm>
          <a:prstGeom prst="rect">
            <a:avLst/>
          </a:prstGeom>
          <a:noFill/>
        </p:spPr>
        <p:txBody>
          <a:bodyPr wrap="none" lIns="0" tIns="0" rIns="0" bIns="0" rtlCol="0">
            <a:spAutoFit/>
          </a:bodyPr>
          <a:lstStyle/>
          <a:p>
            <a:pPr algn="just">
              <a:lnSpc>
                <a:spcPct val="120000"/>
              </a:lnSpc>
            </a:pPr>
            <a:r>
              <a:rPr lang="en-US" sz="2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36%</a:t>
            </a:r>
            <a:endParaRPr lang="en-US" sz="2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926279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500"/>
                                        <p:tgtEl>
                                          <p:spTgt spid="2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style.rotation</p:attrName>
                                        </p:attrNameLst>
                                      </p:cBhvr>
                                      <p:tavLst>
                                        <p:tav tm="0">
                                          <p:val>
                                            <p:fltVal val="360"/>
                                          </p:val>
                                        </p:tav>
                                        <p:tav tm="100000">
                                          <p:val>
                                            <p:fltVal val="0"/>
                                          </p:val>
                                        </p:tav>
                                      </p:tavLst>
                                    </p:anim>
                                    <p:animEffect transition="in" filter="fade">
                                      <p:cBhvr>
                                        <p:cTn id="21" dur="500"/>
                                        <p:tgtEl>
                                          <p:spTgt spid="20"/>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par>
                          <p:cTn id="26" fill="hold">
                            <p:stCondLst>
                              <p:cond delay="2000"/>
                            </p:stCondLst>
                            <p:childTnLst>
                              <p:par>
                                <p:cTn id="27" presetID="49" presetClass="entr" presetSubtype="0" decel="10000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 calcmode="lin" valueType="num">
                                      <p:cBhvr>
                                        <p:cTn id="31" dur="500" fill="hold"/>
                                        <p:tgtEl>
                                          <p:spTgt spid="19"/>
                                        </p:tgtEl>
                                        <p:attrNameLst>
                                          <p:attrName>style.rotation</p:attrName>
                                        </p:attrNameLst>
                                      </p:cBhvr>
                                      <p:tavLst>
                                        <p:tav tm="0">
                                          <p:val>
                                            <p:fltVal val="360"/>
                                          </p:val>
                                        </p:tav>
                                        <p:tav tm="100000">
                                          <p:val>
                                            <p:fltVal val="0"/>
                                          </p:val>
                                        </p:tav>
                                      </p:tavLst>
                                    </p:anim>
                                    <p:animEffect transition="in" filter="fade">
                                      <p:cBhvr>
                                        <p:cTn id="32" dur="500"/>
                                        <p:tgtEl>
                                          <p:spTgt spid="19"/>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3000"/>
                            </p:stCondLst>
                            <p:childTnLst>
                              <p:par>
                                <p:cTn id="38" presetID="49" presetClass="entr" presetSubtype="0" decel="10000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 calcmode="lin" valueType="num">
                                      <p:cBhvr>
                                        <p:cTn id="42" dur="500" fill="hold"/>
                                        <p:tgtEl>
                                          <p:spTgt spid="4"/>
                                        </p:tgtEl>
                                        <p:attrNameLst>
                                          <p:attrName>style.rotation</p:attrName>
                                        </p:attrNameLst>
                                      </p:cBhvr>
                                      <p:tavLst>
                                        <p:tav tm="0">
                                          <p:val>
                                            <p:fltVal val="360"/>
                                          </p:val>
                                        </p:tav>
                                        <p:tav tm="100000">
                                          <p:val>
                                            <p:fltVal val="0"/>
                                          </p:val>
                                        </p:tav>
                                      </p:tavLst>
                                    </p:anim>
                                    <p:animEffect transition="in" filter="fade">
                                      <p:cBhvr>
                                        <p:cTn id="43" dur="500"/>
                                        <p:tgtEl>
                                          <p:spTgt spid="4"/>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4"/>
                                        </p:tgtEl>
                                        <p:attrNameLst>
                                          <p:attrName>style.visibility</p:attrName>
                                        </p:attrNameLst>
                                      </p:cBhvr>
                                      <p:to>
                                        <p:strVal val="visible"/>
                                      </p:to>
                                    </p:set>
                                    <p:animEffect transition="in" filter="fade">
                                      <p:cBhvr>
                                        <p:cTn id="52" dur="300"/>
                                        <p:tgtEl>
                                          <p:spTgt spid="3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3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300"/>
                                        <p:tgtEl>
                                          <p:spTgt spid="3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300"/>
                                        <p:tgtEl>
                                          <p:spTgt spid="3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300"/>
                                        <p:tgtEl>
                                          <p:spTgt spid="30"/>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300"/>
                                        <p:tgtEl>
                                          <p:spTgt spid="31"/>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Effect transition="in" filter="fade">
                                      <p:cBhvr>
                                        <p:cTn id="87" dur="300"/>
                                        <p:tgtEl>
                                          <p:spTgt spid="21"/>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fade">
                                      <p:cBhvr>
                                        <p:cTn id="92" dur="3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00"/>
                                        <p:tgtEl>
                                          <p:spTgt spid="29"/>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300"/>
                                        <p:tgtEl>
                                          <p:spTgt spid="24"/>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5"/>
                                        </p:tgtEl>
                                        <p:attrNameLst>
                                          <p:attrName>style.visibility</p:attrName>
                                        </p:attrNameLst>
                                      </p:cBhvr>
                                      <p:to>
                                        <p:strVal val="visible"/>
                                      </p:to>
                                    </p:set>
                                    <p:animEffect transition="in" filter="fade">
                                      <p:cBhvr>
                                        <p:cTn id="107"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 grpId="0" animBg="1"/>
      <p:bldP spid="5" grpId="0" animBg="1"/>
      <p:bldP spid="20" grpId="0" animBg="1"/>
      <p:bldP spid="7" grpId="0"/>
      <p:bldP spid="26" grpId="0"/>
      <p:bldP spid="27" grpId="0"/>
      <p:bldP spid="28" grpId="0"/>
      <p:bldP spid="30" grpId="0"/>
      <p:bldP spid="31" grpId="0"/>
      <p:bldP spid="32" grpId="0"/>
      <p:bldP spid="34" grpId="0"/>
      <p:bldP spid="35" grpId="0"/>
      <p:bldP spid="36" grpId="0"/>
      <p:bldP spid="21" grpId="0"/>
      <p:bldP spid="22" grpId="0"/>
      <p:bldP spid="23" grpId="0"/>
      <p:bldP spid="24" grpId="0"/>
      <p:bldP spid="25"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4"/>
          <p:cNvGrpSpPr>
            <a:grpSpLocks noChangeAspect="1"/>
          </p:cNvGrpSpPr>
          <p:nvPr/>
        </p:nvGrpSpPr>
        <p:grpSpPr bwMode="auto">
          <a:xfrm>
            <a:off x="4316280" y="2793515"/>
            <a:ext cx="4249756" cy="3300520"/>
            <a:chOff x="2329" y="786"/>
            <a:chExt cx="3022" cy="2347"/>
          </a:xfrm>
        </p:grpSpPr>
        <p:sp>
          <p:nvSpPr>
            <p:cNvPr id="16" name="Freeform 5"/>
            <p:cNvSpPr>
              <a:spLocks/>
            </p:cNvSpPr>
            <p:nvPr/>
          </p:nvSpPr>
          <p:spPr bwMode="auto">
            <a:xfrm>
              <a:off x="3462" y="1393"/>
              <a:ext cx="389" cy="1740"/>
            </a:xfrm>
            <a:custGeom>
              <a:avLst/>
              <a:gdLst>
                <a:gd name="T0" fmla="*/ 0 w 164"/>
                <a:gd name="T1" fmla="*/ 1140 h 1222"/>
                <a:gd name="T2" fmla="*/ 0 w 164"/>
                <a:gd name="T3" fmla="*/ 1140 h 1222"/>
                <a:gd name="T4" fmla="*/ 82 w 164"/>
                <a:gd name="T5" fmla="*/ 1222 h 1222"/>
                <a:gd name="T6" fmla="*/ 82 w 164"/>
                <a:gd name="T7" fmla="*/ 1222 h 1222"/>
                <a:gd name="T8" fmla="*/ 164 w 164"/>
                <a:gd name="T9" fmla="*/ 1140 h 1222"/>
                <a:gd name="T10" fmla="*/ 164 w 164"/>
                <a:gd name="T11" fmla="*/ 1140 h 1222"/>
                <a:gd name="T12" fmla="*/ 164 w 164"/>
                <a:gd name="T13" fmla="*/ 0 h 1222"/>
                <a:gd name="connsiteX0" fmla="*/ 0 w 10000"/>
                <a:gd name="connsiteY0" fmla="*/ 9830 h 10501"/>
                <a:gd name="connsiteX1" fmla="*/ 0 w 10000"/>
                <a:gd name="connsiteY1" fmla="*/ 9830 h 10501"/>
                <a:gd name="connsiteX2" fmla="*/ 5000 w 10000"/>
                <a:gd name="connsiteY2" fmla="*/ 10501 h 10501"/>
                <a:gd name="connsiteX3" fmla="*/ 5000 w 10000"/>
                <a:gd name="connsiteY3" fmla="*/ 10501 h 10501"/>
                <a:gd name="connsiteX4" fmla="*/ 10000 w 10000"/>
                <a:gd name="connsiteY4" fmla="*/ 9830 h 10501"/>
                <a:gd name="connsiteX5" fmla="*/ 10000 w 10000"/>
                <a:gd name="connsiteY5" fmla="*/ 9830 h 10501"/>
                <a:gd name="connsiteX6" fmla="*/ 10000 w 10000"/>
                <a:gd name="connsiteY6" fmla="*/ 0 h 10501"/>
                <a:gd name="connsiteX0" fmla="*/ 0 w 10000"/>
                <a:gd name="connsiteY0" fmla="*/ 5342 h 6013"/>
                <a:gd name="connsiteX1" fmla="*/ 0 w 10000"/>
                <a:gd name="connsiteY1" fmla="*/ 5342 h 6013"/>
                <a:gd name="connsiteX2" fmla="*/ 5000 w 10000"/>
                <a:gd name="connsiteY2" fmla="*/ 6013 h 6013"/>
                <a:gd name="connsiteX3" fmla="*/ 5000 w 10000"/>
                <a:gd name="connsiteY3" fmla="*/ 6013 h 6013"/>
                <a:gd name="connsiteX4" fmla="*/ 10000 w 10000"/>
                <a:gd name="connsiteY4" fmla="*/ 5342 h 6013"/>
                <a:gd name="connsiteX5" fmla="*/ 10000 w 10000"/>
                <a:gd name="connsiteY5" fmla="*/ 5342 h 6013"/>
                <a:gd name="connsiteX6" fmla="*/ 10000 w 10000"/>
                <a:gd name="connsiteY6" fmla="*/ 0 h 6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00" h="6013">
                  <a:moveTo>
                    <a:pt x="0" y="5342"/>
                  </a:moveTo>
                  <a:lnTo>
                    <a:pt x="0" y="5342"/>
                  </a:lnTo>
                  <a:cubicBezTo>
                    <a:pt x="0" y="5710"/>
                    <a:pt x="2256" y="6013"/>
                    <a:pt x="5000" y="6013"/>
                  </a:cubicBezTo>
                  <a:lnTo>
                    <a:pt x="5000" y="6013"/>
                  </a:lnTo>
                  <a:cubicBezTo>
                    <a:pt x="7805" y="6013"/>
                    <a:pt x="10000" y="5710"/>
                    <a:pt x="10000" y="5342"/>
                  </a:cubicBezTo>
                  <a:lnTo>
                    <a:pt x="10000" y="5342"/>
                  </a:lnTo>
                  <a:lnTo>
                    <a:pt x="10000" y="0"/>
                  </a:lnTo>
                </a:path>
              </a:pathLst>
            </a:custGeom>
            <a:noFill/>
            <a:ln w="101600" cap="rnd">
              <a:solidFill>
                <a:srgbClr val="B3B3B3"/>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6"/>
            <p:cNvSpPr>
              <a:spLocks/>
            </p:cNvSpPr>
            <p:nvPr/>
          </p:nvSpPr>
          <p:spPr bwMode="auto">
            <a:xfrm>
              <a:off x="3841" y="786"/>
              <a:ext cx="1510" cy="1346"/>
            </a:xfrm>
            <a:custGeom>
              <a:avLst/>
              <a:gdLst>
                <a:gd name="T0" fmla="*/ 0 w 638"/>
                <a:gd name="T1" fmla="*/ 0 h 568"/>
                <a:gd name="T2" fmla="*/ 0 w 638"/>
                <a:gd name="T3" fmla="*/ 568 h 568"/>
                <a:gd name="T4" fmla="*/ 159 w 638"/>
                <a:gd name="T5" fmla="*/ 484 h 568"/>
                <a:gd name="T6" fmla="*/ 319 w 638"/>
                <a:gd name="T7" fmla="*/ 568 h 568"/>
                <a:gd name="T8" fmla="*/ 479 w 638"/>
                <a:gd name="T9" fmla="*/ 484 h 568"/>
                <a:gd name="T10" fmla="*/ 638 w 638"/>
                <a:gd name="T11" fmla="*/ 567 h 568"/>
                <a:gd name="T12" fmla="*/ 0 w 638"/>
                <a:gd name="T13" fmla="*/ 0 h 568"/>
              </a:gdLst>
              <a:ahLst/>
              <a:cxnLst>
                <a:cxn ang="0">
                  <a:pos x="T0" y="T1"/>
                </a:cxn>
                <a:cxn ang="0">
                  <a:pos x="T2" y="T3"/>
                </a:cxn>
                <a:cxn ang="0">
                  <a:pos x="T4" y="T5"/>
                </a:cxn>
                <a:cxn ang="0">
                  <a:pos x="T6" y="T7"/>
                </a:cxn>
                <a:cxn ang="0">
                  <a:pos x="T8" y="T9"/>
                </a:cxn>
                <a:cxn ang="0">
                  <a:pos x="T10" y="T11"/>
                </a:cxn>
                <a:cxn ang="0">
                  <a:pos x="T12" y="T13"/>
                </a:cxn>
              </a:cxnLst>
              <a:rect l="0" t="0" r="r" b="b"/>
              <a:pathLst>
                <a:path w="638" h="568">
                  <a:moveTo>
                    <a:pt x="0" y="0"/>
                  </a:moveTo>
                  <a:cubicBezTo>
                    <a:pt x="0" y="568"/>
                    <a:pt x="0" y="568"/>
                    <a:pt x="0" y="568"/>
                  </a:cubicBezTo>
                  <a:cubicBezTo>
                    <a:pt x="35" y="517"/>
                    <a:pt x="93" y="484"/>
                    <a:pt x="159" y="484"/>
                  </a:cubicBezTo>
                  <a:cubicBezTo>
                    <a:pt x="226" y="484"/>
                    <a:pt x="284" y="517"/>
                    <a:pt x="319" y="568"/>
                  </a:cubicBezTo>
                  <a:cubicBezTo>
                    <a:pt x="354" y="517"/>
                    <a:pt x="412" y="484"/>
                    <a:pt x="479" y="484"/>
                  </a:cubicBezTo>
                  <a:cubicBezTo>
                    <a:pt x="545" y="484"/>
                    <a:pt x="603" y="517"/>
                    <a:pt x="638" y="567"/>
                  </a:cubicBezTo>
                  <a:cubicBezTo>
                    <a:pt x="601" y="248"/>
                    <a:pt x="329" y="0"/>
                    <a:pt x="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2329" y="786"/>
              <a:ext cx="1512" cy="1346"/>
            </a:xfrm>
            <a:custGeom>
              <a:avLst/>
              <a:gdLst>
                <a:gd name="T0" fmla="*/ 639 w 639"/>
                <a:gd name="T1" fmla="*/ 0 h 568"/>
                <a:gd name="T2" fmla="*/ 639 w 639"/>
                <a:gd name="T3" fmla="*/ 0 h 568"/>
                <a:gd name="T4" fmla="*/ 0 w 639"/>
                <a:gd name="T5" fmla="*/ 568 h 568"/>
                <a:gd name="T6" fmla="*/ 160 w 639"/>
                <a:gd name="T7" fmla="*/ 484 h 568"/>
                <a:gd name="T8" fmla="*/ 320 w 639"/>
                <a:gd name="T9" fmla="*/ 568 h 568"/>
                <a:gd name="T10" fmla="*/ 479 w 639"/>
                <a:gd name="T11" fmla="*/ 484 h 568"/>
                <a:gd name="T12" fmla="*/ 639 w 639"/>
                <a:gd name="T13" fmla="*/ 568 h 568"/>
                <a:gd name="T14" fmla="*/ 639 w 639"/>
                <a:gd name="T15" fmla="*/ 0 h 56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9" h="568">
                  <a:moveTo>
                    <a:pt x="639" y="0"/>
                  </a:moveTo>
                  <a:cubicBezTo>
                    <a:pt x="639" y="0"/>
                    <a:pt x="639" y="0"/>
                    <a:pt x="639" y="0"/>
                  </a:cubicBezTo>
                  <a:cubicBezTo>
                    <a:pt x="309" y="0"/>
                    <a:pt x="37" y="248"/>
                    <a:pt x="0" y="568"/>
                  </a:cubicBezTo>
                  <a:cubicBezTo>
                    <a:pt x="35" y="517"/>
                    <a:pt x="94" y="484"/>
                    <a:pt x="160" y="484"/>
                  </a:cubicBezTo>
                  <a:cubicBezTo>
                    <a:pt x="226" y="484"/>
                    <a:pt x="285" y="517"/>
                    <a:pt x="320" y="568"/>
                  </a:cubicBezTo>
                  <a:cubicBezTo>
                    <a:pt x="355" y="517"/>
                    <a:pt x="413" y="484"/>
                    <a:pt x="479" y="484"/>
                  </a:cubicBezTo>
                  <a:cubicBezTo>
                    <a:pt x="545" y="484"/>
                    <a:pt x="604" y="517"/>
                    <a:pt x="639" y="568"/>
                  </a:cubicBezTo>
                  <a:lnTo>
                    <a:pt x="6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3083" y="786"/>
              <a:ext cx="755" cy="1341"/>
            </a:xfrm>
            <a:custGeom>
              <a:avLst/>
              <a:gdLst>
                <a:gd name="T0" fmla="*/ 161 w 319"/>
                <a:gd name="T1" fmla="*/ 484 h 566"/>
                <a:gd name="T2" fmla="*/ 319 w 319"/>
                <a:gd name="T3" fmla="*/ 565 h 566"/>
                <a:gd name="T4" fmla="*/ 319 w 319"/>
                <a:gd name="T5" fmla="*/ 0 h 566"/>
                <a:gd name="T6" fmla="*/ 317 w 319"/>
                <a:gd name="T7" fmla="*/ 0 h 566"/>
                <a:gd name="T8" fmla="*/ 0 w 319"/>
                <a:gd name="T9" fmla="*/ 565 h 566"/>
                <a:gd name="T10" fmla="*/ 0 w 319"/>
                <a:gd name="T11" fmla="*/ 566 h 566"/>
                <a:gd name="T12" fmla="*/ 5 w 319"/>
                <a:gd name="T13" fmla="*/ 564 h 566"/>
                <a:gd name="T14" fmla="*/ 161 w 319"/>
                <a:gd name="T15" fmla="*/ 484 h 5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566">
                  <a:moveTo>
                    <a:pt x="161" y="484"/>
                  </a:moveTo>
                  <a:cubicBezTo>
                    <a:pt x="226" y="484"/>
                    <a:pt x="284" y="516"/>
                    <a:pt x="319" y="565"/>
                  </a:cubicBezTo>
                  <a:cubicBezTo>
                    <a:pt x="319" y="0"/>
                    <a:pt x="319" y="0"/>
                    <a:pt x="319" y="0"/>
                  </a:cubicBezTo>
                  <a:cubicBezTo>
                    <a:pt x="318" y="0"/>
                    <a:pt x="318" y="0"/>
                    <a:pt x="317" y="0"/>
                  </a:cubicBezTo>
                  <a:cubicBezTo>
                    <a:pt x="153" y="2"/>
                    <a:pt x="19" y="248"/>
                    <a:pt x="0" y="565"/>
                  </a:cubicBezTo>
                  <a:cubicBezTo>
                    <a:pt x="0" y="566"/>
                    <a:pt x="0" y="566"/>
                    <a:pt x="0" y="566"/>
                  </a:cubicBezTo>
                  <a:cubicBezTo>
                    <a:pt x="2" y="563"/>
                    <a:pt x="3" y="563"/>
                    <a:pt x="5" y="564"/>
                  </a:cubicBezTo>
                  <a:cubicBezTo>
                    <a:pt x="40" y="515"/>
                    <a:pt x="97" y="484"/>
                    <a:pt x="161" y="48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3838" y="786"/>
              <a:ext cx="755" cy="1346"/>
            </a:xfrm>
            <a:custGeom>
              <a:avLst/>
              <a:gdLst>
                <a:gd name="T0" fmla="*/ 0 w 319"/>
                <a:gd name="T1" fmla="*/ 568 h 568"/>
                <a:gd name="T2" fmla="*/ 5 w 319"/>
                <a:gd name="T3" fmla="*/ 561 h 568"/>
                <a:gd name="T4" fmla="*/ 159 w 319"/>
                <a:gd name="T5" fmla="*/ 484 h 568"/>
                <a:gd name="T6" fmla="*/ 316 w 319"/>
                <a:gd name="T7" fmla="*/ 563 h 568"/>
                <a:gd name="T8" fmla="*/ 319 w 319"/>
                <a:gd name="T9" fmla="*/ 568 h 568"/>
                <a:gd name="T10" fmla="*/ 319 w 319"/>
                <a:gd name="T11" fmla="*/ 568 h 568"/>
                <a:gd name="T12" fmla="*/ 0 w 319"/>
                <a:gd name="T13" fmla="*/ 0 h 568"/>
                <a:gd name="T14" fmla="*/ 0 w 319"/>
                <a:gd name="T15" fmla="*/ 0 h 568"/>
                <a:gd name="T16" fmla="*/ 0 w 319"/>
                <a:gd name="T17"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9" h="568">
                  <a:moveTo>
                    <a:pt x="0" y="568"/>
                  </a:moveTo>
                  <a:cubicBezTo>
                    <a:pt x="1" y="563"/>
                    <a:pt x="3" y="561"/>
                    <a:pt x="5" y="561"/>
                  </a:cubicBezTo>
                  <a:cubicBezTo>
                    <a:pt x="40" y="514"/>
                    <a:pt x="96" y="484"/>
                    <a:pt x="159" y="484"/>
                  </a:cubicBezTo>
                  <a:cubicBezTo>
                    <a:pt x="224" y="484"/>
                    <a:pt x="280" y="515"/>
                    <a:pt x="316" y="563"/>
                  </a:cubicBezTo>
                  <a:cubicBezTo>
                    <a:pt x="317" y="564"/>
                    <a:pt x="318" y="565"/>
                    <a:pt x="319" y="568"/>
                  </a:cubicBezTo>
                  <a:cubicBezTo>
                    <a:pt x="319" y="568"/>
                    <a:pt x="319" y="568"/>
                    <a:pt x="319" y="568"/>
                  </a:cubicBezTo>
                  <a:cubicBezTo>
                    <a:pt x="300" y="248"/>
                    <a:pt x="165" y="0"/>
                    <a:pt x="0" y="0"/>
                  </a:cubicBezTo>
                  <a:cubicBezTo>
                    <a:pt x="0" y="0"/>
                    <a:pt x="0" y="0"/>
                    <a:pt x="0" y="0"/>
                  </a:cubicBezTo>
                  <a:lnTo>
                    <a:pt x="0" y="568"/>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159" tIns="18080" rIns="36159" bIns="18080" numCol="1" anchor="t" anchorCtr="0" compatLnSpc="1">
              <a:prstTxWarp prst="textNoShape">
                <a:avLst/>
              </a:prstTxWarp>
            </a:bodyPr>
            <a:lstStyle/>
            <a:p>
              <a:pPr>
                <a:lnSpc>
                  <a:spcPct val="120000"/>
                </a:lnSpc>
              </a:pPr>
              <a:endParaRPr lang="en-US" sz="1582">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 Placeholder 7"/>
          <p:cNvSpPr txBox="1">
            <a:spLocks/>
          </p:cNvSpPr>
          <p:nvPr/>
        </p:nvSpPr>
        <p:spPr>
          <a:xfrm>
            <a:off x="2819533" y="1987245"/>
            <a:ext cx="1368594" cy="357779"/>
          </a:xfrm>
          <a:prstGeom prst="rect">
            <a:avLst/>
          </a:prstGeom>
        </p:spPr>
        <p:txBody>
          <a:bodyPr vert="horz" lIns="0" tIns="103884" rIns="0" bIns="103884" anchor="t"/>
          <a:lstStyle>
            <a:lvl1pPr marL="0" indent="0" algn="r"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2"/>
          <p:cNvSpPr txBox="1">
            <a:spLocks/>
          </p:cNvSpPr>
          <p:nvPr/>
        </p:nvSpPr>
        <p:spPr>
          <a:xfrm>
            <a:off x="1811419" y="2443352"/>
            <a:ext cx="2376707" cy="62844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ounded Rectangle 11"/>
          <p:cNvSpPr>
            <a:spLocks noChangeAspect="1"/>
          </p:cNvSpPr>
          <p:nvPr/>
        </p:nvSpPr>
        <p:spPr>
          <a:xfrm>
            <a:off x="4388846" y="2149280"/>
            <a:ext cx="759275" cy="760014"/>
          </a:xfrm>
          <a:prstGeom prst="roundRect">
            <a:avLst>
              <a:gd name="adj" fmla="val 0"/>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 Placeholder 7"/>
          <p:cNvSpPr txBox="1">
            <a:spLocks/>
          </p:cNvSpPr>
          <p:nvPr/>
        </p:nvSpPr>
        <p:spPr>
          <a:xfrm>
            <a:off x="4449727"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01</a:t>
            </a:r>
          </a:p>
        </p:txBody>
      </p:sp>
      <p:sp>
        <p:nvSpPr>
          <p:cNvPr id="25" name="Text Placeholder 7"/>
          <p:cNvSpPr txBox="1">
            <a:spLocks/>
          </p:cNvSpPr>
          <p:nvPr/>
        </p:nvSpPr>
        <p:spPr>
          <a:xfrm>
            <a:off x="8875276" y="1987245"/>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 Placeholder 2"/>
          <p:cNvSpPr txBox="1">
            <a:spLocks/>
          </p:cNvSpPr>
          <p:nvPr/>
        </p:nvSpPr>
        <p:spPr>
          <a:xfrm>
            <a:off x="8875276" y="2443352"/>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ounded Rectangle 23"/>
          <p:cNvSpPr>
            <a:spLocks noChangeAspect="1"/>
          </p:cNvSpPr>
          <p:nvPr/>
        </p:nvSpPr>
        <p:spPr>
          <a:xfrm>
            <a:off x="7973944" y="2149280"/>
            <a:ext cx="759275" cy="760014"/>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7"/>
          <p:cNvSpPr txBox="1">
            <a:spLocks/>
          </p:cNvSpPr>
          <p:nvPr/>
        </p:nvSpPr>
        <p:spPr>
          <a:xfrm>
            <a:off x="8034824" y="2245549"/>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02</a:t>
            </a:r>
          </a:p>
        </p:txBody>
      </p:sp>
      <p:sp>
        <p:nvSpPr>
          <p:cNvPr id="29" name="Text Placeholder 7"/>
          <p:cNvSpPr txBox="1">
            <a:spLocks/>
          </p:cNvSpPr>
          <p:nvPr/>
        </p:nvSpPr>
        <p:spPr>
          <a:xfrm>
            <a:off x="2819533" y="4938877"/>
            <a:ext cx="1368594"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2"/>
          <p:cNvSpPr txBox="1">
            <a:spLocks/>
          </p:cNvSpPr>
          <p:nvPr/>
        </p:nvSpPr>
        <p:spPr>
          <a:xfrm>
            <a:off x="1811419" y="5394984"/>
            <a:ext cx="2376707" cy="62844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ounded Rectangle 27"/>
          <p:cNvSpPr>
            <a:spLocks noChangeAspect="1"/>
          </p:cNvSpPr>
          <p:nvPr/>
        </p:nvSpPr>
        <p:spPr>
          <a:xfrm>
            <a:off x="4337374" y="5100912"/>
            <a:ext cx="759275" cy="760014"/>
          </a:xfrm>
          <a:prstGeom prst="roundRect">
            <a:avLst>
              <a:gd name="adj" fmla="val 0"/>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 Placeholder 7"/>
          <p:cNvSpPr txBox="1">
            <a:spLocks/>
          </p:cNvSpPr>
          <p:nvPr/>
        </p:nvSpPr>
        <p:spPr>
          <a:xfrm>
            <a:off x="4398256"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03</a:t>
            </a:r>
          </a:p>
        </p:txBody>
      </p:sp>
      <p:sp>
        <p:nvSpPr>
          <p:cNvPr id="33" name="Text Placeholder 7"/>
          <p:cNvSpPr txBox="1">
            <a:spLocks/>
          </p:cNvSpPr>
          <p:nvPr/>
        </p:nvSpPr>
        <p:spPr>
          <a:xfrm>
            <a:off x="8869792" y="4938877"/>
            <a:ext cx="1611069" cy="357779"/>
          </a:xfrm>
          <a:prstGeom prst="rect">
            <a:avLst/>
          </a:prstGeom>
        </p:spPr>
        <p:txBody>
          <a:bodyPr vert="horz" lIns="0" tIns="103884" rIns="0" bIns="103884" anchor="t"/>
          <a:lstStyle>
            <a:lvl1pPr marL="0" indent="0" algn="l" defTabSz="914476" rtl="0" eaLnBrk="1" latinLnBrk="0" hangingPunct="1">
              <a:lnSpc>
                <a:spcPct val="100000"/>
              </a:lnSpc>
              <a:spcBef>
                <a:spcPts val="0"/>
              </a:spcBef>
              <a:spcAft>
                <a:spcPts val="0"/>
              </a:spcAft>
              <a:buFont typeface="Arial" panose="020B0604020202020204" pitchFamily="34" charset="0"/>
              <a:buNone/>
              <a:defRPr sz="1384" b="1" kern="1200" baseline="0">
                <a:solidFill>
                  <a:schemeClr val="accent1"/>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 Placeholder 2"/>
          <p:cNvSpPr txBox="1">
            <a:spLocks/>
          </p:cNvSpPr>
          <p:nvPr/>
        </p:nvSpPr>
        <p:spPr>
          <a:xfrm>
            <a:off x="8869792" y="5394984"/>
            <a:ext cx="2408641" cy="613930"/>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186"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ounded Rectangle 16"/>
          <p:cNvSpPr>
            <a:spLocks noChangeAspect="1"/>
          </p:cNvSpPr>
          <p:nvPr/>
        </p:nvSpPr>
        <p:spPr>
          <a:xfrm>
            <a:off x="7973944" y="5100912"/>
            <a:ext cx="759275" cy="760014"/>
          </a:xfrm>
          <a:prstGeom prst="roundRect">
            <a:avLst>
              <a:gd name="adj" fmla="val 0"/>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49">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 Placeholder 7"/>
          <p:cNvSpPr txBox="1">
            <a:spLocks/>
          </p:cNvSpPr>
          <p:nvPr/>
        </p:nvSpPr>
        <p:spPr>
          <a:xfrm>
            <a:off x="8034824" y="5197181"/>
            <a:ext cx="614632" cy="507229"/>
          </a:xfrm>
          <a:prstGeom prst="rect">
            <a:avLst/>
          </a:prstGeom>
        </p:spPr>
        <p:txBody>
          <a:bodyPr vert="horz" lIns="0" tIns="103884" rIns="0" bIns="103884" anchor="ctr"/>
          <a:lstStyle>
            <a:lvl1pPr marL="0" indent="0" algn="ctr" defTabSz="914476" rtl="0" eaLnBrk="1" latinLnBrk="0" hangingPunct="1">
              <a:lnSpc>
                <a:spcPct val="100000"/>
              </a:lnSpc>
              <a:spcBef>
                <a:spcPts val="0"/>
              </a:spcBef>
              <a:buFont typeface="Arial" panose="020B0604020202020204" pitchFamily="34" charset="0"/>
              <a:buNone/>
              <a:defRPr sz="1582" b="1"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spcAft>
                <a:spcPts val="0"/>
              </a:spcAft>
            </a:pPr>
            <a:r>
              <a:rPr lang="es-ES_tradnl" dirty="0" smtClean="0">
                <a:latin typeface="Arial" panose="020B0604020202020204" pitchFamily="34" charset="0"/>
                <a:ea typeface="微软雅黑" panose="020B0503020204020204" pitchFamily="34" charset="-122"/>
                <a:sym typeface="Arial" panose="020B0604020202020204" pitchFamily="34" charset="0"/>
              </a:rPr>
              <a:t>04</a:t>
            </a:r>
          </a:p>
        </p:txBody>
      </p:sp>
      <p:sp>
        <p:nvSpPr>
          <p:cNvPr id="3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734399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par>
                                <p:cTn id="8" presetID="53" presetClass="entr" presetSubtype="16" fill="hold" grpId="0" nodeType="withEffect">
                                  <p:stCondLst>
                                    <p:cond delay="200"/>
                                  </p:stCondLst>
                                  <p:childTnLst>
                                    <p:set>
                                      <p:cBhvr>
                                        <p:cTn id="9" dur="1" fill="hold">
                                          <p:stCondLst>
                                            <p:cond delay="0"/>
                                          </p:stCondLst>
                                        </p:cTn>
                                        <p:tgtEl>
                                          <p:spTgt spid="21">
                                            <p:txEl>
                                              <p:pRg st="0" end="0"/>
                                            </p:txEl>
                                          </p:spTgt>
                                        </p:tgtEl>
                                        <p:attrNameLst>
                                          <p:attrName>style.visibility</p:attrName>
                                        </p:attrNameLst>
                                      </p:cBhvr>
                                      <p:to>
                                        <p:strVal val="visible"/>
                                      </p:to>
                                    </p:set>
                                    <p:anim calcmode="lin" valueType="num">
                                      <p:cBhvr>
                                        <p:cTn id="10"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1"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2" dur="500"/>
                                        <p:tgtEl>
                                          <p:spTgt spid="21">
                                            <p:txEl>
                                              <p:pRg st="0" end="0"/>
                                            </p:txEl>
                                          </p:spTgt>
                                        </p:tgtEl>
                                      </p:cBhvr>
                                    </p:animEffect>
                                  </p:childTnLst>
                                </p:cTn>
                              </p:par>
                              <p:par>
                                <p:cTn id="13" presetID="23" presetClass="entr" presetSubtype="16" fill="hold" grpId="0" nodeType="withEffect">
                                  <p:stCondLst>
                                    <p:cond delay="20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p:cTn id="15"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22">
                                            <p:txEl>
                                              <p:pRg st="0" end="0"/>
                                            </p:txEl>
                                          </p:spTgt>
                                        </p:tgtEl>
                                        <p:attrNameLst>
                                          <p:attrName>ppt_h</p:attrName>
                                        </p:attrNameLst>
                                      </p:cBhvr>
                                      <p:tavLst>
                                        <p:tav tm="0">
                                          <p:val>
                                            <p:fltVal val="0"/>
                                          </p:val>
                                        </p:tav>
                                        <p:tav tm="100000">
                                          <p:val>
                                            <p:strVal val="#ppt_h"/>
                                          </p:val>
                                        </p:tav>
                                      </p:tavLst>
                                    </p:anim>
                                  </p:childTnLst>
                                </p:cTn>
                              </p:par>
                              <p:par>
                                <p:cTn id="17" presetID="53" presetClass="entr" presetSubtype="16" fill="hold" grpId="0" nodeType="withEffect">
                                  <p:stCondLst>
                                    <p:cond delay="20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grpId="0" nodeType="withEffect">
                                  <p:stCondLst>
                                    <p:cond delay="200"/>
                                  </p:stCondLst>
                                  <p:childTnLst>
                                    <p:set>
                                      <p:cBhvr>
                                        <p:cTn id="23" dur="1" fill="hold">
                                          <p:stCondLst>
                                            <p:cond delay="0"/>
                                          </p:stCondLst>
                                        </p:cTn>
                                        <p:tgtEl>
                                          <p:spTgt spid="24">
                                            <p:txEl>
                                              <p:pRg st="0" end="0"/>
                                            </p:txEl>
                                          </p:spTgt>
                                        </p:tgtEl>
                                        <p:attrNameLst>
                                          <p:attrName>style.visibility</p:attrName>
                                        </p:attrNameLst>
                                      </p:cBhvr>
                                      <p:to>
                                        <p:strVal val="visible"/>
                                      </p:to>
                                    </p:set>
                                    <p:anim calcmode="lin" valueType="num">
                                      <p:cBhvr>
                                        <p:cTn id="24"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4">
                                            <p:txEl>
                                              <p:pRg st="0" end="0"/>
                                            </p:txEl>
                                          </p:spTgt>
                                        </p:tgtEl>
                                      </p:cBhvr>
                                    </p:animEffect>
                                  </p:childTnLst>
                                </p:cTn>
                              </p:par>
                              <p:par>
                                <p:cTn id="27" presetID="53" presetClass="entr" presetSubtype="16" fill="hold" grpId="0" nodeType="withEffect">
                                  <p:stCondLst>
                                    <p:cond delay="200"/>
                                  </p:stCondLst>
                                  <p:childTnLst>
                                    <p:set>
                                      <p:cBhvr>
                                        <p:cTn id="28" dur="1" fill="hold">
                                          <p:stCondLst>
                                            <p:cond delay="0"/>
                                          </p:stCondLst>
                                        </p:cTn>
                                        <p:tgtEl>
                                          <p:spTgt spid="25">
                                            <p:txEl>
                                              <p:pRg st="0" end="0"/>
                                            </p:txEl>
                                          </p:spTgt>
                                        </p:tgtEl>
                                        <p:attrNameLst>
                                          <p:attrName>style.visibility</p:attrName>
                                        </p:attrNameLst>
                                      </p:cBhvr>
                                      <p:to>
                                        <p:strVal val="visible"/>
                                      </p:to>
                                    </p:set>
                                    <p:anim calcmode="lin" valueType="num">
                                      <p:cBhvr>
                                        <p:cTn id="29"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31" dur="500"/>
                                        <p:tgtEl>
                                          <p:spTgt spid="25">
                                            <p:txEl>
                                              <p:pRg st="0" end="0"/>
                                            </p:txEl>
                                          </p:spTgt>
                                        </p:tgtEl>
                                      </p:cBhvr>
                                    </p:animEffect>
                                  </p:childTnLst>
                                </p:cTn>
                              </p:par>
                              <p:par>
                                <p:cTn id="32" presetID="23" presetClass="entr" presetSubtype="16" fill="hold" grpId="0" nodeType="withEffect">
                                  <p:stCondLst>
                                    <p:cond delay="200"/>
                                  </p:stCondLst>
                                  <p:childTnLst>
                                    <p:set>
                                      <p:cBhvr>
                                        <p:cTn id="33" dur="1" fill="hold">
                                          <p:stCondLst>
                                            <p:cond delay="0"/>
                                          </p:stCondLst>
                                        </p:cTn>
                                        <p:tgtEl>
                                          <p:spTgt spid="26">
                                            <p:txEl>
                                              <p:pRg st="0" end="0"/>
                                            </p:txEl>
                                          </p:spTgt>
                                        </p:tgtEl>
                                        <p:attrNameLst>
                                          <p:attrName>style.visibility</p:attrName>
                                        </p:attrNameLst>
                                      </p:cBhvr>
                                      <p:to>
                                        <p:strVal val="visible"/>
                                      </p:to>
                                    </p:set>
                                    <p:anim calcmode="lin" valueType="num">
                                      <p:cBhvr>
                                        <p:cTn id="34" dur="500" fill="hold"/>
                                        <p:tgtEl>
                                          <p:spTgt spid="26">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26">
                                            <p:txEl>
                                              <p:pRg st="0" end="0"/>
                                            </p:txEl>
                                          </p:spTgt>
                                        </p:tgtEl>
                                        <p:attrNameLst>
                                          <p:attrName>ppt_h</p:attrName>
                                        </p:attrNameLst>
                                      </p:cBhvr>
                                      <p:tavLst>
                                        <p:tav tm="0">
                                          <p:val>
                                            <p:fltVal val="0"/>
                                          </p:val>
                                        </p:tav>
                                        <p:tav tm="100000">
                                          <p:val>
                                            <p:strVal val="#ppt_h"/>
                                          </p:val>
                                        </p:tav>
                                      </p:tavLst>
                                    </p:anim>
                                  </p:childTnLst>
                                </p:cTn>
                              </p:par>
                              <p:par>
                                <p:cTn id="36" presetID="53" presetClass="entr" presetSubtype="16" fill="hold" grpId="0" nodeType="withEffect">
                                  <p:stCondLst>
                                    <p:cond delay="20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8">
                                            <p:txEl>
                                              <p:pRg st="0" end="0"/>
                                            </p:txEl>
                                          </p:spTgt>
                                        </p:tgtEl>
                                        <p:attrNameLst>
                                          <p:attrName>style.visibility</p:attrName>
                                        </p:attrNameLst>
                                      </p:cBhvr>
                                      <p:to>
                                        <p:strVal val="visible"/>
                                      </p:to>
                                    </p:set>
                                    <p:anim calcmode="lin" valueType="num">
                                      <p:cBhvr>
                                        <p:cTn id="43" dur="500" fill="hold"/>
                                        <p:tgtEl>
                                          <p:spTgt spid="28">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28">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28">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9">
                                            <p:txEl>
                                              <p:pRg st="0" end="0"/>
                                            </p:txEl>
                                          </p:spTgt>
                                        </p:tgtEl>
                                        <p:attrNameLst>
                                          <p:attrName>style.visibility</p:attrName>
                                        </p:attrNameLst>
                                      </p:cBhvr>
                                      <p:to>
                                        <p:strVal val="visible"/>
                                      </p:to>
                                    </p:set>
                                    <p:anim calcmode="lin" valueType="num">
                                      <p:cBhvr>
                                        <p:cTn id="48" dur="500" fill="hold"/>
                                        <p:tgtEl>
                                          <p:spTgt spid="29">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9">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9">
                                            <p:txEl>
                                              <p:pRg st="0" end="0"/>
                                            </p:txEl>
                                          </p:spTgt>
                                        </p:tgtEl>
                                      </p:cBhvr>
                                    </p:animEffect>
                                  </p:childTnLst>
                                </p:cTn>
                              </p:par>
                              <p:par>
                                <p:cTn id="51" presetID="23" presetClass="entr" presetSubtype="16" fill="hold" grpId="0" nodeType="withEffect">
                                  <p:stCondLst>
                                    <p:cond delay="200"/>
                                  </p:stCondLst>
                                  <p:childTnLst>
                                    <p:set>
                                      <p:cBhvr>
                                        <p:cTn id="52" dur="1" fill="hold">
                                          <p:stCondLst>
                                            <p:cond delay="0"/>
                                          </p:stCondLst>
                                        </p:cTn>
                                        <p:tgtEl>
                                          <p:spTgt spid="30">
                                            <p:txEl>
                                              <p:pRg st="0" end="0"/>
                                            </p:txEl>
                                          </p:spTgt>
                                        </p:tgtEl>
                                        <p:attrNameLst>
                                          <p:attrName>style.visibility</p:attrName>
                                        </p:attrNameLst>
                                      </p:cBhvr>
                                      <p:to>
                                        <p:strVal val="visible"/>
                                      </p:to>
                                    </p:set>
                                    <p:anim calcmode="lin" valueType="num">
                                      <p:cBhvr>
                                        <p:cTn id="5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0">
                                            <p:txEl>
                                              <p:pRg st="0" end="0"/>
                                            </p:txEl>
                                          </p:spTgt>
                                        </p:tgtEl>
                                        <p:attrNameLst>
                                          <p:attrName>ppt_h</p:attrName>
                                        </p:attrNameLst>
                                      </p:cBhvr>
                                      <p:tavLst>
                                        <p:tav tm="0">
                                          <p:val>
                                            <p:fltVal val="0"/>
                                          </p:val>
                                        </p:tav>
                                        <p:tav tm="100000">
                                          <p:val>
                                            <p:strVal val="#ppt_h"/>
                                          </p:val>
                                        </p:tav>
                                      </p:tavLst>
                                    </p:anim>
                                  </p:childTnLst>
                                </p:cTn>
                              </p:par>
                              <p:par>
                                <p:cTn id="55" presetID="53" presetClass="entr" presetSubtype="16" fill="hold" grpId="0" nodeType="withEffect">
                                  <p:stCondLst>
                                    <p:cond delay="20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2">
                                            <p:txEl>
                                              <p:pRg st="0" end="0"/>
                                            </p:txEl>
                                          </p:spTgt>
                                        </p:tgtEl>
                                        <p:attrNameLst>
                                          <p:attrName>style.visibility</p:attrName>
                                        </p:attrNameLst>
                                      </p:cBhvr>
                                      <p:to>
                                        <p:strVal val="visible"/>
                                      </p:to>
                                    </p:set>
                                    <p:anim calcmode="lin" valueType="num">
                                      <p:cBhvr>
                                        <p:cTn id="62"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63"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64" dur="500"/>
                                        <p:tgtEl>
                                          <p:spTgt spid="32">
                                            <p:txEl>
                                              <p:pRg st="0" end="0"/>
                                            </p:txEl>
                                          </p:spTgt>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p:cTn id="67" dur="5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68" dur="5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69" dur="500"/>
                                        <p:tgtEl>
                                          <p:spTgt spid="33">
                                            <p:txEl>
                                              <p:pRg st="0" end="0"/>
                                            </p:txEl>
                                          </p:spTgt>
                                        </p:tgtEl>
                                      </p:cBhvr>
                                    </p:animEffect>
                                  </p:childTnLst>
                                </p:cTn>
                              </p:par>
                              <p:par>
                                <p:cTn id="70" presetID="23" presetClass="entr" presetSubtype="16" fill="hold" grpId="0" nodeType="withEffect">
                                  <p:stCondLst>
                                    <p:cond delay="20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p:cTn id="72"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3" dur="500" fill="hold"/>
                                        <p:tgtEl>
                                          <p:spTgt spid="34">
                                            <p:txEl>
                                              <p:pRg st="0" end="0"/>
                                            </p:txEl>
                                          </p:spTgt>
                                        </p:tgtEl>
                                        <p:attrNameLst>
                                          <p:attrName>ppt_h</p:attrName>
                                        </p:attrNameLst>
                                      </p:cBhvr>
                                      <p:tavLst>
                                        <p:tav tm="0">
                                          <p:val>
                                            <p:fltVal val="0"/>
                                          </p:val>
                                        </p:tav>
                                        <p:tav tm="100000">
                                          <p:val>
                                            <p:strVal val="#ppt_h"/>
                                          </p:val>
                                        </p:tav>
                                      </p:tavLst>
                                    </p:anim>
                                  </p:childTnLst>
                                </p:cTn>
                              </p:par>
                              <p:par>
                                <p:cTn id="74" presetID="53" presetClass="entr" presetSubtype="16" fill="hold" grpId="0" nodeType="withEffect">
                                  <p:stCondLst>
                                    <p:cond delay="200"/>
                                  </p:stCondLst>
                                  <p:childTnLst>
                                    <p:set>
                                      <p:cBhvr>
                                        <p:cTn id="75" dur="1" fill="hold">
                                          <p:stCondLst>
                                            <p:cond delay="0"/>
                                          </p:stCondLst>
                                        </p:cTn>
                                        <p:tgtEl>
                                          <p:spTgt spid="35"/>
                                        </p:tgtEl>
                                        <p:attrNameLst>
                                          <p:attrName>style.visibility</p:attrName>
                                        </p:attrNameLst>
                                      </p:cBhvr>
                                      <p:to>
                                        <p:strVal val="visible"/>
                                      </p:to>
                                    </p:set>
                                    <p:anim calcmode="lin" valueType="num">
                                      <p:cBhvr>
                                        <p:cTn id="76" dur="500" fill="hold"/>
                                        <p:tgtEl>
                                          <p:spTgt spid="35"/>
                                        </p:tgtEl>
                                        <p:attrNameLst>
                                          <p:attrName>ppt_w</p:attrName>
                                        </p:attrNameLst>
                                      </p:cBhvr>
                                      <p:tavLst>
                                        <p:tav tm="0">
                                          <p:val>
                                            <p:fltVal val="0"/>
                                          </p:val>
                                        </p:tav>
                                        <p:tav tm="100000">
                                          <p:val>
                                            <p:strVal val="#ppt_w"/>
                                          </p:val>
                                        </p:tav>
                                      </p:tavLst>
                                    </p:anim>
                                    <p:anim calcmode="lin" valueType="num">
                                      <p:cBhvr>
                                        <p:cTn id="77" dur="500" fill="hold"/>
                                        <p:tgtEl>
                                          <p:spTgt spid="35"/>
                                        </p:tgtEl>
                                        <p:attrNameLst>
                                          <p:attrName>ppt_h</p:attrName>
                                        </p:attrNameLst>
                                      </p:cBhvr>
                                      <p:tavLst>
                                        <p:tav tm="0">
                                          <p:val>
                                            <p:fltVal val="0"/>
                                          </p:val>
                                        </p:tav>
                                        <p:tav tm="100000">
                                          <p:val>
                                            <p:strVal val="#ppt_h"/>
                                          </p:val>
                                        </p:tav>
                                      </p:tavLst>
                                    </p:anim>
                                    <p:animEffect transition="in" filter="fade">
                                      <p:cBhvr>
                                        <p:cTn id="78" dur="500"/>
                                        <p:tgtEl>
                                          <p:spTgt spid="35"/>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36">
                                            <p:txEl>
                                              <p:pRg st="0" end="0"/>
                                            </p:txEl>
                                          </p:spTgt>
                                        </p:tgtEl>
                                        <p:attrNameLst>
                                          <p:attrName>style.visibility</p:attrName>
                                        </p:attrNameLst>
                                      </p:cBhvr>
                                      <p:to>
                                        <p:strVal val="visible"/>
                                      </p:to>
                                    </p:set>
                                    <p:anim calcmode="lin" valueType="num">
                                      <p:cBhvr>
                                        <p:cTn id="81"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83"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53" presetClass="entr" presetSubtype="16"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Effect transition="in" filter="fade">
                      <p:cBhvr>
                        <p:cTn dur="500"/>
                        <p:tgtEl>
                          <p:spTgt spid="21"/>
                        </p:tgtEl>
                      </p:cBhvr>
                    </p:animEffect>
                  </p:childTnLst>
                </p:cTn>
              </p:par>
            </p:tnLst>
          </p:tmpl>
        </p:tmplLst>
      </p:bldP>
      <p:bldP spid="22" grpId="0" build="p">
        <p:tmplLst>
          <p:tmpl lvl="1">
            <p:tnLst>
              <p:par>
                <p:cTn presetID="23" presetClass="entr" presetSubtype="16"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childTnLst>
                </p:cTn>
              </p:par>
            </p:tnLst>
          </p:tmpl>
        </p:tmplLst>
      </p:bldP>
      <p:bldP spid="23" grpId="0" animBg="1"/>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5" grpId="0" build="p">
        <p:tmplLst>
          <p:tmpl lvl="1">
            <p:tnLst>
              <p:par>
                <p:cTn presetID="53" presetClass="entr" presetSubtype="16"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p:cTn dur="500" fill="hold"/>
                        <p:tgtEl>
                          <p:spTgt spid="25"/>
                        </p:tgtEl>
                        <p:attrNameLst>
                          <p:attrName>ppt_w</p:attrName>
                        </p:attrNameLst>
                      </p:cBhvr>
                      <p:tavLst>
                        <p:tav tm="0">
                          <p:val>
                            <p:fltVal val="0"/>
                          </p:val>
                        </p:tav>
                        <p:tav tm="100000">
                          <p:val>
                            <p:strVal val="#ppt_w"/>
                          </p:val>
                        </p:tav>
                      </p:tavLst>
                    </p:anim>
                    <p:anim calcmode="lin" valueType="num">
                      <p:cBhvr>
                        <p:cTn dur="500" fill="hold"/>
                        <p:tgtEl>
                          <p:spTgt spid="25"/>
                        </p:tgtEl>
                        <p:attrNameLst>
                          <p:attrName>ppt_h</p:attrName>
                        </p:attrNameLst>
                      </p:cBhvr>
                      <p:tavLst>
                        <p:tav tm="0">
                          <p:val>
                            <p:fltVal val="0"/>
                          </p:val>
                        </p:tav>
                        <p:tav tm="100000">
                          <p:val>
                            <p:strVal val="#ppt_h"/>
                          </p:val>
                        </p:tav>
                      </p:tavLst>
                    </p:anim>
                    <p:animEffect transition="in" filter="fade">
                      <p:cBhvr>
                        <p:cTn dur="500"/>
                        <p:tgtEl>
                          <p:spTgt spid="25"/>
                        </p:tgtEl>
                      </p:cBhvr>
                    </p:animEffect>
                  </p:childTnLst>
                </p:cTn>
              </p:par>
            </p:tnLst>
          </p:tmpl>
        </p:tmplLst>
      </p:bldP>
      <p:bldP spid="26" grpId="0" build="p">
        <p:tmplLst>
          <p:tmpl lvl="1">
            <p:tnLst>
              <p:par>
                <p:cTn presetID="23" presetClass="entr" presetSubtype="16" fill="hold" nodeType="withEffect">
                  <p:stCondLst>
                    <p:cond delay="200"/>
                  </p:stCondLst>
                  <p:childTnLst>
                    <p:set>
                      <p:cBhvr>
                        <p:cTn dur="1" fill="hold">
                          <p:stCondLst>
                            <p:cond delay="0"/>
                          </p:stCondLst>
                        </p:cTn>
                        <p:tgtEl>
                          <p:spTgt spid="26"/>
                        </p:tgtEl>
                        <p:attrNameLst>
                          <p:attrName>style.visibility</p:attrName>
                        </p:attrNameLst>
                      </p:cBhvr>
                      <p:to>
                        <p:strVal val="visible"/>
                      </p:to>
                    </p:set>
                    <p:anim calcmode="lin" valueType="num">
                      <p:cBhvr>
                        <p:cTn dur="500" fill="hold"/>
                        <p:tgtEl>
                          <p:spTgt spid="26"/>
                        </p:tgtEl>
                        <p:attrNameLst>
                          <p:attrName>ppt_w</p:attrName>
                        </p:attrNameLst>
                      </p:cBhvr>
                      <p:tavLst>
                        <p:tav tm="0">
                          <p:val>
                            <p:fltVal val="0"/>
                          </p:val>
                        </p:tav>
                        <p:tav tm="100000">
                          <p:val>
                            <p:strVal val="#ppt_w"/>
                          </p:val>
                        </p:tav>
                      </p:tavLst>
                    </p:anim>
                    <p:anim calcmode="lin" valueType="num">
                      <p:cBhvr>
                        <p:cTn dur="500" fill="hold"/>
                        <p:tgtEl>
                          <p:spTgt spid="26"/>
                        </p:tgtEl>
                        <p:attrNameLst>
                          <p:attrName>ppt_h</p:attrName>
                        </p:attrNameLst>
                      </p:cBhvr>
                      <p:tavLst>
                        <p:tav tm="0">
                          <p:val>
                            <p:fltVal val="0"/>
                          </p:val>
                        </p:tav>
                        <p:tav tm="100000">
                          <p:val>
                            <p:strVal val="#ppt_h"/>
                          </p:val>
                        </p:tav>
                      </p:tavLst>
                    </p:anim>
                  </p:childTnLst>
                </p:cTn>
              </p:par>
            </p:tnLst>
          </p:tmpl>
        </p:tmplLst>
      </p:bldP>
      <p:bldP spid="27" grpId="0" animBg="1"/>
      <p:bldP spid="28" grpId="0" build="p">
        <p:tmplLst>
          <p:tmpl lvl="1">
            <p:tnLst>
              <p:par>
                <p:cTn presetID="53" presetClass="entr" presetSubtype="16" fill="hold" nodeType="withEffect">
                  <p:stCondLst>
                    <p:cond delay="200"/>
                  </p:stCondLst>
                  <p:childTnLst>
                    <p:set>
                      <p:cBhvr>
                        <p:cTn dur="1" fill="hold">
                          <p:stCondLst>
                            <p:cond delay="0"/>
                          </p:stCondLst>
                        </p:cTn>
                        <p:tgtEl>
                          <p:spTgt spid="28"/>
                        </p:tgtEl>
                        <p:attrNameLst>
                          <p:attrName>style.visibility</p:attrName>
                        </p:attrNameLst>
                      </p:cBhvr>
                      <p:to>
                        <p:strVal val="visible"/>
                      </p:to>
                    </p:set>
                    <p:anim calcmode="lin" valueType="num">
                      <p:cBhvr>
                        <p:cTn dur="500" fill="hold"/>
                        <p:tgtEl>
                          <p:spTgt spid="28"/>
                        </p:tgtEl>
                        <p:attrNameLst>
                          <p:attrName>ppt_w</p:attrName>
                        </p:attrNameLst>
                      </p:cBhvr>
                      <p:tavLst>
                        <p:tav tm="0">
                          <p:val>
                            <p:fltVal val="0"/>
                          </p:val>
                        </p:tav>
                        <p:tav tm="100000">
                          <p:val>
                            <p:strVal val="#ppt_w"/>
                          </p:val>
                        </p:tav>
                      </p:tavLst>
                    </p:anim>
                    <p:anim calcmode="lin" valueType="num">
                      <p:cBhvr>
                        <p:cTn dur="500" fill="hold"/>
                        <p:tgtEl>
                          <p:spTgt spid="28"/>
                        </p:tgtEl>
                        <p:attrNameLst>
                          <p:attrName>ppt_h</p:attrName>
                        </p:attrNameLst>
                      </p:cBhvr>
                      <p:tavLst>
                        <p:tav tm="0">
                          <p:val>
                            <p:fltVal val="0"/>
                          </p:val>
                        </p:tav>
                        <p:tav tm="100000">
                          <p:val>
                            <p:strVal val="#ppt_h"/>
                          </p:val>
                        </p:tav>
                      </p:tavLst>
                    </p:anim>
                    <p:animEffect transition="in" filter="fade">
                      <p:cBhvr>
                        <p:cTn dur="500"/>
                        <p:tgtEl>
                          <p:spTgt spid="28"/>
                        </p:tgtEl>
                      </p:cBhvr>
                    </p:animEffect>
                  </p:childTnLst>
                </p:cTn>
              </p:par>
            </p:tnLst>
          </p:tmpl>
        </p:tmplLst>
      </p:bldP>
      <p:bldP spid="29" grpId="0" build="p">
        <p:tmplLst>
          <p:tmpl lvl="1">
            <p:tnLst>
              <p:par>
                <p:cTn presetID="53" presetClass="entr" presetSubtype="16" fill="hold" nodeType="withEffect">
                  <p:stCondLst>
                    <p:cond delay="200"/>
                  </p:stCondLst>
                  <p:childTnLst>
                    <p:set>
                      <p:cBhvr>
                        <p:cTn dur="1" fill="hold">
                          <p:stCondLst>
                            <p:cond delay="0"/>
                          </p:stCondLst>
                        </p:cTn>
                        <p:tgtEl>
                          <p:spTgt spid="29"/>
                        </p:tgtEl>
                        <p:attrNameLst>
                          <p:attrName>style.visibility</p:attrName>
                        </p:attrNameLst>
                      </p:cBhvr>
                      <p:to>
                        <p:strVal val="visible"/>
                      </p:to>
                    </p:set>
                    <p:anim calcmode="lin" valueType="num">
                      <p:cBhvr>
                        <p:cTn dur="500" fill="hold"/>
                        <p:tgtEl>
                          <p:spTgt spid="29"/>
                        </p:tgtEl>
                        <p:attrNameLst>
                          <p:attrName>ppt_w</p:attrName>
                        </p:attrNameLst>
                      </p:cBhvr>
                      <p:tavLst>
                        <p:tav tm="0">
                          <p:val>
                            <p:fltVal val="0"/>
                          </p:val>
                        </p:tav>
                        <p:tav tm="100000">
                          <p:val>
                            <p:strVal val="#ppt_w"/>
                          </p:val>
                        </p:tav>
                      </p:tavLst>
                    </p:anim>
                    <p:anim calcmode="lin" valueType="num">
                      <p:cBhvr>
                        <p:cTn dur="500" fill="hold"/>
                        <p:tgtEl>
                          <p:spTgt spid="29"/>
                        </p:tgtEl>
                        <p:attrNameLst>
                          <p:attrName>ppt_h</p:attrName>
                        </p:attrNameLst>
                      </p:cBhvr>
                      <p:tavLst>
                        <p:tav tm="0">
                          <p:val>
                            <p:fltVal val="0"/>
                          </p:val>
                        </p:tav>
                        <p:tav tm="100000">
                          <p:val>
                            <p:strVal val="#ppt_h"/>
                          </p:val>
                        </p:tav>
                      </p:tavLst>
                    </p:anim>
                    <p:animEffect transition="in" filter="fade">
                      <p:cBhvr>
                        <p:cTn dur="500"/>
                        <p:tgtEl>
                          <p:spTgt spid="29"/>
                        </p:tgtEl>
                      </p:cBhvr>
                    </p:animEffect>
                  </p:childTnLst>
                </p:cTn>
              </p:par>
            </p:tnLst>
          </p:tmpl>
        </p:tmplLst>
      </p:bldP>
      <p:bldP spid="30" grpId="0" build="p">
        <p:tmplLst>
          <p:tmpl lvl="1">
            <p:tnLst>
              <p:par>
                <p:cTn presetID="2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childTnLst>
                </p:cTn>
              </p:par>
            </p:tnLst>
          </p:tmpl>
        </p:tmplLst>
      </p:bldP>
      <p:bldP spid="31" grpId="0" animBg="1"/>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build="p">
        <p:tmplLst>
          <p:tmpl lvl="1">
            <p:tnLst>
              <p:par>
                <p:cTn presetID="53" presetClass="entr" presetSubtype="16"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 calcmode="lin" valueType="num">
                      <p:cBhvr>
                        <p:cTn dur="500" fill="hold"/>
                        <p:tgtEl>
                          <p:spTgt spid="33"/>
                        </p:tgtEl>
                        <p:attrNameLst>
                          <p:attrName>ppt_w</p:attrName>
                        </p:attrNameLst>
                      </p:cBhvr>
                      <p:tavLst>
                        <p:tav tm="0">
                          <p:val>
                            <p:fltVal val="0"/>
                          </p:val>
                        </p:tav>
                        <p:tav tm="100000">
                          <p:val>
                            <p:strVal val="#ppt_w"/>
                          </p:val>
                        </p:tav>
                      </p:tavLst>
                    </p:anim>
                    <p:anim calcmode="lin" valueType="num">
                      <p:cBhvr>
                        <p:cTn dur="500" fill="hold"/>
                        <p:tgtEl>
                          <p:spTgt spid="33"/>
                        </p:tgtEl>
                        <p:attrNameLst>
                          <p:attrName>ppt_h</p:attrName>
                        </p:attrNameLst>
                      </p:cBhvr>
                      <p:tavLst>
                        <p:tav tm="0">
                          <p:val>
                            <p:fltVal val="0"/>
                          </p:val>
                        </p:tav>
                        <p:tav tm="100000">
                          <p:val>
                            <p:strVal val="#ppt_h"/>
                          </p:val>
                        </p:tav>
                      </p:tavLst>
                    </p:anim>
                    <p:animEffect transition="in" filter="fade">
                      <p:cBhvr>
                        <p:cTn dur="500"/>
                        <p:tgtEl>
                          <p:spTgt spid="33"/>
                        </p:tgtEl>
                      </p:cBhvr>
                    </p:animEffect>
                  </p:childTnLst>
                </p:cTn>
              </p:par>
            </p:tnLst>
          </p:tmpl>
        </p:tmplLst>
      </p:bldP>
      <p:bldP spid="34" grpId="0" build="p">
        <p:tmplLst>
          <p:tmpl lvl="1">
            <p:tnLst>
              <p:par>
                <p:cTn presetID="2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childTnLst>
                </p:cTn>
              </p:par>
            </p:tnLst>
          </p:tmpl>
        </p:tmplLst>
      </p:bldP>
      <p:bldP spid="35" grpId="0" animBg="1"/>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46" name="Rectangle 38" descr="library"/>
          <p:cNvSpPr>
            <a:spLocks noChangeArrowheads="1"/>
          </p:cNvSpPr>
          <p:nvPr/>
        </p:nvSpPr>
        <p:spPr bwMode="auto">
          <a:xfrm>
            <a:off x="0" y="0"/>
            <a:ext cx="12858750" cy="4953993"/>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2" name="Freeform 44"/>
          <p:cNvSpPr>
            <a:spLocks/>
          </p:cNvSpPr>
          <p:nvPr/>
        </p:nvSpPr>
        <p:spPr bwMode="auto">
          <a:xfrm>
            <a:off x="1415355"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3" name="Freeform 45"/>
          <p:cNvSpPr>
            <a:spLocks/>
          </p:cNvSpPr>
          <p:nvPr/>
        </p:nvSpPr>
        <p:spPr bwMode="auto">
          <a:xfrm>
            <a:off x="1415355"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1"/>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4" name="Freeform 46"/>
          <p:cNvSpPr>
            <a:spLocks noEditPoints="1"/>
          </p:cNvSpPr>
          <p:nvPr/>
        </p:nvSpPr>
        <p:spPr bwMode="auto">
          <a:xfrm>
            <a:off x="1605113" y="4520903"/>
            <a:ext cx="290215" cy="290215"/>
          </a:xfrm>
          <a:custGeom>
            <a:avLst/>
            <a:gdLst>
              <a:gd name="T0" fmla="*/ 51 w 64"/>
              <a:gd name="T1" fmla="*/ 47 h 64"/>
              <a:gd name="T2" fmla="*/ 58 w 64"/>
              <a:gd name="T3" fmla="*/ 29 h 64"/>
              <a:gd name="T4" fmla="*/ 56 w 64"/>
              <a:gd name="T5" fmla="*/ 18 h 64"/>
              <a:gd name="T6" fmla="*/ 50 w 64"/>
              <a:gd name="T7" fmla="*/ 8 h 64"/>
              <a:gd name="T8" fmla="*/ 40 w 64"/>
              <a:gd name="T9" fmla="*/ 2 h 64"/>
              <a:gd name="T10" fmla="*/ 9 w 64"/>
              <a:gd name="T11" fmla="*/ 8 h 64"/>
              <a:gd name="T12" fmla="*/ 0 w 64"/>
              <a:gd name="T13" fmla="*/ 29 h 64"/>
              <a:gd name="T14" fmla="*/ 3 w 64"/>
              <a:gd name="T15" fmla="*/ 40 h 64"/>
              <a:gd name="T16" fmla="*/ 9 w 64"/>
              <a:gd name="T17" fmla="*/ 49 h 64"/>
              <a:gd name="T18" fmla="*/ 29 w 64"/>
              <a:gd name="T19" fmla="*/ 58 h 64"/>
              <a:gd name="T20" fmla="*/ 48 w 64"/>
              <a:gd name="T21" fmla="*/ 51 h 64"/>
              <a:gd name="T22" fmla="*/ 63 w 64"/>
              <a:gd name="T23" fmla="*/ 62 h 64"/>
              <a:gd name="T24" fmla="*/ 46 w 64"/>
              <a:gd name="T25" fmla="*/ 46 h 64"/>
              <a:gd name="T26" fmla="*/ 46 w 64"/>
              <a:gd name="T27" fmla="*/ 46 h 64"/>
              <a:gd name="T28" fmla="*/ 38 w 64"/>
              <a:gd name="T29" fmla="*/ 51 h 64"/>
              <a:gd name="T30" fmla="*/ 20 w 64"/>
              <a:gd name="T31" fmla="*/ 51 h 64"/>
              <a:gd name="T32" fmla="*/ 13 w 64"/>
              <a:gd name="T33" fmla="*/ 46 h 64"/>
              <a:gd name="T34" fmla="*/ 7 w 64"/>
              <a:gd name="T35" fmla="*/ 38 h 64"/>
              <a:gd name="T36" fmla="*/ 7 w 64"/>
              <a:gd name="T37" fmla="*/ 20 h 64"/>
              <a:gd name="T38" fmla="*/ 29 w 64"/>
              <a:gd name="T39" fmla="*/ 5 h 64"/>
              <a:gd name="T40" fmla="*/ 38 w 64"/>
              <a:gd name="T41" fmla="*/ 7 h 64"/>
              <a:gd name="T42" fmla="*/ 46 w 64"/>
              <a:gd name="T43" fmla="*/ 12 h 64"/>
              <a:gd name="T44" fmla="*/ 51 w 64"/>
              <a:gd name="T45" fmla="*/ 20 h 64"/>
              <a:gd name="T46" fmla="*/ 51 w 64"/>
              <a:gd name="T47" fmla="*/ 38 h 64"/>
              <a:gd name="T48" fmla="*/ 22 w 64"/>
              <a:gd name="T49" fmla="*/ 12 h 64"/>
              <a:gd name="T50" fmla="*/ 19 w 64"/>
              <a:gd name="T51" fmla="*/ 13 h 64"/>
              <a:gd name="T52" fmla="*/ 16 w 64"/>
              <a:gd name="T53" fmla="*/ 16 h 64"/>
              <a:gd name="T54" fmla="*/ 14 w 64"/>
              <a:gd name="T55" fmla="*/ 18 h 64"/>
              <a:gd name="T56" fmla="*/ 12 w 64"/>
              <a:gd name="T57" fmla="*/ 22 h 64"/>
              <a:gd name="T58" fmla="*/ 15 w 64"/>
              <a:gd name="T59" fmla="*/ 23 h 64"/>
              <a:gd name="T60" fmla="*/ 18 w 64"/>
              <a:gd name="T61" fmla="*/ 18 h 64"/>
              <a:gd name="T62" fmla="*/ 23 w 64"/>
              <a:gd name="T63" fmla="*/ 15 h 64"/>
              <a:gd name="T64" fmla="*/ 22 w 64"/>
              <a:gd name="T65" fmla="*/ 12 h 64"/>
              <a:gd name="T66" fmla="*/ 46 w 64"/>
              <a:gd name="T67" fmla="*/ 27 h 64"/>
              <a:gd name="T68" fmla="*/ 44 w 64"/>
              <a:gd name="T69" fmla="*/ 35 h 64"/>
              <a:gd name="T70" fmla="*/ 40 w 64"/>
              <a:gd name="T71" fmla="*/ 40 h 64"/>
              <a:gd name="T72" fmla="*/ 29 w 64"/>
              <a:gd name="T73" fmla="*/ 44 h 64"/>
              <a:gd name="T74" fmla="*/ 29 w 64"/>
              <a:gd name="T75" fmla="*/ 48 h 64"/>
              <a:gd name="T76" fmla="*/ 42 w 64"/>
              <a:gd name="T77" fmla="*/ 42 h 64"/>
              <a:gd name="T78" fmla="*/ 46 w 64"/>
              <a:gd name="T79" fmla="*/ 36 h 64"/>
              <a:gd name="T80" fmla="*/ 46 w 64"/>
              <a:gd name="T81" fmla="*/ 2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 h="64">
                <a:moveTo>
                  <a:pt x="63" y="59"/>
                </a:moveTo>
                <a:cubicBezTo>
                  <a:pt x="51" y="47"/>
                  <a:pt x="51" y="47"/>
                  <a:pt x="51" y="47"/>
                </a:cubicBezTo>
                <a:cubicBezTo>
                  <a:pt x="53" y="45"/>
                  <a:pt x="55" y="43"/>
                  <a:pt x="56" y="40"/>
                </a:cubicBezTo>
                <a:cubicBezTo>
                  <a:pt x="57" y="37"/>
                  <a:pt x="58" y="33"/>
                  <a:pt x="58" y="29"/>
                </a:cubicBezTo>
                <a:cubicBezTo>
                  <a:pt x="58" y="25"/>
                  <a:pt x="57" y="21"/>
                  <a:pt x="56" y="18"/>
                </a:cubicBezTo>
                <a:cubicBezTo>
                  <a:pt x="56" y="18"/>
                  <a:pt x="56" y="18"/>
                  <a:pt x="56" y="18"/>
                </a:cubicBezTo>
                <a:cubicBezTo>
                  <a:pt x="54" y="14"/>
                  <a:pt x="52" y="11"/>
                  <a:pt x="50" y="9"/>
                </a:cubicBezTo>
                <a:cubicBezTo>
                  <a:pt x="50" y="8"/>
                  <a:pt x="50" y="8"/>
                  <a:pt x="50" y="8"/>
                </a:cubicBezTo>
                <a:cubicBezTo>
                  <a:pt x="47" y="6"/>
                  <a:pt x="44" y="4"/>
                  <a:pt x="40" y="2"/>
                </a:cubicBezTo>
                <a:cubicBezTo>
                  <a:pt x="40" y="2"/>
                  <a:pt x="40" y="2"/>
                  <a:pt x="40" y="2"/>
                </a:cubicBezTo>
                <a:cubicBezTo>
                  <a:pt x="37" y="1"/>
                  <a:pt x="33" y="0"/>
                  <a:pt x="29" y="0"/>
                </a:cubicBezTo>
                <a:cubicBezTo>
                  <a:pt x="21" y="0"/>
                  <a:pt x="14" y="3"/>
                  <a:pt x="9" y="8"/>
                </a:cubicBezTo>
                <a:cubicBezTo>
                  <a:pt x="6" y="11"/>
                  <a:pt x="4" y="14"/>
                  <a:pt x="3" y="18"/>
                </a:cubicBezTo>
                <a:cubicBezTo>
                  <a:pt x="1" y="21"/>
                  <a:pt x="0" y="25"/>
                  <a:pt x="0" y="29"/>
                </a:cubicBezTo>
                <a:cubicBezTo>
                  <a:pt x="0" y="33"/>
                  <a:pt x="1" y="36"/>
                  <a:pt x="2" y="40"/>
                </a:cubicBezTo>
                <a:cubicBezTo>
                  <a:pt x="3" y="40"/>
                  <a:pt x="3" y="40"/>
                  <a:pt x="3" y="40"/>
                </a:cubicBezTo>
                <a:cubicBezTo>
                  <a:pt x="4" y="43"/>
                  <a:pt x="6" y="47"/>
                  <a:pt x="9" y="49"/>
                </a:cubicBezTo>
                <a:cubicBezTo>
                  <a:pt x="9" y="49"/>
                  <a:pt x="9" y="49"/>
                  <a:pt x="9" y="49"/>
                </a:cubicBezTo>
                <a:cubicBezTo>
                  <a:pt x="11" y="52"/>
                  <a:pt x="15" y="54"/>
                  <a:pt x="18" y="56"/>
                </a:cubicBezTo>
                <a:cubicBezTo>
                  <a:pt x="22" y="57"/>
                  <a:pt x="25" y="58"/>
                  <a:pt x="29" y="58"/>
                </a:cubicBezTo>
                <a:cubicBezTo>
                  <a:pt x="33" y="58"/>
                  <a:pt x="37" y="57"/>
                  <a:pt x="40" y="56"/>
                </a:cubicBezTo>
                <a:cubicBezTo>
                  <a:pt x="43" y="54"/>
                  <a:pt x="45" y="53"/>
                  <a:pt x="48" y="51"/>
                </a:cubicBezTo>
                <a:cubicBezTo>
                  <a:pt x="59" y="63"/>
                  <a:pt x="59" y="63"/>
                  <a:pt x="59" y="63"/>
                </a:cubicBezTo>
                <a:cubicBezTo>
                  <a:pt x="60" y="64"/>
                  <a:pt x="62" y="64"/>
                  <a:pt x="63" y="62"/>
                </a:cubicBezTo>
                <a:cubicBezTo>
                  <a:pt x="64" y="61"/>
                  <a:pt x="64" y="60"/>
                  <a:pt x="63" y="59"/>
                </a:cubicBezTo>
                <a:close/>
                <a:moveTo>
                  <a:pt x="46" y="46"/>
                </a:moveTo>
                <a:cubicBezTo>
                  <a:pt x="46" y="46"/>
                  <a:pt x="46" y="46"/>
                  <a:pt x="46" y="46"/>
                </a:cubicBezTo>
                <a:cubicBezTo>
                  <a:pt x="46" y="46"/>
                  <a:pt x="46" y="46"/>
                  <a:pt x="46" y="46"/>
                </a:cubicBezTo>
                <a:cubicBezTo>
                  <a:pt x="46" y="46"/>
                  <a:pt x="46" y="46"/>
                  <a:pt x="46" y="46"/>
                </a:cubicBezTo>
                <a:cubicBezTo>
                  <a:pt x="44" y="48"/>
                  <a:pt x="41" y="49"/>
                  <a:pt x="38" y="51"/>
                </a:cubicBezTo>
                <a:cubicBezTo>
                  <a:pt x="35" y="52"/>
                  <a:pt x="32" y="52"/>
                  <a:pt x="29" y="52"/>
                </a:cubicBezTo>
                <a:cubicBezTo>
                  <a:pt x="26" y="52"/>
                  <a:pt x="23" y="52"/>
                  <a:pt x="20" y="51"/>
                </a:cubicBezTo>
                <a:cubicBezTo>
                  <a:pt x="17" y="49"/>
                  <a:pt x="15" y="48"/>
                  <a:pt x="13" y="46"/>
                </a:cubicBezTo>
                <a:cubicBezTo>
                  <a:pt x="13" y="46"/>
                  <a:pt x="13" y="46"/>
                  <a:pt x="13" y="46"/>
                </a:cubicBezTo>
                <a:cubicBezTo>
                  <a:pt x="10" y="43"/>
                  <a:pt x="9" y="41"/>
                  <a:pt x="7" y="38"/>
                </a:cubicBezTo>
                <a:cubicBezTo>
                  <a:pt x="7" y="38"/>
                  <a:pt x="7" y="38"/>
                  <a:pt x="7" y="38"/>
                </a:cubicBezTo>
                <a:cubicBezTo>
                  <a:pt x="6" y="35"/>
                  <a:pt x="6" y="32"/>
                  <a:pt x="6" y="29"/>
                </a:cubicBezTo>
                <a:cubicBezTo>
                  <a:pt x="6" y="26"/>
                  <a:pt x="6" y="23"/>
                  <a:pt x="7" y="20"/>
                </a:cubicBezTo>
                <a:cubicBezTo>
                  <a:pt x="9" y="17"/>
                  <a:pt x="10" y="14"/>
                  <a:pt x="13" y="12"/>
                </a:cubicBezTo>
                <a:cubicBezTo>
                  <a:pt x="17" y="8"/>
                  <a:pt x="23" y="5"/>
                  <a:pt x="29" y="5"/>
                </a:cubicBezTo>
                <a:cubicBezTo>
                  <a:pt x="32" y="5"/>
                  <a:pt x="35" y="6"/>
                  <a:pt x="38" y="7"/>
                </a:cubicBezTo>
                <a:cubicBezTo>
                  <a:pt x="38" y="7"/>
                  <a:pt x="38" y="7"/>
                  <a:pt x="38" y="7"/>
                </a:cubicBezTo>
                <a:cubicBezTo>
                  <a:pt x="41" y="8"/>
                  <a:pt x="44" y="10"/>
                  <a:pt x="46" y="12"/>
                </a:cubicBezTo>
                <a:cubicBezTo>
                  <a:pt x="46" y="12"/>
                  <a:pt x="46" y="12"/>
                  <a:pt x="46" y="12"/>
                </a:cubicBezTo>
                <a:cubicBezTo>
                  <a:pt x="48" y="15"/>
                  <a:pt x="50" y="17"/>
                  <a:pt x="51" y="20"/>
                </a:cubicBezTo>
                <a:cubicBezTo>
                  <a:pt x="51" y="20"/>
                  <a:pt x="51" y="20"/>
                  <a:pt x="51" y="20"/>
                </a:cubicBezTo>
                <a:cubicBezTo>
                  <a:pt x="52" y="23"/>
                  <a:pt x="53" y="26"/>
                  <a:pt x="53" y="29"/>
                </a:cubicBezTo>
                <a:cubicBezTo>
                  <a:pt x="53" y="32"/>
                  <a:pt x="52" y="35"/>
                  <a:pt x="51" y="38"/>
                </a:cubicBezTo>
                <a:cubicBezTo>
                  <a:pt x="50" y="41"/>
                  <a:pt x="48" y="43"/>
                  <a:pt x="46" y="46"/>
                </a:cubicBezTo>
                <a:close/>
                <a:moveTo>
                  <a:pt x="22" y="12"/>
                </a:moveTo>
                <a:cubicBezTo>
                  <a:pt x="22" y="12"/>
                  <a:pt x="22" y="12"/>
                  <a:pt x="22" y="12"/>
                </a:cubicBezTo>
                <a:cubicBezTo>
                  <a:pt x="21" y="12"/>
                  <a:pt x="20" y="13"/>
                  <a:pt x="19" y="13"/>
                </a:cubicBezTo>
                <a:cubicBezTo>
                  <a:pt x="18" y="14"/>
                  <a:pt x="17" y="15"/>
                  <a:pt x="16" y="16"/>
                </a:cubicBezTo>
                <a:cubicBezTo>
                  <a:pt x="16" y="16"/>
                  <a:pt x="16" y="16"/>
                  <a:pt x="16" y="16"/>
                </a:cubicBezTo>
                <a:cubicBezTo>
                  <a:pt x="16" y="16"/>
                  <a:pt x="16" y="16"/>
                  <a:pt x="16" y="16"/>
                </a:cubicBezTo>
                <a:cubicBezTo>
                  <a:pt x="15" y="17"/>
                  <a:pt x="14" y="17"/>
                  <a:pt x="14" y="18"/>
                </a:cubicBezTo>
                <a:cubicBezTo>
                  <a:pt x="14" y="18"/>
                  <a:pt x="14" y="18"/>
                  <a:pt x="14" y="18"/>
                </a:cubicBezTo>
                <a:cubicBezTo>
                  <a:pt x="13" y="19"/>
                  <a:pt x="12" y="20"/>
                  <a:pt x="12" y="22"/>
                </a:cubicBezTo>
                <a:cubicBezTo>
                  <a:pt x="12" y="22"/>
                  <a:pt x="12" y="23"/>
                  <a:pt x="13" y="24"/>
                </a:cubicBezTo>
                <a:cubicBezTo>
                  <a:pt x="14" y="24"/>
                  <a:pt x="15" y="24"/>
                  <a:pt x="15" y="23"/>
                </a:cubicBezTo>
                <a:cubicBezTo>
                  <a:pt x="15" y="22"/>
                  <a:pt x="16" y="21"/>
                  <a:pt x="16" y="20"/>
                </a:cubicBezTo>
                <a:cubicBezTo>
                  <a:pt x="17" y="19"/>
                  <a:pt x="18" y="19"/>
                  <a:pt x="18" y="18"/>
                </a:cubicBezTo>
                <a:cubicBezTo>
                  <a:pt x="19" y="17"/>
                  <a:pt x="20" y="17"/>
                  <a:pt x="21" y="16"/>
                </a:cubicBezTo>
                <a:cubicBezTo>
                  <a:pt x="21" y="15"/>
                  <a:pt x="22" y="15"/>
                  <a:pt x="23" y="15"/>
                </a:cubicBezTo>
                <a:cubicBezTo>
                  <a:pt x="24" y="14"/>
                  <a:pt x="24" y="13"/>
                  <a:pt x="24" y="13"/>
                </a:cubicBezTo>
                <a:cubicBezTo>
                  <a:pt x="24" y="12"/>
                  <a:pt x="23" y="11"/>
                  <a:pt x="22" y="12"/>
                </a:cubicBezTo>
                <a:close/>
                <a:moveTo>
                  <a:pt x="46" y="27"/>
                </a:moveTo>
                <a:cubicBezTo>
                  <a:pt x="46" y="27"/>
                  <a:pt x="46" y="27"/>
                  <a:pt x="46" y="27"/>
                </a:cubicBezTo>
                <a:cubicBezTo>
                  <a:pt x="45" y="27"/>
                  <a:pt x="45" y="28"/>
                  <a:pt x="45" y="29"/>
                </a:cubicBezTo>
                <a:cubicBezTo>
                  <a:pt x="45" y="31"/>
                  <a:pt x="44" y="33"/>
                  <a:pt x="44" y="35"/>
                </a:cubicBezTo>
                <a:cubicBezTo>
                  <a:pt x="44" y="35"/>
                  <a:pt x="44" y="35"/>
                  <a:pt x="44" y="35"/>
                </a:cubicBezTo>
                <a:cubicBezTo>
                  <a:pt x="43" y="37"/>
                  <a:pt x="42" y="38"/>
                  <a:pt x="40" y="40"/>
                </a:cubicBezTo>
                <a:cubicBezTo>
                  <a:pt x="39" y="41"/>
                  <a:pt x="37" y="42"/>
                  <a:pt x="35" y="43"/>
                </a:cubicBezTo>
                <a:cubicBezTo>
                  <a:pt x="33" y="44"/>
                  <a:pt x="31" y="44"/>
                  <a:pt x="29" y="44"/>
                </a:cubicBezTo>
                <a:cubicBezTo>
                  <a:pt x="28" y="44"/>
                  <a:pt x="28" y="45"/>
                  <a:pt x="28" y="46"/>
                </a:cubicBezTo>
                <a:cubicBezTo>
                  <a:pt x="28" y="47"/>
                  <a:pt x="28" y="48"/>
                  <a:pt x="29" y="48"/>
                </a:cubicBezTo>
                <a:cubicBezTo>
                  <a:pt x="32" y="48"/>
                  <a:pt x="34" y="47"/>
                  <a:pt x="36" y="46"/>
                </a:cubicBezTo>
                <a:cubicBezTo>
                  <a:pt x="39" y="45"/>
                  <a:pt x="41" y="44"/>
                  <a:pt x="42" y="42"/>
                </a:cubicBezTo>
                <a:cubicBezTo>
                  <a:pt x="44" y="40"/>
                  <a:pt x="46" y="38"/>
                  <a:pt x="46" y="36"/>
                </a:cubicBezTo>
                <a:cubicBezTo>
                  <a:pt x="46" y="36"/>
                  <a:pt x="46" y="36"/>
                  <a:pt x="46" y="36"/>
                </a:cubicBezTo>
                <a:cubicBezTo>
                  <a:pt x="47" y="34"/>
                  <a:pt x="48" y="31"/>
                  <a:pt x="48" y="29"/>
                </a:cubicBezTo>
                <a:cubicBezTo>
                  <a:pt x="48" y="28"/>
                  <a:pt x="47" y="27"/>
                  <a:pt x="46"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6" name="Freeform 48"/>
          <p:cNvSpPr>
            <a:spLocks/>
          </p:cNvSpPr>
          <p:nvPr/>
        </p:nvSpPr>
        <p:spPr bwMode="auto">
          <a:xfrm>
            <a:off x="2442269" y="4951759"/>
            <a:ext cx="750094" cy="89297"/>
          </a:xfrm>
          <a:custGeom>
            <a:avLst/>
            <a:gdLst>
              <a:gd name="T0" fmla="*/ 336 w 336"/>
              <a:gd name="T1" fmla="*/ 0 h 40"/>
              <a:gd name="T2" fmla="*/ 0 w 336"/>
              <a:gd name="T3" fmla="*/ 0 h 40"/>
              <a:gd name="T4" fmla="*/ 0 w 336"/>
              <a:gd name="T5" fmla="*/ 40 h 40"/>
              <a:gd name="T6" fmla="*/ 299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299"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7" name="Freeform 49"/>
          <p:cNvSpPr>
            <a:spLocks/>
          </p:cNvSpPr>
          <p:nvPr/>
        </p:nvSpPr>
        <p:spPr bwMode="auto">
          <a:xfrm>
            <a:off x="2442270" y="4286498"/>
            <a:ext cx="667495"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2"/>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58" name="Freeform 50"/>
          <p:cNvSpPr>
            <a:spLocks noEditPoints="1"/>
          </p:cNvSpPr>
          <p:nvPr/>
        </p:nvSpPr>
        <p:spPr bwMode="auto">
          <a:xfrm>
            <a:off x="2649886" y="4507508"/>
            <a:ext cx="252263" cy="312539"/>
          </a:xfrm>
          <a:custGeom>
            <a:avLst/>
            <a:gdLst>
              <a:gd name="T0" fmla="*/ 26 w 56"/>
              <a:gd name="T1" fmla="*/ 45 h 69"/>
              <a:gd name="T2" fmla="*/ 25 w 56"/>
              <a:gd name="T3" fmla="*/ 45 h 69"/>
              <a:gd name="T4" fmla="*/ 5 w 56"/>
              <a:gd name="T5" fmla="*/ 45 h 69"/>
              <a:gd name="T6" fmla="*/ 0 w 56"/>
              <a:gd name="T7" fmla="*/ 35 h 69"/>
              <a:gd name="T8" fmla="*/ 5 w 56"/>
              <a:gd name="T9" fmla="*/ 24 h 69"/>
              <a:gd name="T10" fmla="*/ 15 w 56"/>
              <a:gd name="T11" fmla="*/ 20 h 69"/>
              <a:gd name="T12" fmla="*/ 26 w 56"/>
              <a:gd name="T13" fmla="*/ 24 h 69"/>
              <a:gd name="T14" fmla="*/ 34 w 56"/>
              <a:gd name="T15" fmla="*/ 11 h 69"/>
              <a:gd name="T16" fmla="*/ 45 w 56"/>
              <a:gd name="T17" fmla="*/ 0 h 69"/>
              <a:gd name="T18" fmla="*/ 56 w 56"/>
              <a:gd name="T19" fmla="*/ 11 h 69"/>
              <a:gd name="T20" fmla="*/ 45 w 56"/>
              <a:gd name="T21" fmla="*/ 22 h 69"/>
              <a:gd name="T22" fmla="*/ 28 w 56"/>
              <a:gd name="T23" fmla="*/ 27 h 69"/>
              <a:gd name="T24" fmla="*/ 28 w 56"/>
              <a:gd name="T25" fmla="*/ 43 h 69"/>
              <a:gd name="T26" fmla="*/ 45 w 56"/>
              <a:gd name="T27" fmla="*/ 48 h 69"/>
              <a:gd name="T28" fmla="*/ 56 w 56"/>
              <a:gd name="T29" fmla="*/ 58 h 69"/>
              <a:gd name="T30" fmla="*/ 53 w 56"/>
              <a:gd name="T31" fmla="*/ 66 h 69"/>
              <a:gd name="T32" fmla="*/ 38 w 56"/>
              <a:gd name="T33" fmla="*/ 66 h 69"/>
              <a:gd name="T34" fmla="*/ 36 w 56"/>
              <a:gd name="T35" fmla="*/ 53 h 69"/>
              <a:gd name="T36" fmla="*/ 49 w 56"/>
              <a:gd name="T37" fmla="*/ 55 h 69"/>
              <a:gd name="T38" fmla="*/ 41 w 56"/>
              <a:gd name="T39" fmla="*/ 55 h 69"/>
              <a:gd name="T40" fmla="*/ 41 w 56"/>
              <a:gd name="T41" fmla="*/ 62 h 69"/>
              <a:gd name="T42" fmla="*/ 49 w 56"/>
              <a:gd name="T43" fmla="*/ 62 h 69"/>
              <a:gd name="T44" fmla="*/ 51 w 56"/>
              <a:gd name="T45" fmla="*/ 58 h 69"/>
              <a:gd name="T46" fmla="*/ 22 w 56"/>
              <a:gd name="T47" fmla="*/ 28 h 69"/>
              <a:gd name="T48" fmla="*/ 15 w 56"/>
              <a:gd name="T49" fmla="*/ 25 h 69"/>
              <a:gd name="T50" fmla="*/ 8 w 56"/>
              <a:gd name="T51" fmla="*/ 28 h 69"/>
              <a:gd name="T52" fmla="*/ 8 w 56"/>
              <a:gd name="T53" fmla="*/ 41 h 69"/>
              <a:gd name="T54" fmla="*/ 15 w 56"/>
              <a:gd name="T55" fmla="*/ 44 h 69"/>
              <a:gd name="T56" fmla="*/ 22 w 56"/>
              <a:gd name="T57" fmla="*/ 41 h 69"/>
              <a:gd name="T58" fmla="*/ 22 w 56"/>
              <a:gd name="T59" fmla="*/ 28 h 69"/>
              <a:gd name="T60" fmla="*/ 49 w 56"/>
              <a:gd name="T61" fmla="*/ 7 h 69"/>
              <a:gd name="T62" fmla="*/ 45 w 56"/>
              <a:gd name="T63" fmla="*/ 6 h 69"/>
              <a:gd name="T64" fmla="*/ 40 w 56"/>
              <a:gd name="T65" fmla="*/ 11 h 69"/>
              <a:gd name="T66" fmla="*/ 45 w 56"/>
              <a:gd name="T67" fmla="*/ 16 h 69"/>
              <a:gd name="T68" fmla="*/ 51 w 56"/>
              <a:gd name="T69"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69">
                <a:moveTo>
                  <a:pt x="36" y="53"/>
                </a:moveTo>
                <a:cubicBezTo>
                  <a:pt x="26" y="45"/>
                  <a:pt x="26" y="45"/>
                  <a:pt x="26" y="45"/>
                </a:cubicBezTo>
                <a:cubicBezTo>
                  <a:pt x="26" y="45"/>
                  <a:pt x="26" y="45"/>
                  <a:pt x="26" y="45"/>
                </a:cubicBezTo>
                <a:cubicBezTo>
                  <a:pt x="25" y="45"/>
                  <a:pt x="25" y="45"/>
                  <a:pt x="25" y="45"/>
                </a:cubicBezTo>
                <a:cubicBezTo>
                  <a:pt x="23" y="48"/>
                  <a:pt x="19" y="50"/>
                  <a:pt x="15" y="50"/>
                </a:cubicBezTo>
                <a:cubicBezTo>
                  <a:pt x="11" y="50"/>
                  <a:pt x="7" y="48"/>
                  <a:pt x="5" y="45"/>
                </a:cubicBezTo>
                <a:cubicBezTo>
                  <a:pt x="4" y="45"/>
                  <a:pt x="4" y="45"/>
                  <a:pt x="4" y="45"/>
                </a:cubicBezTo>
                <a:cubicBezTo>
                  <a:pt x="2" y="42"/>
                  <a:pt x="0" y="39"/>
                  <a:pt x="0" y="35"/>
                </a:cubicBezTo>
                <a:cubicBezTo>
                  <a:pt x="0" y="31"/>
                  <a:pt x="2" y="27"/>
                  <a:pt x="5" y="24"/>
                </a:cubicBezTo>
                <a:cubicBezTo>
                  <a:pt x="5" y="24"/>
                  <a:pt x="5" y="24"/>
                  <a:pt x="5" y="24"/>
                </a:cubicBezTo>
                <a:cubicBezTo>
                  <a:pt x="5" y="24"/>
                  <a:pt x="5" y="24"/>
                  <a:pt x="5" y="24"/>
                </a:cubicBezTo>
                <a:cubicBezTo>
                  <a:pt x="7" y="21"/>
                  <a:pt x="11" y="20"/>
                  <a:pt x="15" y="20"/>
                </a:cubicBezTo>
                <a:cubicBezTo>
                  <a:pt x="19" y="20"/>
                  <a:pt x="23" y="21"/>
                  <a:pt x="26" y="24"/>
                </a:cubicBezTo>
                <a:cubicBezTo>
                  <a:pt x="26" y="24"/>
                  <a:pt x="26" y="24"/>
                  <a:pt x="26" y="24"/>
                </a:cubicBezTo>
                <a:cubicBezTo>
                  <a:pt x="36" y="16"/>
                  <a:pt x="36" y="16"/>
                  <a:pt x="36" y="16"/>
                </a:cubicBezTo>
                <a:cubicBezTo>
                  <a:pt x="35" y="15"/>
                  <a:pt x="34" y="13"/>
                  <a:pt x="34" y="11"/>
                </a:cubicBezTo>
                <a:cubicBezTo>
                  <a:pt x="34" y="8"/>
                  <a:pt x="36" y="5"/>
                  <a:pt x="38" y="3"/>
                </a:cubicBezTo>
                <a:cubicBezTo>
                  <a:pt x="39" y="1"/>
                  <a:pt x="42" y="0"/>
                  <a:pt x="45" y="0"/>
                </a:cubicBezTo>
                <a:cubicBezTo>
                  <a:pt x="48" y="0"/>
                  <a:pt x="51" y="1"/>
                  <a:pt x="53" y="3"/>
                </a:cubicBezTo>
                <a:cubicBezTo>
                  <a:pt x="55" y="5"/>
                  <a:pt x="56" y="8"/>
                  <a:pt x="56" y="11"/>
                </a:cubicBezTo>
                <a:cubicBezTo>
                  <a:pt x="56" y="14"/>
                  <a:pt x="55" y="17"/>
                  <a:pt x="53" y="19"/>
                </a:cubicBezTo>
                <a:cubicBezTo>
                  <a:pt x="51" y="21"/>
                  <a:pt x="48" y="22"/>
                  <a:pt x="45" y="22"/>
                </a:cubicBezTo>
                <a:cubicBezTo>
                  <a:pt x="42" y="22"/>
                  <a:pt x="40" y="21"/>
                  <a:pt x="38" y="19"/>
                </a:cubicBezTo>
                <a:cubicBezTo>
                  <a:pt x="28" y="27"/>
                  <a:pt x="28" y="27"/>
                  <a:pt x="28" y="27"/>
                </a:cubicBezTo>
                <a:cubicBezTo>
                  <a:pt x="29" y="29"/>
                  <a:pt x="30" y="32"/>
                  <a:pt x="30" y="35"/>
                </a:cubicBezTo>
                <a:cubicBezTo>
                  <a:pt x="30" y="38"/>
                  <a:pt x="29" y="40"/>
                  <a:pt x="28" y="43"/>
                </a:cubicBezTo>
                <a:cubicBezTo>
                  <a:pt x="38" y="51"/>
                  <a:pt x="38" y="51"/>
                  <a:pt x="38" y="51"/>
                </a:cubicBezTo>
                <a:cubicBezTo>
                  <a:pt x="40" y="49"/>
                  <a:pt x="42" y="48"/>
                  <a:pt x="45" y="48"/>
                </a:cubicBezTo>
                <a:cubicBezTo>
                  <a:pt x="48" y="48"/>
                  <a:pt x="51" y="49"/>
                  <a:pt x="53" y="51"/>
                </a:cubicBezTo>
                <a:cubicBezTo>
                  <a:pt x="55" y="53"/>
                  <a:pt x="56" y="55"/>
                  <a:pt x="56" y="58"/>
                </a:cubicBezTo>
                <a:cubicBezTo>
                  <a:pt x="56" y="61"/>
                  <a:pt x="55" y="64"/>
                  <a:pt x="53" y="66"/>
                </a:cubicBezTo>
                <a:cubicBezTo>
                  <a:pt x="53" y="66"/>
                  <a:pt x="53" y="66"/>
                  <a:pt x="53" y="66"/>
                </a:cubicBezTo>
                <a:cubicBezTo>
                  <a:pt x="51" y="68"/>
                  <a:pt x="48" y="69"/>
                  <a:pt x="45" y="69"/>
                </a:cubicBezTo>
                <a:cubicBezTo>
                  <a:pt x="42" y="69"/>
                  <a:pt x="39" y="68"/>
                  <a:pt x="38" y="66"/>
                </a:cubicBezTo>
                <a:cubicBezTo>
                  <a:pt x="36" y="64"/>
                  <a:pt x="34" y="61"/>
                  <a:pt x="34" y="58"/>
                </a:cubicBezTo>
                <a:cubicBezTo>
                  <a:pt x="34" y="56"/>
                  <a:pt x="35" y="55"/>
                  <a:pt x="36" y="53"/>
                </a:cubicBezTo>
                <a:close/>
                <a:moveTo>
                  <a:pt x="49" y="55"/>
                </a:moveTo>
                <a:cubicBezTo>
                  <a:pt x="49" y="55"/>
                  <a:pt x="49" y="55"/>
                  <a:pt x="49" y="55"/>
                </a:cubicBezTo>
                <a:cubicBezTo>
                  <a:pt x="48" y="54"/>
                  <a:pt x="47" y="53"/>
                  <a:pt x="45" y="53"/>
                </a:cubicBezTo>
                <a:cubicBezTo>
                  <a:pt x="44" y="53"/>
                  <a:pt x="42" y="54"/>
                  <a:pt x="41" y="55"/>
                </a:cubicBezTo>
                <a:cubicBezTo>
                  <a:pt x="40" y="55"/>
                  <a:pt x="40" y="57"/>
                  <a:pt x="40" y="58"/>
                </a:cubicBezTo>
                <a:cubicBezTo>
                  <a:pt x="40" y="60"/>
                  <a:pt x="40" y="61"/>
                  <a:pt x="41" y="62"/>
                </a:cubicBezTo>
                <a:cubicBezTo>
                  <a:pt x="42" y="63"/>
                  <a:pt x="44" y="64"/>
                  <a:pt x="45" y="64"/>
                </a:cubicBezTo>
                <a:cubicBezTo>
                  <a:pt x="47" y="64"/>
                  <a:pt x="48" y="63"/>
                  <a:pt x="49" y="62"/>
                </a:cubicBezTo>
                <a:cubicBezTo>
                  <a:pt x="49" y="62"/>
                  <a:pt x="49" y="62"/>
                  <a:pt x="49" y="62"/>
                </a:cubicBezTo>
                <a:cubicBezTo>
                  <a:pt x="50" y="61"/>
                  <a:pt x="51" y="60"/>
                  <a:pt x="51" y="58"/>
                </a:cubicBezTo>
                <a:cubicBezTo>
                  <a:pt x="51" y="57"/>
                  <a:pt x="50" y="55"/>
                  <a:pt x="49" y="55"/>
                </a:cubicBezTo>
                <a:close/>
                <a:moveTo>
                  <a:pt x="22" y="28"/>
                </a:moveTo>
                <a:cubicBezTo>
                  <a:pt x="22" y="28"/>
                  <a:pt x="22" y="28"/>
                  <a:pt x="22" y="28"/>
                </a:cubicBezTo>
                <a:cubicBezTo>
                  <a:pt x="20" y="26"/>
                  <a:pt x="18" y="25"/>
                  <a:pt x="15" y="25"/>
                </a:cubicBezTo>
                <a:cubicBezTo>
                  <a:pt x="12" y="25"/>
                  <a:pt x="10" y="26"/>
                  <a:pt x="8" y="28"/>
                </a:cubicBezTo>
                <a:cubicBezTo>
                  <a:pt x="8" y="28"/>
                  <a:pt x="8" y="28"/>
                  <a:pt x="8" y="28"/>
                </a:cubicBezTo>
                <a:cubicBezTo>
                  <a:pt x="7" y="30"/>
                  <a:pt x="5" y="32"/>
                  <a:pt x="5" y="35"/>
                </a:cubicBezTo>
                <a:cubicBezTo>
                  <a:pt x="5" y="37"/>
                  <a:pt x="6" y="40"/>
                  <a:pt x="8" y="41"/>
                </a:cubicBezTo>
                <a:cubicBezTo>
                  <a:pt x="8" y="41"/>
                  <a:pt x="8" y="41"/>
                  <a:pt x="8" y="41"/>
                </a:cubicBezTo>
                <a:cubicBezTo>
                  <a:pt x="10" y="43"/>
                  <a:pt x="12" y="44"/>
                  <a:pt x="15" y="44"/>
                </a:cubicBezTo>
                <a:cubicBezTo>
                  <a:pt x="18" y="44"/>
                  <a:pt x="20" y="43"/>
                  <a:pt x="22" y="42"/>
                </a:cubicBezTo>
                <a:cubicBezTo>
                  <a:pt x="22" y="41"/>
                  <a:pt x="22" y="41"/>
                  <a:pt x="22" y="41"/>
                </a:cubicBezTo>
                <a:cubicBezTo>
                  <a:pt x="24" y="40"/>
                  <a:pt x="25" y="37"/>
                  <a:pt x="25" y="35"/>
                </a:cubicBezTo>
                <a:cubicBezTo>
                  <a:pt x="25" y="32"/>
                  <a:pt x="24" y="30"/>
                  <a:pt x="22" y="28"/>
                </a:cubicBezTo>
                <a:cubicBezTo>
                  <a:pt x="22" y="28"/>
                  <a:pt x="22" y="28"/>
                  <a:pt x="22" y="28"/>
                </a:cubicBezTo>
                <a:close/>
                <a:moveTo>
                  <a:pt x="49" y="7"/>
                </a:moveTo>
                <a:cubicBezTo>
                  <a:pt x="49" y="7"/>
                  <a:pt x="49" y="7"/>
                  <a:pt x="49" y="7"/>
                </a:cubicBezTo>
                <a:cubicBezTo>
                  <a:pt x="48" y="6"/>
                  <a:pt x="47" y="6"/>
                  <a:pt x="45" y="6"/>
                </a:cubicBezTo>
                <a:cubicBezTo>
                  <a:pt x="44" y="6"/>
                  <a:pt x="42" y="6"/>
                  <a:pt x="41" y="7"/>
                </a:cubicBezTo>
                <a:cubicBezTo>
                  <a:pt x="40" y="8"/>
                  <a:pt x="40" y="9"/>
                  <a:pt x="40" y="11"/>
                </a:cubicBezTo>
                <a:cubicBezTo>
                  <a:pt x="40" y="12"/>
                  <a:pt x="40" y="14"/>
                  <a:pt x="41" y="15"/>
                </a:cubicBezTo>
                <a:cubicBezTo>
                  <a:pt x="42" y="16"/>
                  <a:pt x="44" y="16"/>
                  <a:pt x="45" y="16"/>
                </a:cubicBezTo>
                <a:cubicBezTo>
                  <a:pt x="47" y="16"/>
                  <a:pt x="48" y="16"/>
                  <a:pt x="49" y="15"/>
                </a:cubicBezTo>
                <a:cubicBezTo>
                  <a:pt x="50" y="14"/>
                  <a:pt x="51" y="12"/>
                  <a:pt x="51" y="11"/>
                </a:cubicBezTo>
                <a:cubicBezTo>
                  <a:pt x="51" y="9"/>
                  <a:pt x="50" y="8"/>
                  <a:pt x="4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0" name="Freeform 52"/>
          <p:cNvSpPr>
            <a:spLocks/>
          </p:cNvSpPr>
          <p:nvPr/>
        </p:nvSpPr>
        <p:spPr bwMode="auto">
          <a:xfrm>
            <a:off x="5518547"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1" name="Freeform 53"/>
          <p:cNvSpPr>
            <a:spLocks/>
          </p:cNvSpPr>
          <p:nvPr/>
        </p:nvSpPr>
        <p:spPr bwMode="auto">
          <a:xfrm>
            <a:off x="5518547"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5"/>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2" name="Freeform 54"/>
          <p:cNvSpPr>
            <a:spLocks noEditPoints="1"/>
          </p:cNvSpPr>
          <p:nvPr/>
        </p:nvSpPr>
        <p:spPr bwMode="auto">
          <a:xfrm>
            <a:off x="5735093" y="4543227"/>
            <a:ext cx="234404" cy="241102"/>
          </a:xfrm>
          <a:custGeom>
            <a:avLst/>
            <a:gdLst>
              <a:gd name="T0" fmla="*/ 3 w 52"/>
              <a:gd name="T1" fmla="*/ 1 h 53"/>
              <a:gd name="T2" fmla="*/ 50 w 52"/>
              <a:gd name="T3" fmla="*/ 16 h 53"/>
              <a:gd name="T4" fmla="*/ 52 w 52"/>
              <a:gd name="T5" fmla="*/ 20 h 53"/>
              <a:gd name="T6" fmla="*/ 51 w 52"/>
              <a:gd name="T7" fmla="*/ 21 h 53"/>
              <a:gd name="T8" fmla="*/ 51 w 52"/>
              <a:gd name="T9" fmla="*/ 21 h 53"/>
              <a:gd name="T10" fmla="*/ 37 w 52"/>
              <a:gd name="T11" fmla="*/ 28 h 53"/>
              <a:gd name="T12" fmla="*/ 50 w 52"/>
              <a:gd name="T13" fmla="*/ 42 h 53"/>
              <a:gd name="T14" fmla="*/ 50 w 52"/>
              <a:gd name="T15" fmla="*/ 45 h 53"/>
              <a:gd name="T16" fmla="*/ 45 w 52"/>
              <a:gd name="T17" fmla="*/ 51 h 53"/>
              <a:gd name="T18" fmla="*/ 41 w 52"/>
              <a:gd name="T19" fmla="*/ 51 h 53"/>
              <a:gd name="T20" fmla="*/ 41 w 52"/>
              <a:gd name="T21" fmla="*/ 51 h 53"/>
              <a:gd name="T22" fmla="*/ 28 w 52"/>
              <a:gd name="T23" fmla="*/ 38 h 53"/>
              <a:gd name="T24" fmla="*/ 20 w 52"/>
              <a:gd name="T25" fmla="*/ 51 h 53"/>
              <a:gd name="T26" fmla="*/ 17 w 52"/>
              <a:gd name="T27" fmla="*/ 53 h 53"/>
              <a:gd name="T28" fmla="*/ 16 w 52"/>
              <a:gd name="T29" fmla="*/ 51 h 53"/>
              <a:gd name="T30" fmla="*/ 0 w 52"/>
              <a:gd name="T31" fmla="*/ 4 h 53"/>
              <a:gd name="T32" fmla="*/ 2 w 52"/>
              <a:gd name="T33" fmla="*/ 1 h 53"/>
              <a:gd name="T34" fmla="*/ 3 w 52"/>
              <a:gd name="T35" fmla="*/ 1 h 53"/>
              <a:gd name="T36" fmla="*/ 43 w 52"/>
              <a:gd name="T37" fmla="*/ 19 h 53"/>
              <a:gd name="T38" fmla="*/ 43 w 52"/>
              <a:gd name="T39" fmla="*/ 19 h 53"/>
              <a:gd name="T40" fmla="*/ 7 w 52"/>
              <a:gd name="T41" fmla="*/ 7 h 53"/>
              <a:gd name="T42" fmla="*/ 19 w 52"/>
              <a:gd name="T43" fmla="*/ 43 h 53"/>
              <a:gd name="T44" fmla="*/ 25 w 52"/>
              <a:gd name="T45" fmla="*/ 32 h 53"/>
              <a:gd name="T46" fmla="*/ 25 w 52"/>
              <a:gd name="T47" fmla="*/ 31 h 53"/>
              <a:gd name="T48" fmla="*/ 29 w 52"/>
              <a:gd name="T49" fmla="*/ 31 h 53"/>
              <a:gd name="T50" fmla="*/ 43 w 52"/>
              <a:gd name="T51" fmla="*/ 45 h 53"/>
              <a:gd name="T52" fmla="*/ 45 w 52"/>
              <a:gd name="T53" fmla="*/ 43 h 53"/>
              <a:gd name="T54" fmla="*/ 31 w 52"/>
              <a:gd name="T55" fmla="*/ 30 h 53"/>
              <a:gd name="T56" fmla="*/ 30 w 52"/>
              <a:gd name="T57" fmla="*/ 29 h 53"/>
              <a:gd name="T58" fmla="*/ 31 w 52"/>
              <a:gd name="T59" fmla="*/ 25 h 53"/>
              <a:gd name="T60" fmla="*/ 43 w 52"/>
              <a:gd name="T61"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2" h="53">
                <a:moveTo>
                  <a:pt x="3" y="1"/>
                </a:moveTo>
                <a:cubicBezTo>
                  <a:pt x="50" y="16"/>
                  <a:pt x="50" y="16"/>
                  <a:pt x="50" y="16"/>
                </a:cubicBezTo>
                <a:cubicBezTo>
                  <a:pt x="52" y="17"/>
                  <a:pt x="52" y="18"/>
                  <a:pt x="52" y="20"/>
                </a:cubicBezTo>
                <a:cubicBezTo>
                  <a:pt x="52" y="20"/>
                  <a:pt x="51" y="21"/>
                  <a:pt x="51" y="21"/>
                </a:cubicBezTo>
                <a:cubicBezTo>
                  <a:pt x="51" y="21"/>
                  <a:pt x="51" y="21"/>
                  <a:pt x="51" y="21"/>
                </a:cubicBezTo>
                <a:cubicBezTo>
                  <a:pt x="37" y="28"/>
                  <a:pt x="37" y="28"/>
                  <a:pt x="37" y="28"/>
                </a:cubicBezTo>
                <a:cubicBezTo>
                  <a:pt x="50" y="42"/>
                  <a:pt x="50" y="42"/>
                  <a:pt x="50" y="42"/>
                </a:cubicBezTo>
                <a:cubicBezTo>
                  <a:pt x="51" y="43"/>
                  <a:pt x="51" y="44"/>
                  <a:pt x="50" y="45"/>
                </a:cubicBezTo>
                <a:cubicBezTo>
                  <a:pt x="45" y="51"/>
                  <a:pt x="45" y="51"/>
                  <a:pt x="45" y="51"/>
                </a:cubicBezTo>
                <a:cubicBezTo>
                  <a:pt x="44" y="52"/>
                  <a:pt x="42" y="52"/>
                  <a:pt x="41" y="51"/>
                </a:cubicBezTo>
                <a:cubicBezTo>
                  <a:pt x="41" y="51"/>
                  <a:pt x="41" y="51"/>
                  <a:pt x="41" y="51"/>
                </a:cubicBezTo>
                <a:cubicBezTo>
                  <a:pt x="28" y="38"/>
                  <a:pt x="28" y="38"/>
                  <a:pt x="28" y="38"/>
                </a:cubicBezTo>
                <a:cubicBezTo>
                  <a:pt x="20" y="51"/>
                  <a:pt x="20" y="51"/>
                  <a:pt x="20" y="51"/>
                </a:cubicBezTo>
                <a:cubicBezTo>
                  <a:pt x="20" y="53"/>
                  <a:pt x="18" y="53"/>
                  <a:pt x="17" y="53"/>
                </a:cubicBezTo>
                <a:cubicBezTo>
                  <a:pt x="16" y="52"/>
                  <a:pt x="16" y="52"/>
                  <a:pt x="16" y="51"/>
                </a:cubicBezTo>
                <a:cubicBezTo>
                  <a:pt x="0" y="4"/>
                  <a:pt x="0" y="4"/>
                  <a:pt x="0" y="4"/>
                </a:cubicBezTo>
                <a:cubicBezTo>
                  <a:pt x="0" y="3"/>
                  <a:pt x="0" y="1"/>
                  <a:pt x="2" y="1"/>
                </a:cubicBezTo>
                <a:cubicBezTo>
                  <a:pt x="2" y="0"/>
                  <a:pt x="3" y="0"/>
                  <a:pt x="3" y="1"/>
                </a:cubicBezTo>
                <a:close/>
                <a:moveTo>
                  <a:pt x="43" y="19"/>
                </a:moveTo>
                <a:cubicBezTo>
                  <a:pt x="43" y="19"/>
                  <a:pt x="43" y="19"/>
                  <a:pt x="43" y="19"/>
                </a:cubicBezTo>
                <a:cubicBezTo>
                  <a:pt x="7" y="7"/>
                  <a:pt x="7" y="7"/>
                  <a:pt x="7" y="7"/>
                </a:cubicBezTo>
                <a:cubicBezTo>
                  <a:pt x="19" y="43"/>
                  <a:pt x="19" y="43"/>
                  <a:pt x="19" y="43"/>
                </a:cubicBezTo>
                <a:cubicBezTo>
                  <a:pt x="25" y="32"/>
                  <a:pt x="25" y="32"/>
                  <a:pt x="25" y="32"/>
                </a:cubicBezTo>
                <a:cubicBezTo>
                  <a:pt x="25" y="32"/>
                  <a:pt x="25" y="32"/>
                  <a:pt x="25" y="31"/>
                </a:cubicBezTo>
                <a:cubicBezTo>
                  <a:pt x="26" y="30"/>
                  <a:pt x="28" y="30"/>
                  <a:pt x="29" y="31"/>
                </a:cubicBezTo>
                <a:cubicBezTo>
                  <a:pt x="43" y="45"/>
                  <a:pt x="43" y="45"/>
                  <a:pt x="43" y="45"/>
                </a:cubicBezTo>
                <a:cubicBezTo>
                  <a:pt x="45" y="43"/>
                  <a:pt x="45" y="43"/>
                  <a:pt x="45" y="43"/>
                </a:cubicBezTo>
                <a:cubicBezTo>
                  <a:pt x="31" y="30"/>
                  <a:pt x="31" y="30"/>
                  <a:pt x="31" y="30"/>
                </a:cubicBezTo>
                <a:cubicBezTo>
                  <a:pt x="31" y="29"/>
                  <a:pt x="30" y="29"/>
                  <a:pt x="30" y="29"/>
                </a:cubicBezTo>
                <a:cubicBezTo>
                  <a:pt x="30" y="28"/>
                  <a:pt x="30" y="26"/>
                  <a:pt x="31" y="25"/>
                </a:cubicBezTo>
                <a:cubicBezTo>
                  <a:pt x="43" y="19"/>
                  <a:pt x="43" y="19"/>
                  <a:pt x="4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4" name="Freeform 56"/>
          <p:cNvSpPr>
            <a:spLocks/>
          </p:cNvSpPr>
          <p:nvPr/>
        </p:nvSpPr>
        <p:spPr bwMode="auto">
          <a:xfrm>
            <a:off x="4491633"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5" name="Freeform 57"/>
          <p:cNvSpPr>
            <a:spLocks/>
          </p:cNvSpPr>
          <p:nvPr/>
        </p:nvSpPr>
        <p:spPr bwMode="auto">
          <a:xfrm>
            <a:off x="4491633"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4"/>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6" name="Freeform 58"/>
          <p:cNvSpPr>
            <a:spLocks noEditPoints="1"/>
          </p:cNvSpPr>
          <p:nvPr/>
        </p:nvSpPr>
        <p:spPr bwMode="auto">
          <a:xfrm>
            <a:off x="4719340" y="4511973"/>
            <a:ext cx="216546" cy="303609"/>
          </a:xfrm>
          <a:custGeom>
            <a:avLst/>
            <a:gdLst>
              <a:gd name="T0" fmla="*/ 42 w 48"/>
              <a:gd name="T1" fmla="*/ 18 h 67"/>
              <a:gd name="T2" fmla="*/ 37 w 48"/>
              <a:gd name="T3" fmla="*/ 31 h 67"/>
              <a:gd name="T4" fmla="*/ 37 w 48"/>
              <a:gd name="T5" fmla="*/ 31 h 67"/>
              <a:gd name="T6" fmla="*/ 46 w 48"/>
              <a:gd name="T7" fmla="*/ 43 h 67"/>
              <a:gd name="T8" fmla="*/ 48 w 48"/>
              <a:gd name="T9" fmla="*/ 51 h 67"/>
              <a:gd name="T10" fmla="*/ 46 w 48"/>
              <a:gd name="T11" fmla="*/ 60 h 67"/>
              <a:gd name="T12" fmla="*/ 43 w 48"/>
              <a:gd name="T13" fmla="*/ 62 h 67"/>
              <a:gd name="T14" fmla="*/ 37 w 48"/>
              <a:gd name="T15" fmla="*/ 64 h 67"/>
              <a:gd name="T16" fmla="*/ 35 w 48"/>
              <a:gd name="T17" fmla="*/ 67 h 67"/>
              <a:gd name="T18" fmla="*/ 11 w 48"/>
              <a:gd name="T19" fmla="*/ 64 h 67"/>
              <a:gd name="T20" fmla="*/ 11 w 48"/>
              <a:gd name="T21" fmla="*/ 62 h 67"/>
              <a:gd name="T22" fmla="*/ 5 w 48"/>
              <a:gd name="T23" fmla="*/ 62 h 67"/>
              <a:gd name="T24" fmla="*/ 0 w 48"/>
              <a:gd name="T25" fmla="*/ 56 h 67"/>
              <a:gd name="T26" fmla="*/ 2 w 48"/>
              <a:gd name="T27" fmla="*/ 43 h 67"/>
              <a:gd name="T28" fmla="*/ 11 w 48"/>
              <a:gd name="T29" fmla="*/ 31 h 67"/>
              <a:gd name="T30" fmla="*/ 6 w 48"/>
              <a:gd name="T31" fmla="*/ 18 h 67"/>
              <a:gd name="T32" fmla="*/ 13 w 48"/>
              <a:gd name="T33" fmla="*/ 57 h 67"/>
              <a:gd name="T34" fmla="*/ 13 w 48"/>
              <a:gd name="T35" fmla="*/ 50 h 67"/>
              <a:gd name="T36" fmla="*/ 16 w 48"/>
              <a:gd name="T37" fmla="*/ 50 h 67"/>
              <a:gd name="T38" fmla="*/ 16 w 48"/>
              <a:gd name="T39" fmla="*/ 59 h 67"/>
              <a:gd name="T40" fmla="*/ 32 w 48"/>
              <a:gd name="T41" fmla="*/ 62 h 67"/>
              <a:gd name="T42" fmla="*/ 32 w 48"/>
              <a:gd name="T43" fmla="*/ 59 h 67"/>
              <a:gd name="T44" fmla="*/ 32 w 48"/>
              <a:gd name="T45" fmla="*/ 50 h 67"/>
              <a:gd name="T46" fmla="*/ 35 w 48"/>
              <a:gd name="T47" fmla="*/ 50 h 67"/>
              <a:gd name="T48" fmla="*/ 42 w 48"/>
              <a:gd name="T49" fmla="*/ 57 h 67"/>
              <a:gd name="T50" fmla="*/ 42 w 48"/>
              <a:gd name="T51" fmla="*/ 51 h 67"/>
              <a:gd name="T52" fmla="*/ 41 w 48"/>
              <a:gd name="T53" fmla="*/ 45 h 67"/>
              <a:gd name="T54" fmla="*/ 32 w 48"/>
              <a:gd name="T55" fmla="*/ 34 h 67"/>
              <a:gd name="T56" fmla="*/ 16 w 48"/>
              <a:gd name="T57" fmla="*/ 34 h 67"/>
              <a:gd name="T58" fmla="*/ 6 w 48"/>
              <a:gd name="T59" fmla="*/ 51 h 67"/>
              <a:gd name="T60" fmla="*/ 6 w 48"/>
              <a:gd name="T61" fmla="*/ 57 h 67"/>
              <a:gd name="T62" fmla="*/ 24 w 48"/>
              <a:gd name="T63" fmla="*/ 6 h 67"/>
              <a:gd name="T64" fmla="*/ 11 w 48"/>
              <a:gd name="T65" fmla="*/ 18 h 67"/>
              <a:gd name="T66" fmla="*/ 37 w 48"/>
              <a:gd name="T67" fmla="*/ 1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 h="67">
                <a:moveTo>
                  <a:pt x="24" y="0"/>
                </a:moveTo>
                <a:cubicBezTo>
                  <a:pt x="34" y="0"/>
                  <a:pt x="42" y="8"/>
                  <a:pt x="42" y="18"/>
                </a:cubicBezTo>
                <a:cubicBezTo>
                  <a:pt x="42" y="23"/>
                  <a:pt x="40" y="28"/>
                  <a:pt x="37" y="31"/>
                </a:cubicBezTo>
                <a:cubicBezTo>
                  <a:pt x="37" y="31"/>
                  <a:pt x="37" y="31"/>
                  <a:pt x="37" y="31"/>
                </a:cubicBezTo>
                <a:cubicBezTo>
                  <a:pt x="37" y="31"/>
                  <a:pt x="37" y="31"/>
                  <a:pt x="37" y="31"/>
                </a:cubicBezTo>
                <a:cubicBezTo>
                  <a:pt x="37" y="31"/>
                  <a:pt x="37" y="31"/>
                  <a:pt x="37" y="31"/>
                </a:cubicBezTo>
                <a:cubicBezTo>
                  <a:pt x="37" y="31"/>
                  <a:pt x="37" y="31"/>
                  <a:pt x="37" y="31"/>
                </a:cubicBezTo>
                <a:cubicBezTo>
                  <a:pt x="40" y="35"/>
                  <a:pt x="44" y="38"/>
                  <a:pt x="46" y="43"/>
                </a:cubicBezTo>
                <a:cubicBezTo>
                  <a:pt x="46" y="43"/>
                  <a:pt x="46" y="43"/>
                  <a:pt x="46" y="43"/>
                </a:cubicBezTo>
                <a:cubicBezTo>
                  <a:pt x="47" y="45"/>
                  <a:pt x="48" y="48"/>
                  <a:pt x="48" y="51"/>
                </a:cubicBezTo>
                <a:cubicBezTo>
                  <a:pt x="48" y="56"/>
                  <a:pt x="48" y="56"/>
                  <a:pt x="48" y="56"/>
                </a:cubicBezTo>
                <a:cubicBezTo>
                  <a:pt x="48" y="57"/>
                  <a:pt x="47" y="59"/>
                  <a:pt x="46" y="60"/>
                </a:cubicBezTo>
                <a:cubicBezTo>
                  <a:pt x="46" y="61"/>
                  <a:pt x="44" y="62"/>
                  <a:pt x="43" y="62"/>
                </a:cubicBezTo>
                <a:cubicBezTo>
                  <a:pt x="43" y="62"/>
                  <a:pt x="43" y="62"/>
                  <a:pt x="43" y="62"/>
                </a:cubicBezTo>
                <a:cubicBezTo>
                  <a:pt x="37" y="62"/>
                  <a:pt x="37" y="62"/>
                  <a:pt x="37" y="62"/>
                </a:cubicBezTo>
                <a:cubicBezTo>
                  <a:pt x="37" y="64"/>
                  <a:pt x="37" y="64"/>
                  <a:pt x="37" y="64"/>
                </a:cubicBezTo>
                <a:cubicBezTo>
                  <a:pt x="37" y="66"/>
                  <a:pt x="36" y="67"/>
                  <a:pt x="35" y="67"/>
                </a:cubicBezTo>
                <a:cubicBezTo>
                  <a:pt x="35" y="67"/>
                  <a:pt x="35" y="67"/>
                  <a:pt x="35" y="67"/>
                </a:cubicBezTo>
                <a:cubicBezTo>
                  <a:pt x="13" y="67"/>
                  <a:pt x="13" y="67"/>
                  <a:pt x="13" y="67"/>
                </a:cubicBezTo>
                <a:cubicBezTo>
                  <a:pt x="12" y="67"/>
                  <a:pt x="11" y="66"/>
                  <a:pt x="11" y="64"/>
                </a:cubicBezTo>
                <a:cubicBezTo>
                  <a:pt x="11" y="64"/>
                  <a:pt x="11" y="64"/>
                  <a:pt x="11" y="64"/>
                </a:cubicBezTo>
                <a:cubicBezTo>
                  <a:pt x="11" y="62"/>
                  <a:pt x="11" y="62"/>
                  <a:pt x="11" y="62"/>
                </a:cubicBezTo>
                <a:cubicBezTo>
                  <a:pt x="5" y="62"/>
                  <a:pt x="5" y="62"/>
                  <a:pt x="5" y="62"/>
                </a:cubicBezTo>
                <a:cubicBezTo>
                  <a:pt x="5" y="62"/>
                  <a:pt x="5" y="62"/>
                  <a:pt x="5" y="62"/>
                </a:cubicBezTo>
                <a:cubicBezTo>
                  <a:pt x="3" y="62"/>
                  <a:pt x="2" y="61"/>
                  <a:pt x="2" y="60"/>
                </a:cubicBezTo>
                <a:cubicBezTo>
                  <a:pt x="1" y="59"/>
                  <a:pt x="0" y="57"/>
                  <a:pt x="0" y="56"/>
                </a:cubicBezTo>
                <a:cubicBezTo>
                  <a:pt x="0" y="51"/>
                  <a:pt x="0" y="51"/>
                  <a:pt x="0" y="51"/>
                </a:cubicBezTo>
                <a:cubicBezTo>
                  <a:pt x="0" y="48"/>
                  <a:pt x="1" y="45"/>
                  <a:pt x="2" y="43"/>
                </a:cubicBezTo>
                <a:cubicBezTo>
                  <a:pt x="4" y="38"/>
                  <a:pt x="8" y="35"/>
                  <a:pt x="11" y="31"/>
                </a:cubicBezTo>
                <a:cubicBezTo>
                  <a:pt x="11" y="31"/>
                  <a:pt x="11" y="31"/>
                  <a:pt x="11" y="31"/>
                </a:cubicBezTo>
                <a:cubicBezTo>
                  <a:pt x="11" y="31"/>
                  <a:pt x="11" y="31"/>
                  <a:pt x="11" y="31"/>
                </a:cubicBezTo>
                <a:cubicBezTo>
                  <a:pt x="8" y="28"/>
                  <a:pt x="6" y="23"/>
                  <a:pt x="6" y="18"/>
                </a:cubicBezTo>
                <a:cubicBezTo>
                  <a:pt x="6" y="8"/>
                  <a:pt x="14" y="0"/>
                  <a:pt x="24" y="0"/>
                </a:cubicBezTo>
                <a:close/>
                <a:moveTo>
                  <a:pt x="13" y="57"/>
                </a:moveTo>
                <a:cubicBezTo>
                  <a:pt x="13" y="57"/>
                  <a:pt x="13" y="57"/>
                  <a:pt x="13" y="57"/>
                </a:cubicBezTo>
                <a:cubicBezTo>
                  <a:pt x="13" y="50"/>
                  <a:pt x="13" y="50"/>
                  <a:pt x="13" y="50"/>
                </a:cubicBezTo>
                <a:cubicBezTo>
                  <a:pt x="13" y="49"/>
                  <a:pt x="13" y="48"/>
                  <a:pt x="14" y="48"/>
                </a:cubicBezTo>
                <a:cubicBezTo>
                  <a:pt x="15" y="48"/>
                  <a:pt x="16" y="49"/>
                  <a:pt x="16" y="50"/>
                </a:cubicBezTo>
                <a:cubicBezTo>
                  <a:pt x="16" y="59"/>
                  <a:pt x="16" y="59"/>
                  <a:pt x="16" y="59"/>
                </a:cubicBezTo>
                <a:cubicBezTo>
                  <a:pt x="16" y="59"/>
                  <a:pt x="16" y="59"/>
                  <a:pt x="16" y="59"/>
                </a:cubicBezTo>
                <a:cubicBezTo>
                  <a:pt x="16" y="62"/>
                  <a:pt x="16" y="62"/>
                  <a:pt x="16" y="62"/>
                </a:cubicBezTo>
                <a:cubicBezTo>
                  <a:pt x="32" y="62"/>
                  <a:pt x="32" y="62"/>
                  <a:pt x="32" y="62"/>
                </a:cubicBezTo>
                <a:cubicBezTo>
                  <a:pt x="32" y="59"/>
                  <a:pt x="32" y="59"/>
                  <a:pt x="32" y="59"/>
                </a:cubicBezTo>
                <a:cubicBezTo>
                  <a:pt x="32" y="59"/>
                  <a:pt x="32" y="59"/>
                  <a:pt x="32" y="59"/>
                </a:cubicBezTo>
                <a:cubicBezTo>
                  <a:pt x="32" y="59"/>
                  <a:pt x="32" y="59"/>
                  <a:pt x="32" y="59"/>
                </a:cubicBezTo>
                <a:cubicBezTo>
                  <a:pt x="32" y="50"/>
                  <a:pt x="32" y="50"/>
                  <a:pt x="32" y="50"/>
                </a:cubicBezTo>
                <a:cubicBezTo>
                  <a:pt x="32" y="49"/>
                  <a:pt x="33" y="48"/>
                  <a:pt x="34" y="48"/>
                </a:cubicBezTo>
                <a:cubicBezTo>
                  <a:pt x="35" y="48"/>
                  <a:pt x="35" y="49"/>
                  <a:pt x="35" y="50"/>
                </a:cubicBezTo>
                <a:cubicBezTo>
                  <a:pt x="35" y="57"/>
                  <a:pt x="35" y="57"/>
                  <a:pt x="35" y="57"/>
                </a:cubicBezTo>
                <a:cubicBezTo>
                  <a:pt x="42" y="57"/>
                  <a:pt x="42" y="57"/>
                  <a:pt x="42" y="57"/>
                </a:cubicBezTo>
                <a:cubicBezTo>
                  <a:pt x="42" y="57"/>
                  <a:pt x="42" y="56"/>
                  <a:pt x="42" y="56"/>
                </a:cubicBezTo>
                <a:cubicBezTo>
                  <a:pt x="42" y="51"/>
                  <a:pt x="42" y="51"/>
                  <a:pt x="42" y="51"/>
                </a:cubicBezTo>
                <a:cubicBezTo>
                  <a:pt x="42" y="49"/>
                  <a:pt x="42" y="47"/>
                  <a:pt x="41" y="45"/>
                </a:cubicBezTo>
                <a:cubicBezTo>
                  <a:pt x="41" y="45"/>
                  <a:pt x="41" y="45"/>
                  <a:pt x="41" y="45"/>
                </a:cubicBezTo>
                <a:cubicBezTo>
                  <a:pt x="41" y="45"/>
                  <a:pt x="41" y="45"/>
                  <a:pt x="41" y="45"/>
                </a:cubicBezTo>
                <a:cubicBezTo>
                  <a:pt x="40" y="41"/>
                  <a:pt x="35" y="37"/>
                  <a:pt x="32" y="34"/>
                </a:cubicBezTo>
                <a:cubicBezTo>
                  <a:pt x="30" y="36"/>
                  <a:pt x="27" y="37"/>
                  <a:pt x="24" y="37"/>
                </a:cubicBezTo>
                <a:cubicBezTo>
                  <a:pt x="21" y="37"/>
                  <a:pt x="18" y="36"/>
                  <a:pt x="16" y="34"/>
                </a:cubicBezTo>
                <a:cubicBezTo>
                  <a:pt x="13" y="37"/>
                  <a:pt x="8" y="41"/>
                  <a:pt x="7" y="45"/>
                </a:cubicBezTo>
                <a:cubicBezTo>
                  <a:pt x="6" y="47"/>
                  <a:pt x="6" y="49"/>
                  <a:pt x="6" y="51"/>
                </a:cubicBezTo>
                <a:cubicBezTo>
                  <a:pt x="6" y="56"/>
                  <a:pt x="6" y="56"/>
                  <a:pt x="6" y="56"/>
                </a:cubicBezTo>
                <a:cubicBezTo>
                  <a:pt x="6" y="56"/>
                  <a:pt x="6" y="57"/>
                  <a:pt x="6" y="57"/>
                </a:cubicBezTo>
                <a:cubicBezTo>
                  <a:pt x="13" y="57"/>
                  <a:pt x="13" y="57"/>
                  <a:pt x="13" y="57"/>
                </a:cubicBezTo>
                <a:close/>
                <a:moveTo>
                  <a:pt x="24" y="6"/>
                </a:moveTo>
                <a:cubicBezTo>
                  <a:pt x="24" y="6"/>
                  <a:pt x="24" y="6"/>
                  <a:pt x="24" y="6"/>
                </a:cubicBezTo>
                <a:cubicBezTo>
                  <a:pt x="17" y="6"/>
                  <a:pt x="11" y="11"/>
                  <a:pt x="11" y="18"/>
                </a:cubicBezTo>
                <a:cubicBezTo>
                  <a:pt x="11" y="26"/>
                  <a:pt x="17" y="31"/>
                  <a:pt x="24" y="31"/>
                </a:cubicBezTo>
                <a:cubicBezTo>
                  <a:pt x="31" y="31"/>
                  <a:pt x="37" y="26"/>
                  <a:pt x="37" y="18"/>
                </a:cubicBezTo>
                <a:cubicBezTo>
                  <a:pt x="37" y="11"/>
                  <a:pt x="31" y="6"/>
                  <a:pt x="24"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8" name="Freeform 60"/>
          <p:cNvSpPr>
            <a:spLocks/>
          </p:cNvSpPr>
          <p:nvPr/>
        </p:nvSpPr>
        <p:spPr bwMode="auto">
          <a:xfrm>
            <a:off x="3466952" y="4951759"/>
            <a:ext cx="750094" cy="89297"/>
          </a:xfrm>
          <a:custGeom>
            <a:avLst/>
            <a:gdLst>
              <a:gd name="T0" fmla="*/ 336 w 336"/>
              <a:gd name="T1" fmla="*/ 0 h 40"/>
              <a:gd name="T2" fmla="*/ 0 w 336"/>
              <a:gd name="T3" fmla="*/ 0 h 40"/>
              <a:gd name="T4" fmla="*/ 0 w 336"/>
              <a:gd name="T5" fmla="*/ 40 h 40"/>
              <a:gd name="T6" fmla="*/ 300 w 336"/>
              <a:gd name="T7" fmla="*/ 40 h 40"/>
              <a:gd name="T8" fmla="*/ 336 w 336"/>
              <a:gd name="T9" fmla="*/ 0 h 40"/>
            </a:gdLst>
            <a:ahLst/>
            <a:cxnLst>
              <a:cxn ang="0">
                <a:pos x="T0" y="T1"/>
              </a:cxn>
              <a:cxn ang="0">
                <a:pos x="T2" y="T3"/>
              </a:cxn>
              <a:cxn ang="0">
                <a:pos x="T4" y="T5"/>
              </a:cxn>
              <a:cxn ang="0">
                <a:pos x="T6" y="T7"/>
              </a:cxn>
              <a:cxn ang="0">
                <a:pos x="T8" y="T9"/>
              </a:cxn>
            </a:cxnLst>
            <a:rect l="0" t="0" r="r" b="b"/>
            <a:pathLst>
              <a:path w="336" h="40">
                <a:moveTo>
                  <a:pt x="336" y="0"/>
                </a:moveTo>
                <a:lnTo>
                  <a:pt x="0" y="0"/>
                </a:lnTo>
                <a:lnTo>
                  <a:pt x="0" y="40"/>
                </a:lnTo>
                <a:lnTo>
                  <a:pt x="300" y="40"/>
                </a:lnTo>
                <a:lnTo>
                  <a:pt x="336" y="0"/>
                </a:lnTo>
                <a:close/>
              </a:path>
            </a:pathLst>
          </a:custGeom>
          <a:solidFill>
            <a:schemeClr val="bg1">
              <a:lumMod val="50000"/>
            </a:schemeClr>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69" name="Freeform 61"/>
          <p:cNvSpPr>
            <a:spLocks/>
          </p:cNvSpPr>
          <p:nvPr/>
        </p:nvSpPr>
        <p:spPr bwMode="auto">
          <a:xfrm>
            <a:off x="3466952" y="4286498"/>
            <a:ext cx="669727" cy="754559"/>
          </a:xfrm>
          <a:custGeom>
            <a:avLst/>
            <a:gdLst>
              <a:gd name="T0" fmla="*/ 137 w 148"/>
              <a:gd name="T1" fmla="*/ 0 h 167"/>
              <a:gd name="T2" fmla="*/ 11 w 148"/>
              <a:gd name="T3" fmla="*/ 0 h 167"/>
              <a:gd name="T4" fmla="*/ 0 w 148"/>
              <a:gd name="T5" fmla="*/ 12 h 167"/>
              <a:gd name="T6" fmla="*/ 0 w 148"/>
              <a:gd name="T7" fmla="*/ 110 h 167"/>
              <a:gd name="T8" fmla="*/ 0 w 148"/>
              <a:gd name="T9" fmla="*/ 156 h 167"/>
              <a:gd name="T10" fmla="*/ 0 w 148"/>
              <a:gd name="T11" fmla="*/ 167 h 167"/>
              <a:gd name="T12" fmla="*/ 11 w 148"/>
              <a:gd name="T13" fmla="*/ 167 h 167"/>
              <a:gd name="T14" fmla="*/ 137 w 148"/>
              <a:gd name="T15" fmla="*/ 167 h 167"/>
              <a:gd name="T16" fmla="*/ 148 w 148"/>
              <a:gd name="T17" fmla="*/ 167 h 167"/>
              <a:gd name="T18" fmla="*/ 148 w 148"/>
              <a:gd name="T19" fmla="*/ 156 h 167"/>
              <a:gd name="T20" fmla="*/ 148 w 148"/>
              <a:gd name="T21" fmla="*/ 110 h 167"/>
              <a:gd name="T22" fmla="*/ 148 w 148"/>
              <a:gd name="T23" fmla="*/ 12 h 167"/>
              <a:gd name="T24" fmla="*/ 137 w 148"/>
              <a:gd name="T2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8" h="167">
                <a:moveTo>
                  <a:pt x="137" y="0"/>
                </a:moveTo>
                <a:cubicBezTo>
                  <a:pt x="11" y="0"/>
                  <a:pt x="11" y="0"/>
                  <a:pt x="11" y="0"/>
                </a:cubicBezTo>
                <a:cubicBezTo>
                  <a:pt x="5" y="0"/>
                  <a:pt x="0" y="5"/>
                  <a:pt x="0" y="12"/>
                </a:cubicBezTo>
                <a:cubicBezTo>
                  <a:pt x="0" y="110"/>
                  <a:pt x="0" y="110"/>
                  <a:pt x="0" y="110"/>
                </a:cubicBezTo>
                <a:cubicBezTo>
                  <a:pt x="0" y="156"/>
                  <a:pt x="0" y="156"/>
                  <a:pt x="0" y="156"/>
                </a:cubicBezTo>
                <a:cubicBezTo>
                  <a:pt x="0" y="167"/>
                  <a:pt x="0" y="167"/>
                  <a:pt x="0" y="167"/>
                </a:cubicBezTo>
                <a:cubicBezTo>
                  <a:pt x="11" y="167"/>
                  <a:pt x="11" y="167"/>
                  <a:pt x="11" y="167"/>
                </a:cubicBezTo>
                <a:cubicBezTo>
                  <a:pt x="137" y="167"/>
                  <a:pt x="137" y="167"/>
                  <a:pt x="137" y="167"/>
                </a:cubicBezTo>
                <a:cubicBezTo>
                  <a:pt x="148" y="167"/>
                  <a:pt x="148" y="167"/>
                  <a:pt x="148" y="167"/>
                </a:cubicBezTo>
                <a:cubicBezTo>
                  <a:pt x="148" y="156"/>
                  <a:pt x="148" y="156"/>
                  <a:pt x="148" y="156"/>
                </a:cubicBezTo>
                <a:cubicBezTo>
                  <a:pt x="148" y="110"/>
                  <a:pt x="148" y="110"/>
                  <a:pt x="148" y="110"/>
                </a:cubicBezTo>
                <a:cubicBezTo>
                  <a:pt x="148" y="12"/>
                  <a:pt x="148" y="12"/>
                  <a:pt x="148" y="12"/>
                </a:cubicBezTo>
                <a:cubicBezTo>
                  <a:pt x="148" y="5"/>
                  <a:pt x="143" y="0"/>
                  <a:pt x="137" y="0"/>
                </a:cubicBezTo>
                <a:close/>
              </a:path>
            </a:pathLst>
          </a:custGeom>
          <a:solidFill>
            <a:schemeClr val="accent3"/>
          </a:solidFill>
          <a:ln>
            <a:noFill/>
          </a:ln>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470" name="Freeform 62"/>
          <p:cNvSpPr>
            <a:spLocks noEditPoints="1"/>
          </p:cNvSpPr>
          <p:nvPr/>
        </p:nvSpPr>
        <p:spPr bwMode="auto">
          <a:xfrm>
            <a:off x="3656708" y="4520903"/>
            <a:ext cx="290215" cy="285750"/>
          </a:xfrm>
          <a:custGeom>
            <a:avLst/>
            <a:gdLst>
              <a:gd name="T0" fmla="*/ 50 w 64"/>
              <a:gd name="T1" fmla="*/ 3 h 63"/>
              <a:gd name="T2" fmla="*/ 43 w 64"/>
              <a:gd name="T3" fmla="*/ 0 h 63"/>
              <a:gd name="T4" fmla="*/ 1 w 64"/>
              <a:gd name="T5" fmla="*/ 38 h 63"/>
              <a:gd name="T6" fmla="*/ 1 w 64"/>
              <a:gd name="T7" fmla="*/ 38 h 63"/>
              <a:gd name="T8" fmla="*/ 1 w 64"/>
              <a:gd name="T9" fmla="*/ 38 h 63"/>
              <a:gd name="T10" fmla="*/ 1 w 64"/>
              <a:gd name="T11" fmla="*/ 38 h 63"/>
              <a:gd name="T12" fmla="*/ 1 w 64"/>
              <a:gd name="T13" fmla="*/ 38 h 63"/>
              <a:gd name="T14" fmla="*/ 1 w 64"/>
              <a:gd name="T15" fmla="*/ 38 h 63"/>
              <a:gd name="T16" fmla="*/ 1 w 64"/>
              <a:gd name="T17" fmla="*/ 38 h 63"/>
              <a:gd name="T18" fmla="*/ 1 w 64"/>
              <a:gd name="T19" fmla="*/ 38 h 63"/>
              <a:gd name="T20" fmla="*/ 0 w 64"/>
              <a:gd name="T21" fmla="*/ 38 h 63"/>
              <a:gd name="T22" fmla="*/ 0 w 64"/>
              <a:gd name="T23" fmla="*/ 39 h 63"/>
              <a:gd name="T24" fmla="*/ 0 w 64"/>
              <a:gd name="T25" fmla="*/ 39 h 63"/>
              <a:gd name="T26" fmla="*/ 0 w 64"/>
              <a:gd name="T27" fmla="*/ 39 h 63"/>
              <a:gd name="T28" fmla="*/ 0 w 64"/>
              <a:gd name="T29" fmla="*/ 39 h 63"/>
              <a:gd name="T30" fmla="*/ 0 w 64"/>
              <a:gd name="T31" fmla="*/ 39 h 63"/>
              <a:gd name="T32" fmla="*/ 0 w 64"/>
              <a:gd name="T33" fmla="*/ 39 h 63"/>
              <a:gd name="T34" fmla="*/ 0 w 64"/>
              <a:gd name="T35" fmla="*/ 39 h 63"/>
              <a:gd name="T36" fmla="*/ 0 w 64"/>
              <a:gd name="T37" fmla="*/ 39 h 63"/>
              <a:gd name="T38" fmla="*/ 0 w 64"/>
              <a:gd name="T39" fmla="*/ 39 h 63"/>
              <a:gd name="T40" fmla="*/ 24 w 64"/>
              <a:gd name="T41" fmla="*/ 63 h 63"/>
              <a:gd name="T42" fmla="*/ 24 w 64"/>
              <a:gd name="T43" fmla="*/ 63 h 63"/>
              <a:gd name="T44" fmla="*/ 25 w 64"/>
              <a:gd name="T45" fmla="*/ 63 h 63"/>
              <a:gd name="T46" fmla="*/ 25 w 64"/>
              <a:gd name="T47" fmla="*/ 63 h 63"/>
              <a:gd name="T48" fmla="*/ 25 w 64"/>
              <a:gd name="T49" fmla="*/ 63 h 63"/>
              <a:gd name="T50" fmla="*/ 25 w 64"/>
              <a:gd name="T51" fmla="*/ 63 h 63"/>
              <a:gd name="T52" fmla="*/ 25 w 64"/>
              <a:gd name="T53" fmla="*/ 63 h 63"/>
              <a:gd name="T54" fmla="*/ 26 w 64"/>
              <a:gd name="T55" fmla="*/ 63 h 63"/>
              <a:gd name="T56" fmla="*/ 26 w 64"/>
              <a:gd name="T57" fmla="*/ 63 h 63"/>
              <a:gd name="T58" fmla="*/ 26 w 64"/>
              <a:gd name="T59" fmla="*/ 63 h 63"/>
              <a:gd name="T60" fmla="*/ 61 w 64"/>
              <a:gd name="T61" fmla="*/ 28 h 63"/>
              <a:gd name="T62" fmla="*/ 32 w 64"/>
              <a:gd name="T63" fmla="*/ 15 h 63"/>
              <a:gd name="T64" fmla="*/ 10 w 64"/>
              <a:gd name="T65" fmla="*/ 43 h 63"/>
              <a:gd name="T66" fmla="*/ 6 w 64"/>
              <a:gd name="T67" fmla="*/ 58 h 63"/>
              <a:gd name="T68" fmla="*/ 18 w 64"/>
              <a:gd name="T69" fmla="*/ 58 h 63"/>
              <a:gd name="T70" fmla="*/ 12 w 64"/>
              <a:gd name="T71" fmla="*/ 45 h 63"/>
              <a:gd name="T72" fmla="*/ 19 w 64"/>
              <a:gd name="T73" fmla="*/ 52 h 63"/>
              <a:gd name="T74" fmla="*/ 24 w 64"/>
              <a:gd name="T75" fmla="*/ 57 h 63"/>
              <a:gd name="T76" fmla="*/ 49 w 64"/>
              <a:gd name="T77" fmla="*/ 32 h 63"/>
              <a:gd name="T78" fmla="*/ 58 w 64"/>
              <a:gd name="T79" fmla="*/ 21 h 63"/>
              <a:gd name="T80" fmla="*/ 53 w 64"/>
              <a:gd name="T81" fmla="*/ 28 h 63"/>
              <a:gd name="T82" fmla="*/ 37 w 64"/>
              <a:gd name="T83" fmla="*/ 9 h 63"/>
              <a:gd name="T84" fmla="*/ 43 w 64"/>
              <a:gd name="T85" fmla="*/ 5 h 63"/>
              <a:gd name="T86" fmla="*/ 58 w 64"/>
              <a:gd name="T87" fmla="*/ 2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63">
                <a:moveTo>
                  <a:pt x="64" y="21"/>
                </a:moveTo>
                <a:cubicBezTo>
                  <a:pt x="64" y="18"/>
                  <a:pt x="63" y="16"/>
                  <a:pt x="61" y="14"/>
                </a:cubicBezTo>
                <a:cubicBezTo>
                  <a:pt x="50" y="3"/>
                  <a:pt x="50" y="3"/>
                  <a:pt x="50" y="3"/>
                </a:cubicBezTo>
                <a:cubicBezTo>
                  <a:pt x="48" y="1"/>
                  <a:pt x="45" y="0"/>
                  <a:pt x="43" y="0"/>
                </a:cubicBezTo>
                <a:cubicBezTo>
                  <a:pt x="43" y="0"/>
                  <a:pt x="43" y="0"/>
                  <a:pt x="43" y="0"/>
                </a:cubicBezTo>
                <a:cubicBezTo>
                  <a:pt x="43" y="0"/>
                  <a:pt x="43" y="0"/>
                  <a:pt x="43" y="0"/>
                </a:cubicBezTo>
                <a:cubicBezTo>
                  <a:pt x="40" y="0"/>
                  <a:pt x="38" y="1"/>
                  <a:pt x="36" y="3"/>
                </a:cubicBezTo>
                <a:cubicBezTo>
                  <a:pt x="24" y="14"/>
                  <a:pt x="13" y="26"/>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0" y="38"/>
                  <a:pt x="0" y="38"/>
                  <a:pt x="0" y="38"/>
                </a:cubicBezTo>
                <a:cubicBezTo>
                  <a:pt x="0" y="38"/>
                  <a:pt x="0" y="38"/>
                  <a:pt x="0" y="38"/>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61"/>
                  <a:pt x="0" y="61"/>
                  <a:pt x="0" y="61"/>
                </a:cubicBezTo>
                <a:cubicBezTo>
                  <a:pt x="0" y="62"/>
                  <a:pt x="1" y="63"/>
                  <a:pt x="3" y="63"/>
                </a:cubicBezTo>
                <a:cubicBezTo>
                  <a:pt x="24" y="63"/>
                  <a:pt x="24" y="63"/>
                  <a:pt x="24" y="63"/>
                </a:cubicBezTo>
                <a:cubicBezTo>
                  <a:pt x="24" y="63"/>
                  <a:pt x="24" y="63"/>
                  <a:pt x="24" y="63"/>
                </a:cubicBezTo>
                <a:cubicBezTo>
                  <a:pt x="24" y="63"/>
                  <a:pt x="24" y="63"/>
                  <a:pt x="24" y="63"/>
                </a:cubicBezTo>
                <a:cubicBezTo>
                  <a:pt x="24" y="63"/>
                  <a:pt x="24" y="63"/>
                  <a:pt x="24" y="63"/>
                </a:cubicBezTo>
                <a:cubicBezTo>
                  <a:pt x="24" y="63"/>
                  <a:pt x="24" y="63"/>
                  <a:pt x="24"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5" y="63"/>
                  <a:pt x="25" y="63"/>
                  <a:pt x="25"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26" y="63"/>
                  <a:pt x="26" y="63"/>
                  <a:pt x="26" y="63"/>
                </a:cubicBezTo>
                <a:cubicBezTo>
                  <a:pt x="38" y="51"/>
                  <a:pt x="49" y="39"/>
                  <a:pt x="61" y="28"/>
                </a:cubicBezTo>
                <a:cubicBezTo>
                  <a:pt x="63" y="26"/>
                  <a:pt x="64" y="23"/>
                  <a:pt x="64" y="21"/>
                </a:cubicBezTo>
                <a:cubicBezTo>
                  <a:pt x="64" y="21"/>
                  <a:pt x="64" y="21"/>
                  <a:pt x="64" y="21"/>
                </a:cubicBezTo>
                <a:close/>
                <a:moveTo>
                  <a:pt x="32" y="15"/>
                </a:moveTo>
                <a:cubicBezTo>
                  <a:pt x="32" y="15"/>
                  <a:pt x="32" y="15"/>
                  <a:pt x="32" y="15"/>
                </a:cubicBezTo>
                <a:cubicBezTo>
                  <a:pt x="35" y="18"/>
                  <a:pt x="35" y="18"/>
                  <a:pt x="35" y="18"/>
                </a:cubicBezTo>
                <a:cubicBezTo>
                  <a:pt x="10" y="43"/>
                  <a:pt x="10" y="43"/>
                  <a:pt x="10" y="43"/>
                </a:cubicBezTo>
                <a:cubicBezTo>
                  <a:pt x="7" y="40"/>
                  <a:pt x="7" y="40"/>
                  <a:pt x="7" y="40"/>
                </a:cubicBezTo>
                <a:cubicBezTo>
                  <a:pt x="32" y="15"/>
                  <a:pt x="32" y="15"/>
                  <a:pt x="32" y="15"/>
                </a:cubicBezTo>
                <a:close/>
                <a:moveTo>
                  <a:pt x="6" y="58"/>
                </a:moveTo>
                <a:cubicBezTo>
                  <a:pt x="6" y="58"/>
                  <a:pt x="6" y="58"/>
                  <a:pt x="6" y="58"/>
                </a:cubicBezTo>
                <a:cubicBezTo>
                  <a:pt x="6" y="46"/>
                  <a:pt x="6" y="46"/>
                  <a:pt x="6" y="46"/>
                </a:cubicBezTo>
                <a:cubicBezTo>
                  <a:pt x="18" y="58"/>
                  <a:pt x="18" y="58"/>
                  <a:pt x="18" y="58"/>
                </a:cubicBezTo>
                <a:cubicBezTo>
                  <a:pt x="6" y="58"/>
                  <a:pt x="6" y="58"/>
                  <a:pt x="6" y="58"/>
                </a:cubicBezTo>
                <a:close/>
                <a:moveTo>
                  <a:pt x="12" y="45"/>
                </a:moveTo>
                <a:cubicBezTo>
                  <a:pt x="12" y="45"/>
                  <a:pt x="12" y="45"/>
                  <a:pt x="12" y="45"/>
                </a:cubicBezTo>
                <a:cubicBezTo>
                  <a:pt x="37" y="20"/>
                  <a:pt x="37" y="20"/>
                  <a:pt x="37" y="20"/>
                </a:cubicBezTo>
                <a:cubicBezTo>
                  <a:pt x="44" y="27"/>
                  <a:pt x="44" y="27"/>
                  <a:pt x="44" y="27"/>
                </a:cubicBezTo>
                <a:cubicBezTo>
                  <a:pt x="19" y="52"/>
                  <a:pt x="19" y="52"/>
                  <a:pt x="19" y="52"/>
                </a:cubicBezTo>
                <a:cubicBezTo>
                  <a:pt x="12" y="45"/>
                  <a:pt x="12" y="45"/>
                  <a:pt x="12" y="45"/>
                </a:cubicBezTo>
                <a:close/>
                <a:moveTo>
                  <a:pt x="24" y="57"/>
                </a:moveTo>
                <a:cubicBezTo>
                  <a:pt x="24" y="57"/>
                  <a:pt x="24" y="57"/>
                  <a:pt x="24" y="57"/>
                </a:cubicBezTo>
                <a:cubicBezTo>
                  <a:pt x="21" y="54"/>
                  <a:pt x="21" y="54"/>
                  <a:pt x="21" y="54"/>
                </a:cubicBezTo>
                <a:cubicBezTo>
                  <a:pt x="46" y="29"/>
                  <a:pt x="46" y="29"/>
                  <a:pt x="46" y="29"/>
                </a:cubicBezTo>
                <a:cubicBezTo>
                  <a:pt x="49" y="32"/>
                  <a:pt x="49" y="32"/>
                  <a:pt x="49" y="32"/>
                </a:cubicBezTo>
                <a:cubicBezTo>
                  <a:pt x="24" y="57"/>
                  <a:pt x="24" y="57"/>
                  <a:pt x="24" y="57"/>
                </a:cubicBezTo>
                <a:close/>
                <a:moveTo>
                  <a:pt x="58" y="21"/>
                </a:moveTo>
                <a:cubicBezTo>
                  <a:pt x="58" y="21"/>
                  <a:pt x="58" y="21"/>
                  <a:pt x="58" y="21"/>
                </a:cubicBezTo>
                <a:cubicBezTo>
                  <a:pt x="58" y="21"/>
                  <a:pt x="58" y="21"/>
                  <a:pt x="58" y="21"/>
                </a:cubicBezTo>
                <a:cubicBezTo>
                  <a:pt x="58" y="22"/>
                  <a:pt x="58" y="23"/>
                  <a:pt x="57" y="24"/>
                </a:cubicBezTo>
                <a:cubicBezTo>
                  <a:pt x="53" y="28"/>
                  <a:pt x="53" y="28"/>
                  <a:pt x="53" y="28"/>
                </a:cubicBezTo>
                <a:cubicBezTo>
                  <a:pt x="35" y="11"/>
                  <a:pt x="35" y="11"/>
                  <a:pt x="35" y="11"/>
                </a:cubicBezTo>
                <a:cubicBezTo>
                  <a:pt x="36" y="11"/>
                  <a:pt x="36" y="11"/>
                  <a:pt x="36" y="11"/>
                </a:cubicBezTo>
                <a:cubicBezTo>
                  <a:pt x="37" y="9"/>
                  <a:pt x="37" y="9"/>
                  <a:pt x="37" y="9"/>
                </a:cubicBezTo>
                <a:cubicBezTo>
                  <a:pt x="40" y="7"/>
                  <a:pt x="40" y="7"/>
                  <a:pt x="40" y="7"/>
                </a:cubicBezTo>
                <a:cubicBezTo>
                  <a:pt x="41" y="6"/>
                  <a:pt x="42" y="5"/>
                  <a:pt x="43" y="5"/>
                </a:cubicBezTo>
                <a:cubicBezTo>
                  <a:pt x="43" y="5"/>
                  <a:pt x="43" y="5"/>
                  <a:pt x="43" y="5"/>
                </a:cubicBezTo>
                <a:cubicBezTo>
                  <a:pt x="44" y="5"/>
                  <a:pt x="45" y="6"/>
                  <a:pt x="46" y="7"/>
                </a:cubicBezTo>
                <a:cubicBezTo>
                  <a:pt x="57" y="18"/>
                  <a:pt x="57" y="18"/>
                  <a:pt x="57" y="18"/>
                </a:cubicBezTo>
                <a:cubicBezTo>
                  <a:pt x="58" y="18"/>
                  <a:pt x="58" y="20"/>
                  <a:pt x="58" y="21"/>
                </a:cubicBezTo>
                <a:cubicBezTo>
                  <a:pt x="58" y="21"/>
                  <a:pt x="58" y="21"/>
                  <a:pt x="5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155657" y="5693098"/>
            <a:ext cx="5032618" cy="498598"/>
          </a:xfrm>
          <a:prstGeom prst="rect">
            <a:avLst/>
          </a:prstGeom>
          <a:noFill/>
        </p:spPr>
        <p:txBody>
          <a:bodyPr wrap="square" lIns="0" tIns="0" rIns="0" bIns="0" rtlCol="0">
            <a:spAutoFit/>
          </a:bodyPr>
          <a:lstStyle/>
          <a:p>
            <a:pPr>
              <a:lnSpc>
                <a:spcPct val="120000"/>
              </a:lnSpc>
            </a:pPr>
            <a:r>
              <a:rPr lang="en-US" altLang="zh-CN"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1155656" y="5402713"/>
            <a:ext cx="1436291" cy="246221"/>
          </a:xfrm>
          <a:prstGeom prst="rect">
            <a:avLst/>
          </a:prstGeom>
          <a:noFill/>
        </p:spPr>
        <p:txBody>
          <a:bodyPr wrap="none" lIns="0" tIns="0" rIns="0" bIns="0" rtlCol="0">
            <a:spAutoFit/>
          </a:bodyPr>
          <a:lstStyle/>
          <a:p>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682498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446"/>
                                        </p:tgtEl>
                                        <p:attrNameLst>
                                          <p:attrName>style.visibility</p:attrName>
                                        </p:attrNameLst>
                                      </p:cBhvr>
                                      <p:to>
                                        <p:strVal val="visible"/>
                                      </p:to>
                                    </p:set>
                                    <p:animEffect transition="in" filter="wipe(up)">
                                      <p:cBhvr>
                                        <p:cTn id="7" dur="500"/>
                                        <p:tgtEl>
                                          <p:spTgt spid="1744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7452"/>
                                        </p:tgtEl>
                                        <p:attrNameLst>
                                          <p:attrName>style.visibility</p:attrName>
                                        </p:attrNameLst>
                                      </p:cBhvr>
                                      <p:to>
                                        <p:strVal val="visible"/>
                                      </p:to>
                                    </p:set>
                                    <p:animEffect transition="in" filter="wipe(up)">
                                      <p:cBhvr>
                                        <p:cTn id="11" dur="500"/>
                                        <p:tgtEl>
                                          <p:spTgt spid="17452"/>
                                        </p:tgtEl>
                                      </p:cBhvr>
                                    </p:animEffect>
                                  </p:childTnLst>
                                </p:cTn>
                              </p:par>
                              <p:par>
                                <p:cTn id="12" presetID="22" presetClass="entr" presetSubtype="4" fill="hold" grpId="0" nodeType="withEffect">
                                  <p:stCondLst>
                                    <p:cond delay="250"/>
                                  </p:stCondLst>
                                  <p:childTnLst>
                                    <p:set>
                                      <p:cBhvr>
                                        <p:cTn id="13" dur="1" fill="hold">
                                          <p:stCondLst>
                                            <p:cond delay="0"/>
                                          </p:stCondLst>
                                        </p:cTn>
                                        <p:tgtEl>
                                          <p:spTgt spid="17453"/>
                                        </p:tgtEl>
                                        <p:attrNameLst>
                                          <p:attrName>style.visibility</p:attrName>
                                        </p:attrNameLst>
                                      </p:cBhvr>
                                      <p:to>
                                        <p:strVal val="visible"/>
                                      </p:to>
                                    </p:set>
                                    <p:animEffect transition="in" filter="wipe(down)">
                                      <p:cBhvr>
                                        <p:cTn id="14" dur="500"/>
                                        <p:tgtEl>
                                          <p:spTgt spid="17453"/>
                                        </p:tgtEl>
                                      </p:cBhvr>
                                    </p:animEffect>
                                  </p:childTnLst>
                                </p:cTn>
                              </p:par>
                            </p:childTnLst>
                          </p:cTn>
                        </p:par>
                        <p:par>
                          <p:cTn id="15" fill="hold">
                            <p:stCondLst>
                              <p:cond delay="1250"/>
                            </p:stCondLst>
                            <p:childTnLst>
                              <p:par>
                                <p:cTn id="16" presetID="10" presetClass="entr" presetSubtype="0" fill="hold" grpId="0" nodeType="afterEffect">
                                  <p:stCondLst>
                                    <p:cond delay="0"/>
                                  </p:stCondLst>
                                  <p:childTnLst>
                                    <p:set>
                                      <p:cBhvr>
                                        <p:cTn id="17" dur="1" fill="hold">
                                          <p:stCondLst>
                                            <p:cond delay="0"/>
                                          </p:stCondLst>
                                        </p:cTn>
                                        <p:tgtEl>
                                          <p:spTgt spid="17454"/>
                                        </p:tgtEl>
                                        <p:attrNameLst>
                                          <p:attrName>style.visibility</p:attrName>
                                        </p:attrNameLst>
                                      </p:cBhvr>
                                      <p:to>
                                        <p:strVal val="visible"/>
                                      </p:to>
                                    </p:set>
                                    <p:animEffect transition="in" filter="fade">
                                      <p:cBhvr>
                                        <p:cTn id="18" dur="500"/>
                                        <p:tgtEl>
                                          <p:spTgt spid="17454"/>
                                        </p:tgtEl>
                                      </p:cBhvr>
                                    </p:animEffect>
                                  </p:childTnLst>
                                </p:cTn>
                              </p:par>
                            </p:childTnLst>
                          </p:cTn>
                        </p:par>
                        <p:par>
                          <p:cTn id="19" fill="hold">
                            <p:stCondLst>
                              <p:cond delay="1750"/>
                            </p:stCondLst>
                            <p:childTnLst>
                              <p:par>
                                <p:cTn id="20" presetID="22" presetClass="entr" presetSubtype="1" fill="hold" grpId="0" nodeType="afterEffect">
                                  <p:stCondLst>
                                    <p:cond delay="0"/>
                                  </p:stCondLst>
                                  <p:childTnLst>
                                    <p:set>
                                      <p:cBhvr>
                                        <p:cTn id="21" dur="1" fill="hold">
                                          <p:stCondLst>
                                            <p:cond delay="0"/>
                                          </p:stCondLst>
                                        </p:cTn>
                                        <p:tgtEl>
                                          <p:spTgt spid="17456"/>
                                        </p:tgtEl>
                                        <p:attrNameLst>
                                          <p:attrName>style.visibility</p:attrName>
                                        </p:attrNameLst>
                                      </p:cBhvr>
                                      <p:to>
                                        <p:strVal val="visible"/>
                                      </p:to>
                                    </p:set>
                                    <p:animEffect transition="in" filter="wipe(up)">
                                      <p:cBhvr>
                                        <p:cTn id="22" dur="500"/>
                                        <p:tgtEl>
                                          <p:spTgt spid="17456"/>
                                        </p:tgtEl>
                                      </p:cBhvr>
                                    </p:animEffect>
                                  </p:childTnLst>
                                </p:cTn>
                              </p:par>
                              <p:par>
                                <p:cTn id="23" presetID="22" presetClass="entr" presetSubtype="4" fill="hold" grpId="0" nodeType="withEffect">
                                  <p:stCondLst>
                                    <p:cond delay="250"/>
                                  </p:stCondLst>
                                  <p:childTnLst>
                                    <p:set>
                                      <p:cBhvr>
                                        <p:cTn id="24" dur="1" fill="hold">
                                          <p:stCondLst>
                                            <p:cond delay="0"/>
                                          </p:stCondLst>
                                        </p:cTn>
                                        <p:tgtEl>
                                          <p:spTgt spid="17457"/>
                                        </p:tgtEl>
                                        <p:attrNameLst>
                                          <p:attrName>style.visibility</p:attrName>
                                        </p:attrNameLst>
                                      </p:cBhvr>
                                      <p:to>
                                        <p:strVal val="visible"/>
                                      </p:to>
                                    </p:set>
                                    <p:animEffect transition="in" filter="wipe(down)">
                                      <p:cBhvr>
                                        <p:cTn id="25" dur="500"/>
                                        <p:tgtEl>
                                          <p:spTgt spid="1745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7458"/>
                                        </p:tgtEl>
                                        <p:attrNameLst>
                                          <p:attrName>style.visibility</p:attrName>
                                        </p:attrNameLst>
                                      </p:cBhvr>
                                      <p:to>
                                        <p:strVal val="visible"/>
                                      </p:to>
                                    </p:set>
                                    <p:animEffect transition="in" filter="fade">
                                      <p:cBhvr>
                                        <p:cTn id="29" dur="500"/>
                                        <p:tgtEl>
                                          <p:spTgt spid="1745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17468"/>
                                        </p:tgtEl>
                                        <p:attrNameLst>
                                          <p:attrName>style.visibility</p:attrName>
                                        </p:attrNameLst>
                                      </p:cBhvr>
                                      <p:to>
                                        <p:strVal val="visible"/>
                                      </p:to>
                                    </p:set>
                                    <p:animEffect transition="in" filter="wipe(up)">
                                      <p:cBhvr>
                                        <p:cTn id="33" dur="500"/>
                                        <p:tgtEl>
                                          <p:spTgt spid="17468"/>
                                        </p:tgtEl>
                                      </p:cBhvr>
                                    </p:animEffect>
                                  </p:childTnLst>
                                </p:cTn>
                              </p:par>
                              <p:par>
                                <p:cTn id="34" presetID="22" presetClass="entr" presetSubtype="4" fill="hold" grpId="0" nodeType="withEffect">
                                  <p:stCondLst>
                                    <p:cond delay="250"/>
                                  </p:stCondLst>
                                  <p:childTnLst>
                                    <p:set>
                                      <p:cBhvr>
                                        <p:cTn id="35" dur="1" fill="hold">
                                          <p:stCondLst>
                                            <p:cond delay="0"/>
                                          </p:stCondLst>
                                        </p:cTn>
                                        <p:tgtEl>
                                          <p:spTgt spid="17469"/>
                                        </p:tgtEl>
                                        <p:attrNameLst>
                                          <p:attrName>style.visibility</p:attrName>
                                        </p:attrNameLst>
                                      </p:cBhvr>
                                      <p:to>
                                        <p:strVal val="visible"/>
                                      </p:to>
                                    </p:set>
                                    <p:animEffect transition="in" filter="wipe(down)">
                                      <p:cBhvr>
                                        <p:cTn id="36" dur="500"/>
                                        <p:tgtEl>
                                          <p:spTgt spid="17469"/>
                                        </p:tgtEl>
                                      </p:cBhvr>
                                    </p:animEffect>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7470"/>
                                        </p:tgtEl>
                                        <p:attrNameLst>
                                          <p:attrName>style.visibility</p:attrName>
                                        </p:attrNameLst>
                                      </p:cBhvr>
                                      <p:to>
                                        <p:strVal val="visible"/>
                                      </p:to>
                                    </p:set>
                                    <p:animEffect transition="in" filter="fade">
                                      <p:cBhvr>
                                        <p:cTn id="40" dur="500"/>
                                        <p:tgtEl>
                                          <p:spTgt spid="17470"/>
                                        </p:tgtEl>
                                      </p:cBhvr>
                                    </p:animEffect>
                                  </p:childTnLst>
                                </p:cTn>
                              </p:par>
                            </p:childTnLst>
                          </p:cTn>
                        </p:par>
                        <p:par>
                          <p:cTn id="41" fill="hold">
                            <p:stCondLst>
                              <p:cond delay="4250"/>
                            </p:stCondLst>
                            <p:childTnLst>
                              <p:par>
                                <p:cTn id="42" presetID="22" presetClass="entr" presetSubtype="1" fill="hold" grpId="0" nodeType="afterEffect">
                                  <p:stCondLst>
                                    <p:cond delay="0"/>
                                  </p:stCondLst>
                                  <p:childTnLst>
                                    <p:set>
                                      <p:cBhvr>
                                        <p:cTn id="43" dur="1" fill="hold">
                                          <p:stCondLst>
                                            <p:cond delay="0"/>
                                          </p:stCondLst>
                                        </p:cTn>
                                        <p:tgtEl>
                                          <p:spTgt spid="17464"/>
                                        </p:tgtEl>
                                        <p:attrNameLst>
                                          <p:attrName>style.visibility</p:attrName>
                                        </p:attrNameLst>
                                      </p:cBhvr>
                                      <p:to>
                                        <p:strVal val="visible"/>
                                      </p:to>
                                    </p:set>
                                    <p:animEffect transition="in" filter="wipe(up)">
                                      <p:cBhvr>
                                        <p:cTn id="44" dur="500"/>
                                        <p:tgtEl>
                                          <p:spTgt spid="17464"/>
                                        </p:tgtEl>
                                      </p:cBhvr>
                                    </p:animEffect>
                                  </p:childTnLst>
                                </p:cTn>
                              </p:par>
                              <p:par>
                                <p:cTn id="45" presetID="22" presetClass="entr" presetSubtype="4" fill="hold" grpId="0" nodeType="withEffect">
                                  <p:stCondLst>
                                    <p:cond delay="250"/>
                                  </p:stCondLst>
                                  <p:childTnLst>
                                    <p:set>
                                      <p:cBhvr>
                                        <p:cTn id="46" dur="1" fill="hold">
                                          <p:stCondLst>
                                            <p:cond delay="0"/>
                                          </p:stCondLst>
                                        </p:cTn>
                                        <p:tgtEl>
                                          <p:spTgt spid="17465"/>
                                        </p:tgtEl>
                                        <p:attrNameLst>
                                          <p:attrName>style.visibility</p:attrName>
                                        </p:attrNameLst>
                                      </p:cBhvr>
                                      <p:to>
                                        <p:strVal val="visible"/>
                                      </p:to>
                                    </p:set>
                                    <p:animEffect transition="in" filter="wipe(down)">
                                      <p:cBhvr>
                                        <p:cTn id="47" dur="500"/>
                                        <p:tgtEl>
                                          <p:spTgt spid="17465"/>
                                        </p:tgtEl>
                                      </p:cBhvr>
                                    </p:animEffect>
                                  </p:childTnLst>
                                </p:cTn>
                              </p:par>
                            </p:childTnLst>
                          </p:cTn>
                        </p:par>
                        <p:par>
                          <p:cTn id="48" fill="hold">
                            <p:stCondLst>
                              <p:cond delay="5000"/>
                            </p:stCondLst>
                            <p:childTnLst>
                              <p:par>
                                <p:cTn id="49" presetID="10" presetClass="entr" presetSubtype="0" fill="hold" grpId="0" nodeType="afterEffect">
                                  <p:stCondLst>
                                    <p:cond delay="0"/>
                                  </p:stCondLst>
                                  <p:childTnLst>
                                    <p:set>
                                      <p:cBhvr>
                                        <p:cTn id="50" dur="1" fill="hold">
                                          <p:stCondLst>
                                            <p:cond delay="0"/>
                                          </p:stCondLst>
                                        </p:cTn>
                                        <p:tgtEl>
                                          <p:spTgt spid="17466"/>
                                        </p:tgtEl>
                                        <p:attrNameLst>
                                          <p:attrName>style.visibility</p:attrName>
                                        </p:attrNameLst>
                                      </p:cBhvr>
                                      <p:to>
                                        <p:strVal val="visible"/>
                                      </p:to>
                                    </p:set>
                                    <p:animEffect transition="in" filter="fade">
                                      <p:cBhvr>
                                        <p:cTn id="51" dur="500"/>
                                        <p:tgtEl>
                                          <p:spTgt spid="17466"/>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7460"/>
                                        </p:tgtEl>
                                        <p:attrNameLst>
                                          <p:attrName>style.visibility</p:attrName>
                                        </p:attrNameLst>
                                      </p:cBhvr>
                                      <p:to>
                                        <p:strVal val="visible"/>
                                      </p:to>
                                    </p:set>
                                    <p:animEffect transition="in" filter="wipe(up)">
                                      <p:cBhvr>
                                        <p:cTn id="55" dur="500"/>
                                        <p:tgtEl>
                                          <p:spTgt spid="17460"/>
                                        </p:tgtEl>
                                      </p:cBhvr>
                                    </p:animEffect>
                                  </p:childTnLst>
                                </p:cTn>
                              </p:par>
                              <p:par>
                                <p:cTn id="56" presetID="22" presetClass="entr" presetSubtype="4" fill="hold" grpId="0" nodeType="withEffect">
                                  <p:stCondLst>
                                    <p:cond delay="250"/>
                                  </p:stCondLst>
                                  <p:childTnLst>
                                    <p:set>
                                      <p:cBhvr>
                                        <p:cTn id="57" dur="1" fill="hold">
                                          <p:stCondLst>
                                            <p:cond delay="0"/>
                                          </p:stCondLst>
                                        </p:cTn>
                                        <p:tgtEl>
                                          <p:spTgt spid="17461"/>
                                        </p:tgtEl>
                                        <p:attrNameLst>
                                          <p:attrName>style.visibility</p:attrName>
                                        </p:attrNameLst>
                                      </p:cBhvr>
                                      <p:to>
                                        <p:strVal val="visible"/>
                                      </p:to>
                                    </p:set>
                                    <p:animEffect transition="in" filter="wipe(down)">
                                      <p:cBhvr>
                                        <p:cTn id="58" dur="500"/>
                                        <p:tgtEl>
                                          <p:spTgt spid="17461"/>
                                        </p:tgtEl>
                                      </p:cBhvr>
                                    </p:animEffect>
                                  </p:childTnLst>
                                </p:cTn>
                              </p:par>
                            </p:childTnLst>
                          </p:cTn>
                        </p:par>
                        <p:par>
                          <p:cTn id="59" fill="hold">
                            <p:stCondLst>
                              <p:cond delay="6250"/>
                            </p:stCondLst>
                            <p:childTnLst>
                              <p:par>
                                <p:cTn id="60" presetID="10" presetClass="entr" presetSubtype="0" fill="hold" grpId="0" nodeType="afterEffect">
                                  <p:stCondLst>
                                    <p:cond delay="0"/>
                                  </p:stCondLst>
                                  <p:childTnLst>
                                    <p:set>
                                      <p:cBhvr>
                                        <p:cTn id="61" dur="1" fill="hold">
                                          <p:stCondLst>
                                            <p:cond delay="0"/>
                                          </p:stCondLst>
                                        </p:cTn>
                                        <p:tgtEl>
                                          <p:spTgt spid="17462"/>
                                        </p:tgtEl>
                                        <p:attrNameLst>
                                          <p:attrName>style.visibility</p:attrName>
                                        </p:attrNameLst>
                                      </p:cBhvr>
                                      <p:to>
                                        <p:strVal val="visible"/>
                                      </p:to>
                                    </p:set>
                                    <p:animEffect transition="in" filter="fade">
                                      <p:cBhvr>
                                        <p:cTn id="62" dur="500"/>
                                        <p:tgtEl>
                                          <p:spTgt spid="17462"/>
                                        </p:tgtEl>
                                      </p:cBhvr>
                                    </p:animEffect>
                                  </p:childTnLst>
                                </p:cTn>
                              </p:par>
                            </p:childTnLst>
                          </p:cTn>
                        </p:par>
                        <p:par>
                          <p:cTn id="63" fill="hold">
                            <p:stCondLst>
                              <p:cond delay="6750"/>
                            </p:stCondLst>
                            <p:childTnLst>
                              <p:par>
                                <p:cTn id="64" presetID="12" presetClass="entr" presetSubtype="4"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p:tgtEl>
                                          <p:spTgt spid="32"/>
                                        </p:tgtEl>
                                        <p:attrNameLst>
                                          <p:attrName>ppt_y</p:attrName>
                                        </p:attrNameLst>
                                      </p:cBhvr>
                                      <p:tavLst>
                                        <p:tav tm="0">
                                          <p:val>
                                            <p:strVal val="#ppt_y+#ppt_h*1.125000"/>
                                          </p:val>
                                        </p:tav>
                                        <p:tav tm="100000">
                                          <p:val>
                                            <p:strVal val="#ppt_y"/>
                                          </p:val>
                                        </p:tav>
                                      </p:tavLst>
                                    </p:anim>
                                    <p:animEffect transition="in" filter="wipe(up)">
                                      <p:cBhvr>
                                        <p:cTn id="67" dur="500"/>
                                        <p:tgtEl>
                                          <p:spTgt spid="32"/>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46" grpId="0" animBg="1"/>
      <p:bldP spid="17452" grpId="0" animBg="1"/>
      <p:bldP spid="17453" grpId="0" animBg="1"/>
      <p:bldP spid="17454" grpId="0" animBg="1"/>
      <p:bldP spid="17456" grpId="0" animBg="1"/>
      <p:bldP spid="17457" grpId="0" animBg="1"/>
      <p:bldP spid="17458" grpId="0" animBg="1"/>
      <p:bldP spid="17460" grpId="0" animBg="1"/>
      <p:bldP spid="17461" grpId="0" animBg="1"/>
      <p:bldP spid="17462" grpId="0" animBg="1"/>
      <p:bldP spid="17464" grpId="0" animBg="1"/>
      <p:bldP spid="17465" grpId="0" animBg="1"/>
      <p:bldP spid="17466" grpId="0" animBg="1"/>
      <p:bldP spid="17468" grpId="0" animBg="1"/>
      <p:bldP spid="17469" grpId="0" animBg="1"/>
      <p:bldP spid="17470" grpId="0" animBg="1"/>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78009" y="4328449"/>
            <a:ext cx="5779949" cy="165598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 name="文本框 3080"/>
          <p:cNvSpPr txBox="1">
            <a:spLocks noChangeArrowheads="1"/>
          </p:cNvSpPr>
          <p:nvPr/>
        </p:nvSpPr>
        <p:spPr bwMode="auto">
          <a:xfrm>
            <a:off x="6948316" y="4458087"/>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04</a:t>
            </a:r>
            <a:endParaRPr lang="en-US" altLang="zh-CN" sz="8436"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8445599" y="4620482"/>
            <a:ext cx="2855021" cy="560153"/>
          </a:xfrm>
          <a:prstGeom prst="rect">
            <a:avLst/>
          </a:prstGeom>
        </p:spPr>
        <p:txBody>
          <a:bodyPr wrap="square" lIns="0" tIns="0" rIns="0" bIns="0">
            <a:spAutoFit/>
          </a:bodyPr>
          <a:lstStyle/>
          <a:p>
            <a:pPr>
              <a:lnSpc>
                <a:spcPct val="130000"/>
              </a:lnSpc>
            </a:pPr>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1" name="文本框 10"/>
          <p:cNvSpPr txBox="1"/>
          <p:nvPr/>
        </p:nvSpPr>
        <p:spPr>
          <a:xfrm>
            <a:off x="8445598" y="5171848"/>
            <a:ext cx="3978695" cy="461665"/>
          </a:xfrm>
          <a:prstGeom prst="rect">
            <a:avLst/>
          </a:prstGeom>
          <a:noFill/>
        </p:spPr>
        <p:txBody>
          <a:bodyPr wrap="square" lIns="0" tIns="0" rIns="0" bIns="0"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670108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strVal val="4*#ppt_w"/>
                                          </p:val>
                                        </p:tav>
                                        <p:tav tm="100000">
                                          <p:val>
                                            <p:strVal val="#ppt_w"/>
                                          </p:val>
                                        </p:tav>
                                      </p:tavLst>
                                    </p:anim>
                                    <p:anim calcmode="lin" valueType="num">
                                      <p:cBhvr>
                                        <p:cTn id="25" dur="500" fill="hold"/>
                                        <p:tgtEl>
                                          <p:spTgt spid="7"/>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extLst/>
          </p:nvPr>
        </p:nvGraphicFramePr>
        <p:xfrm>
          <a:off x="5573787" y="2104157"/>
          <a:ext cx="6398407" cy="3748987"/>
        </p:xfrm>
        <a:graphic>
          <a:graphicData uri="http://schemas.openxmlformats.org/drawingml/2006/chart">
            <c:chart xmlns:c="http://schemas.openxmlformats.org/drawingml/2006/chart" xmlns:r="http://schemas.openxmlformats.org/officeDocument/2006/relationships" r:id="rId3"/>
          </a:graphicData>
        </a:graphic>
      </p:graphicFrame>
      <p:sp>
        <p:nvSpPr>
          <p:cNvPr id="11" name="Content Placeholder 2"/>
          <p:cNvSpPr txBox="1">
            <a:spLocks/>
          </p:cNvSpPr>
          <p:nvPr/>
        </p:nvSpPr>
        <p:spPr>
          <a:xfrm>
            <a:off x="1829371" y="2480444"/>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813592" y="3362328"/>
            <a:ext cx="3173854" cy="28187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Content Placeholder 2"/>
          <p:cNvSpPr txBox="1">
            <a:spLocks/>
          </p:cNvSpPr>
          <p:nvPr/>
        </p:nvSpPr>
        <p:spPr>
          <a:xfrm>
            <a:off x="1813592" y="4244212"/>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Content Placeholder 2"/>
          <p:cNvSpPr txBox="1">
            <a:spLocks/>
          </p:cNvSpPr>
          <p:nvPr/>
        </p:nvSpPr>
        <p:spPr>
          <a:xfrm>
            <a:off x="1829371" y="5126097"/>
            <a:ext cx="3173854" cy="28277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8798317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2500"/>
                                  </p:stCondLst>
                                  <p:childTnLst>
                                    <p:set>
                                      <p:cBhvr>
                                        <p:cTn id="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heel(1)">
                                      <p:cBhvr>
                                        <p:cTn id="7" dur="2000"/>
                                        <p:tgtEl>
                                          <p:spTgt spid="10">
                                            <p:graphicEl>
                                              <a:chart seriesIdx="-3" categoryIdx="-3" bldStep="gridLegend"/>
                                            </p:graphicEl>
                                          </p:spTgt>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heel(1)">
                                      <p:cBhvr>
                                        <p:cTn id="10" dur="2000"/>
                                        <p:tgtEl>
                                          <p:spTgt spid="10">
                                            <p:graphicEl>
                                              <a:chart seriesIdx="0" categoryIdx="-4" bldStep="series"/>
                                            </p:graphicEl>
                                          </p:spTgt>
                                        </p:tgtEl>
                                      </p:cBhvr>
                                    </p:animEffect>
                                  </p:childTnLst>
                                </p:cTn>
                              </p:par>
                              <p:par>
                                <p:cTn id="11" presetID="22" presetClass="entr" presetSubtype="8" fill="hold" grpId="0" nodeType="withEffect">
                                  <p:stCondLst>
                                    <p:cond delay="32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750"/>
                                        <p:tgtEl>
                                          <p:spTgt spid="11"/>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12"/>
                                        </p:tgtEl>
                                        <p:attrNameLst>
                                          <p:attrName>style.visibility</p:attrName>
                                        </p:attrNameLst>
                                      </p:cBhvr>
                                      <p:to>
                                        <p:strVal val="visible"/>
                                      </p:to>
                                    </p:set>
                                    <p:animEffect transition="in" filter="wipe(left)">
                                      <p:cBhvr>
                                        <p:cTn id="16" dur="750"/>
                                        <p:tgtEl>
                                          <p:spTgt spid="12"/>
                                        </p:tgtEl>
                                      </p:cBhvr>
                                    </p:animEffect>
                                  </p:childTnLst>
                                </p:cTn>
                              </p:par>
                              <p:par>
                                <p:cTn id="17" presetID="22" presetClass="entr" presetSubtype="8" fill="hold" grpId="0" nodeType="withEffect">
                                  <p:stCondLst>
                                    <p:cond delay="325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par>
                                <p:cTn id="20" presetID="22" presetClass="entr" presetSubtype="8" fill="hold" grpId="0" nodeType="withEffect">
                                  <p:stCondLst>
                                    <p:cond delay="32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等腰三角形 20"/>
          <p:cNvSpPr/>
          <p:nvPr/>
        </p:nvSpPr>
        <p:spPr>
          <a:xfrm>
            <a:off x="2644216" y="2827822"/>
            <a:ext cx="1998887" cy="172433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51856" anchor="ctr"/>
          <a:lstStyle/>
          <a:p>
            <a:pPr algn="ctr">
              <a:defRPr/>
            </a:pPr>
            <a:r>
              <a:rPr lang="zh-CN" altLang="en-US" sz="3797" dirty="0">
                <a:solidFill>
                  <a:srgbClr val="FFFFFF"/>
                </a:solidFill>
                <a:latin typeface="黑体" panose="02010609060101010101" pitchFamily="49" charset="-122"/>
                <a:ea typeface="黑体" panose="02010609060101010101" pitchFamily="49" charset="-122"/>
              </a:rPr>
              <a:t>目录</a:t>
            </a:r>
          </a:p>
        </p:txBody>
      </p:sp>
      <p:sp>
        <p:nvSpPr>
          <p:cNvPr id="22" name="等腰三角形 21"/>
          <p:cNvSpPr/>
          <p:nvPr/>
        </p:nvSpPr>
        <p:spPr>
          <a:xfrm>
            <a:off x="2413189" y="2554941"/>
            <a:ext cx="2460941" cy="2122771"/>
          </a:xfrm>
          <a:prstGeom prst="triangle">
            <a:avLst/>
          </a:prstGeom>
          <a:noFill/>
          <a:ln>
            <a:solidFill>
              <a:schemeClr val="accent2"/>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cxnSp>
        <p:nvCxnSpPr>
          <p:cNvPr id="23" name="直接连接符 22"/>
          <p:cNvCxnSpPr>
            <a:endCxn id="22" idx="0"/>
          </p:cNvCxnSpPr>
          <p:nvPr/>
        </p:nvCxnSpPr>
        <p:spPr>
          <a:xfrm>
            <a:off x="3643656" y="251"/>
            <a:ext cx="0" cy="2554691"/>
          </a:xfrm>
          <a:prstGeom prst="line">
            <a:avLst/>
          </a:prstGeom>
          <a:ln>
            <a:solidFill>
              <a:schemeClr val="accent2"/>
            </a:solidFill>
            <a:prstDash val="lgDashDotDot"/>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643656" y="4691104"/>
            <a:ext cx="0" cy="2544647"/>
          </a:xfrm>
          <a:prstGeom prst="line">
            <a:avLst/>
          </a:prstGeom>
          <a:ln>
            <a:solidFill>
              <a:schemeClr val="accent2"/>
            </a:solidFill>
            <a:prstDash val="lgDashDotDot"/>
          </a:ln>
        </p:spPr>
        <p:style>
          <a:lnRef idx="1">
            <a:schemeClr val="accent1"/>
          </a:lnRef>
          <a:fillRef idx="0">
            <a:schemeClr val="accent1"/>
          </a:fillRef>
          <a:effectRef idx="0">
            <a:schemeClr val="accent1"/>
          </a:effectRef>
          <a:fontRef idx="minor">
            <a:schemeClr val="tx1"/>
          </a:fontRef>
        </p:style>
      </p:cxnSp>
      <p:sp>
        <p:nvSpPr>
          <p:cNvPr id="25" name="文本框 11"/>
          <p:cNvSpPr txBox="1">
            <a:spLocks noChangeArrowheads="1"/>
          </p:cNvSpPr>
          <p:nvPr/>
        </p:nvSpPr>
        <p:spPr bwMode="auto">
          <a:xfrm>
            <a:off x="6220113" y="1886971"/>
            <a:ext cx="4476570" cy="48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531" dirty="0">
                <a:solidFill>
                  <a:schemeClr val="accent2"/>
                </a:solidFill>
                <a:latin typeface="微软雅黑" panose="020B0503020204020204" pitchFamily="34" charset="-122"/>
                <a:ea typeface="微软雅黑" panose="020B0503020204020204" pitchFamily="34" charset="-122"/>
              </a:rPr>
              <a:t>请在此处输入您的文本</a:t>
            </a:r>
          </a:p>
        </p:txBody>
      </p:sp>
      <p:cxnSp>
        <p:nvCxnSpPr>
          <p:cNvPr id="26" name="直接连接符 25"/>
          <p:cNvCxnSpPr/>
          <p:nvPr/>
        </p:nvCxnSpPr>
        <p:spPr>
          <a:xfrm flipH="1">
            <a:off x="5823349" y="1689427"/>
            <a:ext cx="525670" cy="68471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文本框 13"/>
          <p:cNvSpPr txBox="1">
            <a:spLocks noChangeArrowheads="1"/>
          </p:cNvSpPr>
          <p:nvPr/>
        </p:nvSpPr>
        <p:spPr bwMode="auto">
          <a:xfrm>
            <a:off x="5614084" y="1384740"/>
            <a:ext cx="406808"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218">
                <a:solidFill>
                  <a:schemeClr val="accent1"/>
                </a:solidFill>
                <a:latin typeface="华康俪金黑W8" panose="020B0809000000000000" pitchFamily="49" charset="-122"/>
                <a:ea typeface="华康俪金黑W8" panose="020B0809000000000000" pitchFamily="49" charset="-122"/>
              </a:rPr>
              <a:t>1</a:t>
            </a:r>
            <a:endParaRPr lang="zh-CN" altLang="en-US" sz="4218">
              <a:solidFill>
                <a:schemeClr val="accent1"/>
              </a:solidFill>
              <a:latin typeface="华康俪金黑W8" panose="020B0809000000000000" pitchFamily="49" charset="-122"/>
              <a:ea typeface="华康俪金黑W8" panose="020B0809000000000000" pitchFamily="49" charset="-122"/>
            </a:endParaRPr>
          </a:p>
        </p:txBody>
      </p:sp>
      <p:sp>
        <p:nvSpPr>
          <p:cNvPr id="28" name="文本框 15"/>
          <p:cNvSpPr txBox="1">
            <a:spLocks noChangeArrowheads="1"/>
          </p:cNvSpPr>
          <p:nvPr/>
        </p:nvSpPr>
        <p:spPr bwMode="auto">
          <a:xfrm>
            <a:off x="6220113" y="3045454"/>
            <a:ext cx="4476570" cy="48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531">
                <a:solidFill>
                  <a:schemeClr val="accent2"/>
                </a:solidFill>
                <a:latin typeface="微软雅黑" panose="020B0503020204020204" pitchFamily="34" charset="-122"/>
                <a:ea typeface="微软雅黑" panose="020B0503020204020204" pitchFamily="34" charset="-122"/>
              </a:rPr>
              <a:t>请在此处输入您的文本</a:t>
            </a:r>
          </a:p>
        </p:txBody>
      </p:sp>
      <p:cxnSp>
        <p:nvCxnSpPr>
          <p:cNvPr id="29" name="直接连接符 28"/>
          <p:cNvCxnSpPr/>
          <p:nvPr/>
        </p:nvCxnSpPr>
        <p:spPr>
          <a:xfrm flipH="1">
            <a:off x="5823349" y="2846237"/>
            <a:ext cx="525670" cy="6863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0" name="文本框 17"/>
          <p:cNvSpPr txBox="1">
            <a:spLocks noChangeArrowheads="1"/>
          </p:cNvSpPr>
          <p:nvPr/>
        </p:nvSpPr>
        <p:spPr bwMode="auto">
          <a:xfrm>
            <a:off x="5614084" y="2541549"/>
            <a:ext cx="406808"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218">
                <a:solidFill>
                  <a:schemeClr val="accent1"/>
                </a:solidFill>
                <a:latin typeface="华康俪金黑W8" panose="020B0809000000000000" pitchFamily="49" charset="-122"/>
                <a:ea typeface="华康俪金黑W8" panose="020B0809000000000000" pitchFamily="49" charset="-122"/>
              </a:rPr>
              <a:t>2</a:t>
            </a:r>
            <a:endParaRPr lang="zh-CN" altLang="en-US" sz="4218">
              <a:solidFill>
                <a:schemeClr val="accent1"/>
              </a:solidFill>
              <a:latin typeface="华康俪金黑W8" panose="020B0809000000000000" pitchFamily="49" charset="-122"/>
              <a:ea typeface="华康俪金黑W8" panose="020B0809000000000000" pitchFamily="49" charset="-122"/>
            </a:endParaRPr>
          </a:p>
        </p:txBody>
      </p:sp>
      <p:sp>
        <p:nvSpPr>
          <p:cNvPr id="31" name="文本框 19"/>
          <p:cNvSpPr txBox="1">
            <a:spLocks noChangeArrowheads="1"/>
          </p:cNvSpPr>
          <p:nvPr/>
        </p:nvSpPr>
        <p:spPr bwMode="auto">
          <a:xfrm>
            <a:off x="6220113" y="4203938"/>
            <a:ext cx="4476570" cy="48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531">
                <a:solidFill>
                  <a:schemeClr val="accent2"/>
                </a:solidFill>
                <a:latin typeface="微软雅黑" panose="020B0503020204020204" pitchFamily="34" charset="-122"/>
                <a:ea typeface="微软雅黑" panose="020B0503020204020204" pitchFamily="34" charset="-122"/>
              </a:rPr>
              <a:t>请在此处输入您的文本</a:t>
            </a:r>
          </a:p>
        </p:txBody>
      </p:sp>
      <p:cxnSp>
        <p:nvCxnSpPr>
          <p:cNvPr id="32" name="直接连接符 31"/>
          <p:cNvCxnSpPr/>
          <p:nvPr/>
        </p:nvCxnSpPr>
        <p:spPr>
          <a:xfrm flipH="1">
            <a:off x="5823349" y="4004721"/>
            <a:ext cx="525670" cy="68638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文本框 21"/>
          <p:cNvSpPr txBox="1">
            <a:spLocks noChangeArrowheads="1"/>
          </p:cNvSpPr>
          <p:nvPr/>
        </p:nvSpPr>
        <p:spPr bwMode="auto">
          <a:xfrm>
            <a:off x="5614084" y="3700033"/>
            <a:ext cx="406808"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218">
                <a:solidFill>
                  <a:schemeClr val="accent1"/>
                </a:solidFill>
                <a:latin typeface="华康俪金黑W8" panose="020B0809000000000000" pitchFamily="49" charset="-122"/>
                <a:ea typeface="华康俪金黑W8" panose="020B0809000000000000" pitchFamily="49" charset="-122"/>
              </a:rPr>
              <a:t>3</a:t>
            </a:r>
            <a:endParaRPr lang="zh-CN" altLang="en-US" sz="4218">
              <a:solidFill>
                <a:schemeClr val="accent1"/>
              </a:solidFill>
              <a:latin typeface="华康俪金黑W8" panose="020B0809000000000000" pitchFamily="49" charset="-122"/>
              <a:ea typeface="华康俪金黑W8" panose="020B0809000000000000" pitchFamily="49" charset="-122"/>
            </a:endParaRPr>
          </a:p>
        </p:txBody>
      </p:sp>
      <p:sp>
        <p:nvSpPr>
          <p:cNvPr id="34" name="文本框 23"/>
          <p:cNvSpPr txBox="1">
            <a:spLocks noChangeArrowheads="1"/>
          </p:cNvSpPr>
          <p:nvPr/>
        </p:nvSpPr>
        <p:spPr bwMode="auto">
          <a:xfrm>
            <a:off x="6220113" y="5362422"/>
            <a:ext cx="4476570" cy="48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531">
                <a:solidFill>
                  <a:schemeClr val="accent2"/>
                </a:solidFill>
                <a:latin typeface="微软雅黑" panose="020B0503020204020204" pitchFamily="34" charset="-122"/>
                <a:ea typeface="微软雅黑" panose="020B0503020204020204" pitchFamily="34" charset="-122"/>
              </a:rPr>
              <a:t>请在此处输入您的文本</a:t>
            </a:r>
          </a:p>
        </p:txBody>
      </p:sp>
      <p:cxnSp>
        <p:nvCxnSpPr>
          <p:cNvPr id="35" name="直接连接符 34"/>
          <p:cNvCxnSpPr/>
          <p:nvPr/>
        </p:nvCxnSpPr>
        <p:spPr>
          <a:xfrm flipH="1">
            <a:off x="5823349" y="5163204"/>
            <a:ext cx="525670" cy="684711"/>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36" name="文本框 25"/>
          <p:cNvSpPr txBox="1">
            <a:spLocks noChangeArrowheads="1"/>
          </p:cNvSpPr>
          <p:nvPr/>
        </p:nvSpPr>
        <p:spPr bwMode="auto">
          <a:xfrm>
            <a:off x="5614084" y="4858517"/>
            <a:ext cx="406808" cy="741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218">
                <a:solidFill>
                  <a:schemeClr val="accent1"/>
                </a:solidFill>
                <a:latin typeface="华康俪金黑W8" panose="020B0809000000000000" pitchFamily="49" charset="-122"/>
                <a:ea typeface="华康俪金黑W8" panose="020B0809000000000000" pitchFamily="49" charset="-122"/>
              </a:rPr>
              <a:t>4</a:t>
            </a:r>
            <a:endParaRPr lang="zh-CN" altLang="en-US" sz="4218">
              <a:solidFill>
                <a:schemeClr val="accent1"/>
              </a:solidFill>
              <a:latin typeface="华康俪金黑W8" panose="020B0809000000000000" pitchFamily="49" charset="-122"/>
              <a:ea typeface="华康俪金黑W8" panose="020B0809000000000000" pitchFamily="49" charset="-122"/>
            </a:endParaRPr>
          </a:p>
        </p:txBody>
      </p:sp>
    </p:spTree>
    <p:extLst>
      <p:ext uri="{BB962C8B-B14F-4D97-AF65-F5344CB8AC3E}">
        <p14:creationId xmlns:p14="http://schemas.microsoft.com/office/powerpoint/2010/main" val="3961298947"/>
      </p:ext>
    </p:extLst>
  </p:cSld>
  <p:clrMapOvr>
    <a:masterClrMapping/>
  </p:clrMapOvr>
  <mc:AlternateContent xmlns:mc="http://schemas.openxmlformats.org/markup-compatibility/2006" xmlns:p14="http://schemas.microsoft.com/office/powerpoint/2010/main">
    <mc:Choice Requires="p14">
      <p:transition spd="slow" p14:dur="1400" advTm="5000">
        <p14:doors dir="vert"/>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ppt_x"/>
                                          </p:val>
                                        </p:tav>
                                        <p:tav tm="100000">
                                          <p:val>
                                            <p:strVal val="#ppt_x"/>
                                          </p:val>
                                        </p:tav>
                                      </p:tavLst>
                                    </p:anim>
                                    <p:anim calcmode="lin" valueType="num">
                                      <p:cBhvr additive="base">
                                        <p:cTn id="8" dur="25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250" fill="hold"/>
                                        <p:tgtEl>
                                          <p:spTgt spid="22"/>
                                        </p:tgtEl>
                                        <p:attrNameLst>
                                          <p:attrName>ppt_x</p:attrName>
                                        </p:attrNameLst>
                                      </p:cBhvr>
                                      <p:tavLst>
                                        <p:tav tm="0">
                                          <p:val>
                                            <p:strVal val="#ppt_x"/>
                                          </p:val>
                                        </p:tav>
                                        <p:tav tm="100000">
                                          <p:val>
                                            <p:strVal val="#ppt_x"/>
                                          </p:val>
                                        </p:tav>
                                      </p:tavLst>
                                    </p:anim>
                                    <p:anim calcmode="lin" valueType="num">
                                      <p:cBhvr additive="base">
                                        <p:cTn id="13" dur="25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250" fill="hold"/>
                                        <p:tgtEl>
                                          <p:spTgt spid="23"/>
                                        </p:tgtEl>
                                        <p:attrNameLst>
                                          <p:attrName>ppt_x</p:attrName>
                                        </p:attrNameLst>
                                      </p:cBhvr>
                                      <p:tavLst>
                                        <p:tav tm="0">
                                          <p:val>
                                            <p:strVal val="#ppt_x"/>
                                          </p:val>
                                        </p:tav>
                                        <p:tav tm="100000">
                                          <p:val>
                                            <p:strVal val="#ppt_x"/>
                                          </p:val>
                                        </p:tav>
                                      </p:tavLst>
                                    </p:anim>
                                    <p:anim calcmode="lin" valueType="num">
                                      <p:cBhvr additive="base">
                                        <p:cTn id="18" dur="25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250" fill="hold"/>
                                        <p:tgtEl>
                                          <p:spTgt spid="24"/>
                                        </p:tgtEl>
                                        <p:attrNameLst>
                                          <p:attrName>ppt_x</p:attrName>
                                        </p:attrNameLst>
                                      </p:cBhvr>
                                      <p:tavLst>
                                        <p:tav tm="0">
                                          <p:val>
                                            <p:strVal val="#ppt_x"/>
                                          </p:val>
                                        </p:tav>
                                        <p:tav tm="100000">
                                          <p:val>
                                            <p:strVal val="#ppt_x"/>
                                          </p:val>
                                        </p:tav>
                                      </p:tavLst>
                                    </p:anim>
                                    <p:anim calcmode="lin" valueType="num">
                                      <p:cBhvr additive="base">
                                        <p:cTn id="23" dur="250" fill="hold"/>
                                        <p:tgtEl>
                                          <p:spTgt spid="24"/>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250" fill="hold"/>
                                        <p:tgtEl>
                                          <p:spTgt spid="25"/>
                                        </p:tgtEl>
                                        <p:attrNameLst>
                                          <p:attrName>ppt_x</p:attrName>
                                        </p:attrNameLst>
                                      </p:cBhvr>
                                      <p:tavLst>
                                        <p:tav tm="0">
                                          <p:val>
                                            <p:strVal val="#ppt_x"/>
                                          </p:val>
                                        </p:tav>
                                        <p:tav tm="100000">
                                          <p:val>
                                            <p:strVal val="#ppt_x"/>
                                          </p:val>
                                        </p:tav>
                                      </p:tavLst>
                                    </p:anim>
                                    <p:anim calcmode="lin" valueType="num">
                                      <p:cBhvr additive="base">
                                        <p:cTn id="28" dur="25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250" fill="hold"/>
                                        <p:tgtEl>
                                          <p:spTgt spid="26"/>
                                        </p:tgtEl>
                                        <p:attrNameLst>
                                          <p:attrName>ppt_x</p:attrName>
                                        </p:attrNameLst>
                                      </p:cBhvr>
                                      <p:tavLst>
                                        <p:tav tm="0">
                                          <p:val>
                                            <p:strVal val="#ppt_x"/>
                                          </p:val>
                                        </p:tav>
                                        <p:tav tm="100000">
                                          <p:val>
                                            <p:strVal val="#ppt_x"/>
                                          </p:val>
                                        </p:tav>
                                      </p:tavLst>
                                    </p:anim>
                                    <p:anim calcmode="lin" valueType="num">
                                      <p:cBhvr additive="base">
                                        <p:cTn id="33" dur="250" fill="hold"/>
                                        <p:tgtEl>
                                          <p:spTgt spid="26"/>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250" fill="hold"/>
                                        <p:tgtEl>
                                          <p:spTgt spid="27"/>
                                        </p:tgtEl>
                                        <p:attrNameLst>
                                          <p:attrName>ppt_x</p:attrName>
                                        </p:attrNameLst>
                                      </p:cBhvr>
                                      <p:tavLst>
                                        <p:tav tm="0">
                                          <p:val>
                                            <p:strVal val="#ppt_x"/>
                                          </p:val>
                                        </p:tav>
                                        <p:tav tm="100000">
                                          <p:val>
                                            <p:strVal val="#ppt_x"/>
                                          </p:val>
                                        </p:tav>
                                      </p:tavLst>
                                    </p:anim>
                                    <p:anim calcmode="lin" valueType="num">
                                      <p:cBhvr additive="base">
                                        <p:cTn id="38" dur="250" fill="hold"/>
                                        <p:tgtEl>
                                          <p:spTgt spid="27"/>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250" fill="hold"/>
                                        <p:tgtEl>
                                          <p:spTgt spid="28"/>
                                        </p:tgtEl>
                                        <p:attrNameLst>
                                          <p:attrName>ppt_x</p:attrName>
                                        </p:attrNameLst>
                                      </p:cBhvr>
                                      <p:tavLst>
                                        <p:tav tm="0">
                                          <p:val>
                                            <p:strVal val="#ppt_x"/>
                                          </p:val>
                                        </p:tav>
                                        <p:tav tm="100000">
                                          <p:val>
                                            <p:strVal val="#ppt_x"/>
                                          </p:val>
                                        </p:tav>
                                      </p:tavLst>
                                    </p:anim>
                                    <p:anim calcmode="lin" valueType="num">
                                      <p:cBhvr additive="base">
                                        <p:cTn id="43" dur="250" fill="hold"/>
                                        <p:tgtEl>
                                          <p:spTgt spid="2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250" fill="hold"/>
                                        <p:tgtEl>
                                          <p:spTgt spid="29"/>
                                        </p:tgtEl>
                                        <p:attrNameLst>
                                          <p:attrName>ppt_x</p:attrName>
                                        </p:attrNameLst>
                                      </p:cBhvr>
                                      <p:tavLst>
                                        <p:tav tm="0">
                                          <p:val>
                                            <p:strVal val="#ppt_x"/>
                                          </p:val>
                                        </p:tav>
                                        <p:tav tm="100000">
                                          <p:val>
                                            <p:strVal val="#ppt_x"/>
                                          </p:val>
                                        </p:tav>
                                      </p:tavLst>
                                    </p:anim>
                                    <p:anim calcmode="lin" valueType="num">
                                      <p:cBhvr additive="base">
                                        <p:cTn id="48" dur="250" fill="hold"/>
                                        <p:tgtEl>
                                          <p:spTgt spid="29"/>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250" fill="hold"/>
                                        <p:tgtEl>
                                          <p:spTgt spid="30"/>
                                        </p:tgtEl>
                                        <p:attrNameLst>
                                          <p:attrName>ppt_x</p:attrName>
                                        </p:attrNameLst>
                                      </p:cBhvr>
                                      <p:tavLst>
                                        <p:tav tm="0">
                                          <p:val>
                                            <p:strVal val="#ppt_x"/>
                                          </p:val>
                                        </p:tav>
                                        <p:tav tm="100000">
                                          <p:val>
                                            <p:strVal val="#ppt_x"/>
                                          </p:val>
                                        </p:tav>
                                      </p:tavLst>
                                    </p:anim>
                                    <p:anim calcmode="lin" valueType="num">
                                      <p:cBhvr additive="base">
                                        <p:cTn id="53" dur="25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additive="base">
                                        <p:cTn id="57" dur="250" fill="hold"/>
                                        <p:tgtEl>
                                          <p:spTgt spid="31"/>
                                        </p:tgtEl>
                                        <p:attrNameLst>
                                          <p:attrName>ppt_x</p:attrName>
                                        </p:attrNameLst>
                                      </p:cBhvr>
                                      <p:tavLst>
                                        <p:tav tm="0">
                                          <p:val>
                                            <p:strVal val="#ppt_x"/>
                                          </p:val>
                                        </p:tav>
                                        <p:tav tm="100000">
                                          <p:val>
                                            <p:strVal val="#ppt_x"/>
                                          </p:val>
                                        </p:tav>
                                      </p:tavLst>
                                    </p:anim>
                                    <p:anim calcmode="lin" valueType="num">
                                      <p:cBhvr additive="base">
                                        <p:cTn id="58" dur="250" fill="hold"/>
                                        <p:tgtEl>
                                          <p:spTgt spid="31"/>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250" fill="hold"/>
                                        <p:tgtEl>
                                          <p:spTgt spid="32"/>
                                        </p:tgtEl>
                                        <p:attrNameLst>
                                          <p:attrName>ppt_x</p:attrName>
                                        </p:attrNameLst>
                                      </p:cBhvr>
                                      <p:tavLst>
                                        <p:tav tm="0">
                                          <p:val>
                                            <p:strVal val="#ppt_x"/>
                                          </p:val>
                                        </p:tav>
                                        <p:tav tm="100000">
                                          <p:val>
                                            <p:strVal val="#ppt_x"/>
                                          </p:val>
                                        </p:tav>
                                      </p:tavLst>
                                    </p:anim>
                                    <p:anim calcmode="lin" valueType="num">
                                      <p:cBhvr additive="base">
                                        <p:cTn id="63" dur="250" fill="hold"/>
                                        <p:tgtEl>
                                          <p:spTgt spid="32"/>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250" fill="hold"/>
                                        <p:tgtEl>
                                          <p:spTgt spid="34"/>
                                        </p:tgtEl>
                                        <p:attrNameLst>
                                          <p:attrName>ppt_x</p:attrName>
                                        </p:attrNameLst>
                                      </p:cBhvr>
                                      <p:tavLst>
                                        <p:tav tm="0">
                                          <p:val>
                                            <p:strVal val="#ppt_x"/>
                                          </p:val>
                                        </p:tav>
                                        <p:tav tm="100000">
                                          <p:val>
                                            <p:strVal val="#ppt_x"/>
                                          </p:val>
                                        </p:tav>
                                      </p:tavLst>
                                    </p:anim>
                                    <p:anim calcmode="lin" valueType="num">
                                      <p:cBhvr additive="base">
                                        <p:cTn id="73" dur="250" fill="hold"/>
                                        <p:tgtEl>
                                          <p:spTgt spid="3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250" fill="hold"/>
                                        <p:tgtEl>
                                          <p:spTgt spid="35"/>
                                        </p:tgtEl>
                                        <p:attrNameLst>
                                          <p:attrName>ppt_x</p:attrName>
                                        </p:attrNameLst>
                                      </p:cBhvr>
                                      <p:tavLst>
                                        <p:tav tm="0">
                                          <p:val>
                                            <p:strVal val="#ppt_x"/>
                                          </p:val>
                                        </p:tav>
                                        <p:tav tm="100000">
                                          <p:val>
                                            <p:strVal val="#ppt_x"/>
                                          </p:val>
                                        </p:tav>
                                      </p:tavLst>
                                    </p:anim>
                                    <p:anim calcmode="lin" valueType="num">
                                      <p:cBhvr additive="base">
                                        <p:cTn id="78" dur="250" fill="hold"/>
                                        <p:tgtEl>
                                          <p:spTgt spid="35"/>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additive="base">
                                        <p:cTn id="82" dur="250" fill="hold"/>
                                        <p:tgtEl>
                                          <p:spTgt spid="36"/>
                                        </p:tgtEl>
                                        <p:attrNameLst>
                                          <p:attrName>ppt_x</p:attrName>
                                        </p:attrNameLst>
                                      </p:cBhvr>
                                      <p:tavLst>
                                        <p:tav tm="0">
                                          <p:val>
                                            <p:strVal val="#ppt_x"/>
                                          </p:val>
                                        </p:tav>
                                        <p:tav tm="100000">
                                          <p:val>
                                            <p:strVal val="#ppt_x"/>
                                          </p:val>
                                        </p:tav>
                                      </p:tavLst>
                                    </p:anim>
                                    <p:anim calcmode="lin" valueType="num">
                                      <p:cBhvr additive="base">
                                        <p:cTn id="83" dur="25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p:bldP spid="27" grpId="0"/>
      <p:bldP spid="28" grpId="0"/>
      <p:bldP spid="30" grpId="0"/>
      <p:bldP spid="31" grpId="0"/>
      <p:bldP spid="33" grpId="0"/>
      <p:bldP spid="34"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1442200" y="2341915"/>
          <a:ext cx="6320911" cy="2566928"/>
        </p:xfrm>
        <a:graphic>
          <a:graphicData uri="http://schemas.openxmlformats.org/drawingml/2006/chart">
            <c:chart xmlns:c="http://schemas.openxmlformats.org/drawingml/2006/chart" xmlns:r="http://schemas.openxmlformats.org/officeDocument/2006/relationships" r:id="rId3"/>
          </a:graphicData>
        </a:graphic>
      </p:graphicFrame>
      <p:sp>
        <p:nvSpPr>
          <p:cNvPr id="6" name="Rounded Rectangle 5"/>
          <p:cNvSpPr/>
          <p:nvPr/>
        </p:nvSpPr>
        <p:spPr>
          <a:xfrm>
            <a:off x="8980393" y="2900894"/>
            <a:ext cx="284048" cy="284048"/>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9429612" y="2864493"/>
            <a:ext cx="1964506"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ounded Rectangle 7"/>
          <p:cNvSpPr/>
          <p:nvPr/>
        </p:nvSpPr>
        <p:spPr>
          <a:xfrm>
            <a:off x="8980393" y="3508281"/>
            <a:ext cx="284048" cy="284048"/>
          </a:xfrm>
          <a:prstGeom prst="round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9441056" y="3483177"/>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ounded Rectangle 9"/>
          <p:cNvSpPr/>
          <p:nvPr/>
        </p:nvSpPr>
        <p:spPr>
          <a:xfrm>
            <a:off x="8980393" y="4115669"/>
            <a:ext cx="284048" cy="284048"/>
          </a:xfrm>
          <a:prstGeom prst="round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9441056" y="4101861"/>
            <a:ext cx="1952658" cy="44319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Content Placeholder 2"/>
          <p:cNvSpPr txBox="1">
            <a:spLocks/>
          </p:cNvSpPr>
          <p:nvPr/>
        </p:nvSpPr>
        <p:spPr>
          <a:xfrm>
            <a:off x="1481522" y="5418213"/>
            <a:ext cx="9935028" cy="4431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ltLang="zh-CN" sz="800" dirty="0" smtClean="0">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sym typeface="Arial" panose="020B0604020202020204" pitchFamily="34" charset="0"/>
            </a:endParaRPr>
          </a:p>
        </p:txBody>
      </p:sp>
      <p:cxnSp>
        <p:nvCxnSpPr>
          <p:cNvPr id="13" name="Straight Connector 12"/>
          <p:cNvCxnSpPr/>
          <p:nvPr/>
        </p:nvCxnSpPr>
        <p:spPr>
          <a:xfrm>
            <a:off x="1481522" y="5179678"/>
            <a:ext cx="9935028"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82582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left)">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wipe(left)">
                                      <p:cBhvr>
                                        <p:cTn id="11" dur="500"/>
                                        <p:tgtEl>
                                          <p:spTgt spid="5">
                                            <p:graphicEl>
                                              <a:chart seriesIdx="-4" categoryIdx="0" bldStep="category"/>
                                            </p:graphic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wipe(left)">
                                      <p:cBhvr>
                                        <p:cTn id="15" dur="500"/>
                                        <p:tgtEl>
                                          <p:spTgt spid="5">
                                            <p:graphicEl>
                                              <a:chart seriesIdx="-4" categoryIdx="1" bldStep="category"/>
                                            </p:graphic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wipe(left)">
                                      <p:cBhvr>
                                        <p:cTn id="19" dur="500"/>
                                        <p:tgtEl>
                                          <p:spTgt spid="5">
                                            <p:graphicEl>
                                              <a:chart seriesIdx="-4" categoryIdx="2" bldStep="category"/>
                                            </p:graphic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wipe(left)">
                                      <p:cBhvr>
                                        <p:cTn id="23" dur="500"/>
                                        <p:tgtEl>
                                          <p:spTgt spid="5">
                                            <p:graphicEl>
                                              <a:chart seriesIdx="-4" categoryIdx="3" bldStep="category"/>
                                            </p:graphicEl>
                                          </p:spTgt>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left)">
                                      <p:cBhvr>
                                        <p:cTn id="43" dur="500"/>
                                        <p:tgtEl>
                                          <p:spTgt spid="9"/>
                                        </p:tgtEl>
                                      </p:cBhvr>
                                    </p:animEffect>
                                  </p:childTnLst>
                                </p:cTn>
                              </p:par>
                            </p:childTnLst>
                          </p:cTn>
                        </p:par>
                        <p:par>
                          <p:cTn id="44" fill="hold">
                            <p:stCondLst>
                              <p:cond delay="45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5500"/>
                            </p:stCondLst>
                            <p:childTnLst>
                              <p:par>
                                <p:cTn id="55" presetID="16" presetClass="entr" presetSubtype="2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inVertical)">
                                      <p:cBhvr>
                                        <p:cTn id="57" dur="500"/>
                                        <p:tgtEl>
                                          <p:spTgt spid="13"/>
                                        </p:tgtEl>
                                      </p:cBhvr>
                                    </p:animEffect>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P spid="6" grpId="0" animBg="1"/>
      <p:bldP spid="7" grpId="0"/>
      <p:bldP spid="8" grpId="0" animBg="1"/>
      <p:bldP spid="9" grpId="0"/>
      <p:bldP spid="10" grpId="0" animBg="1"/>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901772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1285804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ndParaRPr>
          </a:p>
        </p:txBody>
      </p:sp>
      <p:sp>
        <p:nvSpPr>
          <p:cNvPr id="7" name="矩形 259"/>
          <p:cNvSpPr>
            <a:spLocks noChangeArrowheads="1"/>
          </p:cNvSpPr>
          <p:nvPr/>
        </p:nvSpPr>
        <p:spPr bwMode="auto">
          <a:xfrm>
            <a:off x="1336108" y="5128493"/>
            <a:ext cx="10186534" cy="12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9" cap="all" dirty="0" smtClean="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7199" cap="all" dirty="0">
              <a:solidFill>
                <a:schemeClr val="bg1"/>
              </a:solidFill>
              <a:effectLst>
                <a:outerShdw blurRad="38100" dist="38100" dir="2700000" algn="tl">
                  <a:srgbClr val="000000">
                    <a:alpha val="43137"/>
                  </a:srgbClr>
                </a:outerShdw>
              </a:effectLst>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8" name="文本框 19"/>
          <p:cNvSpPr txBox="1"/>
          <p:nvPr/>
        </p:nvSpPr>
        <p:spPr bwMode="auto">
          <a:xfrm>
            <a:off x="2505424" y="6568653"/>
            <a:ext cx="7847903" cy="369332"/>
          </a:xfrm>
          <a:prstGeom prst="rect">
            <a:avLst/>
          </a:prstGeom>
          <a:noFill/>
        </p:spPr>
        <p:txBody>
          <a:bodyPr wrap="square">
            <a:spAutoFit/>
          </a:bodyPr>
          <a:lstStyle/>
          <a:p>
            <a:pPr algn="ctr">
              <a:buNone/>
            </a:pPr>
            <a:r>
              <a:rPr lang="zh-CN" altLang="en-US"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简洁实用</a:t>
            </a:r>
            <a:r>
              <a:rPr lang="en-US" altLang="zh-CN"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cap="all" spc="316"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适用于投资合作企业宣传等</a:t>
            </a:r>
            <a:endParaRPr lang="zh-CN" altLang="en-US" cap="all" spc="316"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矩形 259"/>
          <p:cNvSpPr>
            <a:spLocks noChangeArrowheads="1"/>
          </p:cNvSpPr>
          <p:nvPr/>
        </p:nvSpPr>
        <p:spPr bwMode="auto">
          <a:xfrm>
            <a:off x="2339589" y="6128643"/>
            <a:ext cx="8179573" cy="400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000" spc="600" dirty="0">
                <a:solidFill>
                  <a:schemeClr val="bg1"/>
                </a:solidFill>
                <a:latin typeface="Arial" panose="020B0604020202020204" pitchFamily="34" charset="0"/>
                <a:ea typeface="Arial Unicode MS" panose="020B0604020202020204" pitchFamily="34" charset="-122"/>
                <a:cs typeface="Arial" panose="020B0604020202020204" pitchFamily="34" charset="0"/>
              </a:rPr>
              <a:t>Logistics/freight summary report PPT</a:t>
            </a:r>
          </a:p>
        </p:txBody>
      </p:sp>
    </p:spTree>
    <p:extLst>
      <p:ext uri="{BB962C8B-B14F-4D97-AF65-F5344CB8AC3E}">
        <p14:creationId xmlns:p14="http://schemas.microsoft.com/office/powerpoint/2010/main" val="470100873"/>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7"/>
                                        </p:tgtEl>
                                      </p:cBhvr>
                                    </p:animEffect>
                                    <p:animScale>
                                      <p:cBhvr>
                                        <p:cTn id="15" dur="250" autoRev="1" fill="hold"/>
                                        <p:tgtEl>
                                          <p:spTgt spid="7"/>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345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3950"/>
                            </p:stCondLst>
                            <p:childTnLst>
                              <p:par>
                                <p:cTn id="29" presetID="2" presetClass="entr" presetSubtype="12" fill="hold" grpId="0" nodeType="afterEffect">
                                  <p:stCondLst>
                                    <p:cond delay="0"/>
                                  </p:stCondLst>
                                  <p:iterate type="lt">
                                    <p:tmPct val="10000"/>
                                  </p:iterate>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38670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78009" y="4328449"/>
            <a:ext cx="5779949" cy="165598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 name="文本框 3080"/>
          <p:cNvSpPr txBox="1">
            <a:spLocks noChangeArrowheads="1"/>
          </p:cNvSpPr>
          <p:nvPr/>
        </p:nvSpPr>
        <p:spPr bwMode="auto">
          <a:xfrm>
            <a:off x="6948316" y="4458087"/>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01</a:t>
            </a:r>
            <a:endParaRPr lang="en-US" altLang="zh-CN" sz="8436"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8445599" y="4620482"/>
            <a:ext cx="2855021" cy="560153"/>
          </a:xfrm>
          <a:prstGeom prst="rect">
            <a:avLst/>
          </a:prstGeom>
        </p:spPr>
        <p:txBody>
          <a:bodyPr wrap="square" lIns="0" tIns="0" rIns="0" bIns="0">
            <a:spAutoFit/>
          </a:bodyPr>
          <a:lstStyle/>
          <a:p>
            <a:pPr>
              <a:lnSpc>
                <a:spcPct val="130000"/>
              </a:lnSpc>
            </a:pPr>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1" name="文本框 10"/>
          <p:cNvSpPr txBox="1"/>
          <p:nvPr/>
        </p:nvSpPr>
        <p:spPr>
          <a:xfrm>
            <a:off x="8445598" y="5171848"/>
            <a:ext cx="3978695" cy="461665"/>
          </a:xfrm>
          <a:prstGeom prst="rect">
            <a:avLst/>
          </a:prstGeom>
          <a:noFill/>
        </p:spPr>
        <p:txBody>
          <a:bodyPr wrap="square" lIns="0" tIns="0" rIns="0" bIns="0"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2398892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strVal val="4*#ppt_w"/>
                                          </p:val>
                                        </p:tav>
                                        <p:tav tm="100000">
                                          <p:val>
                                            <p:strVal val="#ppt_w"/>
                                          </p:val>
                                        </p:tav>
                                      </p:tavLst>
                                    </p:anim>
                                    <p:anim calcmode="lin" valueType="num">
                                      <p:cBhvr>
                                        <p:cTn id="25" dur="500" fill="hold"/>
                                        <p:tgtEl>
                                          <p:spTgt spid="7"/>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4289" y="-28575"/>
            <a:ext cx="12873039" cy="7261225"/>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6"/>
          <p:cNvSpPr>
            <a:spLocks noChangeArrowheads="1"/>
          </p:cNvSpPr>
          <p:nvPr/>
        </p:nvSpPr>
        <p:spPr bwMode="auto">
          <a:xfrm>
            <a:off x="11040035" y="-13448"/>
            <a:ext cx="95414" cy="7214347"/>
          </a:xfrm>
          <a:prstGeom prst="rect">
            <a:avLst/>
          </a:prstGeom>
          <a:solidFill>
            <a:schemeClr val="accent4">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7" name="Rectangle 7"/>
          <p:cNvSpPr>
            <a:spLocks noChangeArrowheads="1"/>
          </p:cNvSpPr>
          <p:nvPr/>
        </p:nvSpPr>
        <p:spPr bwMode="auto">
          <a:xfrm>
            <a:off x="6965576" y="-40342"/>
            <a:ext cx="79048" cy="7272991"/>
          </a:xfrm>
          <a:prstGeom prst="rect">
            <a:avLst/>
          </a:prstGeom>
          <a:solidFill>
            <a:schemeClr val="accent3">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Rectangle 8"/>
          <p:cNvSpPr>
            <a:spLocks noChangeArrowheads="1"/>
          </p:cNvSpPr>
          <p:nvPr/>
        </p:nvSpPr>
        <p:spPr bwMode="auto">
          <a:xfrm>
            <a:off x="-14289" y="4131655"/>
            <a:ext cx="12872687" cy="58765"/>
          </a:xfrm>
          <a:prstGeom prst="rect">
            <a:avLst/>
          </a:prstGeom>
          <a:solidFill>
            <a:schemeClr val="accent2">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Rectangle 9"/>
          <p:cNvSpPr>
            <a:spLocks noChangeArrowheads="1"/>
          </p:cNvSpPr>
          <p:nvPr/>
        </p:nvSpPr>
        <p:spPr bwMode="auto">
          <a:xfrm>
            <a:off x="2976588" y="2796536"/>
            <a:ext cx="3988988" cy="1335119"/>
          </a:xfrm>
          <a:prstGeom prst="rect">
            <a:avLst/>
          </a:prstGeom>
          <a:solidFill>
            <a:schemeClr val="accent1">
              <a:alpha val="69804"/>
            </a:schemeClr>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12" name="TextBox 32"/>
          <p:cNvSpPr txBox="1"/>
          <p:nvPr/>
        </p:nvSpPr>
        <p:spPr>
          <a:xfrm>
            <a:off x="4110581" y="3037110"/>
            <a:ext cx="2664296" cy="1015663"/>
          </a:xfrm>
          <a:prstGeom prst="rect">
            <a:avLst/>
          </a:prstGeom>
          <a:noFill/>
        </p:spPr>
        <p:txBody>
          <a:bodyPr wrap="square" rtlCol="0">
            <a:spAutoFit/>
          </a:bodyPr>
          <a:lstStyle/>
          <a:p>
            <a:pPr algn="r"/>
            <a:r>
              <a:rPr lang="en-US" altLang="zh-CN" sz="2400" dirty="0">
                <a:solidFill>
                  <a:schemeClr val="bg1"/>
                </a:solidFill>
                <a:ea typeface="微软雅黑" panose="020B0503020204020204" pitchFamily="34" charset="-122"/>
              </a:rPr>
              <a:t>ADD RELATED</a:t>
            </a:r>
          </a:p>
          <a:p>
            <a:pPr algn="r"/>
            <a:r>
              <a:rPr lang="en-US" altLang="zh-CN" sz="3600" dirty="0">
                <a:solidFill>
                  <a:schemeClr val="bg1"/>
                </a:solidFill>
                <a:latin typeface="Impact" panose="020B0806030902050204" pitchFamily="34" charset="0"/>
                <a:ea typeface="微软雅黑" panose="020B0503020204020204" pitchFamily="34" charset="-122"/>
              </a:rPr>
              <a:t>TITLE WORDS</a:t>
            </a:r>
            <a:endParaRPr lang="zh-CN" altLang="en-US" sz="36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43103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5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10"/>
                                        </p:tgtEl>
                                        <p:attrNameLst>
                                          <p:attrName>ppt_x</p:attrName>
                                          <p:attrName>ppt_y</p:attrName>
                                        </p:attrNameLst>
                                      </p:cBhvr>
                                    </p:animMotion>
                                    <p:animEffect transition="in" filter="fade">
                                      <p:cBhvr>
                                        <p:cTn id="9" dur="500"/>
                                        <p:tgtEl>
                                          <p:spTgt spid="10"/>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250" fill="hold"/>
                                        <p:tgtEl>
                                          <p:spTgt spid="12"/>
                                        </p:tgtEl>
                                        <p:attrNameLst>
                                          <p:attrName>ppt_x</p:attrName>
                                        </p:attrNameLst>
                                      </p:cBhvr>
                                      <p:tavLst>
                                        <p:tav tm="0">
                                          <p:val>
                                            <p:strVal val="0-#ppt_w/2"/>
                                          </p:val>
                                        </p:tav>
                                        <p:tav tm="100000">
                                          <p:val>
                                            <p:strVal val="#ppt_x"/>
                                          </p:val>
                                        </p:tav>
                                      </p:tavLst>
                                    </p:anim>
                                    <p:anim calcmode="lin" valueType="num">
                                      <p:cBhvr additive="base">
                                        <p:cTn id="30" dur="2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P spid="7" grpId="0" animBg="1"/>
      <p:bldP spid="8" grpId="0" animBg="1"/>
      <p:bldP spid="9"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999842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07169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53" y="0"/>
            <a:ext cx="707709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39"/>
          <p:cNvSpPr txBox="1"/>
          <p:nvPr/>
        </p:nvSpPr>
        <p:spPr>
          <a:xfrm>
            <a:off x="7293471" y="1528093"/>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0" name="TextBox 39"/>
          <p:cNvSpPr txBox="1"/>
          <p:nvPr/>
        </p:nvSpPr>
        <p:spPr>
          <a:xfrm>
            <a:off x="7293471" y="2801614"/>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1" name="TextBox 39"/>
          <p:cNvSpPr txBox="1"/>
          <p:nvPr/>
        </p:nvSpPr>
        <p:spPr>
          <a:xfrm>
            <a:off x="7293471" y="407513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39"/>
          <p:cNvSpPr txBox="1"/>
          <p:nvPr/>
        </p:nvSpPr>
        <p:spPr>
          <a:xfrm>
            <a:off x="7293471" y="5348655"/>
            <a:ext cx="3744416"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8"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8914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up)">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up)">
                                      <p:cBhvr>
                                        <p:cTn id="15" dur="500"/>
                                        <p:tgtEl>
                                          <p:spTgt spid="30"/>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up)">
                                      <p:cBhvr>
                                        <p:cTn id="19" dur="500"/>
                                        <p:tgtEl>
                                          <p:spTgt spid="3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9" grpId="0"/>
      <p:bldP spid="30" grpId="0"/>
      <p:bldP spid="31"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078009" y="4328449"/>
            <a:ext cx="5779949" cy="165598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 name="文本框 3080"/>
          <p:cNvSpPr txBox="1">
            <a:spLocks noChangeArrowheads="1"/>
          </p:cNvSpPr>
          <p:nvPr/>
        </p:nvSpPr>
        <p:spPr bwMode="auto">
          <a:xfrm>
            <a:off x="6948316" y="4458087"/>
            <a:ext cx="1760948" cy="1390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6"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02</a:t>
            </a:r>
            <a:endParaRPr lang="en-US" altLang="zh-CN" sz="8436"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8445599" y="4620482"/>
            <a:ext cx="2855021" cy="560153"/>
          </a:xfrm>
          <a:prstGeom prst="rect">
            <a:avLst/>
          </a:prstGeom>
        </p:spPr>
        <p:txBody>
          <a:bodyPr wrap="square" lIns="0" tIns="0" rIns="0" bIns="0">
            <a:spAutoFit/>
          </a:bodyPr>
          <a:lstStyle/>
          <a:p>
            <a:pPr>
              <a:lnSpc>
                <a:spcPct val="130000"/>
              </a:lnSpc>
            </a:pPr>
            <a:r>
              <a:rPr lang="zh-CN" altLang="en-US" sz="28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11" name="文本框 10"/>
          <p:cNvSpPr txBox="1"/>
          <p:nvPr/>
        </p:nvSpPr>
        <p:spPr>
          <a:xfrm>
            <a:off x="8445598" y="5171848"/>
            <a:ext cx="3978695" cy="461665"/>
          </a:xfrm>
          <a:prstGeom prst="rect">
            <a:avLst/>
          </a:prstGeom>
          <a:noFill/>
        </p:spPr>
        <p:txBody>
          <a:bodyPr wrap="square" lIns="0" tIns="0" rIns="0" bIns="0" rtlCol="0">
            <a:spAutoFit/>
          </a:bodyPr>
          <a:lstStyle/>
          <a:p>
            <a:pPr algn="just">
              <a:lnSpc>
                <a:spcPct val="150000"/>
              </a:lnSpc>
            </a:pPr>
            <a:r>
              <a:rPr lang="zh-CN" altLang="en-US" sz="10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2666191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1+#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2"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strVal val="4*#ppt_w"/>
                                          </p:val>
                                        </p:tav>
                                        <p:tav tm="100000">
                                          <p:val>
                                            <p:strVal val="#ppt_w"/>
                                          </p:val>
                                        </p:tav>
                                      </p:tavLst>
                                    </p:anim>
                                    <p:anim calcmode="lin" valueType="num">
                                      <p:cBhvr>
                                        <p:cTn id="25" dur="500" fill="hold"/>
                                        <p:tgtEl>
                                          <p:spTgt spid="7"/>
                                        </p:tgtEl>
                                        <p:attrNameLst>
                                          <p:attrName>ppt_h</p:attrName>
                                        </p:attrNameLst>
                                      </p:cBhvr>
                                      <p:tavLst>
                                        <p:tav tm="0">
                                          <p:val>
                                            <p:strVal val="4*#ppt_h"/>
                                          </p:val>
                                        </p:tav>
                                        <p:tav tm="100000">
                                          <p:val>
                                            <p:strVal val="#ppt_h"/>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6" grpId="0"/>
      <p:bldP spid="7"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744" y="1142872"/>
            <a:ext cx="3481629" cy="4743701"/>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241036" y="1477583"/>
            <a:ext cx="3270588" cy="4408990"/>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17" name="AutoShape 1"/>
          <p:cNvSpPr>
            <a:spLocks/>
          </p:cNvSpPr>
          <p:nvPr/>
        </p:nvSpPr>
        <p:spPr bwMode="auto">
          <a:xfrm>
            <a:off x="3755080" y="5886574"/>
            <a:ext cx="2607326"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18" name="AutoShape 2"/>
          <p:cNvSpPr>
            <a:spLocks/>
          </p:cNvSpPr>
          <p:nvPr/>
        </p:nvSpPr>
        <p:spPr bwMode="auto">
          <a:xfrm>
            <a:off x="8509877" y="1179356"/>
            <a:ext cx="4184193" cy="47072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0" name="AutoShape 4"/>
          <p:cNvSpPr>
            <a:spLocks/>
          </p:cNvSpPr>
          <p:nvPr/>
        </p:nvSpPr>
        <p:spPr bwMode="auto">
          <a:xfrm>
            <a:off x="3822052" y="3013605"/>
            <a:ext cx="2549282"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2" name="AutoShape 6"/>
          <p:cNvSpPr>
            <a:spLocks/>
          </p:cNvSpPr>
          <p:nvPr/>
        </p:nvSpPr>
        <p:spPr bwMode="auto">
          <a:xfrm>
            <a:off x="1746012" y="5886574"/>
            <a:ext cx="2111755"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3" name="AutoShape 7"/>
          <p:cNvSpPr>
            <a:spLocks/>
          </p:cNvSpPr>
          <p:nvPr/>
        </p:nvSpPr>
        <p:spPr bwMode="auto">
          <a:xfrm>
            <a:off x="6366872" y="5886574"/>
            <a:ext cx="216533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4" name="AutoShape 8"/>
          <p:cNvSpPr>
            <a:spLocks/>
          </p:cNvSpPr>
          <p:nvPr/>
        </p:nvSpPr>
        <p:spPr bwMode="auto">
          <a:xfrm>
            <a:off x="8523272" y="5886575"/>
            <a:ext cx="255375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4825" name="AutoShape 9"/>
          <p:cNvSpPr>
            <a:spLocks/>
          </p:cNvSpPr>
          <p:nvPr/>
        </p:nvSpPr>
        <p:spPr bwMode="auto">
          <a:xfrm>
            <a:off x="4031886" y="4600770"/>
            <a:ext cx="2176493"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6" name="AutoShape 10"/>
          <p:cNvSpPr>
            <a:spLocks/>
          </p:cNvSpPr>
          <p:nvPr/>
        </p:nvSpPr>
        <p:spPr bwMode="auto">
          <a:xfrm>
            <a:off x="3991705" y="4386469"/>
            <a:ext cx="2122917"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27" name="AutoShape 11"/>
          <p:cNvSpPr>
            <a:spLocks/>
          </p:cNvSpPr>
          <p:nvPr/>
        </p:nvSpPr>
        <p:spPr bwMode="auto">
          <a:xfrm>
            <a:off x="8737573" y="4600770"/>
            <a:ext cx="2178724" cy="71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828" name="AutoShape 12"/>
          <p:cNvSpPr>
            <a:spLocks/>
          </p:cNvSpPr>
          <p:nvPr/>
        </p:nvSpPr>
        <p:spPr bwMode="auto">
          <a:xfrm>
            <a:off x="8699624" y="4386469"/>
            <a:ext cx="2122916" cy="17858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984" dirty="0">
                <a:solidFill>
                  <a:srgbClr val="FFFFFF"/>
                </a:solidFill>
                <a:latin typeface="Verdana" charset="0"/>
                <a:cs typeface="Verdana" charset="0"/>
                <a:sym typeface="Verdana" charset="0"/>
              </a:rPr>
              <a:t>SUBTITLE OF THIS ARTICLE</a:t>
            </a:r>
            <a:endParaRPr lang="es-ES" sz="2669" dirty="0">
              <a:cs typeface="Calibri" charset="0"/>
            </a:endParaRPr>
          </a:p>
        </p:txBody>
      </p:sp>
      <p:sp>
        <p:nvSpPr>
          <p:cNvPr id="34832" name="AutoShape 16"/>
          <p:cNvSpPr>
            <a:spLocks/>
          </p:cNvSpPr>
          <p:nvPr/>
        </p:nvSpPr>
        <p:spPr bwMode="auto">
          <a:xfrm>
            <a:off x="399170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8699623" y="4035997"/>
            <a:ext cx="1717591" cy="2857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7" name="TextBox 32"/>
          <p:cNvSpPr txBox="1"/>
          <p:nvPr/>
        </p:nvSpPr>
        <p:spPr>
          <a:xfrm>
            <a:off x="21150" y="110395"/>
            <a:ext cx="3600400" cy="410305"/>
          </a:xfrm>
          <a:prstGeom prst="rect">
            <a:avLst/>
          </a:prstGeom>
          <a:noFill/>
        </p:spPr>
        <p:txBody>
          <a:bodyPr wrap="square" rtlCol="0">
            <a:spAutoFit/>
          </a:bodyPr>
          <a:lstStyle/>
          <a:p>
            <a:pPr>
              <a:lnSpc>
                <a:spcPct val="130000"/>
              </a:lnSpc>
            </a:pPr>
            <a:r>
              <a:rPr lang="en-US" altLang="zh-CN"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dirty="0">
              <a:solidFill>
                <a:schemeClr val="bg1">
                  <a:lumMod val="65000"/>
                </a:schemeClr>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467953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34826"/>
                                        </p:tgtEl>
                                        <p:attrNameLst>
                                          <p:attrName>style.visibility</p:attrName>
                                        </p:attrNameLst>
                                      </p:cBhvr>
                                      <p:to>
                                        <p:strVal val="visible"/>
                                      </p:to>
                                    </p:set>
                                    <p:animEffect transition="in" filter="fade">
                                      <p:cBhvr>
                                        <p:cTn id="32" dur="500"/>
                                        <p:tgtEl>
                                          <p:spTgt spid="34826"/>
                                        </p:tgtEl>
                                      </p:cBhvr>
                                    </p:animEffect>
                                    <p:anim calcmode="lin" valueType="num">
                                      <p:cBhvr>
                                        <p:cTn id="33" dur="500" fill="hold"/>
                                        <p:tgtEl>
                                          <p:spTgt spid="34826"/>
                                        </p:tgtEl>
                                        <p:attrNameLst>
                                          <p:attrName>ppt_x</p:attrName>
                                        </p:attrNameLst>
                                      </p:cBhvr>
                                      <p:tavLst>
                                        <p:tav tm="0">
                                          <p:val>
                                            <p:strVal val="#ppt_x"/>
                                          </p:val>
                                        </p:tav>
                                        <p:tav tm="100000">
                                          <p:val>
                                            <p:strVal val="#ppt_x"/>
                                          </p:val>
                                        </p:tav>
                                      </p:tavLst>
                                    </p:anim>
                                    <p:anim calcmode="lin" valueType="num">
                                      <p:cBhvr>
                                        <p:cTn id="34" dur="500" fill="hold"/>
                                        <p:tgtEl>
                                          <p:spTgt spid="348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825"/>
                                        </p:tgtEl>
                                        <p:attrNameLst>
                                          <p:attrName>style.visibility</p:attrName>
                                        </p:attrNameLst>
                                      </p:cBhvr>
                                      <p:to>
                                        <p:strVal val="visible"/>
                                      </p:to>
                                    </p:set>
                                    <p:animEffect transition="in" filter="fade">
                                      <p:cBhvr>
                                        <p:cTn id="37" dur="500"/>
                                        <p:tgtEl>
                                          <p:spTgt spid="34825"/>
                                        </p:tgtEl>
                                      </p:cBhvr>
                                    </p:animEffect>
                                    <p:anim calcmode="lin" valueType="num">
                                      <p:cBhvr>
                                        <p:cTn id="38" dur="500" fill="hold"/>
                                        <p:tgtEl>
                                          <p:spTgt spid="34825"/>
                                        </p:tgtEl>
                                        <p:attrNameLst>
                                          <p:attrName>ppt_x</p:attrName>
                                        </p:attrNameLst>
                                      </p:cBhvr>
                                      <p:tavLst>
                                        <p:tav tm="0">
                                          <p:val>
                                            <p:strVal val="#ppt_x"/>
                                          </p:val>
                                        </p:tav>
                                        <p:tav tm="100000">
                                          <p:val>
                                            <p:strVal val="#ppt_x"/>
                                          </p:val>
                                        </p:tav>
                                      </p:tavLst>
                                    </p:anim>
                                    <p:anim calcmode="lin" valueType="num">
                                      <p:cBhvr>
                                        <p:cTn id="39" dur="500" fill="hold"/>
                                        <p:tgtEl>
                                          <p:spTgt spid="34825"/>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 presetClass="entr" presetSubtype="2" fill="hold" grpId="0" nodeType="afterEffect">
                                  <p:stCondLst>
                                    <p:cond delay="0"/>
                                  </p:stCondLst>
                                  <p:childTnLst>
                                    <p:set>
                                      <p:cBhvr>
                                        <p:cTn id="42" dur="1" fill="hold">
                                          <p:stCondLst>
                                            <p:cond delay="0"/>
                                          </p:stCondLst>
                                        </p:cTn>
                                        <p:tgtEl>
                                          <p:spTgt spid="34833"/>
                                        </p:tgtEl>
                                        <p:attrNameLst>
                                          <p:attrName>style.visibility</p:attrName>
                                        </p:attrNameLst>
                                      </p:cBhvr>
                                      <p:to>
                                        <p:strVal val="visible"/>
                                      </p:to>
                                    </p:set>
                                    <p:anim calcmode="lin" valueType="num">
                                      <p:cBhvr additive="base">
                                        <p:cTn id="43" dur="500" fill="hold"/>
                                        <p:tgtEl>
                                          <p:spTgt spid="34833"/>
                                        </p:tgtEl>
                                        <p:attrNameLst>
                                          <p:attrName>ppt_x</p:attrName>
                                        </p:attrNameLst>
                                      </p:cBhvr>
                                      <p:tavLst>
                                        <p:tav tm="0">
                                          <p:val>
                                            <p:strVal val="1+#ppt_w/2"/>
                                          </p:val>
                                        </p:tav>
                                        <p:tav tm="100000">
                                          <p:val>
                                            <p:strVal val="#ppt_x"/>
                                          </p:val>
                                        </p:tav>
                                      </p:tavLst>
                                    </p:anim>
                                    <p:anim calcmode="lin" valueType="num">
                                      <p:cBhvr additive="base">
                                        <p:cTn id="44" dur="500" fill="hold"/>
                                        <p:tgtEl>
                                          <p:spTgt spid="34833"/>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34828"/>
                                        </p:tgtEl>
                                        <p:attrNameLst>
                                          <p:attrName>style.visibility</p:attrName>
                                        </p:attrNameLst>
                                      </p:cBhvr>
                                      <p:to>
                                        <p:strVal val="visible"/>
                                      </p:to>
                                    </p:set>
                                    <p:animEffect transition="in" filter="fade">
                                      <p:cBhvr>
                                        <p:cTn id="48" dur="500"/>
                                        <p:tgtEl>
                                          <p:spTgt spid="34828"/>
                                        </p:tgtEl>
                                      </p:cBhvr>
                                    </p:animEffect>
                                    <p:anim calcmode="lin" valueType="num">
                                      <p:cBhvr>
                                        <p:cTn id="49" dur="500" fill="hold"/>
                                        <p:tgtEl>
                                          <p:spTgt spid="34828"/>
                                        </p:tgtEl>
                                        <p:attrNameLst>
                                          <p:attrName>ppt_x</p:attrName>
                                        </p:attrNameLst>
                                      </p:cBhvr>
                                      <p:tavLst>
                                        <p:tav tm="0">
                                          <p:val>
                                            <p:strVal val="#ppt_x"/>
                                          </p:val>
                                        </p:tav>
                                        <p:tav tm="100000">
                                          <p:val>
                                            <p:strVal val="#ppt_x"/>
                                          </p:val>
                                        </p:tav>
                                      </p:tavLst>
                                    </p:anim>
                                    <p:anim calcmode="lin" valueType="num">
                                      <p:cBhvr>
                                        <p:cTn id="50" dur="500" fill="hold"/>
                                        <p:tgtEl>
                                          <p:spTgt spid="348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4827"/>
                                        </p:tgtEl>
                                        <p:attrNameLst>
                                          <p:attrName>style.visibility</p:attrName>
                                        </p:attrNameLst>
                                      </p:cBhvr>
                                      <p:to>
                                        <p:strVal val="visible"/>
                                      </p:to>
                                    </p:set>
                                    <p:animEffect transition="in" filter="fade">
                                      <p:cBhvr>
                                        <p:cTn id="53" dur="500"/>
                                        <p:tgtEl>
                                          <p:spTgt spid="34827"/>
                                        </p:tgtEl>
                                      </p:cBhvr>
                                    </p:animEffect>
                                    <p:anim calcmode="lin" valueType="num">
                                      <p:cBhvr>
                                        <p:cTn id="54" dur="500" fill="hold"/>
                                        <p:tgtEl>
                                          <p:spTgt spid="34827"/>
                                        </p:tgtEl>
                                        <p:attrNameLst>
                                          <p:attrName>ppt_x</p:attrName>
                                        </p:attrNameLst>
                                      </p:cBhvr>
                                      <p:tavLst>
                                        <p:tav tm="0">
                                          <p:val>
                                            <p:strVal val="#ppt_x"/>
                                          </p:val>
                                        </p:tav>
                                        <p:tav tm="100000">
                                          <p:val>
                                            <p:strVal val="#ppt_x"/>
                                          </p:val>
                                        </p:tav>
                                      </p:tavLst>
                                    </p:anim>
                                    <p:anim calcmode="lin" valueType="num">
                                      <p:cBhvr>
                                        <p:cTn id="55" dur="500" fill="hold"/>
                                        <p:tgtEl>
                                          <p:spTgt spid="34827"/>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2" presetClass="entr" presetSubtype="2" fill="hold" nodeType="afterEffect">
                                  <p:stCondLst>
                                    <p:cond delay="0"/>
                                  </p:stCondLst>
                                  <p:childTnLst>
                                    <p:set>
                                      <p:cBhvr>
                                        <p:cTn id="58" dur="1" fill="hold">
                                          <p:stCondLst>
                                            <p:cond delay="0"/>
                                          </p:stCondLst>
                                        </p:cTn>
                                        <p:tgtEl>
                                          <p:spTgt spid="34822"/>
                                        </p:tgtEl>
                                        <p:attrNameLst>
                                          <p:attrName>style.visibility</p:attrName>
                                        </p:attrNameLst>
                                      </p:cBhvr>
                                      <p:to>
                                        <p:strVal val="visible"/>
                                      </p:to>
                                    </p:set>
                                    <p:anim calcmode="lin" valueType="num">
                                      <p:cBhvr additive="base">
                                        <p:cTn id="59" dur="500" fill="hold"/>
                                        <p:tgtEl>
                                          <p:spTgt spid="34822"/>
                                        </p:tgtEl>
                                        <p:attrNameLst>
                                          <p:attrName>ppt_x</p:attrName>
                                        </p:attrNameLst>
                                      </p:cBhvr>
                                      <p:tavLst>
                                        <p:tav tm="0">
                                          <p:val>
                                            <p:strVal val="1+#ppt_w/2"/>
                                          </p:val>
                                        </p:tav>
                                        <p:tav tm="100000">
                                          <p:val>
                                            <p:strVal val="#ppt_x"/>
                                          </p:val>
                                        </p:tav>
                                      </p:tavLst>
                                    </p:anim>
                                    <p:anim calcmode="lin" valueType="num">
                                      <p:cBhvr additive="base">
                                        <p:cTn id="60" dur="500" fill="hold"/>
                                        <p:tgtEl>
                                          <p:spTgt spid="34822"/>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2" fill="hold" nodeType="afterEffect">
                                  <p:stCondLst>
                                    <p:cond delay="0"/>
                                  </p:stCondLst>
                                  <p:childTnLst>
                                    <p:set>
                                      <p:cBhvr>
                                        <p:cTn id="63" dur="1" fill="hold">
                                          <p:stCondLst>
                                            <p:cond delay="0"/>
                                          </p:stCondLst>
                                        </p:cTn>
                                        <p:tgtEl>
                                          <p:spTgt spid="34817"/>
                                        </p:tgtEl>
                                        <p:attrNameLst>
                                          <p:attrName>style.visibility</p:attrName>
                                        </p:attrNameLst>
                                      </p:cBhvr>
                                      <p:to>
                                        <p:strVal val="visible"/>
                                      </p:to>
                                    </p:set>
                                    <p:anim calcmode="lin" valueType="num">
                                      <p:cBhvr additive="base">
                                        <p:cTn id="64" dur="500" fill="hold"/>
                                        <p:tgtEl>
                                          <p:spTgt spid="34817"/>
                                        </p:tgtEl>
                                        <p:attrNameLst>
                                          <p:attrName>ppt_x</p:attrName>
                                        </p:attrNameLst>
                                      </p:cBhvr>
                                      <p:tavLst>
                                        <p:tav tm="0">
                                          <p:val>
                                            <p:strVal val="1+#ppt_w/2"/>
                                          </p:val>
                                        </p:tav>
                                        <p:tav tm="100000">
                                          <p:val>
                                            <p:strVal val="#ppt_x"/>
                                          </p:val>
                                        </p:tav>
                                      </p:tavLst>
                                    </p:anim>
                                    <p:anim calcmode="lin" valueType="num">
                                      <p:cBhvr additive="base">
                                        <p:cTn id="65" dur="500" fill="hold"/>
                                        <p:tgtEl>
                                          <p:spTgt spid="34817"/>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2" fill="hold" nodeType="afterEffect">
                                  <p:stCondLst>
                                    <p:cond delay="0"/>
                                  </p:stCondLst>
                                  <p:childTnLst>
                                    <p:set>
                                      <p:cBhvr>
                                        <p:cTn id="68" dur="1" fill="hold">
                                          <p:stCondLst>
                                            <p:cond delay="0"/>
                                          </p:stCondLst>
                                        </p:cTn>
                                        <p:tgtEl>
                                          <p:spTgt spid="34823"/>
                                        </p:tgtEl>
                                        <p:attrNameLst>
                                          <p:attrName>style.visibility</p:attrName>
                                        </p:attrNameLst>
                                      </p:cBhvr>
                                      <p:to>
                                        <p:strVal val="visible"/>
                                      </p:to>
                                    </p:set>
                                    <p:anim calcmode="lin" valueType="num">
                                      <p:cBhvr additive="base">
                                        <p:cTn id="69" dur="500" fill="hold"/>
                                        <p:tgtEl>
                                          <p:spTgt spid="34823"/>
                                        </p:tgtEl>
                                        <p:attrNameLst>
                                          <p:attrName>ppt_x</p:attrName>
                                        </p:attrNameLst>
                                      </p:cBhvr>
                                      <p:tavLst>
                                        <p:tav tm="0">
                                          <p:val>
                                            <p:strVal val="1+#ppt_w/2"/>
                                          </p:val>
                                        </p:tav>
                                        <p:tav tm="100000">
                                          <p:val>
                                            <p:strVal val="#ppt_x"/>
                                          </p:val>
                                        </p:tav>
                                      </p:tavLst>
                                    </p:anim>
                                    <p:anim calcmode="lin" valueType="num">
                                      <p:cBhvr additive="base">
                                        <p:cTn id="70" dur="500" fill="hold"/>
                                        <p:tgtEl>
                                          <p:spTgt spid="34823"/>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2" presetClass="entr" presetSubtype="2" fill="hold" nodeType="afterEffect">
                                  <p:stCondLst>
                                    <p:cond delay="0"/>
                                  </p:stCondLst>
                                  <p:childTnLst>
                                    <p:set>
                                      <p:cBhvr>
                                        <p:cTn id="73" dur="1" fill="hold">
                                          <p:stCondLst>
                                            <p:cond delay="0"/>
                                          </p:stCondLst>
                                        </p:cTn>
                                        <p:tgtEl>
                                          <p:spTgt spid="34824"/>
                                        </p:tgtEl>
                                        <p:attrNameLst>
                                          <p:attrName>style.visibility</p:attrName>
                                        </p:attrNameLst>
                                      </p:cBhvr>
                                      <p:to>
                                        <p:strVal val="visible"/>
                                      </p:to>
                                    </p:set>
                                    <p:anim calcmode="lin" valueType="num">
                                      <p:cBhvr additive="base">
                                        <p:cTn id="74" dur="500" fill="hold"/>
                                        <p:tgtEl>
                                          <p:spTgt spid="34824"/>
                                        </p:tgtEl>
                                        <p:attrNameLst>
                                          <p:attrName>ppt_x</p:attrName>
                                        </p:attrNameLst>
                                      </p:cBhvr>
                                      <p:tavLst>
                                        <p:tav tm="0">
                                          <p:val>
                                            <p:strVal val="1+#ppt_w/2"/>
                                          </p:val>
                                        </p:tav>
                                        <p:tav tm="100000">
                                          <p:val>
                                            <p:strVal val="#ppt_x"/>
                                          </p:val>
                                        </p:tav>
                                      </p:tavLst>
                                    </p:anim>
                                    <p:anim calcmode="lin" valueType="num">
                                      <p:cBhvr additive="base">
                                        <p:cTn id="75" dur="500" fill="hold"/>
                                        <p:tgtEl>
                                          <p:spTgt spid="348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6" grpId="0"/>
      <p:bldP spid="34827" grpId="0"/>
      <p:bldP spid="34828" grpId="0"/>
      <p:bldP spid="34832" grpId="0" autoUpdateAnimBg="0"/>
      <p:bldP spid="34833"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5EE42E0-FFF4-40C3-9C00-F7B7FB6B7F8D"/>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212"/>
</p:tagLst>
</file>

<file path=ppt/theme/theme1.xml><?xml version="1.0" encoding="utf-8"?>
<a:theme xmlns:a="http://schemas.openxmlformats.org/drawingml/2006/main" name="第一PPT，www.1ppt.com">
  <a:themeElements>
    <a:clrScheme name="自定义 528">
      <a:dk1>
        <a:sysClr val="windowText" lastClr="000000"/>
      </a:dk1>
      <a:lt1>
        <a:sysClr val="window" lastClr="FFFFFF"/>
      </a:lt1>
      <a:dk2>
        <a:srgbClr val="44546A"/>
      </a:dk2>
      <a:lt2>
        <a:srgbClr val="E7E6E6"/>
      </a:lt2>
      <a:accent1>
        <a:srgbClr val="0D4064"/>
      </a:accent1>
      <a:accent2>
        <a:srgbClr val="EA5514"/>
      </a:accent2>
      <a:accent3>
        <a:srgbClr val="0D4064"/>
      </a:accent3>
      <a:accent4>
        <a:srgbClr val="EA5514"/>
      </a:accent4>
      <a:accent5>
        <a:srgbClr val="0D4064"/>
      </a:accent5>
      <a:accent6>
        <a:srgbClr val="EA5514"/>
      </a:accent6>
      <a:hlink>
        <a:srgbClr val="0D4064"/>
      </a:hlink>
      <a:folHlink>
        <a:srgbClr val="EA551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2939</Words>
  <Application>Microsoft Office PowerPoint</Application>
  <PresentationFormat>自定义</PresentationFormat>
  <Paragraphs>216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货运</dc:title>
  <dc:creator/>
  <cp:keywords>www.1ppt.com</cp:keywords>
  <cp:lastModifiedBy/>
  <cp:revision>1</cp:revision>
  <dcterms:created xsi:type="dcterms:W3CDTF">2016-10-17T14:00:15Z</dcterms:created>
  <dcterms:modified xsi:type="dcterms:W3CDTF">2019-01-30T01:18:31Z</dcterms:modified>
</cp:coreProperties>
</file>