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8.xml" ContentType="application/vnd.openxmlformats-officedocument.presentationml.tags+xml"/>
  <Override PartName="/ppt/notesSlides/notesSlide9.xml" ContentType="application/vnd.openxmlformats-officedocument.presentationml.notesSlide+xml"/>
  <Override PartName="/ppt/tags/tag9.xml" ContentType="application/vnd.openxmlformats-officedocument.presentationml.tags+xml"/>
  <Override PartName="/ppt/notesSlides/notesSlide10.xml" ContentType="application/vnd.openxmlformats-officedocument.presentationml.notesSlide+xml"/>
  <Override PartName="/ppt/tags/tag10.xml" ContentType="application/vnd.openxmlformats-officedocument.presentationml.tags+xml"/>
  <Override PartName="/ppt/notesSlides/notesSlide11.xml" ContentType="application/vnd.openxmlformats-officedocument.presentationml.notesSlide+xml"/>
  <Override PartName="/ppt/tags/tag11.xml" ContentType="application/vnd.openxmlformats-officedocument.presentationml.tags+xml"/>
  <Override PartName="/ppt/notesSlides/notesSlide12.xml" ContentType="application/vnd.openxmlformats-officedocument.presentationml.notesSlide+xml"/>
  <Override PartName="/ppt/tags/tag12.xml" ContentType="application/vnd.openxmlformats-officedocument.presentationml.tags+xml"/>
  <Override PartName="/ppt/notesSlides/notesSlide13.xml" ContentType="application/vnd.openxmlformats-officedocument.presentationml.notesSlide+xml"/>
  <Override PartName="/ppt/tags/tag13.xml" ContentType="application/vnd.openxmlformats-officedocument.presentationml.tags+xml"/>
  <Override PartName="/ppt/notesSlides/notesSlide14.xml" ContentType="application/vnd.openxmlformats-officedocument.presentationml.notesSlide+xml"/>
  <Override PartName="/ppt/tags/tag14.xml" ContentType="application/vnd.openxmlformats-officedocument.presentationml.tags+xml"/>
  <Override PartName="/ppt/notesSlides/notesSlide15.xml" ContentType="application/vnd.openxmlformats-officedocument.presentationml.notesSlide+xml"/>
  <Override PartName="/ppt/tags/tag15.xml" ContentType="application/vnd.openxmlformats-officedocument.presentationml.tags+xml"/>
  <Override PartName="/ppt/notesSlides/notesSlide16.xml" ContentType="application/vnd.openxmlformats-officedocument.presentationml.notesSlide+xml"/>
  <Override PartName="/ppt/tags/tag16.xml" ContentType="application/vnd.openxmlformats-officedocument.presentationml.tags+xml"/>
  <Override PartName="/ppt/notesSlides/notesSlide17.xml" ContentType="application/vnd.openxmlformats-officedocument.presentationml.notesSlide+xml"/>
  <Override PartName="/ppt/tags/tag17.xml" ContentType="application/vnd.openxmlformats-officedocument.presentationml.tags+xml"/>
  <Override PartName="/ppt/notesSlides/notesSlide18.xml" ContentType="application/vnd.openxmlformats-officedocument.presentationml.notesSlide+xml"/>
  <Override PartName="/ppt/charts/chart1.xml" ContentType="application/vnd.openxmlformats-officedocument.drawingml.chart+xml"/>
  <Override PartName="/ppt/notesSlides/notesSlide19.xml" ContentType="application/vnd.openxmlformats-officedocument.presentationml.notesSlide+xml"/>
  <Override PartName="/ppt/tags/tag18.xml" ContentType="application/vnd.openxmlformats-officedocument.presentationml.tags+xml"/>
  <Override PartName="/ppt/notesSlides/notesSlide20.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tags/tag19.xml" ContentType="application/vnd.openxmlformats-officedocument.presentationml.tags+xml"/>
  <Override PartName="/ppt/notesSlides/notesSlide21.xml" ContentType="application/vnd.openxmlformats-officedocument.presentationml.notesSlide+xml"/>
  <Override PartName="/ppt/tags/tag20.xml" ContentType="application/vnd.openxmlformats-officedocument.presentationml.tags+xml"/>
  <Override PartName="/ppt/notesSlides/notesSlide22.xml" ContentType="application/vnd.openxmlformats-officedocument.presentationml.notesSlide+xml"/>
  <Override PartName="/ppt/tags/tag21.xml" ContentType="application/vnd.openxmlformats-officedocument.presentationml.tags+xml"/>
  <Override PartName="/ppt/notesSlides/notesSlide23.xml" ContentType="application/vnd.openxmlformats-officedocument.presentationml.notesSlide+xml"/>
  <Override PartName="/ppt/tags/tag22.xml" ContentType="application/vnd.openxmlformats-officedocument.presentationml.tags+xml"/>
  <Override PartName="/ppt/notesSlides/notesSlide24.xml" ContentType="application/vnd.openxmlformats-officedocument.presentationml.notesSlide+xml"/>
  <Override PartName="/ppt/tags/tag23.xml" ContentType="application/vnd.openxmlformats-officedocument.presentationml.tags+xml"/>
  <Override PartName="/ppt/notesSlides/notesSlide25.xml" ContentType="application/vnd.openxmlformats-officedocument.presentationml.notesSlide+xml"/>
  <Override PartName="/ppt/charts/chart5.xml" ContentType="application/vnd.openxmlformats-officedocument.drawingml.chart+xml"/>
  <Override PartName="/ppt/drawings/drawing1.xml" ContentType="application/vnd.openxmlformats-officedocument.drawingml.chartshapes+xml"/>
  <Override PartName="/ppt/notesSlides/notesSlide26.xml" ContentType="application/vnd.openxmlformats-officedocument.presentationml.notesSlide+xml"/>
  <Override PartName="/ppt/tags/tag24.xml" ContentType="application/vnd.openxmlformats-officedocument.presentationml.tags+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264" r:id="rId1"/>
    <p:sldMasterId id="2147484277" r:id="rId2"/>
  </p:sldMasterIdLst>
  <p:notesMasterIdLst>
    <p:notesMasterId r:id="rId31"/>
  </p:notesMasterIdLst>
  <p:sldIdLst>
    <p:sldId id="256" r:id="rId3"/>
    <p:sldId id="528" r:id="rId4"/>
    <p:sldId id="500" r:id="rId5"/>
    <p:sldId id="530" r:id="rId6"/>
    <p:sldId id="545" r:id="rId7"/>
    <p:sldId id="546" r:id="rId8"/>
    <p:sldId id="547" r:id="rId9"/>
    <p:sldId id="548" r:id="rId10"/>
    <p:sldId id="550" r:id="rId11"/>
    <p:sldId id="542" r:id="rId12"/>
    <p:sldId id="553" r:id="rId13"/>
    <p:sldId id="554" r:id="rId14"/>
    <p:sldId id="555" r:id="rId15"/>
    <p:sldId id="556" r:id="rId16"/>
    <p:sldId id="557" r:id="rId17"/>
    <p:sldId id="543" r:id="rId18"/>
    <p:sldId id="558" r:id="rId19"/>
    <p:sldId id="560" r:id="rId20"/>
    <p:sldId id="561" r:id="rId21"/>
    <p:sldId id="503" r:id="rId22"/>
    <p:sldId id="510" r:id="rId23"/>
    <p:sldId id="544" r:id="rId24"/>
    <p:sldId id="505" r:id="rId25"/>
    <p:sldId id="515" r:id="rId26"/>
    <p:sldId id="458" r:id="rId27"/>
    <p:sldId id="539" r:id="rId28"/>
    <p:sldId id="286" r:id="rId29"/>
    <p:sldId id="562" r:id="rId30"/>
  </p:sldIdLst>
  <p:sldSz cx="9144000" cy="5143500" type="screen16x9"/>
  <p:notesSz cx="6858000" cy="9144000"/>
  <p:custShowLst>
    <p:custShow name="自定义放映 1" id="0">
      <p:sldLst>
        <p:sld r:id="rId3"/>
        <p:sld r:id="rId29"/>
      </p:sldLst>
    </p:custShow>
  </p:custShowLst>
  <p:defaultTextStyle>
    <a:defPPr>
      <a:defRPr lang="en-US"/>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xmlns="">
        <p15:guide id="1" orient="horz" pos="1511" userDrawn="1">
          <p15:clr>
            <a:srgbClr val="A4A3A4"/>
          </p15:clr>
        </p15:guide>
        <p15:guide id="2" pos="294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486877"/>
    <a:srgbClr val="6D95A7"/>
    <a:srgbClr val="12204D"/>
    <a:srgbClr val="1D347D"/>
    <a:srgbClr val="7EC4FA"/>
    <a:srgbClr val="54A9EA"/>
    <a:srgbClr val="92E4F2"/>
    <a:srgbClr val="D4F5FA"/>
    <a:srgbClr val="00487E"/>
    <a:srgbClr val="0067B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17" autoAdjust="0"/>
    <p:restoredTop sz="94464" autoAdjust="0"/>
  </p:normalViewPr>
  <p:slideViewPr>
    <p:cSldViewPr>
      <p:cViewPr>
        <p:scale>
          <a:sx n="66" d="100"/>
          <a:sy n="66" d="100"/>
        </p:scale>
        <p:origin x="-432" y="-1620"/>
      </p:cViewPr>
      <p:guideLst>
        <p:guide orient="horz" pos="1511"/>
        <p:guide pos="2947"/>
      </p:guideLst>
    </p:cSldViewPr>
  </p:slideViewPr>
  <p:notesTextViewPr>
    <p:cViewPr>
      <p:scale>
        <a:sx n="1" d="1"/>
        <a:sy n="1" d="1"/>
      </p:scale>
      <p:origin x="0" y="0"/>
    </p:cViewPr>
  </p:notesTextViewPr>
  <p:sorterViewPr>
    <p:cViewPr>
      <p:scale>
        <a:sx n="186" d="100"/>
        <a:sy n="186" d="100"/>
      </p:scale>
      <p:origin x="0" y="0"/>
    </p:cViewPr>
  </p:sorterViewPr>
  <p:gridSpacing cx="76198" cy="7619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8"/>
    </mc:Choice>
    <mc:Fallback>
      <c:style val="8"/>
    </mc:Fallback>
  </mc:AlternateContent>
  <c:chart>
    <c:autoTitleDeleted val="1"/>
    <c:plotArea>
      <c:layout>
        <c:manualLayout>
          <c:layoutTarget val="inner"/>
          <c:xMode val="edge"/>
          <c:yMode val="edge"/>
          <c:x val="6.7441825362883942E-2"/>
          <c:y val="3.3208001604326652E-2"/>
          <c:w val="0.93191683214846832"/>
          <c:h val="0.75679706349847375"/>
        </c:manualLayout>
      </c:layout>
      <c:barChart>
        <c:barDir val="col"/>
        <c:grouping val="clustered"/>
        <c:varyColors val="0"/>
        <c:ser>
          <c:idx val="0"/>
          <c:order val="0"/>
          <c:tx>
            <c:strRef>
              <c:f>Sheet1!$B$1</c:f>
              <c:strCache>
                <c:ptCount val="1"/>
                <c:pt idx="0">
                  <c:v>销量</c:v>
                </c:pt>
              </c:strCache>
            </c:strRef>
          </c:tx>
          <c:spPr>
            <a:solidFill>
              <a:srgbClr val="486877"/>
            </a:solidFill>
          </c:spPr>
          <c:invertIfNegative val="0"/>
          <c:dPt>
            <c:idx val="0"/>
            <c:invertIfNegative val="0"/>
            <c:bubble3D val="0"/>
            <c:extLst xmlns:c16r2="http://schemas.microsoft.com/office/drawing/2015/06/chart">
              <c:ext xmlns:c16="http://schemas.microsoft.com/office/drawing/2014/chart" uri="{C3380CC4-5D6E-409C-BE32-E72D297353CC}">
                <c16:uniqueId val="{00000000-2872-4701-A6A1-5CE1F741D594}"/>
              </c:ext>
            </c:extLst>
          </c:dPt>
          <c:dPt>
            <c:idx val="1"/>
            <c:invertIfNegative val="0"/>
            <c:bubble3D val="0"/>
            <c:extLst xmlns:c16r2="http://schemas.microsoft.com/office/drawing/2015/06/chart">
              <c:ext xmlns:c16="http://schemas.microsoft.com/office/drawing/2014/chart" uri="{C3380CC4-5D6E-409C-BE32-E72D297353CC}">
                <c16:uniqueId val="{00000001-2872-4701-A6A1-5CE1F741D594}"/>
              </c:ext>
            </c:extLst>
          </c:dPt>
          <c:dPt>
            <c:idx val="2"/>
            <c:invertIfNegative val="0"/>
            <c:bubble3D val="0"/>
            <c:extLst xmlns:c16r2="http://schemas.microsoft.com/office/drawing/2015/06/chart">
              <c:ext xmlns:c16="http://schemas.microsoft.com/office/drawing/2014/chart" uri="{C3380CC4-5D6E-409C-BE32-E72D297353CC}">
                <c16:uniqueId val="{00000002-2872-4701-A6A1-5CE1F741D594}"/>
              </c:ext>
            </c:extLst>
          </c:dPt>
          <c:dPt>
            <c:idx val="3"/>
            <c:invertIfNegative val="0"/>
            <c:bubble3D val="0"/>
            <c:extLst xmlns:c16r2="http://schemas.microsoft.com/office/drawing/2015/06/chart">
              <c:ext xmlns:c16="http://schemas.microsoft.com/office/drawing/2014/chart" uri="{C3380CC4-5D6E-409C-BE32-E72D297353CC}">
                <c16:uniqueId val="{00000003-2872-4701-A6A1-5CE1F741D594}"/>
              </c:ext>
            </c:extLst>
          </c:dPt>
          <c:cat>
            <c:strRef>
              <c:f>Sheet1!$A$2:$A$5</c:f>
              <c:strCache>
                <c:ptCount val="4"/>
                <c:pt idx="0">
                  <c:v>Text1</c:v>
                </c:pt>
                <c:pt idx="1">
                  <c:v>Text2</c:v>
                </c:pt>
                <c:pt idx="2">
                  <c:v>Text3</c:v>
                </c:pt>
                <c:pt idx="3">
                  <c:v>Text4</c:v>
                </c:pt>
              </c:strCache>
            </c:strRef>
          </c:cat>
          <c:val>
            <c:numRef>
              <c:f>Sheet1!$B$2:$B$5</c:f>
              <c:numCache>
                <c:formatCode>g/"通""用""格""式"</c:formatCode>
                <c:ptCount val="4"/>
                <c:pt idx="0">
                  <c:v>6.9</c:v>
                </c:pt>
                <c:pt idx="1">
                  <c:v>7.8</c:v>
                </c:pt>
                <c:pt idx="2">
                  <c:v>9.1999999999999993</c:v>
                </c:pt>
                <c:pt idx="3">
                  <c:v>8.9</c:v>
                </c:pt>
              </c:numCache>
            </c:numRef>
          </c:val>
          <c:extLst xmlns:c16r2="http://schemas.microsoft.com/office/drawing/2015/06/chart">
            <c:ext xmlns:c16="http://schemas.microsoft.com/office/drawing/2014/chart" uri="{C3380CC4-5D6E-409C-BE32-E72D297353CC}">
              <c16:uniqueId val="{00000004-2872-4701-A6A1-5CE1F741D594}"/>
            </c:ext>
          </c:extLst>
        </c:ser>
        <c:dLbls>
          <c:showLegendKey val="0"/>
          <c:showVal val="0"/>
          <c:showCatName val="0"/>
          <c:showSerName val="0"/>
          <c:showPercent val="0"/>
          <c:showBubbleSize val="0"/>
        </c:dLbls>
        <c:gapWidth val="100"/>
        <c:overlap val="-24"/>
        <c:axId val="48927872"/>
        <c:axId val="48929024"/>
      </c:barChart>
      <c:catAx>
        <c:axId val="48927872"/>
        <c:scaling>
          <c:orientation val="minMax"/>
        </c:scaling>
        <c:delete val="0"/>
        <c:axPos val="b"/>
        <c:numFmt formatCode="General" sourceLinked="1"/>
        <c:majorTickMark val="none"/>
        <c:minorTickMark val="none"/>
        <c:tickLblPos val="nextTo"/>
        <c:txPr>
          <a:bodyPr rot="-60000000" vert="horz"/>
          <a:lstStyle/>
          <a:p>
            <a:pPr>
              <a:defRPr/>
            </a:pPr>
            <a:endParaRPr lang="zh-CN"/>
          </a:p>
        </c:txPr>
        <c:crossAx val="48929024"/>
        <c:crosses val="autoZero"/>
        <c:auto val="1"/>
        <c:lblAlgn val="ctr"/>
        <c:lblOffset val="100"/>
        <c:noMultiLvlLbl val="0"/>
      </c:catAx>
      <c:valAx>
        <c:axId val="48929024"/>
        <c:scaling>
          <c:orientation val="minMax"/>
        </c:scaling>
        <c:delete val="0"/>
        <c:axPos val="l"/>
        <c:majorGridlines/>
        <c:numFmt formatCode="g/&quot;通&quot;&quot;用&quot;&quot;格&quot;&quot;式&quot;" sourceLinked="1"/>
        <c:majorTickMark val="none"/>
        <c:minorTickMark val="none"/>
        <c:tickLblPos val="nextTo"/>
        <c:txPr>
          <a:bodyPr rot="-60000000" vert="horz"/>
          <a:lstStyle/>
          <a:p>
            <a:pPr>
              <a:defRPr/>
            </a:pPr>
            <a:endParaRPr lang="zh-CN"/>
          </a:p>
        </c:txPr>
        <c:crossAx val="48927872"/>
        <c:crosses val="autoZero"/>
        <c:crossBetween val="between"/>
        <c:majorUnit val="1"/>
        <c:minorUnit val="1"/>
      </c:valAx>
    </c:plotArea>
    <c:plotVisOnly val="1"/>
    <c:dispBlanksAs val="gap"/>
    <c:showDLblsOverMax val="0"/>
  </c:chart>
  <c:txPr>
    <a:bodyPr/>
    <a:lstStyle/>
    <a:p>
      <a:pPr>
        <a:defRPr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9520883777348098E-2"/>
          <c:y val="5.9259259259259262E-2"/>
          <c:w val="0.82095787431592815"/>
          <c:h val="0.89135802469135805"/>
        </c:manualLayout>
      </c:layout>
      <c:doughnutChart>
        <c:varyColors val="1"/>
        <c:ser>
          <c:idx val="0"/>
          <c:order val="0"/>
          <c:tx>
            <c:strRef>
              <c:f>Sheet1!$B$1</c:f>
              <c:strCache>
                <c:ptCount val="1"/>
                <c:pt idx="0">
                  <c:v>销售额</c:v>
                </c:pt>
              </c:strCache>
            </c:strRef>
          </c:tx>
          <c:spPr>
            <a:solidFill>
              <a:srgbClr val="D9D9D9"/>
            </a:solidFill>
          </c:spPr>
          <c:dPt>
            <c:idx val="0"/>
            <c:bubble3D val="0"/>
            <c:spPr>
              <a:solidFill>
                <a:schemeClr val="bg1">
                  <a:lumMod val="50000"/>
                </a:schemeClr>
              </a:solidFill>
              <a:ln>
                <a:noFill/>
              </a:ln>
              <a:effectLst/>
            </c:spPr>
            <c:extLst xmlns:c16r2="http://schemas.microsoft.com/office/drawing/2015/06/chart">
              <c:ext xmlns:c16="http://schemas.microsoft.com/office/drawing/2014/chart" uri="{C3380CC4-5D6E-409C-BE32-E72D297353CC}">
                <c16:uniqueId val="{00000001-44AD-4D53-8878-D5EA5E324F9B}"/>
              </c:ext>
            </c:extLst>
          </c:dPt>
          <c:dPt>
            <c:idx val="1"/>
            <c:bubble3D val="0"/>
            <c:spPr>
              <a:solidFill>
                <a:srgbClr val="486877"/>
              </a:solidFill>
              <a:ln>
                <a:noFill/>
              </a:ln>
              <a:effectLst/>
            </c:spPr>
            <c:extLst xmlns:c16r2="http://schemas.microsoft.com/office/drawing/2015/06/chart">
              <c:ext xmlns:c16="http://schemas.microsoft.com/office/drawing/2014/chart" uri="{C3380CC4-5D6E-409C-BE32-E72D297353CC}">
                <c16:uniqueId val="{00000003-44AD-4D53-8878-D5EA5E324F9B}"/>
              </c:ext>
            </c:extLst>
          </c:dPt>
          <c:cat>
            <c:strRef>
              <c:f>Sheet1!$A$2:$A$3</c:f>
              <c:strCache>
                <c:ptCount val="2"/>
                <c:pt idx="0">
                  <c:v>第一季度</c:v>
                </c:pt>
                <c:pt idx="1">
                  <c:v>第二季度</c:v>
                </c:pt>
              </c:strCache>
            </c:strRef>
          </c:cat>
          <c:val>
            <c:numRef>
              <c:f>Sheet1!$B$2:$B$3</c:f>
              <c:numCache>
                <c:formatCode>g/"通""用""格""式"</c:formatCode>
                <c:ptCount val="2"/>
                <c:pt idx="0">
                  <c:v>8.1999999999999993</c:v>
                </c:pt>
                <c:pt idx="1">
                  <c:v>20</c:v>
                </c:pt>
              </c:numCache>
            </c:numRef>
          </c:val>
          <c:extLst xmlns:c16r2="http://schemas.microsoft.com/office/drawing/2015/06/chart">
            <c:ext xmlns:c16="http://schemas.microsoft.com/office/drawing/2014/chart" uri="{C3380CC4-5D6E-409C-BE32-E72D297353CC}">
              <c16:uniqueId val="{00000004-44AD-4D53-8878-D5EA5E324F9B}"/>
            </c:ext>
          </c:extLst>
        </c:ser>
        <c:dLbls>
          <c:showLegendKey val="0"/>
          <c:showVal val="0"/>
          <c:showCatName val="0"/>
          <c:showSerName val="0"/>
          <c:showPercent val="0"/>
          <c:showBubbleSize val="0"/>
          <c:showLeaderLines val="1"/>
        </c:dLbls>
        <c:firstSliceAng val="255"/>
        <c:holeSize val="88"/>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9520883777348098E-2"/>
          <c:y val="5.9259259259259262E-2"/>
          <c:w val="0.82095787431592815"/>
          <c:h val="0.89135802469135805"/>
        </c:manualLayout>
      </c:layout>
      <c:doughnutChart>
        <c:varyColors val="1"/>
        <c:ser>
          <c:idx val="0"/>
          <c:order val="0"/>
          <c:tx>
            <c:strRef>
              <c:f>Sheet1!$B$1</c:f>
              <c:strCache>
                <c:ptCount val="1"/>
                <c:pt idx="0">
                  <c:v>销售额</c:v>
                </c:pt>
              </c:strCache>
            </c:strRef>
          </c:tx>
          <c:dPt>
            <c:idx val="0"/>
            <c:bubble3D val="0"/>
            <c:spPr>
              <a:solidFill>
                <a:srgbClr val="486877"/>
              </a:solidFill>
              <a:ln>
                <a:noFill/>
              </a:ln>
              <a:effectLst/>
            </c:spPr>
            <c:extLst xmlns:c16r2="http://schemas.microsoft.com/office/drawing/2015/06/chart">
              <c:ext xmlns:c16="http://schemas.microsoft.com/office/drawing/2014/chart" uri="{C3380CC4-5D6E-409C-BE32-E72D297353CC}">
                <c16:uniqueId val="{00000001-D599-4C54-95AE-5A8B61A442B7}"/>
              </c:ext>
            </c:extLst>
          </c:dPt>
          <c:dPt>
            <c:idx val="1"/>
            <c:bubble3D val="0"/>
            <c:spPr>
              <a:solidFill>
                <a:schemeClr val="bg1">
                  <a:lumMod val="50000"/>
                </a:schemeClr>
              </a:solidFill>
              <a:ln>
                <a:noFill/>
              </a:ln>
              <a:effectLst/>
            </c:spPr>
            <c:extLst xmlns:c16r2="http://schemas.microsoft.com/office/drawing/2015/06/chart">
              <c:ext xmlns:c16="http://schemas.microsoft.com/office/drawing/2014/chart" uri="{C3380CC4-5D6E-409C-BE32-E72D297353CC}">
                <c16:uniqueId val="{00000003-D599-4C54-95AE-5A8B61A442B7}"/>
              </c:ext>
            </c:extLst>
          </c:dPt>
          <c:cat>
            <c:strRef>
              <c:f>Sheet1!$A$2:$A$3</c:f>
              <c:strCache>
                <c:ptCount val="2"/>
                <c:pt idx="0">
                  <c:v>第一季度</c:v>
                </c:pt>
                <c:pt idx="1">
                  <c:v>第二季度</c:v>
                </c:pt>
              </c:strCache>
            </c:strRef>
          </c:cat>
          <c:val>
            <c:numRef>
              <c:f>Sheet1!$B$2:$B$3</c:f>
              <c:numCache>
                <c:formatCode>g/"通""用""格""式"</c:formatCode>
                <c:ptCount val="2"/>
                <c:pt idx="0">
                  <c:v>65</c:v>
                </c:pt>
                <c:pt idx="1">
                  <c:v>30</c:v>
                </c:pt>
              </c:numCache>
            </c:numRef>
          </c:val>
          <c:extLst xmlns:c16r2="http://schemas.microsoft.com/office/drawing/2015/06/chart">
            <c:ext xmlns:c16="http://schemas.microsoft.com/office/drawing/2014/chart" uri="{C3380CC4-5D6E-409C-BE32-E72D297353CC}">
              <c16:uniqueId val="{00000004-D599-4C54-95AE-5A8B61A442B7}"/>
            </c:ext>
          </c:extLst>
        </c:ser>
        <c:dLbls>
          <c:showLegendKey val="0"/>
          <c:showVal val="0"/>
          <c:showCatName val="0"/>
          <c:showSerName val="0"/>
          <c:showPercent val="0"/>
          <c:showBubbleSize val="0"/>
          <c:showLeaderLines val="1"/>
        </c:dLbls>
        <c:firstSliceAng val="0"/>
        <c:holeSize val="88"/>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9520883777348098E-2"/>
          <c:y val="5.9259259259259262E-2"/>
          <c:w val="0.82095787431592815"/>
          <c:h val="0.89135802469135805"/>
        </c:manualLayout>
      </c:layout>
      <c:doughnutChart>
        <c:varyColors val="1"/>
        <c:ser>
          <c:idx val="0"/>
          <c:order val="0"/>
          <c:tx>
            <c:strRef>
              <c:f>Sheet1!$B$1</c:f>
              <c:strCache>
                <c:ptCount val="1"/>
                <c:pt idx="0">
                  <c:v>销售额</c:v>
                </c:pt>
              </c:strCache>
            </c:strRef>
          </c:tx>
          <c:dPt>
            <c:idx val="0"/>
            <c:bubble3D val="0"/>
            <c:spPr>
              <a:solidFill>
                <a:srgbClr val="486877"/>
              </a:solidFill>
              <a:ln>
                <a:noFill/>
              </a:ln>
              <a:effectLst/>
            </c:spPr>
            <c:extLst xmlns:c16r2="http://schemas.microsoft.com/office/drawing/2015/06/chart">
              <c:ext xmlns:c16="http://schemas.microsoft.com/office/drawing/2014/chart" uri="{C3380CC4-5D6E-409C-BE32-E72D297353CC}">
                <c16:uniqueId val="{00000001-8BC6-45AA-B774-FCC408B17EB6}"/>
              </c:ext>
            </c:extLst>
          </c:dPt>
          <c:dPt>
            <c:idx val="1"/>
            <c:bubble3D val="0"/>
            <c:spPr>
              <a:solidFill>
                <a:schemeClr val="bg1">
                  <a:lumMod val="50000"/>
                </a:schemeClr>
              </a:solidFill>
              <a:ln>
                <a:noFill/>
              </a:ln>
              <a:effectLst/>
            </c:spPr>
            <c:extLst xmlns:c16r2="http://schemas.microsoft.com/office/drawing/2015/06/chart">
              <c:ext xmlns:c16="http://schemas.microsoft.com/office/drawing/2014/chart" uri="{C3380CC4-5D6E-409C-BE32-E72D297353CC}">
                <c16:uniqueId val="{00000003-8BC6-45AA-B774-FCC408B17EB6}"/>
              </c:ext>
            </c:extLst>
          </c:dPt>
          <c:cat>
            <c:strRef>
              <c:f>Sheet1!$A$2:$A$3</c:f>
              <c:strCache>
                <c:ptCount val="2"/>
                <c:pt idx="0">
                  <c:v>第一季度</c:v>
                </c:pt>
                <c:pt idx="1">
                  <c:v>第二季度</c:v>
                </c:pt>
              </c:strCache>
            </c:strRef>
          </c:cat>
          <c:val>
            <c:numRef>
              <c:f>Sheet1!$B$2:$B$3</c:f>
              <c:numCache>
                <c:formatCode>g/"通""用""格""式"</c:formatCode>
                <c:ptCount val="2"/>
                <c:pt idx="0">
                  <c:v>45</c:v>
                </c:pt>
                <c:pt idx="1">
                  <c:v>55</c:v>
                </c:pt>
              </c:numCache>
            </c:numRef>
          </c:val>
          <c:extLst xmlns:c16r2="http://schemas.microsoft.com/office/drawing/2015/06/chart">
            <c:ext xmlns:c16="http://schemas.microsoft.com/office/drawing/2014/chart" uri="{C3380CC4-5D6E-409C-BE32-E72D297353CC}">
              <c16:uniqueId val="{00000004-8BC6-45AA-B774-FCC408B17EB6}"/>
            </c:ext>
          </c:extLst>
        </c:ser>
        <c:dLbls>
          <c:showLegendKey val="0"/>
          <c:showVal val="0"/>
          <c:showCatName val="0"/>
          <c:showSerName val="0"/>
          <c:showPercent val="0"/>
          <c:showBubbleSize val="0"/>
          <c:showLeaderLines val="1"/>
        </c:dLbls>
        <c:firstSliceAng val="0"/>
        <c:holeSize val="88"/>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pieChart>
        <c:varyColors val="1"/>
        <c:ser>
          <c:idx val="0"/>
          <c:order val="0"/>
          <c:tx>
            <c:strRef>
              <c:f>Sheet1!$B$1</c:f>
              <c:strCache>
                <c:ptCount val="1"/>
                <c:pt idx="0">
                  <c:v>销售额</c:v>
                </c:pt>
              </c:strCache>
            </c:strRef>
          </c:tx>
          <c:spPr>
            <a:solidFill>
              <a:srgbClr val="486877"/>
            </a:solidFill>
          </c:spPr>
          <c:dPt>
            <c:idx val="0"/>
            <c:bubble3D val="0"/>
            <c:extLst xmlns:c16r2="http://schemas.microsoft.com/office/drawing/2015/06/chart">
              <c:ext xmlns:c16="http://schemas.microsoft.com/office/drawing/2014/chart" uri="{C3380CC4-5D6E-409C-BE32-E72D297353CC}">
                <c16:uniqueId val="{00000001-A8B8-4D1E-A151-2041C1C1AEBA}"/>
              </c:ext>
            </c:extLst>
          </c:dPt>
          <c:dPt>
            <c:idx val="1"/>
            <c:bubble3D val="0"/>
            <c:extLst xmlns:c16r2="http://schemas.microsoft.com/office/drawing/2015/06/chart">
              <c:ext xmlns:c16="http://schemas.microsoft.com/office/drawing/2014/chart" uri="{C3380CC4-5D6E-409C-BE32-E72D297353CC}">
                <c16:uniqueId val="{00000003-A8B8-4D1E-A151-2041C1C1AEBA}"/>
              </c:ext>
            </c:extLst>
          </c:dPt>
          <c:dPt>
            <c:idx val="2"/>
            <c:bubble3D val="0"/>
            <c:extLst xmlns:c16r2="http://schemas.microsoft.com/office/drawing/2015/06/chart">
              <c:ext xmlns:c16="http://schemas.microsoft.com/office/drawing/2014/chart" uri="{C3380CC4-5D6E-409C-BE32-E72D297353CC}">
                <c16:uniqueId val="{00000005-A8B8-4D1E-A151-2041C1C1AEBA}"/>
              </c:ext>
            </c:extLst>
          </c:dPt>
          <c:dPt>
            <c:idx val="3"/>
            <c:bubble3D val="0"/>
            <c:extLst xmlns:c16r2="http://schemas.microsoft.com/office/drawing/2015/06/chart">
              <c:ext xmlns:c16="http://schemas.microsoft.com/office/drawing/2014/chart" uri="{C3380CC4-5D6E-409C-BE32-E72D297353CC}">
                <c16:uniqueId val="{00000007-A8B8-4D1E-A151-2041C1C1AEBA}"/>
              </c:ext>
            </c:extLst>
          </c:dPt>
          <c:cat>
            <c:strRef>
              <c:f>Sheet1!$A$2:$A$5</c:f>
              <c:strCache>
                <c:ptCount val="4"/>
                <c:pt idx="0">
                  <c:v>第一季度</c:v>
                </c:pt>
                <c:pt idx="1">
                  <c:v>第二季度</c:v>
                </c:pt>
                <c:pt idx="2">
                  <c:v>第三季度</c:v>
                </c:pt>
                <c:pt idx="3">
                  <c:v>第四季度</c:v>
                </c:pt>
              </c:strCache>
            </c:strRef>
          </c:cat>
          <c:val>
            <c:numRef>
              <c:f>Sheet1!$B$2:$B$5</c:f>
              <c:numCache>
                <c:formatCode>g/"通""用""格""式"</c:formatCode>
                <c:ptCount val="4"/>
                <c:pt idx="0">
                  <c:v>4</c:v>
                </c:pt>
                <c:pt idx="1">
                  <c:v>4</c:v>
                </c:pt>
                <c:pt idx="2">
                  <c:v>4</c:v>
                </c:pt>
                <c:pt idx="3">
                  <c:v>4</c:v>
                </c:pt>
              </c:numCache>
            </c:numRef>
          </c:val>
          <c:extLst xmlns:c16r2="http://schemas.microsoft.com/office/drawing/2015/06/chart">
            <c:ext xmlns:c16="http://schemas.microsoft.com/office/drawing/2014/chart" uri="{C3380CC4-5D6E-409C-BE32-E72D297353CC}">
              <c16:uniqueId val="{00000008-A8B8-4D1E-A151-2041C1C1AEBA}"/>
            </c:ext>
          </c:extLst>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zh-CN"/>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0.2801</cdr:x>
      <cdr:y>0.17987</cdr:y>
    </cdr:from>
    <cdr:to>
      <cdr:x>0.72018</cdr:x>
      <cdr:y>0.83999</cdr:y>
    </cdr:to>
    <cdr:sp macro="" textlink="">
      <cdr:nvSpPr>
        <cdr:cNvPr id="2" name="椭圆 1"/>
        <cdr:cNvSpPr/>
      </cdr:nvSpPr>
      <cdr:spPr>
        <a:xfrm xmlns:a="http://schemas.openxmlformats.org/drawingml/2006/main">
          <a:off x="2054810" y="879671"/>
          <a:ext cx="3228392" cy="3228392"/>
        </a:xfrm>
        <a:prstGeom xmlns:a="http://schemas.openxmlformats.org/drawingml/2006/main" prst="ellipse">
          <a:avLst/>
        </a:prstGeom>
        <a:solidFill xmlns:a="http://schemas.openxmlformats.org/drawingml/2006/main">
          <a:schemeClr val="bg1"/>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0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r>
              <a:rPr lang="zh-CN" altLang="en-US"/>
              <a:t>单击此处添加标题</a:t>
            </a:r>
          </a:p>
        </p:txBody>
      </p:sp>
      <p:sp>
        <p:nvSpPr>
          <p:cNvPr id="3075" name="Rectangle 3"/>
          <p:cNvSpPr>
            <a:spLocks noGrp="1" noChangeArrowheads="1"/>
          </p:cNvSpPr>
          <p:nvPr>
            <p:ph type="dt" idx="1"/>
          </p:nvPr>
        </p:nvSpPr>
        <p:spPr bwMode="auto">
          <a:xfrm>
            <a:off x="3883025" y="0"/>
            <a:ext cx="29733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dirty="0"/>
          </a:p>
        </p:txBody>
      </p:sp>
      <p:sp>
        <p:nvSpPr>
          <p:cNvPr id="3076" name="Rectangle 4"/>
          <p:cNvSpPr>
            <a:spLocks noGrp="1" noRot="1" noChangeAspect="1" noChangeArrowheads="1"/>
          </p:cNvSpPr>
          <p:nvPr>
            <p:ph type="sldImg" idx="2"/>
          </p:nvPr>
        </p:nvSpPr>
        <p:spPr bwMode="auto">
          <a:xfrm>
            <a:off x="381000" y="685800"/>
            <a:ext cx="6096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077" name="Rectangle 5"/>
          <p:cNvSpPr>
            <a:spLocks noGrp="1" noRot="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0" y="8685213"/>
            <a:ext cx="2970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dirty="0"/>
          </a:p>
        </p:txBody>
      </p:sp>
      <p:sp>
        <p:nvSpPr>
          <p:cNvPr id="3079" name="Rectangle 7"/>
          <p:cNvSpPr>
            <a:spLocks noGrp="1" noChangeArrowheads="1"/>
          </p:cNvSpPr>
          <p:nvPr>
            <p:ph type="sldNum" sz="quarter" idx="5"/>
          </p:nvPr>
        </p:nvSpPr>
        <p:spPr bwMode="auto">
          <a:xfrm>
            <a:off x="3883025" y="8685213"/>
            <a:ext cx="29733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3A930D33-079D-4CA9-A1E7-7078CAC5F2FE}" type="slidenum">
              <a:rPr lang="zh-CN" altLang="en-US"/>
              <a:pPr/>
              <a:t>‹#›</a:t>
            </a:fld>
            <a:endParaRPr lang="en-US" dirty="0"/>
          </a:p>
        </p:txBody>
      </p:sp>
    </p:spTree>
    <p:extLst>
      <p:ext uri="{BB962C8B-B14F-4D97-AF65-F5344CB8AC3E}">
        <p14:creationId xmlns:p14="http://schemas.microsoft.com/office/powerpoint/2010/main" val="361947395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a:t>
            </a:fld>
            <a:endParaRPr lang="en-US" dirty="0"/>
          </a:p>
        </p:txBody>
      </p:sp>
    </p:spTree>
    <p:extLst>
      <p:ext uri="{BB962C8B-B14F-4D97-AF65-F5344CB8AC3E}">
        <p14:creationId xmlns:p14="http://schemas.microsoft.com/office/powerpoint/2010/main" val="42876632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10</a:t>
            </a:fld>
            <a:endParaRPr lang="en-US" dirty="0"/>
          </a:p>
        </p:txBody>
      </p:sp>
    </p:spTree>
    <p:extLst>
      <p:ext uri="{BB962C8B-B14F-4D97-AF65-F5344CB8AC3E}">
        <p14:creationId xmlns:p14="http://schemas.microsoft.com/office/powerpoint/2010/main" val="42876632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11</a:t>
            </a:fld>
            <a:endParaRPr lang="en-US" dirty="0"/>
          </a:p>
        </p:txBody>
      </p:sp>
    </p:spTree>
    <p:extLst>
      <p:ext uri="{BB962C8B-B14F-4D97-AF65-F5344CB8AC3E}">
        <p14:creationId xmlns:p14="http://schemas.microsoft.com/office/powerpoint/2010/main" val="24625781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12</a:t>
            </a:fld>
            <a:endParaRPr lang="en-US" dirty="0"/>
          </a:p>
        </p:txBody>
      </p:sp>
    </p:spTree>
    <p:extLst>
      <p:ext uri="{BB962C8B-B14F-4D97-AF65-F5344CB8AC3E}">
        <p14:creationId xmlns:p14="http://schemas.microsoft.com/office/powerpoint/2010/main" val="3826619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13</a:t>
            </a:fld>
            <a:endParaRPr lang="en-US" dirty="0"/>
          </a:p>
        </p:txBody>
      </p:sp>
    </p:spTree>
    <p:extLst>
      <p:ext uri="{BB962C8B-B14F-4D97-AF65-F5344CB8AC3E}">
        <p14:creationId xmlns:p14="http://schemas.microsoft.com/office/powerpoint/2010/main" val="34317441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14</a:t>
            </a:fld>
            <a:endParaRPr lang="en-US" dirty="0"/>
          </a:p>
        </p:txBody>
      </p:sp>
    </p:spTree>
    <p:extLst>
      <p:ext uri="{BB962C8B-B14F-4D97-AF65-F5344CB8AC3E}">
        <p14:creationId xmlns:p14="http://schemas.microsoft.com/office/powerpoint/2010/main" val="22322506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15</a:t>
            </a:fld>
            <a:endParaRPr lang="en-US" dirty="0"/>
          </a:p>
        </p:txBody>
      </p:sp>
    </p:spTree>
    <p:extLst>
      <p:ext uri="{BB962C8B-B14F-4D97-AF65-F5344CB8AC3E}">
        <p14:creationId xmlns:p14="http://schemas.microsoft.com/office/powerpoint/2010/main" val="30769498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16</a:t>
            </a:fld>
            <a:endParaRPr lang="en-US" dirty="0"/>
          </a:p>
        </p:txBody>
      </p:sp>
    </p:spTree>
    <p:extLst>
      <p:ext uri="{BB962C8B-B14F-4D97-AF65-F5344CB8AC3E}">
        <p14:creationId xmlns:p14="http://schemas.microsoft.com/office/powerpoint/2010/main" val="42876632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17</a:t>
            </a:fld>
            <a:endParaRPr lang="en-US" dirty="0"/>
          </a:p>
        </p:txBody>
      </p:sp>
    </p:spTree>
    <p:extLst>
      <p:ext uri="{BB962C8B-B14F-4D97-AF65-F5344CB8AC3E}">
        <p14:creationId xmlns:p14="http://schemas.microsoft.com/office/powerpoint/2010/main" val="33701032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18</a:t>
            </a:fld>
            <a:endParaRPr lang="en-US" dirty="0"/>
          </a:p>
        </p:txBody>
      </p:sp>
    </p:spTree>
    <p:extLst>
      <p:ext uri="{BB962C8B-B14F-4D97-AF65-F5344CB8AC3E}">
        <p14:creationId xmlns:p14="http://schemas.microsoft.com/office/powerpoint/2010/main" val="20742057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19</a:t>
            </a:fld>
            <a:endParaRPr lang="en-US" dirty="0"/>
          </a:p>
        </p:txBody>
      </p:sp>
    </p:spTree>
    <p:extLst>
      <p:ext uri="{BB962C8B-B14F-4D97-AF65-F5344CB8AC3E}">
        <p14:creationId xmlns:p14="http://schemas.microsoft.com/office/powerpoint/2010/main" val="34187434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a:t>
            </a:fld>
            <a:endParaRPr lang="en-US" dirty="0"/>
          </a:p>
        </p:txBody>
      </p:sp>
    </p:spTree>
    <p:extLst>
      <p:ext uri="{BB962C8B-B14F-4D97-AF65-F5344CB8AC3E}">
        <p14:creationId xmlns:p14="http://schemas.microsoft.com/office/powerpoint/2010/main" val="31566566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20</a:t>
            </a:fld>
            <a:endParaRPr lang="en-US" dirty="0"/>
          </a:p>
        </p:txBody>
      </p:sp>
    </p:spTree>
    <p:extLst>
      <p:ext uri="{BB962C8B-B14F-4D97-AF65-F5344CB8AC3E}">
        <p14:creationId xmlns:p14="http://schemas.microsoft.com/office/powerpoint/2010/main" val="42245947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21</a:t>
            </a:fld>
            <a:endParaRPr lang="en-US" dirty="0"/>
          </a:p>
        </p:txBody>
      </p:sp>
    </p:spTree>
    <p:extLst>
      <p:ext uri="{BB962C8B-B14F-4D97-AF65-F5344CB8AC3E}">
        <p14:creationId xmlns:p14="http://schemas.microsoft.com/office/powerpoint/2010/main" val="41717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22</a:t>
            </a:fld>
            <a:endParaRPr lang="en-US" dirty="0"/>
          </a:p>
        </p:txBody>
      </p:sp>
    </p:spTree>
    <p:extLst>
      <p:ext uri="{BB962C8B-B14F-4D97-AF65-F5344CB8AC3E}">
        <p14:creationId xmlns:p14="http://schemas.microsoft.com/office/powerpoint/2010/main" val="42876632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23</a:t>
            </a:fld>
            <a:endParaRPr lang="en-US" dirty="0"/>
          </a:p>
        </p:txBody>
      </p:sp>
    </p:spTree>
    <p:extLst>
      <p:ext uri="{BB962C8B-B14F-4D97-AF65-F5344CB8AC3E}">
        <p14:creationId xmlns:p14="http://schemas.microsoft.com/office/powerpoint/2010/main" val="32309920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24</a:t>
            </a:fld>
            <a:endParaRPr lang="en-US" dirty="0"/>
          </a:p>
        </p:txBody>
      </p:sp>
    </p:spTree>
    <p:extLst>
      <p:ext uri="{BB962C8B-B14F-4D97-AF65-F5344CB8AC3E}">
        <p14:creationId xmlns:p14="http://schemas.microsoft.com/office/powerpoint/2010/main" val="413744464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25</a:t>
            </a:fld>
            <a:endParaRPr lang="en-US" dirty="0"/>
          </a:p>
        </p:txBody>
      </p:sp>
    </p:spTree>
    <p:extLst>
      <p:ext uri="{BB962C8B-B14F-4D97-AF65-F5344CB8AC3E}">
        <p14:creationId xmlns:p14="http://schemas.microsoft.com/office/powerpoint/2010/main" val="342424563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26</a:t>
            </a:fld>
            <a:endParaRPr lang="en-US" dirty="0"/>
          </a:p>
        </p:txBody>
      </p:sp>
    </p:spTree>
    <p:extLst>
      <p:ext uri="{BB962C8B-B14F-4D97-AF65-F5344CB8AC3E}">
        <p14:creationId xmlns:p14="http://schemas.microsoft.com/office/powerpoint/2010/main" val="101429166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27</a:t>
            </a:fld>
            <a:endParaRPr lang="en-US" dirty="0"/>
          </a:p>
        </p:txBody>
      </p:sp>
    </p:spTree>
    <p:extLst>
      <p:ext uri="{BB962C8B-B14F-4D97-AF65-F5344CB8AC3E}">
        <p14:creationId xmlns:p14="http://schemas.microsoft.com/office/powerpoint/2010/main" val="29152283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3</a:t>
            </a:fld>
            <a:endParaRPr lang="en-US" dirty="0"/>
          </a:p>
        </p:txBody>
      </p:sp>
    </p:spTree>
    <p:extLst>
      <p:ext uri="{BB962C8B-B14F-4D97-AF65-F5344CB8AC3E}">
        <p14:creationId xmlns:p14="http://schemas.microsoft.com/office/powerpoint/2010/main" val="32309920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4</a:t>
            </a:fld>
            <a:endParaRPr lang="en-US" dirty="0"/>
          </a:p>
        </p:txBody>
      </p:sp>
    </p:spTree>
    <p:extLst>
      <p:ext uri="{BB962C8B-B14F-4D97-AF65-F5344CB8AC3E}">
        <p14:creationId xmlns:p14="http://schemas.microsoft.com/office/powerpoint/2010/main" val="42876632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5</a:t>
            </a:fld>
            <a:endParaRPr lang="en-US" dirty="0"/>
          </a:p>
        </p:txBody>
      </p:sp>
    </p:spTree>
    <p:extLst>
      <p:ext uri="{BB962C8B-B14F-4D97-AF65-F5344CB8AC3E}">
        <p14:creationId xmlns:p14="http://schemas.microsoft.com/office/powerpoint/2010/main" val="33949357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6</a:t>
            </a:fld>
            <a:endParaRPr lang="en-US" dirty="0"/>
          </a:p>
        </p:txBody>
      </p:sp>
    </p:spTree>
    <p:extLst>
      <p:ext uri="{BB962C8B-B14F-4D97-AF65-F5344CB8AC3E}">
        <p14:creationId xmlns:p14="http://schemas.microsoft.com/office/powerpoint/2010/main" val="11844990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7</a:t>
            </a:fld>
            <a:endParaRPr lang="en-US" dirty="0"/>
          </a:p>
        </p:txBody>
      </p:sp>
    </p:spTree>
    <p:extLst>
      <p:ext uri="{BB962C8B-B14F-4D97-AF65-F5344CB8AC3E}">
        <p14:creationId xmlns:p14="http://schemas.microsoft.com/office/powerpoint/2010/main" val="37051958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8</a:t>
            </a:fld>
            <a:endParaRPr lang="en-US" dirty="0"/>
          </a:p>
        </p:txBody>
      </p:sp>
    </p:spTree>
    <p:extLst>
      <p:ext uri="{BB962C8B-B14F-4D97-AF65-F5344CB8AC3E}">
        <p14:creationId xmlns:p14="http://schemas.microsoft.com/office/powerpoint/2010/main" val="17302022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9</a:t>
            </a:fld>
            <a:endParaRPr lang="en-US" dirty="0"/>
          </a:p>
        </p:txBody>
      </p:sp>
    </p:spTree>
    <p:extLst>
      <p:ext uri="{BB962C8B-B14F-4D97-AF65-F5344CB8AC3E}">
        <p14:creationId xmlns:p14="http://schemas.microsoft.com/office/powerpoint/2010/main" val="126236996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9" name="图片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372"/>
            <a:ext cx="9144000" cy="5140757"/>
          </a:xfrm>
          <a:prstGeom prst="rect">
            <a:avLst/>
          </a:prstGeom>
        </p:spPr>
      </p:pic>
      <p:sp>
        <p:nvSpPr>
          <p:cNvPr id="11" name="矩形 10"/>
          <p:cNvSpPr/>
          <p:nvPr userDrawn="1"/>
        </p:nvSpPr>
        <p:spPr bwMode="auto">
          <a:xfrm>
            <a:off x="0" y="530503"/>
            <a:ext cx="9143880" cy="444148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pic>
        <p:nvPicPr>
          <p:cNvPr id="10" name="图片 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36" y="530503"/>
            <a:ext cx="9143245" cy="41147"/>
          </a:xfrm>
          <a:prstGeom prst="rect">
            <a:avLst/>
          </a:prstGeom>
        </p:spPr>
      </p:pic>
      <p:sp>
        <p:nvSpPr>
          <p:cNvPr id="4" name="矩形 3"/>
          <p:cNvSpPr/>
          <p:nvPr userDrawn="1"/>
        </p:nvSpPr>
        <p:spPr bwMode="auto">
          <a:xfrm>
            <a:off x="304912" y="1"/>
            <a:ext cx="477960" cy="430164"/>
          </a:xfrm>
          <a:prstGeom prst="rect">
            <a:avLst/>
          </a:prstGeom>
          <a:solidFill>
            <a:srgbClr val="6D95A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5" name="矩形 4"/>
          <p:cNvSpPr/>
          <p:nvPr userDrawn="1"/>
        </p:nvSpPr>
        <p:spPr bwMode="auto">
          <a:xfrm>
            <a:off x="444777" y="100369"/>
            <a:ext cx="477960" cy="430164"/>
          </a:xfrm>
          <a:prstGeom prst="rect">
            <a:avLst/>
          </a:prstGeom>
          <a:solidFill>
            <a:srgbClr val="48687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2" name="标题 1"/>
          <p:cNvSpPr>
            <a:spLocks noGrp="1"/>
          </p:cNvSpPr>
          <p:nvPr>
            <p:ph type="title" hasCustomPrompt="1"/>
          </p:nvPr>
        </p:nvSpPr>
        <p:spPr>
          <a:xfrm>
            <a:off x="914496" y="57216"/>
            <a:ext cx="8229600" cy="428625"/>
          </a:xfrm>
          <a:prstGeom prst="rect">
            <a:avLst/>
          </a:prstGeom>
        </p:spPr>
        <p:txBody>
          <a:bodyPr/>
          <a:lstStyle>
            <a:lvl1pPr>
              <a:defRPr sz="2400" b="0">
                <a:solidFill>
                  <a:srgbClr val="486877"/>
                </a:solidFill>
                <a:latin typeface="微软雅黑" panose="020B0503020204020204" pitchFamily="34" charset="-122"/>
                <a:ea typeface="微软雅黑" panose="020B0503020204020204" pitchFamily="34" charset="-122"/>
              </a:defRPr>
            </a:lvl1pPr>
          </a:lstStyle>
          <a:p>
            <a:r>
              <a:rPr lang="zh-CN" altLang="en-US" dirty="0" smtClean="0"/>
              <a:t>单击此处编辑标题文字</a:t>
            </a:r>
            <a:endParaRPr lang="zh-CN" altLang="en-US" dirty="0"/>
          </a:p>
        </p:txBody>
      </p:sp>
    </p:spTree>
    <p:extLst>
      <p:ext uri="{BB962C8B-B14F-4D97-AF65-F5344CB8AC3E}">
        <p14:creationId xmlns:p14="http://schemas.microsoft.com/office/powerpoint/2010/main" val="719685761"/>
      </p:ext>
    </p:extLst>
  </p:cSld>
  <p:clrMapOvr>
    <a:masterClrMapping/>
  </p:clrMapOvr>
  <p:transition advTm="8000">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anim calcmode="lin" valueType="num">
                                      <p:cBhvr>
                                        <p:cTn id="13" dur="500" fill="hold"/>
                                        <p:tgtEl>
                                          <p:spTgt spid="5"/>
                                        </p:tgtEl>
                                        <p:attrNameLst>
                                          <p:attrName>ppt_x</p:attrName>
                                        </p:attrNameLst>
                                      </p:cBhvr>
                                      <p:tavLst>
                                        <p:tav tm="0">
                                          <p:val>
                                            <p:strVal val="#ppt_x"/>
                                          </p:val>
                                        </p:tav>
                                        <p:tav tm="100000">
                                          <p:val>
                                            <p:strVal val="#ppt_x"/>
                                          </p:val>
                                        </p:tav>
                                      </p:tavLst>
                                    </p:anim>
                                    <p:anim calcmode="lin" valueType="num">
                                      <p:cBhvr>
                                        <p:cTn id="14"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093598755"/>
      </p:ext>
    </p:extLst>
  </p:cSld>
  <p:clrMapOvr>
    <a:masterClrMapping/>
  </p:clrMapOvr>
  <p:transition advTm="8000">
    <p:wheel spokes="8"/>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233381338"/>
      </p:ext>
    </p:extLst>
  </p:cSld>
  <p:clrMapOvr>
    <a:masterClrMapping/>
  </p:clrMapOvr>
  <p:transition advTm="8000">
    <p:wheel spokes="8"/>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44910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17968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17496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61310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353819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23045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93774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99995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2431561"/>
      </p:ext>
    </p:extLst>
  </p:cSld>
  <p:clrMapOvr>
    <a:masterClrMapping/>
  </p:clrMapOvr>
  <p:transition advTm="8000">
    <p:wheel spokes="8"/>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30816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552595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59381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2429646249"/>
      </p:ext>
    </p:extLst>
  </p:cSld>
  <p:clrMapOvr>
    <a:masterClrMapping/>
  </p:clrMapOvr>
  <p:transition advTm="8000">
    <p:wheel spokes="8"/>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8" name="矩形 7"/>
          <p:cNvSpPr/>
          <p:nvPr userDrawn="1"/>
        </p:nvSpPr>
        <p:spPr>
          <a:xfrm>
            <a:off x="7086534" y="4324304"/>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872158072"/>
      </p:ext>
    </p:extLst>
  </p:cSld>
  <p:clrMapOvr>
    <a:masterClrMapping/>
  </p:clrMapOvr>
  <p:transition advTm="8000">
    <p:wheel spokes="8"/>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717312753"/>
      </p:ext>
    </p:extLst>
  </p:cSld>
  <p:clrMapOvr>
    <a:masterClrMapping/>
  </p:clrMapOvr>
  <p:transition advTm="8000">
    <p:wheel spokes="8"/>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330251810"/>
      </p:ext>
    </p:extLst>
  </p:cSld>
  <p:clrMapOvr>
    <a:masterClrMapping/>
  </p:clrMapOvr>
  <p:transition advTm="8000">
    <p:wheel spokes="8"/>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959452710"/>
      </p:ext>
    </p:extLst>
  </p:cSld>
  <p:clrMapOvr>
    <a:masterClrMapping/>
  </p:clrMapOvr>
  <p:transition advTm="8000">
    <p:wheel spokes="8"/>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572197642"/>
      </p:ext>
    </p:extLst>
  </p:cSld>
  <p:clrMapOvr>
    <a:masterClrMapping/>
  </p:clrMapOvr>
  <p:transition advTm="8000">
    <p:wheel spokes="8"/>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866486556"/>
      </p:ext>
    </p:extLst>
  </p:cSld>
  <p:clrMapOvr>
    <a:masterClrMapping/>
  </p:clrMapOvr>
  <p:transition advTm="8000">
    <p:wheel spokes="8"/>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266" r:id="rId1"/>
    <p:sldLayoutId id="2147484267" r:id="rId2"/>
    <p:sldLayoutId id="2147484268" r:id="rId3"/>
    <p:sldLayoutId id="2147484269" r:id="rId4"/>
    <p:sldLayoutId id="2147484270" r:id="rId5"/>
    <p:sldLayoutId id="2147484271" r:id="rId6"/>
    <p:sldLayoutId id="2147484272" r:id="rId7"/>
    <p:sldLayoutId id="2147484273" r:id="rId8"/>
    <p:sldLayoutId id="2147484274" r:id="rId9"/>
    <p:sldLayoutId id="2147484275" r:id="rId10"/>
    <p:sldLayoutId id="2147484276" r:id="rId11"/>
  </p:sldLayoutIdLst>
  <p:transition advTm="8000">
    <p:wheel spokes="8"/>
  </p:transition>
  <p:timing>
    <p:tnLst>
      <p:par>
        <p:cTn id="1" dur="indefinite" restart="never" nodeType="tmRoot"/>
      </p:par>
    </p:tnLst>
  </p:timing>
  <p:txStyles>
    <p:titleStyle>
      <a:lvl1pPr algn="l" rtl="0" eaLnBrk="0" fontAlgn="base" hangingPunct="0">
        <a:spcBef>
          <a:spcPct val="0"/>
        </a:spcBef>
        <a:spcAft>
          <a:spcPct val="0"/>
        </a:spcAft>
        <a:defRPr sz="4000" b="1">
          <a:solidFill>
            <a:schemeClr val="tx2"/>
          </a:solidFill>
          <a:latin typeface="+mj-lt"/>
          <a:ea typeface="+mj-ea"/>
          <a:cs typeface="+mj-cs"/>
        </a:defRPr>
      </a:lvl1pPr>
      <a:lvl2pPr algn="l" rtl="0" eaLnBrk="0" fontAlgn="base" hangingPunct="0">
        <a:spcBef>
          <a:spcPct val="0"/>
        </a:spcBef>
        <a:spcAft>
          <a:spcPct val="0"/>
        </a:spcAft>
        <a:defRPr sz="4000" b="1">
          <a:solidFill>
            <a:schemeClr val="tx2"/>
          </a:solidFill>
          <a:latin typeface="Arial" pitchFamily="34" charset="0"/>
        </a:defRPr>
      </a:lvl2pPr>
      <a:lvl3pPr algn="l" rtl="0" eaLnBrk="0" fontAlgn="base" hangingPunct="0">
        <a:spcBef>
          <a:spcPct val="0"/>
        </a:spcBef>
        <a:spcAft>
          <a:spcPct val="0"/>
        </a:spcAft>
        <a:defRPr sz="4000" b="1">
          <a:solidFill>
            <a:schemeClr val="tx2"/>
          </a:solidFill>
          <a:latin typeface="Arial" pitchFamily="34" charset="0"/>
        </a:defRPr>
      </a:lvl3pPr>
      <a:lvl4pPr algn="l" rtl="0" eaLnBrk="0" fontAlgn="base" hangingPunct="0">
        <a:spcBef>
          <a:spcPct val="0"/>
        </a:spcBef>
        <a:spcAft>
          <a:spcPct val="0"/>
        </a:spcAft>
        <a:defRPr sz="4000" b="1">
          <a:solidFill>
            <a:schemeClr val="tx2"/>
          </a:solidFill>
          <a:latin typeface="Arial" pitchFamily="34" charset="0"/>
        </a:defRPr>
      </a:lvl4pPr>
      <a:lvl5pPr algn="l" rtl="0" eaLnBrk="0" fontAlgn="base" hangingPunct="0">
        <a:spcBef>
          <a:spcPct val="0"/>
        </a:spcBef>
        <a:spcAft>
          <a:spcPct val="0"/>
        </a:spcAft>
        <a:defRPr sz="4000" b="1">
          <a:solidFill>
            <a:schemeClr val="tx2"/>
          </a:solidFill>
          <a:latin typeface="Arial" pitchFamily="34" charset="0"/>
        </a:defRPr>
      </a:lvl5pPr>
      <a:lvl6pPr marL="457200" algn="l" rtl="0" eaLnBrk="0" fontAlgn="base" hangingPunct="0">
        <a:spcBef>
          <a:spcPct val="0"/>
        </a:spcBef>
        <a:spcAft>
          <a:spcPct val="0"/>
        </a:spcAft>
        <a:defRPr sz="4000" b="1">
          <a:solidFill>
            <a:schemeClr val="tx2"/>
          </a:solidFill>
          <a:latin typeface="Arial" pitchFamily="34" charset="0"/>
        </a:defRPr>
      </a:lvl6pPr>
      <a:lvl7pPr marL="914400" algn="l" rtl="0" eaLnBrk="0" fontAlgn="base" hangingPunct="0">
        <a:spcBef>
          <a:spcPct val="0"/>
        </a:spcBef>
        <a:spcAft>
          <a:spcPct val="0"/>
        </a:spcAft>
        <a:defRPr sz="4000" b="1">
          <a:solidFill>
            <a:schemeClr val="tx2"/>
          </a:solidFill>
          <a:latin typeface="Arial" pitchFamily="34" charset="0"/>
        </a:defRPr>
      </a:lvl7pPr>
      <a:lvl8pPr marL="1371600" algn="l" rtl="0" eaLnBrk="0" fontAlgn="base" hangingPunct="0">
        <a:spcBef>
          <a:spcPct val="0"/>
        </a:spcBef>
        <a:spcAft>
          <a:spcPct val="0"/>
        </a:spcAft>
        <a:defRPr sz="4000" b="1">
          <a:solidFill>
            <a:schemeClr val="tx2"/>
          </a:solidFill>
          <a:latin typeface="Arial" pitchFamily="34" charset="0"/>
        </a:defRPr>
      </a:lvl8pPr>
      <a:lvl9pPr marL="1828800" algn="l" rtl="0" eaLnBrk="0" fontAlgn="base" hangingPunct="0">
        <a:spcBef>
          <a:spcPct val="0"/>
        </a:spcBef>
        <a:spcAft>
          <a:spcPct val="0"/>
        </a:spcAft>
        <a:defRPr sz="4000" b="1">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2019/1/28</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101300539"/>
      </p:ext>
    </p:extLst>
  </p:cSld>
  <p:clrMap bg1="lt1" tx1="dk1" bg2="lt2" tx2="dk2" accent1="accent1" accent2="accent2" accent3="accent3" accent4="accent4" accent5="accent5" accent6="accent6" hlink="hlink" folHlink="folHlink"/>
  <p:sldLayoutIdLst>
    <p:sldLayoutId id="2147484278" r:id="rId1"/>
    <p:sldLayoutId id="2147484279" r:id="rId2"/>
    <p:sldLayoutId id="2147484280" r:id="rId3"/>
    <p:sldLayoutId id="2147484281" r:id="rId4"/>
    <p:sldLayoutId id="2147484282" r:id="rId5"/>
    <p:sldLayoutId id="2147484283" r:id="rId6"/>
    <p:sldLayoutId id="2147484284" r:id="rId7"/>
    <p:sldLayoutId id="2147484285" r:id="rId8"/>
    <p:sldLayoutId id="2147484286" r:id="rId9"/>
    <p:sldLayoutId id="2147484287" r:id="rId10"/>
    <p:sldLayoutId id="214748428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tags" Target="../tags/tag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ags" Target="../tags/tag9.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10.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1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1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ags" Target="../tags/tag1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ags" Target="../tags/tag1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tags" Target="../tags/tag15.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tags" Target="../tags/tag16.xml"/><Relationship Id="rId5" Type="http://schemas.openxmlformats.org/officeDocument/2006/relationships/image" Target="../media/image15.png"/><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17.xml"/><Relationship Id="rId4" Type="http://schemas.openxmlformats.org/officeDocument/2006/relationships/chart" Target="../charts/char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2.xml"/><Relationship Id="rId5" Type="http://schemas.openxmlformats.org/officeDocument/2006/relationships/image" Target="../media/image8.jpeg"/><Relationship Id="rId4" Type="http://schemas.openxmlformats.org/officeDocument/2006/relationships/image" Target="../media/image7.jpe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ags" Target="../tags/tag18.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tags" Target="../tags/tag19.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tags" Target="../tags/tag20.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tags" Target="../tags/tag21.xml"/><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tags" Target="../tags/tag2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tags" Target="../tags/tag23.xml"/><Relationship Id="rId4" Type="http://schemas.openxmlformats.org/officeDocument/2006/relationships/chart" Target="../charts/char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7"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tags" Target="../tags/tag24.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9.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12.jpeg"/><Relationship Id="rId2" Type="http://schemas.openxmlformats.org/officeDocument/2006/relationships/slideLayout" Target="../slideLayouts/slideLayout1.xml"/><Relationship Id="rId1" Type="http://schemas.openxmlformats.org/officeDocument/2006/relationships/tags" Target="../tags/tag3.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ags" Target="../tags/tag4.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284226"/>
            <a:ext cx="9144000" cy="5711952"/>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124238" y="-247576"/>
            <a:ext cx="5257662" cy="3386801"/>
          </a:xfrm>
          <a:prstGeom prst="rect">
            <a:avLst/>
          </a:prstGeom>
        </p:spPr>
      </p:pic>
      <p:pic>
        <p:nvPicPr>
          <p:cNvPr id="4" name="图片 3"/>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3758" y="3184583"/>
            <a:ext cx="9157758" cy="2243143"/>
          </a:xfrm>
          <a:prstGeom prst="rect">
            <a:avLst/>
          </a:prstGeom>
        </p:spPr>
      </p:pic>
      <p:pic>
        <p:nvPicPr>
          <p:cNvPr id="3" name="图片 2"/>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558570" y="1279582"/>
            <a:ext cx="2883170" cy="2663732"/>
          </a:xfrm>
          <a:prstGeom prst="rect">
            <a:avLst/>
          </a:prstGeom>
        </p:spPr>
      </p:pic>
      <p:sp>
        <p:nvSpPr>
          <p:cNvPr id="14" name="TextBox 13"/>
          <p:cNvSpPr txBox="1"/>
          <p:nvPr/>
        </p:nvSpPr>
        <p:spPr>
          <a:xfrm>
            <a:off x="1600278" y="3562324"/>
            <a:ext cx="6471643" cy="830997"/>
          </a:xfrm>
          <a:prstGeom prst="rect">
            <a:avLst/>
          </a:prstGeom>
          <a:noFill/>
        </p:spPr>
        <p:txBody>
          <a:bodyPr vert="horz" wrap="none" rtlCol="0">
            <a:spAutoFit/>
            <a:scene3d>
              <a:camera prst="orthographicFront"/>
              <a:lightRig rig="soft" dir="tl">
                <a:rot lat="0" lon="0" rev="0"/>
              </a:lightRig>
            </a:scene3d>
            <a:sp3d contourW="25400" prstMaterial="matte">
              <a:contourClr>
                <a:schemeClr val="accent2">
                  <a:tint val="20000"/>
                </a:schemeClr>
              </a:contourClr>
            </a:sp3d>
          </a:bodyPr>
          <a:lstStyle/>
          <a:p>
            <a:r>
              <a:rPr lang="zh-CN" altLang="en-US" sz="4800" spc="50" dirty="0" smtClean="0">
                <a:ln w="11430"/>
                <a:solidFill>
                  <a:schemeClr val="bg1"/>
                </a:solidFill>
                <a:effectLst>
                  <a:outerShdw blurRad="38100" dist="38100" dir="2700000" algn="tl">
                    <a:srgbClr val="000000">
                      <a:alpha val="43137"/>
                    </a:srgbClr>
                  </a:outerShdw>
                </a:effectLst>
                <a:latin typeface="造字工房明黑（非商用）常规体" pitchFamily="2" charset="-122"/>
                <a:ea typeface="造字工房明黑（非商用）常规体" pitchFamily="2" charset="-122"/>
              </a:rPr>
              <a:t>新年工作计划</a:t>
            </a:r>
            <a:r>
              <a:rPr lang="en-US" altLang="zh-CN" sz="4800" spc="50" dirty="0" smtClean="0">
                <a:ln w="11430"/>
                <a:solidFill>
                  <a:schemeClr val="bg1"/>
                </a:solidFill>
                <a:effectLst>
                  <a:outerShdw blurRad="38100" dist="38100" dir="2700000" algn="tl">
                    <a:srgbClr val="000000">
                      <a:alpha val="43137"/>
                    </a:srgbClr>
                  </a:outerShdw>
                </a:effectLst>
                <a:latin typeface="造字工房明黑（非商用）常规体" pitchFamily="2" charset="-122"/>
                <a:ea typeface="造字工房明黑（非商用）常规体" pitchFamily="2" charset="-122"/>
              </a:rPr>
              <a:t>PPT</a:t>
            </a:r>
            <a:r>
              <a:rPr lang="zh-CN" altLang="en-US" sz="4800" spc="50" dirty="0" smtClean="0">
                <a:ln w="11430"/>
                <a:solidFill>
                  <a:schemeClr val="bg1"/>
                </a:solidFill>
                <a:effectLst>
                  <a:outerShdw blurRad="38100" dist="38100" dir="2700000" algn="tl">
                    <a:srgbClr val="000000">
                      <a:alpha val="43137"/>
                    </a:srgbClr>
                  </a:outerShdw>
                </a:effectLst>
                <a:latin typeface="造字工房明黑（非商用）常规体" pitchFamily="2" charset="-122"/>
                <a:ea typeface="造字工房明黑（非商用）常规体" pitchFamily="2" charset="-122"/>
              </a:rPr>
              <a:t>模板</a:t>
            </a:r>
            <a:endParaRPr lang="zh-CN" altLang="en-US" sz="4800" spc="50" dirty="0">
              <a:ln w="11430"/>
              <a:solidFill>
                <a:schemeClr val="bg1"/>
              </a:solidFill>
              <a:effectLst>
                <a:outerShdw blurRad="38100" dist="38100" dir="2700000" algn="tl">
                  <a:srgbClr val="000000">
                    <a:alpha val="43137"/>
                  </a:srgbClr>
                </a:outerShdw>
              </a:effectLst>
              <a:latin typeface="造字工房明黑（非商用）常规体" pitchFamily="2" charset="-122"/>
              <a:ea typeface="造字工房明黑（非商用）常规体" pitchFamily="2" charset="-122"/>
            </a:endParaRPr>
          </a:p>
        </p:txBody>
      </p:sp>
      <p:sp>
        <p:nvSpPr>
          <p:cNvPr id="20" name="TextBox 19"/>
          <p:cNvSpPr txBox="1"/>
          <p:nvPr/>
        </p:nvSpPr>
        <p:spPr>
          <a:xfrm>
            <a:off x="2277868" y="4552898"/>
            <a:ext cx="4641014" cy="400110"/>
          </a:xfrm>
          <a:prstGeom prst="rect">
            <a:avLst/>
          </a:prstGeom>
          <a:noFill/>
        </p:spPr>
        <p:txBody>
          <a:bodyPr vert="horz" wrap="none" rtlCol="0">
            <a:spAutoFit/>
            <a:scene3d>
              <a:camera prst="orthographicFront"/>
              <a:lightRig rig="soft" dir="tl">
                <a:rot lat="0" lon="0" rev="0"/>
              </a:lightRig>
            </a:scene3d>
            <a:sp3d contourW="25400" prstMaterial="matte">
              <a:contourClr>
                <a:schemeClr val="accent2">
                  <a:tint val="20000"/>
                </a:schemeClr>
              </a:contourClr>
            </a:sp3d>
          </a:bodyPr>
          <a:lstStyle/>
          <a:p>
            <a:r>
              <a:rPr lang="zh-CN" altLang="en-US" sz="2000" spc="50" dirty="0">
                <a:ln w="11430"/>
                <a:solidFill>
                  <a:schemeClr val="bg1"/>
                </a:solidFill>
                <a:latin typeface="微软雅黑" pitchFamily="34" charset="-122"/>
                <a:ea typeface="微软雅黑" pitchFamily="34" charset="-122"/>
              </a:rPr>
              <a:t>年终总结 新年计划 述职报告 工作汇报</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4000" advClick="0" advTm="8156">
        <p14:vortex dir="u"/>
      </p:transition>
    </mc:Choice>
    <mc:Fallback xmlns="">
      <p:transition spd="slow" advClick="0" advTm="815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p:stCondLst>
                              <p:cond delay="1000"/>
                            </p:stCondLst>
                            <p:childTnLst>
                              <p:par>
                                <p:cTn id="9" presetID="16" presetClass="entr" presetSubtype="21"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arn(inVertical)">
                                      <p:cBhvr>
                                        <p:cTn id="11" dur="1000"/>
                                        <p:tgtEl>
                                          <p:spTgt spid="4"/>
                                        </p:tgtEl>
                                      </p:cBhvr>
                                    </p:animEffect>
                                  </p:childTnLst>
                                </p:cTn>
                              </p:par>
                            </p:childTnLst>
                          </p:cTn>
                        </p:par>
                        <p:par>
                          <p:cTn id="12" fill="hold">
                            <p:stCondLst>
                              <p:cond delay="2000"/>
                            </p:stCondLst>
                            <p:childTnLst>
                              <p:par>
                                <p:cTn id="13" presetID="42"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childTnLst>
                          </p:cTn>
                        </p:par>
                        <p:par>
                          <p:cTn id="18" fill="hold">
                            <p:stCondLst>
                              <p:cond delay="3000"/>
                            </p:stCondLst>
                            <p:childTnLst>
                              <p:par>
                                <p:cTn id="19" presetID="26" presetClass="entr" presetSubtype="0"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down)">
                                      <p:cBhvr>
                                        <p:cTn id="21" dur="580">
                                          <p:stCondLst>
                                            <p:cond delay="0"/>
                                          </p:stCondLst>
                                        </p:cTn>
                                        <p:tgtEl>
                                          <p:spTgt spid="3"/>
                                        </p:tgtEl>
                                      </p:cBhvr>
                                    </p:animEffect>
                                    <p:anim calcmode="lin" valueType="num">
                                      <p:cBhvr>
                                        <p:cTn id="22"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27" dur="26">
                                          <p:stCondLst>
                                            <p:cond delay="650"/>
                                          </p:stCondLst>
                                        </p:cTn>
                                        <p:tgtEl>
                                          <p:spTgt spid="3"/>
                                        </p:tgtEl>
                                      </p:cBhvr>
                                      <p:to x="100000" y="60000"/>
                                    </p:animScale>
                                    <p:animScale>
                                      <p:cBhvr>
                                        <p:cTn id="28" dur="166" decel="50000">
                                          <p:stCondLst>
                                            <p:cond delay="676"/>
                                          </p:stCondLst>
                                        </p:cTn>
                                        <p:tgtEl>
                                          <p:spTgt spid="3"/>
                                        </p:tgtEl>
                                      </p:cBhvr>
                                      <p:to x="100000" y="100000"/>
                                    </p:animScale>
                                    <p:animScale>
                                      <p:cBhvr>
                                        <p:cTn id="29" dur="26">
                                          <p:stCondLst>
                                            <p:cond delay="1312"/>
                                          </p:stCondLst>
                                        </p:cTn>
                                        <p:tgtEl>
                                          <p:spTgt spid="3"/>
                                        </p:tgtEl>
                                      </p:cBhvr>
                                      <p:to x="100000" y="80000"/>
                                    </p:animScale>
                                    <p:animScale>
                                      <p:cBhvr>
                                        <p:cTn id="30" dur="166" decel="50000">
                                          <p:stCondLst>
                                            <p:cond delay="1338"/>
                                          </p:stCondLst>
                                        </p:cTn>
                                        <p:tgtEl>
                                          <p:spTgt spid="3"/>
                                        </p:tgtEl>
                                      </p:cBhvr>
                                      <p:to x="100000" y="100000"/>
                                    </p:animScale>
                                    <p:animScale>
                                      <p:cBhvr>
                                        <p:cTn id="31" dur="26">
                                          <p:stCondLst>
                                            <p:cond delay="1642"/>
                                          </p:stCondLst>
                                        </p:cTn>
                                        <p:tgtEl>
                                          <p:spTgt spid="3"/>
                                        </p:tgtEl>
                                      </p:cBhvr>
                                      <p:to x="100000" y="90000"/>
                                    </p:animScale>
                                    <p:animScale>
                                      <p:cBhvr>
                                        <p:cTn id="32" dur="166" decel="50000">
                                          <p:stCondLst>
                                            <p:cond delay="1668"/>
                                          </p:stCondLst>
                                        </p:cTn>
                                        <p:tgtEl>
                                          <p:spTgt spid="3"/>
                                        </p:tgtEl>
                                      </p:cBhvr>
                                      <p:to x="100000" y="100000"/>
                                    </p:animScale>
                                    <p:animScale>
                                      <p:cBhvr>
                                        <p:cTn id="33" dur="26">
                                          <p:stCondLst>
                                            <p:cond delay="1808"/>
                                          </p:stCondLst>
                                        </p:cTn>
                                        <p:tgtEl>
                                          <p:spTgt spid="3"/>
                                        </p:tgtEl>
                                      </p:cBhvr>
                                      <p:to x="100000" y="95000"/>
                                    </p:animScale>
                                    <p:animScale>
                                      <p:cBhvr>
                                        <p:cTn id="34" dur="166" decel="50000">
                                          <p:stCondLst>
                                            <p:cond delay="1834"/>
                                          </p:stCondLst>
                                        </p:cTn>
                                        <p:tgtEl>
                                          <p:spTgt spid="3"/>
                                        </p:tgtEl>
                                      </p:cBhvr>
                                      <p:to x="100000" y="100000"/>
                                    </p:animScale>
                                  </p:childTnLst>
                                </p:cTn>
                              </p:par>
                            </p:childTnLst>
                          </p:cTn>
                        </p:par>
                        <p:par>
                          <p:cTn id="35" fill="hold">
                            <p:stCondLst>
                              <p:cond delay="5000"/>
                            </p:stCondLst>
                            <p:childTnLst>
                              <p:par>
                                <p:cTn id="36" presetID="2" presetClass="entr" presetSubtype="4" decel="68000" fill="hold" grpId="0" nodeType="afterEffect">
                                  <p:stCondLst>
                                    <p:cond delay="0"/>
                                  </p:stCondLst>
                                  <p:iterate type="lt">
                                    <p:tmPct val="10000"/>
                                  </p:iterate>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750" fill="hold"/>
                                        <p:tgtEl>
                                          <p:spTgt spid="14"/>
                                        </p:tgtEl>
                                        <p:attrNameLst>
                                          <p:attrName>ppt_x</p:attrName>
                                        </p:attrNameLst>
                                      </p:cBhvr>
                                      <p:tavLst>
                                        <p:tav tm="0">
                                          <p:val>
                                            <p:strVal val="#ppt_x"/>
                                          </p:val>
                                        </p:tav>
                                        <p:tav tm="100000">
                                          <p:val>
                                            <p:strVal val="#ppt_x"/>
                                          </p:val>
                                        </p:tav>
                                      </p:tavLst>
                                    </p:anim>
                                    <p:anim calcmode="lin" valueType="num">
                                      <p:cBhvr additive="base">
                                        <p:cTn id="39" dur="750" fill="hold"/>
                                        <p:tgtEl>
                                          <p:spTgt spid="14"/>
                                        </p:tgtEl>
                                        <p:attrNameLst>
                                          <p:attrName>ppt_y</p:attrName>
                                        </p:attrNameLst>
                                      </p:cBhvr>
                                      <p:tavLst>
                                        <p:tav tm="0">
                                          <p:val>
                                            <p:strVal val="1+#ppt_h/2"/>
                                          </p:val>
                                        </p:tav>
                                        <p:tav tm="100000">
                                          <p:val>
                                            <p:strVal val="#ppt_y"/>
                                          </p:val>
                                        </p:tav>
                                      </p:tavLst>
                                    </p:anim>
                                  </p:childTnLst>
                                </p:cTn>
                              </p:par>
                            </p:childTnLst>
                          </p:cTn>
                        </p:par>
                        <p:par>
                          <p:cTn id="40" fill="hold">
                            <p:stCondLst>
                              <p:cond delay="6500"/>
                            </p:stCondLst>
                            <p:childTnLst>
                              <p:par>
                                <p:cTn id="41" presetID="22" presetClass="entr" presetSubtype="8"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wipe(left)">
                                      <p:cBhvr>
                                        <p:cTn id="43" dur="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0" grpId="0"/>
    </p:bldLst>
  </p:timing>
  <p:extLst mod="1">
    <p:ext uri="{E180D4A7-C9FB-4DFB-919C-405C955672EB}">
      <p14:showEvtLst xmlns:p14="http://schemas.microsoft.com/office/powerpoint/2010/main">
        <p14:playEvt time="0" objId="19"/>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284226"/>
            <a:ext cx="9144000" cy="5711952"/>
          </a:xfrm>
          <a:prstGeom prst="rect">
            <a:avLst/>
          </a:prstGeom>
        </p:spPr>
      </p:pic>
      <p:pic>
        <p:nvPicPr>
          <p:cNvPr id="10" name="图片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124238" y="-247576"/>
            <a:ext cx="5257662" cy="3386801"/>
          </a:xfrm>
          <a:prstGeom prst="rect">
            <a:avLst/>
          </a:prstGeom>
        </p:spPr>
      </p:pic>
      <p:pic>
        <p:nvPicPr>
          <p:cNvPr id="12" name="图片 11"/>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756" y="3184584"/>
            <a:ext cx="9143245" cy="2243143"/>
          </a:xfrm>
          <a:prstGeom prst="rect">
            <a:avLst/>
          </a:prstGeom>
        </p:spPr>
      </p:pic>
      <p:sp>
        <p:nvSpPr>
          <p:cNvPr id="19" name="椭圆 18"/>
          <p:cNvSpPr/>
          <p:nvPr/>
        </p:nvSpPr>
        <p:spPr bwMode="auto">
          <a:xfrm>
            <a:off x="3668696" y="2279618"/>
            <a:ext cx="1512888" cy="1511300"/>
          </a:xfrm>
          <a:prstGeom prst="ellipse">
            <a:avLst/>
          </a:prstGeom>
          <a:solidFill>
            <a:sysClr val="window" lastClr="FFFFFF"/>
          </a:solidFill>
          <a:ln w="12700" cap="flat" cmpd="sng" algn="ctr">
            <a:solidFill>
              <a:srgbClr val="66B699"/>
            </a:solidFill>
            <a:prstDash val="solid"/>
          </a:ln>
          <a:effectLst/>
        </p:spPr>
        <p:txBody>
          <a:bodyPr anchor="ctr"/>
          <a:lstStyle/>
          <a:p>
            <a:pPr algn="ctr" fontAlgn="auto">
              <a:spcBef>
                <a:spcPts val="0"/>
              </a:spcBef>
              <a:spcAft>
                <a:spcPts val="0"/>
              </a:spcAft>
              <a:defRPr/>
            </a:pPr>
            <a:r>
              <a:rPr lang="en-US" altLang="zh-CN" sz="6000" b="1" kern="0" dirty="0">
                <a:solidFill>
                  <a:srgbClr val="486877"/>
                </a:solidFill>
                <a:latin typeface="+mj-ea"/>
                <a:ea typeface="+mj-ea"/>
              </a:rPr>
              <a:t>02</a:t>
            </a:r>
          </a:p>
        </p:txBody>
      </p:sp>
      <p:sp>
        <p:nvSpPr>
          <p:cNvPr id="20" name="TextBox 19"/>
          <p:cNvSpPr txBox="1"/>
          <p:nvPr/>
        </p:nvSpPr>
        <p:spPr>
          <a:xfrm>
            <a:off x="1728564" y="3790919"/>
            <a:ext cx="5891356" cy="769441"/>
          </a:xfrm>
          <a:prstGeom prst="rect">
            <a:avLst/>
          </a:prstGeom>
          <a:noFill/>
        </p:spPr>
        <p:txBody>
          <a:bodyPr vert="horz" wrap="none" rtlCol="0">
            <a:spAutoFit/>
            <a:scene3d>
              <a:camera prst="orthographicFront"/>
              <a:lightRig rig="soft" dir="tl">
                <a:rot lat="0" lon="0" rev="0"/>
              </a:lightRig>
            </a:scene3d>
            <a:sp3d contourW="25400" prstMaterial="matte">
              <a:contourClr>
                <a:schemeClr val="accent2">
                  <a:tint val="20000"/>
                </a:schemeClr>
              </a:contourClr>
            </a:sp3d>
          </a:bodyPr>
          <a:lstStyle/>
          <a:p>
            <a:r>
              <a:rPr lang="zh-CN" altLang="en-US" sz="4400" b="1" spc="50" dirty="0">
                <a:ln w="11430"/>
                <a:solidFill>
                  <a:schemeClr val="bg1"/>
                </a:solidFill>
                <a:effectLst>
                  <a:outerShdw blurRad="76200" dist="50800" dir="5400000" algn="tl" rotWithShape="0">
                    <a:srgbClr val="000000">
                      <a:alpha val="65000"/>
                    </a:srgbClr>
                  </a:outerShdw>
                </a:effectLst>
                <a:latin typeface="微软雅黑" pitchFamily="34" charset="-122"/>
                <a:ea typeface="微软雅黑" pitchFamily="34" charset="-122"/>
              </a:rPr>
              <a:t>单击添加第二部分标题</a:t>
            </a:r>
          </a:p>
        </p:txBody>
      </p:sp>
      <p:sp>
        <p:nvSpPr>
          <p:cNvPr id="21" name="TextBox 20"/>
          <p:cNvSpPr txBox="1"/>
          <p:nvPr/>
        </p:nvSpPr>
        <p:spPr>
          <a:xfrm>
            <a:off x="2120820" y="4552898"/>
            <a:ext cx="5106847" cy="400110"/>
          </a:xfrm>
          <a:prstGeom prst="rect">
            <a:avLst/>
          </a:prstGeom>
          <a:noFill/>
        </p:spPr>
        <p:txBody>
          <a:bodyPr vert="horz" wrap="none" rtlCol="0">
            <a:spAutoFit/>
            <a:scene3d>
              <a:camera prst="orthographicFront"/>
              <a:lightRig rig="soft" dir="tl">
                <a:rot lat="0" lon="0" rev="0"/>
              </a:lightRig>
            </a:scene3d>
            <a:sp3d contourW="25400" prstMaterial="matte">
              <a:contourClr>
                <a:schemeClr val="accent2">
                  <a:tint val="20000"/>
                </a:schemeClr>
              </a:contourClr>
            </a:sp3d>
          </a:bodyPr>
          <a:lstStyle/>
          <a:p>
            <a:r>
              <a:rPr lang="en-US" altLang="zh-CN" sz="2000" b="1" spc="50" dirty="0">
                <a:ln w="11430"/>
                <a:solidFill>
                  <a:schemeClr val="bg1"/>
                </a:solidFill>
                <a:effectLst>
                  <a:outerShdw blurRad="76200" dist="50800" dir="5400000" algn="tl" rotWithShape="0">
                    <a:srgbClr val="000000">
                      <a:alpha val="65000"/>
                    </a:srgbClr>
                  </a:outerShdw>
                </a:effectLst>
                <a:latin typeface="微软雅黑" pitchFamily="34" charset="-122"/>
                <a:ea typeface="微软雅黑" pitchFamily="34" charset="-122"/>
              </a:rPr>
              <a:t>Click to add the first part of the title</a:t>
            </a:r>
            <a:endParaRPr lang="zh-CN" altLang="en-US" sz="2000" b="1" spc="50" dirty="0">
              <a:ln w="11430"/>
              <a:solidFill>
                <a:schemeClr val="bg1"/>
              </a:soli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079138668"/>
      </p:ext>
    </p:extLst>
  </p:cSld>
  <p:clrMapOvr>
    <a:masterClrMapping/>
  </p:clrMapOvr>
  <mc:AlternateContent xmlns:mc="http://schemas.openxmlformats.org/markup-compatibility/2006" xmlns:p14="http://schemas.microsoft.com/office/powerpoint/2010/main">
    <mc:Choice Requires="p14">
      <p:transition spd="slow" p14:dur="1200" advClick="0" advTm="2436">
        <p14:prism/>
      </p:transition>
    </mc:Choice>
    <mc:Fallback xmlns="">
      <p:transition spd="slow" advClick="0" advTm="243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par>
                          <p:cTn id="8" fill="hold">
                            <p:stCondLst>
                              <p:cond delay="1000"/>
                            </p:stCondLst>
                            <p:childTnLst>
                              <p:par>
                                <p:cTn id="9" presetID="16" presetClass="entr" presetSubtype="21"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barn(inVertical)">
                                      <p:cBhvr>
                                        <p:cTn id="11" dur="1000"/>
                                        <p:tgtEl>
                                          <p:spTgt spid="12"/>
                                        </p:tgtEl>
                                      </p:cBhvr>
                                    </p:animEffect>
                                  </p:childTnLst>
                                </p:cTn>
                              </p:par>
                            </p:childTnLst>
                          </p:cTn>
                        </p:par>
                        <p:par>
                          <p:cTn id="12" fill="hold">
                            <p:stCondLst>
                              <p:cond delay="2000"/>
                            </p:stCondLst>
                            <p:childTnLst>
                              <p:par>
                                <p:cTn id="13" presetID="42" presetClass="entr" presetSubtype="0"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1000"/>
                                        <p:tgtEl>
                                          <p:spTgt spid="10"/>
                                        </p:tgtEl>
                                      </p:cBhvr>
                                    </p:animEffect>
                                    <p:anim calcmode="lin" valueType="num">
                                      <p:cBhvr>
                                        <p:cTn id="16" dur="1000" fill="hold"/>
                                        <p:tgtEl>
                                          <p:spTgt spid="10"/>
                                        </p:tgtEl>
                                        <p:attrNameLst>
                                          <p:attrName>ppt_x</p:attrName>
                                        </p:attrNameLst>
                                      </p:cBhvr>
                                      <p:tavLst>
                                        <p:tav tm="0">
                                          <p:val>
                                            <p:strVal val="#ppt_x"/>
                                          </p:val>
                                        </p:tav>
                                        <p:tav tm="100000">
                                          <p:val>
                                            <p:strVal val="#ppt_x"/>
                                          </p:val>
                                        </p:tav>
                                      </p:tavLst>
                                    </p:anim>
                                    <p:anim calcmode="lin" valueType="num">
                                      <p:cBhvr>
                                        <p:cTn id="17" dur="1000" fill="hold"/>
                                        <p:tgtEl>
                                          <p:spTgt spid="10"/>
                                        </p:tgtEl>
                                        <p:attrNameLst>
                                          <p:attrName>ppt_y</p:attrName>
                                        </p:attrNameLst>
                                      </p:cBhvr>
                                      <p:tavLst>
                                        <p:tav tm="0">
                                          <p:val>
                                            <p:strVal val="#ppt_y+.1"/>
                                          </p:val>
                                        </p:tav>
                                        <p:tav tm="100000">
                                          <p:val>
                                            <p:strVal val="#ppt_y"/>
                                          </p:val>
                                        </p:tav>
                                      </p:tavLst>
                                    </p:anim>
                                  </p:childTnLst>
                                </p:cTn>
                              </p:par>
                            </p:childTnLst>
                          </p:cTn>
                        </p:par>
                        <p:par>
                          <p:cTn id="18" fill="hold">
                            <p:stCondLst>
                              <p:cond delay="3000"/>
                            </p:stCondLst>
                            <p:childTnLst>
                              <p:par>
                                <p:cTn id="19" presetID="53" presetClass="entr" presetSubtype="0" fill="hold" grpId="0" nodeType="after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p:cTn id="21" dur="200" fill="hold"/>
                                        <p:tgtEl>
                                          <p:spTgt spid="19"/>
                                        </p:tgtEl>
                                        <p:attrNameLst>
                                          <p:attrName>ppt_w</p:attrName>
                                        </p:attrNameLst>
                                      </p:cBhvr>
                                      <p:tavLst>
                                        <p:tav tm="0">
                                          <p:val>
                                            <p:fltVal val="0"/>
                                          </p:val>
                                        </p:tav>
                                        <p:tav tm="100000">
                                          <p:val>
                                            <p:strVal val="#ppt_w"/>
                                          </p:val>
                                        </p:tav>
                                      </p:tavLst>
                                    </p:anim>
                                    <p:anim calcmode="lin" valueType="num">
                                      <p:cBhvr>
                                        <p:cTn id="22" dur="200" fill="hold"/>
                                        <p:tgtEl>
                                          <p:spTgt spid="19"/>
                                        </p:tgtEl>
                                        <p:attrNameLst>
                                          <p:attrName>ppt_h</p:attrName>
                                        </p:attrNameLst>
                                      </p:cBhvr>
                                      <p:tavLst>
                                        <p:tav tm="0">
                                          <p:val>
                                            <p:fltVal val="0"/>
                                          </p:val>
                                        </p:tav>
                                        <p:tav tm="100000">
                                          <p:val>
                                            <p:strVal val="#ppt_h"/>
                                          </p:val>
                                        </p:tav>
                                      </p:tavLst>
                                    </p:anim>
                                    <p:animEffect transition="in" filter="fade">
                                      <p:cBhvr>
                                        <p:cTn id="23" dur="200"/>
                                        <p:tgtEl>
                                          <p:spTgt spid="19"/>
                                        </p:tgtEl>
                                      </p:cBhvr>
                                    </p:animEffect>
                                  </p:childTnLst>
                                </p:cTn>
                              </p:par>
                            </p:childTnLst>
                          </p:cTn>
                        </p:par>
                        <p:par>
                          <p:cTn id="24" fill="hold">
                            <p:stCondLst>
                              <p:cond delay="3200"/>
                            </p:stCondLst>
                            <p:childTnLst>
                              <p:par>
                                <p:cTn id="25" presetID="6" presetClass="emph" presetSubtype="0" fill="hold" grpId="1" nodeType="afterEffect">
                                  <p:stCondLst>
                                    <p:cond delay="0"/>
                                  </p:stCondLst>
                                  <p:childTnLst>
                                    <p:animScale>
                                      <p:cBhvr>
                                        <p:cTn id="26" dur="100" fill="hold"/>
                                        <p:tgtEl>
                                          <p:spTgt spid="19"/>
                                        </p:tgtEl>
                                      </p:cBhvr>
                                      <p:by x="115000" y="115000"/>
                                    </p:animScale>
                                  </p:childTnLst>
                                </p:cTn>
                              </p:par>
                              <p:par>
                                <p:cTn id="27" presetID="6" presetClass="emph" presetSubtype="0" fill="hold" grpId="2" nodeType="withEffect">
                                  <p:stCondLst>
                                    <p:cond delay="200"/>
                                  </p:stCondLst>
                                  <p:childTnLst>
                                    <p:animScale>
                                      <p:cBhvr>
                                        <p:cTn id="28" dur="100" fill="hold"/>
                                        <p:tgtEl>
                                          <p:spTgt spid="19"/>
                                        </p:tgtEl>
                                      </p:cBhvr>
                                      <p:by x="85000" y="85000"/>
                                    </p:animScale>
                                  </p:childTnLst>
                                </p:cTn>
                              </p:par>
                            </p:childTnLst>
                          </p:cTn>
                        </p:par>
                        <p:par>
                          <p:cTn id="29" fill="hold">
                            <p:stCondLst>
                              <p:cond delay="3500"/>
                            </p:stCondLst>
                            <p:childTnLst>
                              <p:par>
                                <p:cTn id="30" presetID="6" presetClass="emph" presetSubtype="0" fill="hold" grpId="3" nodeType="afterEffect">
                                  <p:stCondLst>
                                    <p:cond delay="0"/>
                                  </p:stCondLst>
                                  <p:childTnLst>
                                    <p:animScale>
                                      <p:cBhvr>
                                        <p:cTn id="31" dur="100" fill="hold"/>
                                        <p:tgtEl>
                                          <p:spTgt spid="19"/>
                                        </p:tgtEl>
                                      </p:cBhvr>
                                      <p:by x="105000" y="105000"/>
                                    </p:animScale>
                                  </p:childTnLst>
                                </p:cTn>
                              </p:par>
                              <p:par>
                                <p:cTn id="32" presetID="6" presetClass="emph" presetSubtype="0" fill="hold" grpId="4" nodeType="withEffect">
                                  <p:stCondLst>
                                    <p:cond delay="200"/>
                                  </p:stCondLst>
                                  <p:childTnLst>
                                    <p:animScale>
                                      <p:cBhvr>
                                        <p:cTn id="33" dur="100" fill="hold"/>
                                        <p:tgtEl>
                                          <p:spTgt spid="19"/>
                                        </p:tgtEl>
                                      </p:cBhvr>
                                      <p:by x="95000" y="95000"/>
                                    </p:animScale>
                                  </p:childTnLst>
                                </p:cTn>
                              </p:par>
                            </p:childTnLst>
                          </p:cTn>
                        </p:par>
                        <p:par>
                          <p:cTn id="34" fill="hold">
                            <p:stCondLst>
                              <p:cond delay="3800"/>
                            </p:stCondLst>
                            <p:childTnLst>
                              <p:par>
                                <p:cTn id="35" presetID="23" presetClass="entr" presetSubtype="36" fill="hold" grpId="0" nodeType="afterEffect">
                                  <p:stCondLst>
                                    <p:cond delay="0"/>
                                  </p:stCondLst>
                                  <p:iterate type="lt">
                                    <p:tmPct val="14000"/>
                                  </p:iterate>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strVal val="(6*min(max(#ppt_w*#ppt_h,.3),1)-7.4)/-.7*#ppt_w"/>
                                          </p:val>
                                        </p:tav>
                                        <p:tav tm="100000">
                                          <p:val>
                                            <p:strVal val="#ppt_w"/>
                                          </p:val>
                                        </p:tav>
                                      </p:tavLst>
                                    </p:anim>
                                    <p:anim calcmode="lin" valueType="num">
                                      <p:cBhvr>
                                        <p:cTn id="38" dur="500" fill="hold"/>
                                        <p:tgtEl>
                                          <p:spTgt spid="20"/>
                                        </p:tgtEl>
                                        <p:attrNameLst>
                                          <p:attrName>ppt_h</p:attrName>
                                        </p:attrNameLst>
                                      </p:cBhvr>
                                      <p:tavLst>
                                        <p:tav tm="0">
                                          <p:val>
                                            <p:strVal val="(6*min(max(#ppt_w*#ppt_h,.3),1)-7.4)/-.7*#ppt_h"/>
                                          </p:val>
                                        </p:tav>
                                        <p:tav tm="100000">
                                          <p:val>
                                            <p:strVal val="#ppt_h"/>
                                          </p:val>
                                        </p:tav>
                                      </p:tavLst>
                                    </p:anim>
                                    <p:anim calcmode="lin" valueType="num">
                                      <p:cBhvr>
                                        <p:cTn id="39" dur="500" fill="hold"/>
                                        <p:tgtEl>
                                          <p:spTgt spid="20"/>
                                        </p:tgtEl>
                                        <p:attrNameLst>
                                          <p:attrName>ppt_x</p:attrName>
                                        </p:attrNameLst>
                                      </p:cBhvr>
                                      <p:tavLst>
                                        <p:tav tm="0">
                                          <p:val>
                                            <p:fltVal val="0.5"/>
                                          </p:val>
                                        </p:tav>
                                        <p:tav tm="100000">
                                          <p:val>
                                            <p:strVal val="#ppt_x"/>
                                          </p:val>
                                        </p:tav>
                                      </p:tavLst>
                                    </p:anim>
                                    <p:anim calcmode="lin" valueType="num">
                                      <p:cBhvr>
                                        <p:cTn id="40" dur="500" fill="hold"/>
                                        <p:tgtEl>
                                          <p:spTgt spid="20"/>
                                        </p:tgtEl>
                                        <p:attrNameLst>
                                          <p:attrName>ppt_y</p:attrName>
                                        </p:attrNameLst>
                                      </p:cBhvr>
                                      <p:tavLst>
                                        <p:tav tm="0">
                                          <p:val>
                                            <p:strVal val="1+(6*min(max(#ppt_w*#ppt_h,.3),1)-7.4)/-.7*#ppt_h/2"/>
                                          </p:val>
                                        </p:tav>
                                        <p:tav tm="100000">
                                          <p:val>
                                            <p:strVal val="#ppt_y"/>
                                          </p:val>
                                        </p:tav>
                                      </p:tavLst>
                                    </p:anim>
                                  </p:childTnLst>
                                </p:cTn>
                              </p:par>
                            </p:childTnLst>
                          </p:cTn>
                        </p:par>
                        <p:par>
                          <p:cTn id="41" fill="hold">
                            <p:stCondLst>
                              <p:cond delay="4930"/>
                            </p:stCondLst>
                            <p:childTnLst>
                              <p:par>
                                <p:cTn id="42" presetID="16" presetClass="entr" presetSubtype="21" fill="hold" grpId="0" nodeType="after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barn(inVertical)">
                                      <p:cBhvr>
                                        <p:cTn id="4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P spid="19" grpId="2" animBg="1"/>
      <p:bldP spid="19" grpId="3" animBg="1"/>
      <p:bldP spid="19" grpId="4" animBg="1"/>
      <p:bldP spid="20" grpId="0"/>
      <p:bldP spid="2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组合 43"/>
          <p:cNvGrpSpPr/>
          <p:nvPr/>
        </p:nvGrpSpPr>
        <p:grpSpPr>
          <a:xfrm>
            <a:off x="611188" y="1200187"/>
            <a:ext cx="3600451" cy="1800225"/>
            <a:chOff x="611187" y="1485936"/>
            <a:chExt cx="3600451" cy="1800225"/>
          </a:xfrm>
        </p:grpSpPr>
        <p:sp>
          <p:nvSpPr>
            <p:cNvPr id="45" name="圆角矩形​​ 6"/>
            <p:cNvSpPr/>
            <p:nvPr/>
          </p:nvSpPr>
          <p:spPr>
            <a:xfrm>
              <a:off x="611188" y="1485936"/>
              <a:ext cx="3600450" cy="1800225"/>
            </a:xfrm>
            <a:prstGeom prst="roundRect">
              <a:avLst>
                <a:gd name="adj" fmla="val 9948"/>
              </a:avLst>
            </a:prstGeom>
            <a:solidFill>
              <a:srgbClr val="486877"/>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latin typeface="微软雅黑" pitchFamily="34" charset="-122"/>
                <a:ea typeface="微软雅黑" pitchFamily="34" charset="-122"/>
              </a:endParaRPr>
            </a:p>
          </p:txBody>
        </p:sp>
        <p:sp>
          <p:nvSpPr>
            <p:cNvPr id="46" name="同侧圆角矩形 45"/>
            <p:cNvSpPr/>
            <p:nvPr/>
          </p:nvSpPr>
          <p:spPr>
            <a:xfrm>
              <a:off x="611187" y="1485936"/>
              <a:ext cx="3600450" cy="792162"/>
            </a:xfrm>
            <a:prstGeom prst="round2SameRect">
              <a:avLst/>
            </a:prstGeom>
            <a:gradFill flip="none" rotWithShape="1">
              <a:gsLst>
                <a:gs pos="52000">
                  <a:schemeClr val="bg1">
                    <a:alpha val="0"/>
                  </a:schemeClr>
                </a:gs>
                <a:gs pos="0">
                  <a:schemeClr val="bg1">
                    <a:alpha val="0"/>
                  </a:schemeClr>
                </a:gs>
                <a:gs pos="50000">
                  <a:schemeClr val="bg1">
                    <a:lumMod val="96000"/>
                    <a:alpha val="14000"/>
                  </a:schemeClr>
                </a:gs>
              </a:gsLst>
              <a:lin ang="468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47" name="圆角矩形​​ 8"/>
          <p:cNvSpPr/>
          <p:nvPr/>
        </p:nvSpPr>
        <p:spPr>
          <a:xfrm>
            <a:off x="611188" y="3073436"/>
            <a:ext cx="3600450" cy="419100"/>
          </a:xfrm>
          <a:prstGeom prst="roundRect">
            <a:avLst/>
          </a:prstGeom>
          <a:solidFill>
            <a:srgbClr val="48687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dirty="0">
                <a:solidFill>
                  <a:schemeClr val="bg1"/>
                </a:solidFill>
                <a:latin typeface="微软雅黑" pitchFamily="34" charset="-122"/>
                <a:ea typeface="微软雅黑" pitchFamily="34" charset="-122"/>
                <a:cs typeface="Arial Unicode MS" pitchFamily="34" charset="-122"/>
              </a:rPr>
              <a:t>点击录入内容</a:t>
            </a:r>
          </a:p>
        </p:txBody>
      </p:sp>
      <p:sp>
        <p:nvSpPr>
          <p:cNvPr id="48" name="圆角矩形​​ 10"/>
          <p:cNvSpPr/>
          <p:nvPr/>
        </p:nvSpPr>
        <p:spPr>
          <a:xfrm>
            <a:off x="611188" y="3583023"/>
            <a:ext cx="3600450" cy="420688"/>
          </a:xfrm>
          <a:prstGeom prst="roundRect">
            <a:avLst/>
          </a:prstGeom>
          <a:solidFill>
            <a:srgbClr val="48687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dirty="0">
                <a:solidFill>
                  <a:schemeClr val="bg1"/>
                </a:solidFill>
                <a:latin typeface="微软雅黑" pitchFamily="34" charset="-122"/>
                <a:ea typeface="微软雅黑" pitchFamily="34" charset="-122"/>
                <a:cs typeface="Arial Unicode MS" pitchFamily="34" charset="-122"/>
              </a:rPr>
              <a:t>点击录入内容</a:t>
            </a:r>
          </a:p>
        </p:txBody>
      </p:sp>
      <p:sp>
        <p:nvSpPr>
          <p:cNvPr id="49" name="圆角矩形​​ 12"/>
          <p:cNvSpPr/>
          <p:nvPr/>
        </p:nvSpPr>
        <p:spPr>
          <a:xfrm>
            <a:off x="611188" y="4092612"/>
            <a:ext cx="3600450" cy="420687"/>
          </a:xfrm>
          <a:prstGeom prst="roundRect">
            <a:avLst/>
          </a:prstGeom>
          <a:solidFill>
            <a:srgbClr val="48687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dirty="0">
                <a:solidFill>
                  <a:schemeClr val="bg1"/>
                </a:solidFill>
                <a:latin typeface="微软雅黑" pitchFamily="34" charset="-122"/>
                <a:ea typeface="微软雅黑" pitchFamily="34" charset="-122"/>
                <a:cs typeface="Arial Unicode MS" pitchFamily="34" charset="-122"/>
              </a:rPr>
              <a:t>点击录入内容</a:t>
            </a:r>
          </a:p>
        </p:txBody>
      </p:sp>
      <p:sp>
        <p:nvSpPr>
          <p:cNvPr id="50" name="圆角矩形​​ 17"/>
          <p:cNvSpPr/>
          <p:nvPr/>
        </p:nvSpPr>
        <p:spPr>
          <a:xfrm>
            <a:off x="4927600" y="3073436"/>
            <a:ext cx="3600450" cy="419100"/>
          </a:xfrm>
          <a:prstGeom prst="roundRect">
            <a:avLst/>
          </a:prstGeom>
          <a:solidFill>
            <a:srgbClr val="48687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dirty="0">
                <a:solidFill>
                  <a:schemeClr val="bg1"/>
                </a:solidFill>
                <a:latin typeface="微软雅黑" pitchFamily="34" charset="-122"/>
                <a:ea typeface="微软雅黑" pitchFamily="34" charset="-122"/>
                <a:cs typeface="Arial Unicode MS" pitchFamily="34" charset="-122"/>
              </a:rPr>
              <a:t>点击录入内容</a:t>
            </a:r>
          </a:p>
        </p:txBody>
      </p:sp>
      <p:sp>
        <p:nvSpPr>
          <p:cNvPr id="51" name="圆角矩形​​ 18"/>
          <p:cNvSpPr/>
          <p:nvPr/>
        </p:nvSpPr>
        <p:spPr>
          <a:xfrm>
            <a:off x="4927600" y="3583023"/>
            <a:ext cx="3600450" cy="420688"/>
          </a:xfrm>
          <a:prstGeom prst="roundRect">
            <a:avLst/>
          </a:prstGeom>
          <a:solidFill>
            <a:srgbClr val="48687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dirty="0">
                <a:solidFill>
                  <a:schemeClr val="bg1"/>
                </a:solidFill>
                <a:latin typeface="微软雅黑" pitchFamily="34" charset="-122"/>
                <a:ea typeface="微软雅黑" pitchFamily="34" charset="-122"/>
                <a:cs typeface="Arial Unicode MS" pitchFamily="34" charset="-122"/>
              </a:rPr>
              <a:t>点击录入内容</a:t>
            </a:r>
          </a:p>
        </p:txBody>
      </p:sp>
      <p:sp>
        <p:nvSpPr>
          <p:cNvPr id="52" name="圆角矩形​​ 19"/>
          <p:cNvSpPr/>
          <p:nvPr/>
        </p:nvSpPr>
        <p:spPr>
          <a:xfrm>
            <a:off x="4927600" y="4092612"/>
            <a:ext cx="3600450" cy="420687"/>
          </a:xfrm>
          <a:prstGeom prst="roundRect">
            <a:avLst/>
          </a:prstGeom>
          <a:solidFill>
            <a:srgbClr val="48687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dirty="0">
                <a:solidFill>
                  <a:schemeClr val="bg1"/>
                </a:solidFill>
                <a:latin typeface="微软雅黑" pitchFamily="34" charset="-122"/>
                <a:ea typeface="微软雅黑" pitchFamily="34" charset="-122"/>
                <a:cs typeface="Arial Unicode MS" pitchFamily="34" charset="-122"/>
              </a:rPr>
              <a:t>点击录入内容</a:t>
            </a:r>
          </a:p>
        </p:txBody>
      </p:sp>
      <p:sp>
        <p:nvSpPr>
          <p:cNvPr id="53" name="矩形​​ 21"/>
          <p:cNvSpPr>
            <a:spLocks noChangeArrowheads="1"/>
          </p:cNvSpPr>
          <p:nvPr/>
        </p:nvSpPr>
        <p:spPr bwMode="auto">
          <a:xfrm>
            <a:off x="5942014" y="2543212"/>
            <a:ext cx="15700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a:solidFill>
                  <a:schemeClr val="bg1"/>
                </a:solidFill>
                <a:latin typeface="微软雅黑" pitchFamily="34" charset="-122"/>
                <a:ea typeface="微软雅黑" pitchFamily="34" charset="-122"/>
                <a:cs typeface="Arial Unicode MS" pitchFamily="34" charset="-122"/>
              </a:rPr>
              <a:t>点击录入内容</a:t>
            </a:r>
          </a:p>
        </p:txBody>
      </p:sp>
      <p:sp>
        <p:nvSpPr>
          <p:cNvPr id="54" name="矩形​​ 22"/>
          <p:cNvSpPr>
            <a:spLocks noChangeArrowheads="1"/>
          </p:cNvSpPr>
          <p:nvPr/>
        </p:nvSpPr>
        <p:spPr bwMode="auto">
          <a:xfrm>
            <a:off x="1241426" y="1839948"/>
            <a:ext cx="233997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800" dirty="0">
                <a:solidFill>
                  <a:schemeClr val="bg1"/>
                </a:solidFill>
                <a:latin typeface="微软雅黑" pitchFamily="34" charset="-122"/>
                <a:ea typeface="微软雅黑" pitchFamily="34" charset="-122"/>
                <a:cs typeface="Arial Unicode MS" pitchFamily="34" charset="-122"/>
              </a:rPr>
              <a:t>点击添加标题</a:t>
            </a:r>
          </a:p>
        </p:txBody>
      </p:sp>
      <p:grpSp>
        <p:nvGrpSpPr>
          <p:cNvPr id="55" name="组合 54"/>
          <p:cNvGrpSpPr/>
          <p:nvPr/>
        </p:nvGrpSpPr>
        <p:grpSpPr>
          <a:xfrm>
            <a:off x="4927600" y="1200187"/>
            <a:ext cx="3600450" cy="1800225"/>
            <a:chOff x="4927600" y="1485936"/>
            <a:chExt cx="3600450" cy="1800225"/>
          </a:xfrm>
        </p:grpSpPr>
        <p:sp>
          <p:nvSpPr>
            <p:cNvPr id="56" name="圆角矩形​​ 14"/>
            <p:cNvSpPr/>
            <p:nvPr/>
          </p:nvSpPr>
          <p:spPr>
            <a:xfrm>
              <a:off x="4927600" y="1485936"/>
              <a:ext cx="3600450" cy="1800225"/>
            </a:xfrm>
            <a:prstGeom prst="roundRect">
              <a:avLst>
                <a:gd name="adj" fmla="val 9948"/>
              </a:avLst>
            </a:prstGeom>
            <a:solidFill>
              <a:srgbClr val="486877"/>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latin typeface="微软雅黑" pitchFamily="34" charset="-122"/>
                <a:ea typeface="微软雅黑" pitchFamily="34" charset="-122"/>
              </a:endParaRPr>
            </a:p>
          </p:txBody>
        </p:sp>
        <p:sp>
          <p:nvSpPr>
            <p:cNvPr id="57" name="同侧圆角矩形 56"/>
            <p:cNvSpPr/>
            <p:nvPr/>
          </p:nvSpPr>
          <p:spPr>
            <a:xfrm>
              <a:off x="4927600" y="1485936"/>
              <a:ext cx="3600450" cy="792162"/>
            </a:xfrm>
            <a:prstGeom prst="round2SameRect">
              <a:avLst/>
            </a:prstGeom>
            <a:gradFill flip="none" rotWithShape="1">
              <a:gsLst>
                <a:gs pos="52000">
                  <a:schemeClr val="bg1">
                    <a:alpha val="0"/>
                  </a:schemeClr>
                </a:gs>
                <a:gs pos="0">
                  <a:schemeClr val="bg1">
                    <a:alpha val="0"/>
                  </a:schemeClr>
                </a:gs>
                <a:gs pos="50000">
                  <a:schemeClr val="bg1">
                    <a:lumMod val="96000"/>
                    <a:alpha val="14000"/>
                  </a:schemeClr>
                </a:gs>
              </a:gsLst>
              <a:lin ang="468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58" name="矩形​​ 23"/>
          <p:cNvSpPr>
            <a:spLocks noChangeArrowheads="1"/>
          </p:cNvSpPr>
          <p:nvPr/>
        </p:nvSpPr>
        <p:spPr bwMode="auto">
          <a:xfrm>
            <a:off x="5557839" y="1839948"/>
            <a:ext cx="233997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800">
                <a:solidFill>
                  <a:schemeClr val="bg1"/>
                </a:solidFill>
                <a:latin typeface="微软雅黑" pitchFamily="34" charset="-122"/>
                <a:ea typeface="微软雅黑" pitchFamily="34" charset="-122"/>
                <a:cs typeface="Arial Unicode MS" pitchFamily="34" charset="-122"/>
              </a:rPr>
              <a:t>点击添加标题</a:t>
            </a:r>
          </a:p>
        </p:txBody>
      </p:sp>
      <p:pic>
        <p:nvPicPr>
          <p:cNvPr id="59" name="图片 2" descr="http://www.iconpng.com/png/vistasoftware/plus__orange.png"/>
          <p:cNvPicPr>
            <a:picLocks noChangeAspect="1" noChangeArrowheads="1"/>
          </p:cNvPicPr>
          <p:nvPr/>
        </p:nvPicPr>
        <p:blipFill>
          <a:blip r:embed="rId4" cstate="screen">
            <a:duotone>
              <a:schemeClr val="accent4">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3924300" y="1633573"/>
            <a:ext cx="12954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1212621612"/>
      </p:ext>
    </p:extLst>
  </p:cSld>
  <p:clrMapOvr>
    <a:masterClrMapping/>
  </p:clrMapOvr>
  <mc:AlternateContent xmlns:mc="http://schemas.openxmlformats.org/markup-compatibility/2006" xmlns:p14="http://schemas.microsoft.com/office/powerpoint/2010/main">
    <mc:Choice Requires="p14">
      <p:transition spd="slow" p14:dur="2000" advClick="0" advTm="10661">
        <p14:ferris dir="l"/>
      </p:transition>
    </mc:Choice>
    <mc:Fallback xmlns="">
      <p:transition spd="slow" advClick="0" advTm="1066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fill="hold"/>
                                        <p:tgtEl>
                                          <p:spTgt spid="44"/>
                                        </p:tgtEl>
                                        <p:attrNameLst>
                                          <p:attrName>ppt_x</p:attrName>
                                        </p:attrNameLst>
                                      </p:cBhvr>
                                      <p:tavLst>
                                        <p:tav tm="0">
                                          <p:val>
                                            <p:strVal val="0-#ppt_w/2"/>
                                          </p:val>
                                        </p:tav>
                                        <p:tav tm="100000">
                                          <p:val>
                                            <p:strVal val="#ppt_x"/>
                                          </p:val>
                                        </p:tav>
                                      </p:tavLst>
                                    </p:anim>
                                    <p:anim calcmode="lin" valueType="num">
                                      <p:cBhvr additive="base">
                                        <p:cTn id="8" dur="500" fill="hold"/>
                                        <p:tgtEl>
                                          <p:spTgt spid="4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55"/>
                                        </p:tgtEl>
                                        <p:attrNameLst>
                                          <p:attrName>style.visibility</p:attrName>
                                        </p:attrNameLst>
                                      </p:cBhvr>
                                      <p:to>
                                        <p:strVal val="visible"/>
                                      </p:to>
                                    </p:set>
                                    <p:anim calcmode="lin" valueType="num">
                                      <p:cBhvr additive="base">
                                        <p:cTn id="11" dur="500" fill="hold"/>
                                        <p:tgtEl>
                                          <p:spTgt spid="55"/>
                                        </p:tgtEl>
                                        <p:attrNameLst>
                                          <p:attrName>ppt_x</p:attrName>
                                        </p:attrNameLst>
                                      </p:cBhvr>
                                      <p:tavLst>
                                        <p:tav tm="0">
                                          <p:val>
                                            <p:strVal val="1+#ppt_w/2"/>
                                          </p:val>
                                        </p:tav>
                                        <p:tav tm="100000">
                                          <p:val>
                                            <p:strVal val="#ppt_x"/>
                                          </p:val>
                                        </p:tav>
                                      </p:tavLst>
                                    </p:anim>
                                    <p:anim calcmode="lin" valueType="num">
                                      <p:cBhvr additive="base">
                                        <p:cTn id="12" dur="500" fill="hold"/>
                                        <p:tgtEl>
                                          <p:spTgt spid="5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56" presetClass="entr" presetSubtype="0" fill="hold" grpId="0" nodeType="afterEffect">
                                  <p:stCondLst>
                                    <p:cond delay="0"/>
                                  </p:stCondLst>
                                  <p:iterate type="lt">
                                    <p:tmPct val="10000"/>
                                  </p:iterate>
                                  <p:childTnLst>
                                    <p:set>
                                      <p:cBhvr>
                                        <p:cTn id="15" dur="1" fill="hold">
                                          <p:stCondLst>
                                            <p:cond delay="0"/>
                                          </p:stCondLst>
                                        </p:cTn>
                                        <p:tgtEl>
                                          <p:spTgt spid="54"/>
                                        </p:tgtEl>
                                        <p:attrNameLst>
                                          <p:attrName>style.visibility</p:attrName>
                                        </p:attrNameLst>
                                      </p:cBhvr>
                                      <p:to>
                                        <p:strVal val="visible"/>
                                      </p:to>
                                    </p:set>
                                    <p:anim by="(-#ppt_w*2)" calcmode="lin" valueType="num">
                                      <p:cBhvr rctx="PPT">
                                        <p:cTn id="16" dur="500" autoRev="1" fill="hold">
                                          <p:stCondLst>
                                            <p:cond delay="0"/>
                                          </p:stCondLst>
                                        </p:cTn>
                                        <p:tgtEl>
                                          <p:spTgt spid="54"/>
                                        </p:tgtEl>
                                        <p:attrNameLst>
                                          <p:attrName>ppt_w</p:attrName>
                                        </p:attrNameLst>
                                      </p:cBhvr>
                                    </p:anim>
                                    <p:anim by="(#ppt_w*0.50)" calcmode="lin" valueType="num">
                                      <p:cBhvr>
                                        <p:cTn id="17" dur="500" decel="50000" autoRev="1" fill="hold">
                                          <p:stCondLst>
                                            <p:cond delay="0"/>
                                          </p:stCondLst>
                                        </p:cTn>
                                        <p:tgtEl>
                                          <p:spTgt spid="54"/>
                                        </p:tgtEl>
                                        <p:attrNameLst>
                                          <p:attrName>ppt_x</p:attrName>
                                        </p:attrNameLst>
                                      </p:cBhvr>
                                    </p:anim>
                                    <p:anim from="(-#ppt_h/2)" to="(#ppt_y)" calcmode="lin" valueType="num">
                                      <p:cBhvr>
                                        <p:cTn id="18" dur="1000" fill="hold">
                                          <p:stCondLst>
                                            <p:cond delay="0"/>
                                          </p:stCondLst>
                                        </p:cTn>
                                        <p:tgtEl>
                                          <p:spTgt spid="54"/>
                                        </p:tgtEl>
                                        <p:attrNameLst>
                                          <p:attrName>ppt_y</p:attrName>
                                        </p:attrNameLst>
                                      </p:cBhvr>
                                    </p:anim>
                                    <p:animRot by="21600000">
                                      <p:cBhvr>
                                        <p:cTn id="19" dur="1000" fill="hold">
                                          <p:stCondLst>
                                            <p:cond delay="0"/>
                                          </p:stCondLst>
                                        </p:cTn>
                                        <p:tgtEl>
                                          <p:spTgt spid="54"/>
                                        </p:tgtEl>
                                        <p:attrNameLst>
                                          <p:attrName>r</p:attrName>
                                        </p:attrNameLst>
                                      </p:cBhvr>
                                    </p:animRot>
                                  </p:childTnLst>
                                </p:cTn>
                              </p:par>
                            </p:childTnLst>
                          </p:cTn>
                        </p:par>
                        <p:par>
                          <p:cTn id="20" fill="hold">
                            <p:stCondLst>
                              <p:cond delay="2000"/>
                            </p:stCondLst>
                            <p:childTnLst>
                              <p:par>
                                <p:cTn id="21" presetID="56" presetClass="entr" presetSubtype="0" fill="hold" grpId="0" nodeType="afterEffect">
                                  <p:stCondLst>
                                    <p:cond delay="0"/>
                                  </p:stCondLst>
                                  <p:iterate type="lt">
                                    <p:tmPct val="10000"/>
                                  </p:iterate>
                                  <p:childTnLst>
                                    <p:set>
                                      <p:cBhvr>
                                        <p:cTn id="22" dur="1" fill="hold">
                                          <p:stCondLst>
                                            <p:cond delay="0"/>
                                          </p:stCondLst>
                                        </p:cTn>
                                        <p:tgtEl>
                                          <p:spTgt spid="58"/>
                                        </p:tgtEl>
                                        <p:attrNameLst>
                                          <p:attrName>style.visibility</p:attrName>
                                        </p:attrNameLst>
                                      </p:cBhvr>
                                      <p:to>
                                        <p:strVal val="visible"/>
                                      </p:to>
                                    </p:set>
                                    <p:anim by="(-#ppt_w*2)" calcmode="lin" valueType="num">
                                      <p:cBhvr rctx="PPT">
                                        <p:cTn id="23" dur="500" autoRev="1" fill="hold">
                                          <p:stCondLst>
                                            <p:cond delay="0"/>
                                          </p:stCondLst>
                                        </p:cTn>
                                        <p:tgtEl>
                                          <p:spTgt spid="58"/>
                                        </p:tgtEl>
                                        <p:attrNameLst>
                                          <p:attrName>ppt_w</p:attrName>
                                        </p:attrNameLst>
                                      </p:cBhvr>
                                    </p:anim>
                                    <p:anim by="(#ppt_w*0.50)" calcmode="lin" valueType="num">
                                      <p:cBhvr>
                                        <p:cTn id="24" dur="500" decel="50000" autoRev="1" fill="hold">
                                          <p:stCondLst>
                                            <p:cond delay="0"/>
                                          </p:stCondLst>
                                        </p:cTn>
                                        <p:tgtEl>
                                          <p:spTgt spid="58"/>
                                        </p:tgtEl>
                                        <p:attrNameLst>
                                          <p:attrName>ppt_x</p:attrName>
                                        </p:attrNameLst>
                                      </p:cBhvr>
                                    </p:anim>
                                    <p:anim from="(-#ppt_h/2)" to="(#ppt_y)" calcmode="lin" valueType="num">
                                      <p:cBhvr>
                                        <p:cTn id="25" dur="1000" fill="hold">
                                          <p:stCondLst>
                                            <p:cond delay="0"/>
                                          </p:stCondLst>
                                        </p:cTn>
                                        <p:tgtEl>
                                          <p:spTgt spid="58"/>
                                        </p:tgtEl>
                                        <p:attrNameLst>
                                          <p:attrName>ppt_y</p:attrName>
                                        </p:attrNameLst>
                                      </p:cBhvr>
                                    </p:anim>
                                    <p:animRot by="21600000">
                                      <p:cBhvr>
                                        <p:cTn id="26" dur="1000" fill="hold">
                                          <p:stCondLst>
                                            <p:cond delay="0"/>
                                          </p:stCondLst>
                                        </p:cTn>
                                        <p:tgtEl>
                                          <p:spTgt spid="58"/>
                                        </p:tgtEl>
                                        <p:attrNameLst>
                                          <p:attrName>r</p:attrName>
                                        </p:attrNameLst>
                                      </p:cBhvr>
                                    </p:animRot>
                                  </p:childTnLst>
                                </p:cTn>
                              </p:par>
                            </p:childTnLst>
                          </p:cTn>
                        </p:par>
                        <p:par>
                          <p:cTn id="27" fill="hold">
                            <p:stCondLst>
                              <p:cond delay="3500"/>
                            </p:stCondLst>
                            <p:childTnLst>
                              <p:par>
                                <p:cTn id="28" presetID="23" presetClass="entr" presetSubtype="32" fill="hold" nodeType="afterEffect">
                                  <p:stCondLst>
                                    <p:cond delay="0"/>
                                  </p:stCondLst>
                                  <p:childTnLst>
                                    <p:set>
                                      <p:cBhvr>
                                        <p:cTn id="29" dur="1" fill="hold">
                                          <p:stCondLst>
                                            <p:cond delay="0"/>
                                          </p:stCondLst>
                                        </p:cTn>
                                        <p:tgtEl>
                                          <p:spTgt spid="59"/>
                                        </p:tgtEl>
                                        <p:attrNameLst>
                                          <p:attrName>style.visibility</p:attrName>
                                        </p:attrNameLst>
                                      </p:cBhvr>
                                      <p:to>
                                        <p:strVal val="visible"/>
                                      </p:to>
                                    </p:set>
                                    <p:anim calcmode="lin" valueType="num">
                                      <p:cBhvr>
                                        <p:cTn id="30" dur="500" fill="hold"/>
                                        <p:tgtEl>
                                          <p:spTgt spid="59"/>
                                        </p:tgtEl>
                                        <p:attrNameLst>
                                          <p:attrName>ppt_w</p:attrName>
                                        </p:attrNameLst>
                                      </p:cBhvr>
                                      <p:tavLst>
                                        <p:tav tm="0">
                                          <p:val>
                                            <p:strVal val="4*#ppt_w"/>
                                          </p:val>
                                        </p:tav>
                                        <p:tav tm="100000">
                                          <p:val>
                                            <p:strVal val="#ppt_w"/>
                                          </p:val>
                                        </p:tav>
                                      </p:tavLst>
                                    </p:anim>
                                    <p:anim calcmode="lin" valueType="num">
                                      <p:cBhvr>
                                        <p:cTn id="31" dur="500" fill="hold"/>
                                        <p:tgtEl>
                                          <p:spTgt spid="59"/>
                                        </p:tgtEl>
                                        <p:attrNameLst>
                                          <p:attrName>ppt_h</p:attrName>
                                        </p:attrNameLst>
                                      </p:cBhvr>
                                      <p:tavLst>
                                        <p:tav tm="0">
                                          <p:val>
                                            <p:strVal val="4*#ppt_h"/>
                                          </p:val>
                                        </p:tav>
                                        <p:tav tm="100000">
                                          <p:val>
                                            <p:strVal val="#ppt_h"/>
                                          </p:val>
                                        </p:tav>
                                      </p:tavLst>
                                    </p:anim>
                                  </p:childTnLst>
                                </p:cTn>
                              </p:par>
                              <p:par>
                                <p:cTn id="32" presetID="26" presetClass="emph" presetSubtype="0" fill="hold" nodeType="withEffect">
                                  <p:stCondLst>
                                    <p:cond delay="500"/>
                                  </p:stCondLst>
                                  <p:childTnLst>
                                    <p:animEffect transition="out" filter="fade">
                                      <p:cBhvr>
                                        <p:cTn id="33" dur="500" tmFilter="0, 0; .2, .5; .8, .5; 1, 0"/>
                                        <p:tgtEl>
                                          <p:spTgt spid="59"/>
                                        </p:tgtEl>
                                      </p:cBhvr>
                                    </p:animEffect>
                                    <p:animScale>
                                      <p:cBhvr>
                                        <p:cTn id="34" dur="250" autoRev="1" fill="hold"/>
                                        <p:tgtEl>
                                          <p:spTgt spid="59"/>
                                        </p:tgtEl>
                                      </p:cBhvr>
                                      <p:by x="105000" y="105000"/>
                                    </p:animScale>
                                  </p:childTnLst>
                                </p:cTn>
                              </p:par>
                              <p:par>
                                <p:cTn id="35" presetID="42" presetClass="entr" presetSubtype="0" fill="hold" grpId="0" nodeType="withEffect">
                                  <p:stCondLst>
                                    <p:cond delay="1000"/>
                                  </p:stCondLst>
                                  <p:childTnLst>
                                    <p:set>
                                      <p:cBhvr>
                                        <p:cTn id="36" dur="1" fill="hold">
                                          <p:stCondLst>
                                            <p:cond delay="0"/>
                                          </p:stCondLst>
                                        </p:cTn>
                                        <p:tgtEl>
                                          <p:spTgt spid="47"/>
                                        </p:tgtEl>
                                        <p:attrNameLst>
                                          <p:attrName>style.visibility</p:attrName>
                                        </p:attrNameLst>
                                      </p:cBhvr>
                                      <p:to>
                                        <p:strVal val="visible"/>
                                      </p:to>
                                    </p:set>
                                    <p:animEffect transition="in" filter="fade">
                                      <p:cBhvr>
                                        <p:cTn id="37" dur="500"/>
                                        <p:tgtEl>
                                          <p:spTgt spid="47"/>
                                        </p:tgtEl>
                                      </p:cBhvr>
                                    </p:animEffect>
                                    <p:anim calcmode="lin" valueType="num">
                                      <p:cBhvr>
                                        <p:cTn id="38" dur="500" fill="hold"/>
                                        <p:tgtEl>
                                          <p:spTgt spid="47"/>
                                        </p:tgtEl>
                                        <p:attrNameLst>
                                          <p:attrName>ppt_x</p:attrName>
                                        </p:attrNameLst>
                                      </p:cBhvr>
                                      <p:tavLst>
                                        <p:tav tm="0">
                                          <p:val>
                                            <p:strVal val="#ppt_x"/>
                                          </p:val>
                                        </p:tav>
                                        <p:tav tm="100000">
                                          <p:val>
                                            <p:strVal val="#ppt_x"/>
                                          </p:val>
                                        </p:tav>
                                      </p:tavLst>
                                    </p:anim>
                                    <p:anim calcmode="lin" valueType="num">
                                      <p:cBhvr>
                                        <p:cTn id="39" dur="500" fill="hold"/>
                                        <p:tgtEl>
                                          <p:spTgt spid="47"/>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1250"/>
                                  </p:stCondLst>
                                  <p:childTnLst>
                                    <p:set>
                                      <p:cBhvr>
                                        <p:cTn id="41" dur="1" fill="hold">
                                          <p:stCondLst>
                                            <p:cond delay="0"/>
                                          </p:stCondLst>
                                        </p:cTn>
                                        <p:tgtEl>
                                          <p:spTgt spid="48"/>
                                        </p:tgtEl>
                                        <p:attrNameLst>
                                          <p:attrName>style.visibility</p:attrName>
                                        </p:attrNameLst>
                                      </p:cBhvr>
                                      <p:to>
                                        <p:strVal val="visible"/>
                                      </p:to>
                                    </p:set>
                                    <p:animEffect transition="in" filter="fade">
                                      <p:cBhvr>
                                        <p:cTn id="42" dur="500"/>
                                        <p:tgtEl>
                                          <p:spTgt spid="48"/>
                                        </p:tgtEl>
                                      </p:cBhvr>
                                    </p:animEffect>
                                    <p:anim calcmode="lin" valueType="num">
                                      <p:cBhvr>
                                        <p:cTn id="43" dur="500" fill="hold"/>
                                        <p:tgtEl>
                                          <p:spTgt spid="48"/>
                                        </p:tgtEl>
                                        <p:attrNameLst>
                                          <p:attrName>ppt_x</p:attrName>
                                        </p:attrNameLst>
                                      </p:cBhvr>
                                      <p:tavLst>
                                        <p:tav tm="0">
                                          <p:val>
                                            <p:strVal val="#ppt_x"/>
                                          </p:val>
                                        </p:tav>
                                        <p:tav tm="100000">
                                          <p:val>
                                            <p:strVal val="#ppt_x"/>
                                          </p:val>
                                        </p:tav>
                                      </p:tavLst>
                                    </p:anim>
                                    <p:anim calcmode="lin" valueType="num">
                                      <p:cBhvr>
                                        <p:cTn id="44" dur="500" fill="hold"/>
                                        <p:tgtEl>
                                          <p:spTgt spid="48"/>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1500"/>
                                  </p:stCondLst>
                                  <p:childTnLst>
                                    <p:set>
                                      <p:cBhvr>
                                        <p:cTn id="46" dur="1" fill="hold">
                                          <p:stCondLst>
                                            <p:cond delay="0"/>
                                          </p:stCondLst>
                                        </p:cTn>
                                        <p:tgtEl>
                                          <p:spTgt spid="49"/>
                                        </p:tgtEl>
                                        <p:attrNameLst>
                                          <p:attrName>style.visibility</p:attrName>
                                        </p:attrNameLst>
                                      </p:cBhvr>
                                      <p:to>
                                        <p:strVal val="visible"/>
                                      </p:to>
                                    </p:set>
                                    <p:animEffect transition="in" filter="fade">
                                      <p:cBhvr>
                                        <p:cTn id="47" dur="500"/>
                                        <p:tgtEl>
                                          <p:spTgt spid="49"/>
                                        </p:tgtEl>
                                      </p:cBhvr>
                                    </p:animEffect>
                                    <p:anim calcmode="lin" valueType="num">
                                      <p:cBhvr>
                                        <p:cTn id="48" dur="500" fill="hold"/>
                                        <p:tgtEl>
                                          <p:spTgt spid="49"/>
                                        </p:tgtEl>
                                        <p:attrNameLst>
                                          <p:attrName>ppt_x</p:attrName>
                                        </p:attrNameLst>
                                      </p:cBhvr>
                                      <p:tavLst>
                                        <p:tav tm="0">
                                          <p:val>
                                            <p:strVal val="#ppt_x"/>
                                          </p:val>
                                        </p:tav>
                                        <p:tav tm="100000">
                                          <p:val>
                                            <p:strVal val="#ppt_x"/>
                                          </p:val>
                                        </p:tav>
                                      </p:tavLst>
                                    </p:anim>
                                    <p:anim calcmode="lin" valueType="num">
                                      <p:cBhvr>
                                        <p:cTn id="49" dur="500" fill="hold"/>
                                        <p:tgtEl>
                                          <p:spTgt spid="49"/>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2000"/>
                                  </p:stCondLst>
                                  <p:childTnLst>
                                    <p:set>
                                      <p:cBhvr>
                                        <p:cTn id="51" dur="1" fill="hold">
                                          <p:stCondLst>
                                            <p:cond delay="0"/>
                                          </p:stCondLst>
                                        </p:cTn>
                                        <p:tgtEl>
                                          <p:spTgt spid="50"/>
                                        </p:tgtEl>
                                        <p:attrNameLst>
                                          <p:attrName>style.visibility</p:attrName>
                                        </p:attrNameLst>
                                      </p:cBhvr>
                                      <p:to>
                                        <p:strVal val="visible"/>
                                      </p:to>
                                    </p:set>
                                    <p:animEffect transition="in" filter="fade">
                                      <p:cBhvr>
                                        <p:cTn id="52" dur="500"/>
                                        <p:tgtEl>
                                          <p:spTgt spid="50"/>
                                        </p:tgtEl>
                                      </p:cBhvr>
                                    </p:animEffect>
                                    <p:anim calcmode="lin" valueType="num">
                                      <p:cBhvr>
                                        <p:cTn id="53" dur="500" fill="hold"/>
                                        <p:tgtEl>
                                          <p:spTgt spid="50"/>
                                        </p:tgtEl>
                                        <p:attrNameLst>
                                          <p:attrName>ppt_x</p:attrName>
                                        </p:attrNameLst>
                                      </p:cBhvr>
                                      <p:tavLst>
                                        <p:tav tm="0">
                                          <p:val>
                                            <p:strVal val="#ppt_x"/>
                                          </p:val>
                                        </p:tav>
                                        <p:tav tm="100000">
                                          <p:val>
                                            <p:strVal val="#ppt_x"/>
                                          </p:val>
                                        </p:tav>
                                      </p:tavLst>
                                    </p:anim>
                                    <p:anim calcmode="lin" valueType="num">
                                      <p:cBhvr>
                                        <p:cTn id="54" dur="500" fill="hold"/>
                                        <p:tgtEl>
                                          <p:spTgt spid="50"/>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2250"/>
                                  </p:stCondLst>
                                  <p:childTnLst>
                                    <p:set>
                                      <p:cBhvr>
                                        <p:cTn id="56" dur="1" fill="hold">
                                          <p:stCondLst>
                                            <p:cond delay="0"/>
                                          </p:stCondLst>
                                        </p:cTn>
                                        <p:tgtEl>
                                          <p:spTgt spid="51"/>
                                        </p:tgtEl>
                                        <p:attrNameLst>
                                          <p:attrName>style.visibility</p:attrName>
                                        </p:attrNameLst>
                                      </p:cBhvr>
                                      <p:to>
                                        <p:strVal val="visible"/>
                                      </p:to>
                                    </p:set>
                                    <p:animEffect transition="in" filter="fade">
                                      <p:cBhvr>
                                        <p:cTn id="57" dur="500"/>
                                        <p:tgtEl>
                                          <p:spTgt spid="51"/>
                                        </p:tgtEl>
                                      </p:cBhvr>
                                    </p:animEffect>
                                    <p:anim calcmode="lin" valueType="num">
                                      <p:cBhvr>
                                        <p:cTn id="58" dur="500" fill="hold"/>
                                        <p:tgtEl>
                                          <p:spTgt spid="51"/>
                                        </p:tgtEl>
                                        <p:attrNameLst>
                                          <p:attrName>ppt_x</p:attrName>
                                        </p:attrNameLst>
                                      </p:cBhvr>
                                      <p:tavLst>
                                        <p:tav tm="0">
                                          <p:val>
                                            <p:strVal val="#ppt_x"/>
                                          </p:val>
                                        </p:tav>
                                        <p:tav tm="100000">
                                          <p:val>
                                            <p:strVal val="#ppt_x"/>
                                          </p:val>
                                        </p:tav>
                                      </p:tavLst>
                                    </p:anim>
                                    <p:anim calcmode="lin" valueType="num">
                                      <p:cBhvr>
                                        <p:cTn id="59" dur="500" fill="hold"/>
                                        <p:tgtEl>
                                          <p:spTgt spid="51"/>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2500"/>
                                  </p:stCondLst>
                                  <p:childTnLst>
                                    <p:set>
                                      <p:cBhvr>
                                        <p:cTn id="61" dur="1" fill="hold">
                                          <p:stCondLst>
                                            <p:cond delay="0"/>
                                          </p:stCondLst>
                                        </p:cTn>
                                        <p:tgtEl>
                                          <p:spTgt spid="52"/>
                                        </p:tgtEl>
                                        <p:attrNameLst>
                                          <p:attrName>style.visibility</p:attrName>
                                        </p:attrNameLst>
                                      </p:cBhvr>
                                      <p:to>
                                        <p:strVal val="visible"/>
                                      </p:to>
                                    </p:set>
                                    <p:animEffect transition="in" filter="fade">
                                      <p:cBhvr>
                                        <p:cTn id="62" dur="500"/>
                                        <p:tgtEl>
                                          <p:spTgt spid="52"/>
                                        </p:tgtEl>
                                      </p:cBhvr>
                                    </p:animEffect>
                                    <p:anim calcmode="lin" valueType="num">
                                      <p:cBhvr>
                                        <p:cTn id="63" dur="500" fill="hold"/>
                                        <p:tgtEl>
                                          <p:spTgt spid="52"/>
                                        </p:tgtEl>
                                        <p:attrNameLst>
                                          <p:attrName>ppt_x</p:attrName>
                                        </p:attrNameLst>
                                      </p:cBhvr>
                                      <p:tavLst>
                                        <p:tav tm="0">
                                          <p:val>
                                            <p:strVal val="#ppt_x"/>
                                          </p:val>
                                        </p:tav>
                                        <p:tav tm="100000">
                                          <p:val>
                                            <p:strVal val="#ppt_x"/>
                                          </p:val>
                                        </p:tav>
                                      </p:tavLst>
                                    </p:anim>
                                    <p:anim calcmode="lin" valueType="num">
                                      <p:cBhvr>
                                        <p:cTn id="64" dur="500" fill="hold"/>
                                        <p:tgtEl>
                                          <p:spTgt spid="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49" grpId="0" animBg="1"/>
      <p:bldP spid="50" grpId="0" animBg="1"/>
      <p:bldP spid="51" grpId="0" animBg="1"/>
      <p:bldP spid="52" grpId="0" animBg="1"/>
      <p:bldP spid="54" grpId="0"/>
      <p:bldP spid="5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143818" y="1123988"/>
            <a:ext cx="1418438" cy="1862048"/>
            <a:chOff x="3143818" y="1409738"/>
            <a:chExt cx="1418438" cy="1862048"/>
          </a:xfrm>
        </p:grpSpPr>
        <p:sp>
          <p:nvSpPr>
            <p:cNvPr id="54" name="圆角矩形 53"/>
            <p:cNvSpPr/>
            <p:nvPr/>
          </p:nvSpPr>
          <p:spPr bwMode="auto">
            <a:xfrm>
              <a:off x="3143818" y="1462323"/>
              <a:ext cx="1418438" cy="1771285"/>
            </a:xfrm>
            <a:prstGeom prst="roundRect">
              <a:avLst>
                <a:gd name="adj" fmla="val 0"/>
              </a:avLst>
            </a:prstGeom>
            <a:solidFill>
              <a:srgbClr val="486877"/>
            </a:solidFill>
            <a:ln w="9525" algn="ctr">
              <a:noFill/>
              <a:miter lim="800000"/>
              <a:headEnd/>
              <a:tailEnd/>
            </a:ln>
            <a:effectLst/>
          </p:spPr>
          <p:txBody>
            <a:bodyPr wrap="none" anchor="ctr"/>
            <a:lstStyle/>
            <a:p>
              <a:pPr algn="ctr" fontAlgn="auto">
                <a:spcBef>
                  <a:spcPts val="0"/>
                </a:spcBef>
                <a:spcAft>
                  <a:spcPts val="0"/>
                </a:spcAft>
                <a:defRPr/>
              </a:pPr>
              <a:endParaRPr lang="zh-CN" altLang="en-US" sz="1600" b="1" kern="0" dirty="0">
                <a:solidFill>
                  <a:schemeClr val="bg1"/>
                </a:solidFill>
                <a:effectLst>
                  <a:outerShdw blurRad="38100" dist="38100" dir="2700000" algn="tl">
                    <a:srgbClr val="000000">
                      <a:alpha val="43137"/>
                    </a:srgbClr>
                  </a:outerShdw>
                </a:effectLst>
                <a:ea typeface="微软雅黑" pitchFamily="34" charset="-122"/>
                <a:cs typeface="Arial" pitchFamily="34" charset="0"/>
              </a:endParaRPr>
            </a:p>
          </p:txBody>
        </p:sp>
        <p:sp>
          <p:nvSpPr>
            <p:cNvPr id="58" name="矩形 57"/>
            <p:cNvSpPr/>
            <p:nvPr/>
          </p:nvSpPr>
          <p:spPr>
            <a:xfrm>
              <a:off x="3285961" y="1409738"/>
              <a:ext cx="1005404" cy="1862048"/>
            </a:xfrm>
            <a:prstGeom prst="rect">
              <a:avLst/>
            </a:prstGeom>
          </p:spPr>
          <p:txBody>
            <a:bodyPr wrap="none" anchor="ctr">
              <a:spAutoFit/>
            </a:bodyPr>
            <a:lstStyle/>
            <a:p>
              <a:pPr algn="ctr" fontAlgn="auto">
                <a:spcBef>
                  <a:spcPts val="0"/>
                </a:spcBef>
                <a:spcAft>
                  <a:spcPts val="0"/>
                </a:spcAft>
                <a:defRPr/>
              </a:pPr>
              <a:r>
                <a:rPr lang="en-US" altLang="zh-CN" sz="11500" b="1" i="1" kern="0" dirty="0">
                  <a:solidFill>
                    <a:schemeClr val="bg1"/>
                  </a:solidFill>
                  <a:ea typeface="微软雅黑" pitchFamily="34" charset="-122"/>
                  <a:cs typeface="Arial" pitchFamily="34" charset="0"/>
                </a:rPr>
                <a:t>1</a:t>
              </a:r>
              <a:endParaRPr lang="zh-CN" altLang="en-US" sz="11500" b="1" i="1" kern="0" dirty="0">
                <a:solidFill>
                  <a:schemeClr val="bg1"/>
                </a:solidFill>
                <a:ea typeface="微软雅黑" pitchFamily="34" charset="-122"/>
                <a:cs typeface="Arial" pitchFamily="34" charset="0"/>
              </a:endParaRPr>
            </a:p>
          </p:txBody>
        </p:sp>
      </p:grpSp>
      <p:grpSp>
        <p:nvGrpSpPr>
          <p:cNvPr id="4" name="组合 3"/>
          <p:cNvGrpSpPr/>
          <p:nvPr/>
        </p:nvGrpSpPr>
        <p:grpSpPr>
          <a:xfrm>
            <a:off x="4707081" y="1123988"/>
            <a:ext cx="1418438" cy="1862048"/>
            <a:chOff x="4707081" y="1409738"/>
            <a:chExt cx="1418438" cy="1862048"/>
          </a:xfrm>
        </p:grpSpPr>
        <p:sp>
          <p:nvSpPr>
            <p:cNvPr id="50" name="圆角矩形 49"/>
            <p:cNvSpPr/>
            <p:nvPr/>
          </p:nvSpPr>
          <p:spPr bwMode="auto">
            <a:xfrm>
              <a:off x="4707081" y="1462323"/>
              <a:ext cx="1418438" cy="1771285"/>
            </a:xfrm>
            <a:prstGeom prst="roundRect">
              <a:avLst>
                <a:gd name="adj" fmla="val 0"/>
              </a:avLst>
            </a:prstGeom>
            <a:solidFill>
              <a:srgbClr val="486877"/>
            </a:solidFill>
            <a:ln w="9525" algn="ctr">
              <a:noFill/>
              <a:miter lim="800000"/>
              <a:headEnd/>
              <a:tailEnd/>
            </a:ln>
            <a:effectLst/>
          </p:spPr>
          <p:txBody>
            <a:bodyPr wrap="none" anchor="ctr"/>
            <a:lstStyle/>
            <a:p>
              <a:pPr algn="ctr" fontAlgn="auto">
                <a:spcBef>
                  <a:spcPts val="0"/>
                </a:spcBef>
                <a:spcAft>
                  <a:spcPts val="0"/>
                </a:spcAft>
                <a:defRPr/>
              </a:pPr>
              <a:endParaRPr lang="zh-CN" altLang="en-US" sz="1600" b="1" kern="0" dirty="0">
                <a:solidFill>
                  <a:schemeClr val="bg1"/>
                </a:solidFill>
                <a:effectLst>
                  <a:outerShdw blurRad="38100" dist="38100" dir="2700000" algn="tl">
                    <a:srgbClr val="000000">
                      <a:alpha val="43137"/>
                    </a:srgbClr>
                  </a:outerShdw>
                </a:effectLst>
                <a:ea typeface="微软雅黑" pitchFamily="34" charset="-122"/>
                <a:cs typeface="Arial" pitchFamily="34" charset="0"/>
              </a:endParaRPr>
            </a:p>
          </p:txBody>
        </p:sp>
        <p:sp>
          <p:nvSpPr>
            <p:cNvPr id="59" name="矩形 58"/>
            <p:cNvSpPr/>
            <p:nvPr/>
          </p:nvSpPr>
          <p:spPr>
            <a:xfrm>
              <a:off x="4937745" y="1409738"/>
              <a:ext cx="1005404" cy="1862048"/>
            </a:xfrm>
            <a:prstGeom prst="rect">
              <a:avLst/>
            </a:prstGeom>
          </p:spPr>
          <p:txBody>
            <a:bodyPr wrap="none" anchor="ctr">
              <a:spAutoFit/>
            </a:bodyPr>
            <a:lstStyle/>
            <a:p>
              <a:pPr algn="ctr" fontAlgn="auto">
                <a:spcBef>
                  <a:spcPts val="0"/>
                </a:spcBef>
                <a:spcAft>
                  <a:spcPts val="0"/>
                </a:spcAft>
                <a:defRPr/>
              </a:pPr>
              <a:r>
                <a:rPr lang="en-US" altLang="zh-CN" sz="11500" b="1" i="1" kern="0" dirty="0">
                  <a:solidFill>
                    <a:schemeClr val="bg1"/>
                  </a:solidFill>
                  <a:ea typeface="微软雅黑" pitchFamily="34" charset="-122"/>
                  <a:cs typeface="Arial" pitchFamily="34" charset="0"/>
                </a:rPr>
                <a:t>2</a:t>
              </a:r>
              <a:endParaRPr lang="zh-CN" altLang="en-US" sz="11500" b="1" i="1" kern="0" dirty="0">
                <a:solidFill>
                  <a:schemeClr val="bg1"/>
                </a:solidFill>
                <a:ea typeface="微软雅黑" pitchFamily="34" charset="-122"/>
                <a:cs typeface="Arial" pitchFamily="34" charset="0"/>
              </a:endParaRPr>
            </a:p>
          </p:txBody>
        </p:sp>
      </p:grpSp>
      <p:grpSp>
        <p:nvGrpSpPr>
          <p:cNvPr id="5" name="组合 4"/>
          <p:cNvGrpSpPr/>
          <p:nvPr/>
        </p:nvGrpSpPr>
        <p:grpSpPr>
          <a:xfrm>
            <a:off x="3143818" y="3041206"/>
            <a:ext cx="1418438" cy="1862048"/>
            <a:chOff x="3143818" y="3326956"/>
            <a:chExt cx="1418438" cy="1862048"/>
          </a:xfrm>
        </p:grpSpPr>
        <p:sp>
          <p:nvSpPr>
            <p:cNvPr id="55" name="圆角矩形 54"/>
            <p:cNvSpPr/>
            <p:nvPr/>
          </p:nvSpPr>
          <p:spPr bwMode="auto">
            <a:xfrm>
              <a:off x="3143818" y="3379541"/>
              <a:ext cx="1418438" cy="1771214"/>
            </a:xfrm>
            <a:prstGeom prst="roundRect">
              <a:avLst>
                <a:gd name="adj" fmla="val 0"/>
              </a:avLst>
            </a:prstGeom>
            <a:solidFill>
              <a:srgbClr val="486877"/>
            </a:solidFill>
            <a:ln w="9525" algn="ctr">
              <a:noFill/>
              <a:miter lim="800000"/>
              <a:headEnd/>
              <a:tailEnd/>
            </a:ln>
            <a:effectLst/>
          </p:spPr>
          <p:txBody>
            <a:bodyPr wrap="none" anchor="ctr"/>
            <a:lstStyle/>
            <a:p>
              <a:pPr algn="ctr" fontAlgn="auto">
                <a:spcBef>
                  <a:spcPts val="0"/>
                </a:spcBef>
                <a:spcAft>
                  <a:spcPts val="0"/>
                </a:spcAft>
                <a:defRPr/>
              </a:pPr>
              <a:endParaRPr lang="zh-CN" altLang="en-US" sz="1600" b="1" kern="0" dirty="0">
                <a:solidFill>
                  <a:schemeClr val="bg1"/>
                </a:solidFill>
                <a:effectLst>
                  <a:outerShdw blurRad="38100" dist="38100" dir="2700000" algn="tl">
                    <a:srgbClr val="000000">
                      <a:alpha val="43137"/>
                    </a:srgbClr>
                  </a:outerShdw>
                </a:effectLst>
                <a:ea typeface="微软雅黑" pitchFamily="34" charset="-122"/>
                <a:cs typeface="Arial" pitchFamily="34" charset="0"/>
              </a:endParaRPr>
            </a:p>
          </p:txBody>
        </p:sp>
        <p:sp>
          <p:nvSpPr>
            <p:cNvPr id="60" name="矩形 59"/>
            <p:cNvSpPr/>
            <p:nvPr/>
          </p:nvSpPr>
          <p:spPr>
            <a:xfrm>
              <a:off x="3285961" y="3326956"/>
              <a:ext cx="1005404" cy="1862048"/>
            </a:xfrm>
            <a:prstGeom prst="rect">
              <a:avLst/>
            </a:prstGeom>
          </p:spPr>
          <p:txBody>
            <a:bodyPr wrap="none" anchor="ctr">
              <a:spAutoFit/>
            </a:bodyPr>
            <a:lstStyle/>
            <a:p>
              <a:pPr algn="ctr" fontAlgn="auto">
                <a:spcBef>
                  <a:spcPts val="0"/>
                </a:spcBef>
                <a:spcAft>
                  <a:spcPts val="0"/>
                </a:spcAft>
                <a:defRPr/>
              </a:pPr>
              <a:r>
                <a:rPr lang="en-US" altLang="zh-CN" sz="11500" b="1" i="1" kern="0" dirty="0">
                  <a:solidFill>
                    <a:schemeClr val="bg1"/>
                  </a:solidFill>
                  <a:ea typeface="微软雅黑" pitchFamily="34" charset="-122"/>
                  <a:cs typeface="Arial" pitchFamily="34" charset="0"/>
                </a:rPr>
                <a:t>3</a:t>
              </a:r>
              <a:endParaRPr lang="zh-CN" altLang="en-US" sz="11500" b="1" i="1" kern="0" dirty="0">
                <a:solidFill>
                  <a:schemeClr val="bg1"/>
                </a:solidFill>
                <a:ea typeface="微软雅黑" pitchFamily="34" charset="-122"/>
                <a:cs typeface="Arial" pitchFamily="34" charset="0"/>
              </a:endParaRPr>
            </a:p>
          </p:txBody>
        </p:sp>
      </p:grpSp>
      <p:grpSp>
        <p:nvGrpSpPr>
          <p:cNvPr id="6" name="组合 5"/>
          <p:cNvGrpSpPr/>
          <p:nvPr/>
        </p:nvGrpSpPr>
        <p:grpSpPr>
          <a:xfrm>
            <a:off x="4707081" y="3041206"/>
            <a:ext cx="1418438" cy="1862048"/>
            <a:chOff x="4707081" y="3326956"/>
            <a:chExt cx="1418438" cy="1862048"/>
          </a:xfrm>
        </p:grpSpPr>
        <p:sp>
          <p:nvSpPr>
            <p:cNvPr id="51" name="圆角矩形 50"/>
            <p:cNvSpPr/>
            <p:nvPr/>
          </p:nvSpPr>
          <p:spPr bwMode="auto">
            <a:xfrm>
              <a:off x="4707081" y="3379541"/>
              <a:ext cx="1418438" cy="1771214"/>
            </a:xfrm>
            <a:prstGeom prst="roundRect">
              <a:avLst>
                <a:gd name="adj" fmla="val 0"/>
              </a:avLst>
            </a:prstGeom>
            <a:solidFill>
              <a:srgbClr val="486877"/>
            </a:solidFill>
            <a:ln w="9525" algn="ctr">
              <a:noFill/>
              <a:miter lim="800000"/>
              <a:headEnd/>
              <a:tailEnd/>
            </a:ln>
            <a:effectLst/>
          </p:spPr>
          <p:txBody>
            <a:bodyPr wrap="none" anchor="ctr"/>
            <a:lstStyle/>
            <a:p>
              <a:pPr algn="ctr" fontAlgn="auto">
                <a:spcBef>
                  <a:spcPts val="0"/>
                </a:spcBef>
                <a:spcAft>
                  <a:spcPts val="0"/>
                </a:spcAft>
                <a:defRPr/>
              </a:pPr>
              <a:endParaRPr lang="zh-CN" altLang="en-US" sz="1600" b="1" kern="0" dirty="0">
                <a:solidFill>
                  <a:schemeClr val="bg1"/>
                </a:solidFill>
                <a:effectLst>
                  <a:outerShdw blurRad="38100" dist="38100" dir="2700000" algn="tl">
                    <a:srgbClr val="000000">
                      <a:alpha val="43137"/>
                    </a:srgbClr>
                  </a:outerShdw>
                </a:effectLst>
                <a:ea typeface="微软雅黑" pitchFamily="34" charset="-122"/>
                <a:cs typeface="Arial" pitchFamily="34" charset="0"/>
              </a:endParaRPr>
            </a:p>
          </p:txBody>
        </p:sp>
        <p:sp>
          <p:nvSpPr>
            <p:cNvPr id="61" name="矩形 60"/>
            <p:cNvSpPr/>
            <p:nvPr/>
          </p:nvSpPr>
          <p:spPr>
            <a:xfrm>
              <a:off x="4937745" y="3326956"/>
              <a:ext cx="1005404" cy="1862048"/>
            </a:xfrm>
            <a:prstGeom prst="rect">
              <a:avLst/>
            </a:prstGeom>
          </p:spPr>
          <p:txBody>
            <a:bodyPr wrap="none" anchor="ctr">
              <a:spAutoFit/>
            </a:bodyPr>
            <a:lstStyle/>
            <a:p>
              <a:pPr algn="ctr" fontAlgn="auto">
                <a:spcBef>
                  <a:spcPts val="0"/>
                </a:spcBef>
                <a:spcAft>
                  <a:spcPts val="0"/>
                </a:spcAft>
                <a:defRPr/>
              </a:pPr>
              <a:r>
                <a:rPr lang="en-US" altLang="zh-CN" sz="11500" b="1" i="1" kern="0" dirty="0">
                  <a:solidFill>
                    <a:schemeClr val="bg1"/>
                  </a:solidFill>
                  <a:ea typeface="微软雅黑" pitchFamily="34" charset="-122"/>
                  <a:cs typeface="Arial" pitchFamily="34" charset="0"/>
                </a:rPr>
                <a:t>4</a:t>
              </a:r>
              <a:endParaRPr lang="zh-CN" altLang="en-US" sz="11500" b="1" i="1" kern="0" dirty="0">
                <a:solidFill>
                  <a:schemeClr val="bg1"/>
                </a:solidFill>
                <a:ea typeface="微软雅黑" pitchFamily="34" charset="-122"/>
                <a:cs typeface="Arial" pitchFamily="34" charset="0"/>
              </a:endParaRPr>
            </a:p>
          </p:txBody>
        </p:sp>
      </p:grpSp>
      <p:grpSp>
        <p:nvGrpSpPr>
          <p:cNvPr id="7" name="组合 6"/>
          <p:cNvGrpSpPr/>
          <p:nvPr/>
        </p:nvGrpSpPr>
        <p:grpSpPr>
          <a:xfrm>
            <a:off x="533506" y="1181153"/>
            <a:ext cx="2610312" cy="1762127"/>
            <a:chOff x="533506" y="1466902"/>
            <a:chExt cx="2610312" cy="1762127"/>
          </a:xfrm>
        </p:grpSpPr>
        <p:sp>
          <p:nvSpPr>
            <p:cNvPr id="53" name="AutoShape 106"/>
            <p:cNvSpPr>
              <a:spLocks noChangeArrowheads="1"/>
            </p:cNvSpPr>
            <p:nvPr/>
          </p:nvSpPr>
          <p:spPr bwMode="auto">
            <a:xfrm>
              <a:off x="533506" y="1466902"/>
              <a:ext cx="2610312" cy="1762127"/>
            </a:xfrm>
            <a:prstGeom prst="roundRect">
              <a:avLst>
                <a:gd name="adj" fmla="val 0"/>
              </a:avLst>
            </a:prstGeom>
            <a:gradFill rotWithShape="1">
              <a:gsLst>
                <a:gs pos="0">
                  <a:srgbClr val="FFFFFF"/>
                </a:gs>
                <a:gs pos="100000">
                  <a:srgbClr val="7F7F7F">
                    <a:lumMod val="20000"/>
                    <a:lumOff val="80000"/>
                  </a:srgbClr>
                </a:gs>
              </a:gsLst>
              <a:lin ang="5400000" scaled="1"/>
            </a:gradFill>
            <a:ln w="9525" algn="ctr">
              <a:solidFill>
                <a:srgbClr val="7F7F7F">
                  <a:lumMod val="60000"/>
                  <a:lumOff val="40000"/>
                </a:srgbClr>
              </a:solidFill>
              <a:round/>
              <a:headEnd/>
              <a:tailEnd/>
            </a:ln>
            <a:effectLst/>
          </p:spPr>
          <p:txBody>
            <a:bodyPr vert="horz" wrap="none" lIns="91440" tIns="45720" rIns="91440" bIns="45720" numCol="1" anchor="ctr" anchorCtr="0" compatLnSpc="1">
              <a:prstTxWarp prst="textNoShape">
                <a:avLst/>
              </a:prstTxWarp>
            </a:bodyPr>
            <a:lstStyle/>
            <a:p>
              <a:pPr algn="ctr" fontAlgn="auto">
                <a:lnSpc>
                  <a:spcPct val="150000"/>
                </a:lnSpc>
                <a:spcBef>
                  <a:spcPts val="0"/>
                </a:spcBef>
                <a:spcAft>
                  <a:spcPts val="0"/>
                </a:spcAft>
                <a:buClr>
                  <a:srgbClr val="007EEA"/>
                </a:buClr>
                <a:defRPr/>
              </a:pPr>
              <a:endParaRPr lang="zh-CN" altLang="en-US" sz="1200" kern="0" dirty="0">
                <a:solidFill>
                  <a:sysClr val="windowText" lastClr="000000"/>
                </a:solidFill>
                <a:latin typeface="微软雅黑"/>
                <a:ea typeface="微软雅黑"/>
              </a:endParaRPr>
            </a:p>
          </p:txBody>
        </p:sp>
        <p:sp>
          <p:nvSpPr>
            <p:cNvPr id="62" name="矩形 61"/>
            <p:cNvSpPr/>
            <p:nvPr/>
          </p:nvSpPr>
          <p:spPr>
            <a:xfrm>
              <a:off x="664254" y="1808748"/>
              <a:ext cx="2348815" cy="1061829"/>
            </a:xfrm>
            <a:prstGeom prst="rect">
              <a:avLst/>
            </a:prstGeom>
            <a:noFill/>
            <a:ln w="9525" algn="ctr">
              <a:noFill/>
              <a:round/>
              <a:headEnd/>
              <a:tailEnd/>
            </a:ln>
            <a:effectLst/>
          </p:spPr>
          <p:txBody>
            <a:bodyPr wrap="square">
              <a:spAutoFit/>
            </a:bodyPr>
            <a:lstStyle/>
            <a:p>
              <a:pPr marL="285750" indent="-285750" algn="r">
                <a:lnSpc>
                  <a:spcPct val="150000"/>
                </a:lnSpc>
                <a:buClr>
                  <a:schemeClr val="accent1"/>
                </a:buClr>
                <a:buFont typeface="Arial" pitchFamily="34" charset="0"/>
                <a:buChar char="•"/>
              </a:pPr>
              <a:r>
                <a:rPr lang="zh-CN" altLang="en-US" sz="1400" dirty="0">
                  <a:latin typeface="+mn-ea"/>
                  <a:ea typeface="+mn-ea"/>
                </a:rPr>
                <a:t>单击此处添加文字内容</a:t>
              </a:r>
              <a:endParaRPr lang="en-US" altLang="zh-CN" sz="1400" dirty="0">
                <a:latin typeface="+mn-ea"/>
                <a:ea typeface="+mn-ea"/>
              </a:endParaRPr>
            </a:p>
            <a:p>
              <a:pPr marL="285750" indent="-285750" algn="r">
                <a:lnSpc>
                  <a:spcPct val="150000"/>
                </a:lnSpc>
                <a:buClr>
                  <a:schemeClr val="accent1"/>
                </a:buClr>
                <a:buFont typeface="Arial" pitchFamily="34" charset="0"/>
                <a:buChar char="•"/>
              </a:pPr>
              <a:r>
                <a:rPr lang="zh-CN" altLang="en-US" sz="1400" dirty="0">
                  <a:latin typeface="+mn-ea"/>
                  <a:ea typeface="+mn-ea"/>
                </a:rPr>
                <a:t>单击此处添加文字内容</a:t>
              </a:r>
            </a:p>
            <a:p>
              <a:pPr marL="285750" indent="-285750" algn="r">
                <a:lnSpc>
                  <a:spcPct val="150000"/>
                </a:lnSpc>
                <a:buClr>
                  <a:schemeClr val="accent1"/>
                </a:buClr>
                <a:buFont typeface="Arial" pitchFamily="34" charset="0"/>
                <a:buChar char="•"/>
              </a:pPr>
              <a:r>
                <a:rPr lang="zh-CN" altLang="en-US" sz="1400" dirty="0">
                  <a:latin typeface="+mn-ea"/>
                  <a:ea typeface="+mn-ea"/>
                </a:rPr>
                <a:t>单击此处添加文字内容</a:t>
              </a:r>
            </a:p>
          </p:txBody>
        </p:sp>
      </p:grpSp>
      <p:grpSp>
        <p:nvGrpSpPr>
          <p:cNvPr id="9" name="组合 8"/>
          <p:cNvGrpSpPr/>
          <p:nvPr/>
        </p:nvGrpSpPr>
        <p:grpSpPr>
          <a:xfrm>
            <a:off x="533506" y="3093792"/>
            <a:ext cx="2610312" cy="1762127"/>
            <a:chOff x="533506" y="3379541"/>
            <a:chExt cx="2610312" cy="1762127"/>
          </a:xfrm>
        </p:grpSpPr>
        <p:sp>
          <p:nvSpPr>
            <p:cNvPr id="52" name="AutoShape 106"/>
            <p:cNvSpPr>
              <a:spLocks noChangeArrowheads="1"/>
            </p:cNvSpPr>
            <p:nvPr/>
          </p:nvSpPr>
          <p:spPr bwMode="auto">
            <a:xfrm>
              <a:off x="533506" y="3379541"/>
              <a:ext cx="2610312" cy="1762127"/>
            </a:xfrm>
            <a:prstGeom prst="roundRect">
              <a:avLst>
                <a:gd name="adj" fmla="val 0"/>
              </a:avLst>
            </a:prstGeom>
            <a:gradFill rotWithShape="1">
              <a:gsLst>
                <a:gs pos="0">
                  <a:srgbClr val="FFFFFF"/>
                </a:gs>
                <a:gs pos="100000">
                  <a:srgbClr val="7F7F7F">
                    <a:lumMod val="20000"/>
                    <a:lumOff val="80000"/>
                  </a:srgbClr>
                </a:gs>
              </a:gsLst>
              <a:lin ang="5400000" scaled="1"/>
            </a:gradFill>
            <a:ln w="9525" algn="ctr">
              <a:solidFill>
                <a:srgbClr val="7F7F7F">
                  <a:lumMod val="60000"/>
                  <a:lumOff val="40000"/>
                </a:srgbClr>
              </a:solidFill>
              <a:round/>
              <a:headEnd/>
              <a:tailEnd/>
            </a:ln>
            <a:effectLst/>
          </p:spPr>
          <p:txBody>
            <a:bodyPr vert="horz" wrap="none" lIns="91440" tIns="45720" rIns="91440" bIns="45720" numCol="1" anchor="ctr" anchorCtr="0" compatLnSpc="1">
              <a:prstTxWarp prst="textNoShape">
                <a:avLst/>
              </a:prstTxWarp>
            </a:bodyPr>
            <a:lstStyle/>
            <a:p>
              <a:pPr algn="ctr" fontAlgn="auto">
                <a:lnSpc>
                  <a:spcPct val="150000"/>
                </a:lnSpc>
                <a:spcBef>
                  <a:spcPts val="0"/>
                </a:spcBef>
                <a:spcAft>
                  <a:spcPts val="0"/>
                </a:spcAft>
                <a:buClr>
                  <a:srgbClr val="007EEA"/>
                </a:buClr>
                <a:defRPr/>
              </a:pPr>
              <a:endParaRPr lang="zh-CN" altLang="en-US" sz="1200" kern="0" dirty="0">
                <a:solidFill>
                  <a:sysClr val="windowText" lastClr="000000"/>
                </a:solidFill>
                <a:latin typeface="微软雅黑"/>
                <a:ea typeface="微软雅黑"/>
              </a:endParaRPr>
            </a:p>
          </p:txBody>
        </p:sp>
        <p:sp>
          <p:nvSpPr>
            <p:cNvPr id="67" name="矩形 66"/>
            <p:cNvSpPr/>
            <p:nvPr/>
          </p:nvSpPr>
          <p:spPr>
            <a:xfrm>
              <a:off x="664254" y="3725895"/>
              <a:ext cx="2348815" cy="1061829"/>
            </a:xfrm>
            <a:prstGeom prst="rect">
              <a:avLst/>
            </a:prstGeom>
            <a:noFill/>
            <a:ln w="9525" algn="ctr">
              <a:noFill/>
              <a:round/>
              <a:headEnd/>
              <a:tailEnd/>
            </a:ln>
            <a:effectLst/>
          </p:spPr>
          <p:txBody>
            <a:bodyPr wrap="square">
              <a:spAutoFit/>
            </a:bodyPr>
            <a:lstStyle/>
            <a:p>
              <a:pPr marL="285750" indent="-285750" algn="r">
                <a:lnSpc>
                  <a:spcPct val="150000"/>
                </a:lnSpc>
                <a:buClr>
                  <a:schemeClr val="accent1"/>
                </a:buClr>
                <a:buFont typeface="Arial" pitchFamily="34" charset="0"/>
                <a:buChar char="•"/>
              </a:pPr>
              <a:r>
                <a:rPr lang="zh-CN" altLang="en-US" sz="1400" dirty="0">
                  <a:latin typeface="+mn-ea"/>
                  <a:ea typeface="+mn-ea"/>
                </a:rPr>
                <a:t>单击此处添加文字内容</a:t>
              </a:r>
              <a:endParaRPr lang="en-US" altLang="zh-CN" sz="1400" dirty="0">
                <a:latin typeface="+mn-ea"/>
                <a:ea typeface="+mn-ea"/>
              </a:endParaRPr>
            </a:p>
            <a:p>
              <a:pPr marL="285750" indent="-285750" algn="r">
                <a:lnSpc>
                  <a:spcPct val="150000"/>
                </a:lnSpc>
                <a:buClr>
                  <a:schemeClr val="accent1"/>
                </a:buClr>
                <a:buFont typeface="Arial" pitchFamily="34" charset="0"/>
                <a:buChar char="•"/>
              </a:pPr>
              <a:r>
                <a:rPr lang="zh-CN" altLang="en-US" sz="1400" dirty="0">
                  <a:latin typeface="+mn-ea"/>
                  <a:ea typeface="+mn-ea"/>
                </a:rPr>
                <a:t>单击此处添加文字内容</a:t>
              </a:r>
            </a:p>
            <a:p>
              <a:pPr marL="285750" indent="-285750" algn="r">
                <a:lnSpc>
                  <a:spcPct val="150000"/>
                </a:lnSpc>
                <a:buClr>
                  <a:schemeClr val="accent1"/>
                </a:buClr>
                <a:buFont typeface="Arial" pitchFamily="34" charset="0"/>
                <a:buChar char="•"/>
              </a:pPr>
              <a:r>
                <a:rPr lang="zh-CN" altLang="en-US" sz="1400" dirty="0">
                  <a:latin typeface="+mn-ea"/>
                  <a:ea typeface="+mn-ea"/>
                </a:rPr>
                <a:t>单击此处添加文字内容</a:t>
              </a:r>
            </a:p>
          </p:txBody>
        </p:sp>
      </p:grpSp>
      <p:grpSp>
        <p:nvGrpSpPr>
          <p:cNvPr id="8" name="组合 7"/>
          <p:cNvGrpSpPr/>
          <p:nvPr/>
        </p:nvGrpSpPr>
        <p:grpSpPr>
          <a:xfrm>
            <a:off x="6125518" y="1181153"/>
            <a:ext cx="2610312" cy="1762127"/>
            <a:chOff x="6125518" y="1466902"/>
            <a:chExt cx="2610312" cy="1762127"/>
          </a:xfrm>
        </p:grpSpPr>
        <p:sp>
          <p:nvSpPr>
            <p:cNvPr id="57" name="AutoShape 106"/>
            <p:cNvSpPr>
              <a:spLocks noChangeArrowheads="1"/>
            </p:cNvSpPr>
            <p:nvPr/>
          </p:nvSpPr>
          <p:spPr bwMode="auto">
            <a:xfrm flipH="1">
              <a:off x="6125518" y="1466902"/>
              <a:ext cx="2610312" cy="1762127"/>
            </a:xfrm>
            <a:prstGeom prst="roundRect">
              <a:avLst>
                <a:gd name="adj" fmla="val 0"/>
              </a:avLst>
            </a:prstGeom>
            <a:gradFill rotWithShape="1">
              <a:gsLst>
                <a:gs pos="0">
                  <a:srgbClr val="FFFFFF"/>
                </a:gs>
                <a:gs pos="100000">
                  <a:srgbClr val="7F7F7F">
                    <a:lumMod val="20000"/>
                    <a:lumOff val="80000"/>
                  </a:srgbClr>
                </a:gs>
              </a:gsLst>
              <a:lin ang="5400000" scaled="1"/>
            </a:gradFill>
            <a:ln w="9525" algn="ctr">
              <a:solidFill>
                <a:srgbClr val="7F7F7F">
                  <a:lumMod val="60000"/>
                  <a:lumOff val="40000"/>
                </a:srgbClr>
              </a:solidFill>
              <a:round/>
              <a:headEnd/>
              <a:tailEnd/>
            </a:ln>
            <a:effectLst/>
          </p:spPr>
          <p:txBody>
            <a:bodyPr vert="horz" wrap="none" lIns="91440" tIns="45720" rIns="91440" bIns="45720" numCol="1" anchor="ctr" anchorCtr="0" compatLnSpc="1">
              <a:prstTxWarp prst="textNoShape">
                <a:avLst/>
              </a:prstTxWarp>
            </a:bodyPr>
            <a:lstStyle/>
            <a:p>
              <a:pPr algn="ctr" fontAlgn="auto">
                <a:lnSpc>
                  <a:spcPct val="150000"/>
                </a:lnSpc>
                <a:spcBef>
                  <a:spcPts val="0"/>
                </a:spcBef>
                <a:spcAft>
                  <a:spcPts val="0"/>
                </a:spcAft>
                <a:buClr>
                  <a:srgbClr val="007EEA"/>
                </a:buClr>
                <a:defRPr/>
              </a:pPr>
              <a:endParaRPr lang="zh-CN" altLang="en-US" sz="1200" kern="0" dirty="0">
                <a:solidFill>
                  <a:sysClr val="windowText" lastClr="000000"/>
                </a:solidFill>
                <a:latin typeface="微软雅黑"/>
                <a:ea typeface="微软雅黑"/>
              </a:endParaRPr>
            </a:p>
          </p:txBody>
        </p:sp>
        <p:sp>
          <p:nvSpPr>
            <p:cNvPr id="68" name="矩形 67"/>
            <p:cNvSpPr/>
            <p:nvPr/>
          </p:nvSpPr>
          <p:spPr>
            <a:xfrm>
              <a:off x="6256266" y="1808748"/>
              <a:ext cx="2348815" cy="1061829"/>
            </a:xfrm>
            <a:prstGeom prst="rect">
              <a:avLst/>
            </a:prstGeom>
            <a:noFill/>
            <a:ln w="9525" algn="ctr">
              <a:noFill/>
              <a:round/>
              <a:headEnd/>
              <a:tailEnd/>
            </a:ln>
            <a:effectLst/>
          </p:spPr>
          <p:txBody>
            <a:bodyPr wrap="square">
              <a:spAutoFit/>
            </a:bodyPr>
            <a:lstStyle/>
            <a:p>
              <a:pPr marL="285750" indent="-285750">
                <a:lnSpc>
                  <a:spcPct val="150000"/>
                </a:lnSpc>
                <a:buClr>
                  <a:schemeClr val="accent1"/>
                </a:buClr>
                <a:buFont typeface="Arial" pitchFamily="34" charset="0"/>
                <a:buChar char="•"/>
              </a:pPr>
              <a:r>
                <a:rPr lang="zh-CN" altLang="en-US" sz="1400" dirty="0">
                  <a:latin typeface="+mn-ea"/>
                  <a:ea typeface="+mn-ea"/>
                </a:rPr>
                <a:t>单击此处添加文字内容</a:t>
              </a:r>
              <a:endParaRPr lang="en-US" altLang="zh-CN" sz="1400" dirty="0">
                <a:latin typeface="+mn-ea"/>
                <a:ea typeface="+mn-ea"/>
              </a:endParaRPr>
            </a:p>
            <a:p>
              <a:pPr marL="285750" indent="-285750">
                <a:lnSpc>
                  <a:spcPct val="150000"/>
                </a:lnSpc>
                <a:buClr>
                  <a:schemeClr val="accent1"/>
                </a:buClr>
                <a:buFont typeface="Arial" pitchFamily="34" charset="0"/>
                <a:buChar char="•"/>
              </a:pPr>
              <a:r>
                <a:rPr lang="zh-CN" altLang="en-US" sz="1400" dirty="0">
                  <a:latin typeface="+mn-ea"/>
                  <a:ea typeface="+mn-ea"/>
                </a:rPr>
                <a:t>单击此处添加文字内容</a:t>
              </a:r>
            </a:p>
            <a:p>
              <a:pPr marL="285750" indent="-285750">
                <a:lnSpc>
                  <a:spcPct val="150000"/>
                </a:lnSpc>
                <a:buClr>
                  <a:schemeClr val="accent1"/>
                </a:buClr>
                <a:buFont typeface="Arial" pitchFamily="34" charset="0"/>
                <a:buChar char="•"/>
              </a:pPr>
              <a:r>
                <a:rPr lang="zh-CN" altLang="en-US" sz="1400" dirty="0">
                  <a:latin typeface="+mn-ea"/>
                  <a:ea typeface="+mn-ea"/>
                </a:rPr>
                <a:t>单击此处添加文字内容</a:t>
              </a:r>
            </a:p>
          </p:txBody>
        </p:sp>
      </p:grpSp>
      <p:grpSp>
        <p:nvGrpSpPr>
          <p:cNvPr id="10" name="组合 9"/>
          <p:cNvGrpSpPr/>
          <p:nvPr/>
        </p:nvGrpSpPr>
        <p:grpSpPr>
          <a:xfrm>
            <a:off x="6125518" y="3093792"/>
            <a:ext cx="2610312" cy="1762127"/>
            <a:chOff x="6125518" y="3379541"/>
            <a:chExt cx="2610312" cy="1762127"/>
          </a:xfrm>
        </p:grpSpPr>
        <p:sp>
          <p:nvSpPr>
            <p:cNvPr id="56" name="AutoShape 106"/>
            <p:cNvSpPr>
              <a:spLocks noChangeArrowheads="1"/>
            </p:cNvSpPr>
            <p:nvPr/>
          </p:nvSpPr>
          <p:spPr bwMode="auto">
            <a:xfrm flipH="1">
              <a:off x="6125518" y="3379541"/>
              <a:ext cx="2610312" cy="1762127"/>
            </a:xfrm>
            <a:prstGeom prst="roundRect">
              <a:avLst>
                <a:gd name="adj" fmla="val 0"/>
              </a:avLst>
            </a:prstGeom>
            <a:gradFill rotWithShape="1">
              <a:gsLst>
                <a:gs pos="0">
                  <a:srgbClr val="FFFFFF"/>
                </a:gs>
                <a:gs pos="100000">
                  <a:srgbClr val="7F7F7F">
                    <a:lumMod val="20000"/>
                    <a:lumOff val="80000"/>
                  </a:srgbClr>
                </a:gs>
              </a:gsLst>
              <a:lin ang="5400000" scaled="1"/>
            </a:gradFill>
            <a:ln w="9525" algn="ctr">
              <a:solidFill>
                <a:srgbClr val="7F7F7F">
                  <a:lumMod val="60000"/>
                  <a:lumOff val="40000"/>
                </a:srgbClr>
              </a:solidFill>
              <a:round/>
              <a:headEnd/>
              <a:tailEnd/>
            </a:ln>
            <a:effectLst/>
          </p:spPr>
          <p:txBody>
            <a:bodyPr vert="horz" wrap="none" lIns="91440" tIns="45720" rIns="91440" bIns="45720" numCol="1" anchor="ctr" anchorCtr="0" compatLnSpc="1">
              <a:prstTxWarp prst="textNoShape">
                <a:avLst/>
              </a:prstTxWarp>
            </a:bodyPr>
            <a:lstStyle/>
            <a:p>
              <a:pPr algn="ctr" fontAlgn="auto">
                <a:lnSpc>
                  <a:spcPct val="150000"/>
                </a:lnSpc>
                <a:spcBef>
                  <a:spcPts val="0"/>
                </a:spcBef>
                <a:spcAft>
                  <a:spcPts val="0"/>
                </a:spcAft>
                <a:buClr>
                  <a:srgbClr val="007EEA"/>
                </a:buClr>
                <a:defRPr/>
              </a:pPr>
              <a:endParaRPr lang="zh-CN" altLang="en-US" sz="1200" kern="0" dirty="0">
                <a:solidFill>
                  <a:sysClr val="windowText" lastClr="000000"/>
                </a:solidFill>
                <a:latin typeface="微软雅黑"/>
                <a:ea typeface="微软雅黑"/>
              </a:endParaRPr>
            </a:p>
          </p:txBody>
        </p:sp>
        <p:sp>
          <p:nvSpPr>
            <p:cNvPr id="69" name="矩形 68"/>
            <p:cNvSpPr/>
            <p:nvPr/>
          </p:nvSpPr>
          <p:spPr>
            <a:xfrm>
              <a:off x="6256266" y="3725895"/>
              <a:ext cx="2348815" cy="1061829"/>
            </a:xfrm>
            <a:prstGeom prst="rect">
              <a:avLst/>
            </a:prstGeom>
            <a:noFill/>
            <a:ln w="9525" algn="ctr">
              <a:noFill/>
              <a:round/>
              <a:headEnd/>
              <a:tailEnd/>
            </a:ln>
            <a:effectLst/>
          </p:spPr>
          <p:txBody>
            <a:bodyPr wrap="square">
              <a:spAutoFit/>
            </a:bodyPr>
            <a:lstStyle/>
            <a:p>
              <a:pPr marL="285750" indent="-285750">
                <a:lnSpc>
                  <a:spcPct val="150000"/>
                </a:lnSpc>
                <a:buClr>
                  <a:schemeClr val="accent1"/>
                </a:buClr>
                <a:buFont typeface="Arial" pitchFamily="34" charset="0"/>
                <a:buChar char="•"/>
              </a:pPr>
              <a:r>
                <a:rPr lang="zh-CN" altLang="en-US" sz="1400" dirty="0">
                  <a:latin typeface="+mn-ea"/>
                  <a:ea typeface="+mn-ea"/>
                </a:rPr>
                <a:t>单击此处添加文字内容</a:t>
              </a:r>
              <a:endParaRPr lang="en-US" altLang="zh-CN" sz="1400" dirty="0">
                <a:latin typeface="+mn-ea"/>
                <a:ea typeface="+mn-ea"/>
              </a:endParaRPr>
            </a:p>
            <a:p>
              <a:pPr marL="285750" indent="-285750">
                <a:lnSpc>
                  <a:spcPct val="150000"/>
                </a:lnSpc>
                <a:buClr>
                  <a:schemeClr val="accent1"/>
                </a:buClr>
                <a:buFont typeface="Arial" pitchFamily="34" charset="0"/>
                <a:buChar char="•"/>
              </a:pPr>
              <a:r>
                <a:rPr lang="zh-CN" altLang="en-US" sz="1400" dirty="0">
                  <a:latin typeface="+mn-ea"/>
                  <a:ea typeface="+mn-ea"/>
                </a:rPr>
                <a:t>单击此处添加文字内容</a:t>
              </a:r>
            </a:p>
            <a:p>
              <a:pPr marL="285750" indent="-285750">
                <a:lnSpc>
                  <a:spcPct val="150000"/>
                </a:lnSpc>
                <a:buClr>
                  <a:schemeClr val="accent1"/>
                </a:buClr>
                <a:buFont typeface="Arial" pitchFamily="34" charset="0"/>
                <a:buChar char="•"/>
              </a:pPr>
              <a:r>
                <a:rPr lang="zh-CN" altLang="en-US" sz="1400" dirty="0">
                  <a:latin typeface="+mn-ea"/>
                  <a:ea typeface="+mn-ea"/>
                </a:rPr>
                <a:t>单击此处添加文字内容</a:t>
              </a:r>
            </a:p>
          </p:txBody>
        </p:sp>
      </p:grpSp>
      <p:grpSp>
        <p:nvGrpSpPr>
          <p:cNvPr id="2" name="组合 1"/>
          <p:cNvGrpSpPr/>
          <p:nvPr/>
        </p:nvGrpSpPr>
        <p:grpSpPr>
          <a:xfrm>
            <a:off x="3954019" y="2365900"/>
            <a:ext cx="1380863" cy="1418262"/>
            <a:chOff x="3954018" y="2651650"/>
            <a:chExt cx="1380863" cy="1418262"/>
          </a:xfrm>
        </p:grpSpPr>
        <p:grpSp>
          <p:nvGrpSpPr>
            <p:cNvPr id="70" name="组合 69"/>
            <p:cNvGrpSpPr/>
            <p:nvPr/>
          </p:nvGrpSpPr>
          <p:grpSpPr>
            <a:xfrm>
              <a:off x="3954018" y="2651650"/>
              <a:ext cx="1380863" cy="1418262"/>
              <a:chOff x="-2175792" y="3087687"/>
              <a:chExt cx="1524000" cy="1565276"/>
            </a:xfrm>
          </p:grpSpPr>
          <p:sp>
            <p:nvSpPr>
              <p:cNvPr id="71" name="Oval 12"/>
              <p:cNvSpPr>
                <a:spLocks noChangeArrowheads="1"/>
              </p:cNvSpPr>
              <p:nvPr/>
            </p:nvSpPr>
            <p:spPr bwMode="auto">
              <a:xfrm>
                <a:off x="-2175792" y="4076700"/>
                <a:ext cx="1524000" cy="576263"/>
              </a:xfrm>
              <a:prstGeom prst="ellipse">
                <a:avLst/>
              </a:prstGeom>
              <a:gradFill rotWithShape="1">
                <a:gsLst>
                  <a:gs pos="0">
                    <a:srgbClr val="000000"/>
                  </a:gs>
                  <a:gs pos="100000">
                    <a:srgbClr val="000000">
                      <a:gamma/>
                      <a:shade val="46275"/>
                      <a:invGamma/>
                      <a:alpha val="0"/>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spcBef>
                    <a:spcPts val="0"/>
                  </a:spcBef>
                  <a:spcAft>
                    <a:spcPts val="0"/>
                  </a:spcAft>
                  <a:defRPr/>
                </a:pPr>
                <a:endParaRPr lang="zh-CN" altLang="en-US" kern="0">
                  <a:solidFill>
                    <a:sysClr val="windowText" lastClr="000000"/>
                  </a:solidFill>
                </a:endParaRPr>
              </a:p>
            </p:txBody>
          </p:sp>
          <p:sp>
            <p:nvSpPr>
              <p:cNvPr id="72" name="Oval 13"/>
              <p:cNvSpPr>
                <a:spLocks noChangeArrowheads="1"/>
              </p:cNvSpPr>
              <p:nvPr/>
            </p:nvSpPr>
            <p:spPr bwMode="auto">
              <a:xfrm>
                <a:off x="-2104355" y="3087687"/>
                <a:ext cx="1384300" cy="1370013"/>
              </a:xfrm>
              <a:prstGeom prst="ellipse">
                <a:avLst/>
              </a:prstGeom>
              <a:solidFill>
                <a:srgbClr val="486877"/>
              </a:solidFill>
              <a:ln w="6350" algn="ctr">
                <a:noFill/>
                <a:round/>
                <a:headEnd/>
                <a:tailEnd/>
              </a:ln>
              <a:effectLst/>
              <a:extLst/>
            </p:spPr>
            <p:txBody>
              <a:bodyPr wrap="none" anchor="ctr"/>
              <a:lstStyle/>
              <a:p>
                <a:pPr algn="ctr" fontAlgn="auto">
                  <a:spcBef>
                    <a:spcPct val="20000"/>
                  </a:spcBef>
                  <a:spcAft>
                    <a:spcPts val="0"/>
                  </a:spcAft>
                  <a:buClr>
                    <a:srgbClr val="E1B40C"/>
                  </a:buClr>
                  <a:defRPr/>
                </a:pPr>
                <a:r>
                  <a:rPr lang="zh-CN" altLang="en-US" sz="1600" b="1" kern="0" dirty="0">
                    <a:solidFill>
                      <a:schemeClr val="bg1"/>
                    </a:solidFill>
                    <a:latin typeface="微软雅黑" pitchFamily="34" charset="-122"/>
                    <a:ea typeface="微软雅黑" pitchFamily="34" charset="-122"/>
                  </a:rPr>
                  <a:t>此处添加</a:t>
                </a:r>
                <a:endParaRPr lang="en-US" altLang="zh-CN" sz="1600" b="1" kern="0" dirty="0">
                  <a:solidFill>
                    <a:schemeClr val="bg1"/>
                  </a:solidFill>
                  <a:latin typeface="微软雅黑" pitchFamily="34" charset="-122"/>
                  <a:ea typeface="微软雅黑" pitchFamily="34" charset="-122"/>
                </a:endParaRPr>
              </a:p>
              <a:p>
                <a:pPr algn="ctr" fontAlgn="auto">
                  <a:spcBef>
                    <a:spcPct val="20000"/>
                  </a:spcBef>
                  <a:spcAft>
                    <a:spcPts val="0"/>
                  </a:spcAft>
                  <a:buClr>
                    <a:srgbClr val="E1B40C"/>
                  </a:buClr>
                  <a:defRPr/>
                </a:pPr>
                <a:r>
                  <a:rPr lang="zh-CN" altLang="en-US" sz="1600" b="1" kern="0" dirty="0">
                    <a:solidFill>
                      <a:schemeClr val="bg1"/>
                    </a:solidFill>
                    <a:latin typeface="微软雅黑" pitchFamily="34" charset="-122"/>
                    <a:ea typeface="微软雅黑" pitchFamily="34" charset="-122"/>
                  </a:rPr>
                  <a:t>文字内容</a:t>
                </a:r>
                <a:endParaRPr lang="en-US" altLang="zh-CN" sz="1600" b="1" kern="0" dirty="0">
                  <a:solidFill>
                    <a:schemeClr val="bg1"/>
                  </a:solidFill>
                  <a:latin typeface="微软雅黑" pitchFamily="34" charset="-122"/>
                  <a:ea typeface="微软雅黑" pitchFamily="34" charset="-122"/>
                </a:endParaRPr>
              </a:p>
            </p:txBody>
          </p:sp>
        </p:grpSp>
        <p:grpSp>
          <p:nvGrpSpPr>
            <p:cNvPr id="73" name="组合 72"/>
            <p:cNvGrpSpPr/>
            <p:nvPr/>
          </p:nvGrpSpPr>
          <p:grpSpPr>
            <a:xfrm>
              <a:off x="4080857" y="2675588"/>
              <a:ext cx="1130521" cy="374951"/>
              <a:chOff x="1258957" y="3851531"/>
              <a:chExt cx="1792119" cy="594381"/>
            </a:xfrm>
          </p:grpSpPr>
          <p:sp>
            <p:nvSpPr>
              <p:cNvPr id="74" name="Oval 10"/>
              <p:cNvSpPr>
                <a:spLocks noChangeArrowheads="1"/>
              </p:cNvSpPr>
              <p:nvPr/>
            </p:nvSpPr>
            <p:spPr bwMode="auto">
              <a:xfrm>
                <a:off x="1530715" y="4078461"/>
                <a:ext cx="352654" cy="350958"/>
              </a:xfrm>
              <a:prstGeom prst="ellipse">
                <a:avLst/>
              </a:prstGeom>
              <a:gradFill rotWithShape="1">
                <a:gsLst>
                  <a:gs pos="0">
                    <a:srgbClr val="FFFFFF"/>
                  </a:gs>
                  <a:gs pos="100000">
                    <a:srgbClr val="67ABF5">
                      <a:alpha val="0"/>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spcBef>
                    <a:spcPts val="0"/>
                  </a:spcBef>
                  <a:spcAft>
                    <a:spcPts val="0"/>
                  </a:spcAft>
                  <a:defRPr/>
                </a:pPr>
                <a:endParaRPr lang="zh-CN" altLang="en-US" sz="1600" kern="0">
                  <a:solidFill>
                    <a:sysClr val="windowText" lastClr="000000"/>
                  </a:solidFill>
                </a:endParaRPr>
              </a:p>
            </p:txBody>
          </p:sp>
          <p:sp>
            <p:nvSpPr>
              <p:cNvPr id="75" name="Freeform 12"/>
              <p:cNvSpPr>
                <a:spLocks/>
              </p:cNvSpPr>
              <p:nvPr/>
            </p:nvSpPr>
            <p:spPr bwMode="auto">
              <a:xfrm>
                <a:off x="1258957" y="3851531"/>
                <a:ext cx="1792119" cy="594381"/>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FFFFFF">
                      <a:gamma/>
                      <a:shade val="46275"/>
                      <a:invGamma/>
                      <a:alpha val="0"/>
                    </a:srgbClr>
                  </a:gs>
                </a:gsLst>
                <a:lin ang="5400000" scaled="1"/>
              </a:gradFill>
              <a:ln>
                <a:noFill/>
              </a:ln>
              <a:extLst>
                <a:ext uri="{91240B29-F687-4F45-9708-019B960494DF}">
                  <a14:hiddenLine xmlns:a14="http://schemas.microsoft.com/office/drawing/2010/main" w="12700">
                    <a:solidFill>
                      <a:srgbClr val="000000"/>
                    </a:solidFill>
                    <a:prstDash val="solid"/>
                    <a:round/>
                    <a:headEnd/>
                    <a:tailEnd/>
                  </a14:hiddenLine>
                </a:ext>
              </a:extLst>
            </p:spPr>
            <p:txBody>
              <a:bodyPr/>
              <a:lstStyle/>
              <a:p>
                <a:pPr fontAlgn="auto">
                  <a:spcBef>
                    <a:spcPts val="0"/>
                  </a:spcBef>
                  <a:spcAft>
                    <a:spcPts val="0"/>
                  </a:spcAft>
                  <a:defRPr/>
                </a:pPr>
                <a:endParaRPr lang="zh-CN" altLang="en-US" sz="1600" kern="0">
                  <a:solidFill>
                    <a:sysClr val="windowText" lastClr="000000"/>
                  </a:solidFill>
                </a:endParaRPr>
              </a:p>
            </p:txBody>
          </p:sp>
        </p:grpSp>
      </p:grpSp>
    </p:spTree>
    <p:custDataLst>
      <p:tags r:id="rId1"/>
    </p:custDataLst>
    <p:extLst>
      <p:ext uri="{BB962C8B-B14F-4D97-AF65-F5344CB8AC3E}">
        <p14:creationId xmlns:p14="http://schemas.microsoft.com/office/powerpoint/2010/main" val="3465357409"/>
      </p:ext>
    </p:extLst>
  </p:cSld>
  <p:clrMapOvr>
    <a:masterClrMapping/>
  </p:clrMapOvr>
  <mc:AlternateContent xmlns:mc="http://schemas.openxmlformats.org/markup-compatibility/2006" xmlns:p14="http://schemas.microsoft.com/office/powerpoint/2010/main">
    <mc:Choice Requires="p14">
      <p:transition spd="slow" p14:dur="2000" advClick="0" advTm="9195">
        <p14:ferris dir="l"/>
      </p:transition>
    </mc:Choice>
    <mc:Fallback xmlns="">
      <p:transition spd="slow" advClick="0" advTm="919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25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50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nodeType="withEffect">
                                  <p:stCondLst>
                                    <p:cond delay="75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2" presetClass="entr" presetSubtype="8" fill="hold" nodeType="withEffect">
                                  <p:stCondLst>
                                    <p:cond delay="20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0-#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225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1+#ppt_w/2"/>
                                          </p:val>
                                        </p:tav>
                                        <p:tav tm="100000">
                                          <p:val>
                                            <p:strVal val="#ppt_x"/>
                                          </p:val>
                                        </p:tav>
                                      </p:tavLst>
                                    </p:anim>
                                    <p:anim calcmode="lin" valueType="num">
                                      <p:cBhvr additive="base">
                                        <p:cTn id="24" dur="500" fill="hold"/>
                                        <p:tgtEl>
                                          <p:spTgt spid="8"/>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250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0-#ppt_w/2"/>
                                          </p:val>
                                        </p:tav>
                                        <p:tav tm="100000">
                                          <p:val>
                                            <p:strVal val="#ppt_x"/>
                                          </p:val>
                                        </p:tav>
                                      </p:tavLst>
                                    </p:anim>
                                    <p:anim calcmode="lin" valueType="num">
                                      <p:cBhvr additive="base">
                                        <p:cTn id="28" dur="500" fill="hold"/>
                                        <p:tgtEl>
                                          <p:spTgt spid="9"/>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275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1+#ppt_w/2"/>
                                          </p:val>
                                        </p:tav>
                                        <p:tav tm="100000">
                                          <p:val>
                                            <p:strVal val="#ppt_x"/>
                                          </p:val>
                                        </p:tav>
                                      </p:tavLst>
                                    </p:anim>
                                    <p:anim calcmode="lin" valueType="num">
                                      <p:cBhvr additive="base">
                                        <p:cTn id="32" dur="500" fill="hold"/>
                                        <p:tgtEl>
                                          <p:spTgt spid="10"/>
                                        </p:tgtEl>
                                        <p:attrNameLst>
                                          <p:attrName>ppt_y</p:attrName>
                                        </p:attrNameLst>
                                      </p:cBhvr>
                                      <p:tavLst>
                                        <p:tav tm="0">
                                          <p:val>
                                            <p:strVal val="#ppt_y"/>
                                          </p:val>
                                        </p:tav>
                                        <p:tav tm="100000">
                                          <p:val>
                                            <p:strVal val="#ppt_y"/>
                                          </p:val>
                                        </p:tav>
                                      </p:tavLst>
                                    </p:anim>
                                  </p:childTnLst>
                                </p:cTn>
                              </p:par>
                            </p:childTnLst>
                          </p:cTn>
                        </p:par>
                        <p:par>
                          <p:cTn id="33" fill="hold">
                            <p:stCondLst>
                              <p:cond delay="3250"/>
                            </p:stCondLst>
                            <p:childTnLst>
                              <p:par>
                                <p:cTn id="34" presetID="53" presetClass="entr" presetSubtype="0" fill="hold" nodeType="afterEffect">
                                  <p:stCondLst>
                                    <p:cond delay="0"/>
                                  </p:stCondLst>
                                  <p:childTnLst>
                                    <p:set>
                                      <p:cBhvr>
                                        <p:cTn id="35" dur="1" fill="hold">
                                          <p:stCondLst>
                                            <p:cond delay="0"/>
                                          </p:stCondLst>
                                        </p:cTn>
                                        <p:tgtEl>
                                          <p:spTgt spid="2"/>
                                        </p:tgtEl>
                                        <p:attrNameLst>
                                          <p:attrName>style.visibility</p:attrName>
                                        </p:attrNameLst>
                                      </p:cBhvr>
                                      <p:to>
                                        <p:strVal val="visible"/>
                                      </p:to>
                                    </p:set>
                                    <p:anim calcmode="lin" valueType="num">
                                      <p:cBhvr>
                                        <p:cTn id="36" dur="200" fill="hold"/>
                                        <p:tgtEl>
                                          <p:spTgt spid="2"/>
                                        </p:tgtEl>
                                        <p:attrNameLst>
                                          <p:attrName>ppt_w</p:attrName>
                                        </p:attrNameLst>
                                      </p:cBhvr>
                                      <p:tavLst>
                                        <p:tav tm="0">
                                          <p:val>
                                            <p:fltVal val="0"/>
                                          </p:val>
                                        </p:tav>
                                        <p:tav tm="100000">
                                          <p:val>
                                            <p:strVal val="#ppt_w"/>
                                          </p:val>
                                        </p:tav>
                                      </p:tavLst>
                                    </p:anim>
                                    <p:anim calcmode="lin" valueType="num">
                                      <p:cBhvr>
                                        <p:cTn id="37" dur="200" fill="hold"/>
                                        <p:tgtEl>
                                          <p:spTgt spid="2"/>
                                        </p:tgtEl>
                                        <p:attrNameLst>
                                          <p:attrName>ppt_h</p:attrName>
                                        </p:attrNameLst>
                                      </p:cBhvr>
                                      <p:tavLst>
                                        <p:tav tm="0">
                                          <p:val>
                                            <p:fltVal val="0"/>
                                          </p:val>
                                        </p:tav>
                                        <p:tav tm="100000">
                                          <p:val>
                                            <p:strVal val="#ppt_h"/>
                                          </p:val>
                                        </p:tav>
                                      </p:tavLst>
                                    </p:anim>
                                    <p:animEffect transition="in" filter="fade">
                                      <p:cBhvr>
                                        <p:cTn id="38" dur="200"/>
                                        <p:tgtEl>
                                          <p:spTgt spid="2"/>
                                        </p:tgtEl>
                                      </p:cBhvr>
                                    </p:animEffect>
                                  </p:childTnLst>
                                </p:cTn>
                              </p:par>
                            </p:childTnLst>
                          </p:cTn>
                        </p:par>
                        <p:par>
                          <p:cTn id="39" fill="hold">
                            <p:stCondLst>
                              <p:cond delay="3450"/>
                            </p:stCondLst>
                            <p:childTnLst>
                              <p:par>
                                <p:cTn id="40" presetID="6" presetClass="emph" presetSubtype="0" fill="hold" nodeType="afterEffect">
                                  <p:stCondLst>
                                    <p:cond delay="0"/>
                                  </p:stCondLst>
                                  <p:childTnLst>
                                    <p:animScale>
                                      <p:cBhvr>
                                        <p:cTn id="41" dur="100" fill="hold"/>
                                        <p:tgtEl>
                                          <p:spTgt spid="2"/>
                                        </p:tgtEl>
                                      </p:cBhvr>
                                      <p:by x="115000" y="115000"/>
                                    </p:animScale>
                                  </p:childTnLst>
                                </p:cTn>
                              </p:par>
                              <p:par>
                                <p:cTn id="42" presetID="6" presetClass="emph" presetSubtype="0" fill="hold" nodeType="withEffect">
                                  <p:stCondLst>
                                    <p:cond delay="200"/>
                                  </p:stCondLst>
                                  <p:childTnLst>
                                    <p:animScale>
                                      <p:cBhvr>
                                        <p:cTn id="43" dur="100" fill="hold"/>
                                        <p:tgtEl>
                                          <p:spTgt spid="2"/>
                                        </p:tgtEl>
                                      </p:cBhvr>
                                      <p:by x="85000" y="85000"/>
                                    </p:animScale>
                                  </p:childTnLst>
                                </p:cTn>
                              </p:par>
                            </p:childTnLst>
                          </p:cTn>
                        </p:par>
                        <p:par>
                          <p:cTn id="44" fill="hold">
                            <p:stCondLst>
                              <p:cond delay="3750"/>
                            </p:stCondLst>
                            <p:childTnLst>
                              <p:par>
                                <p:cTn id="45" presetID="6" presetClass="emph" presetSubtype="0" fill="hold" nodeType="afterEffect">
                                  <p:stCondLst>
                                    <p:cond delay="0"/>
                                  </p:stCondLst>
                                  <p:childTnLst>
                                    <p:animScale>
                                      <p:cBhvr>
                                        <p:cTn id="46" dur="100" fill="hold"/>
                                        <p:tgtEl>
                                          <p:spTgt spid="2"/>
                                        </p:tgtEl>
                                      </p:cBhvr>
                                      <p:by x="105000" y="105000"/>
                                    </p:animScale>
                                  </p:childTnLst>
                                </p:cTn>
                              </p:par>
                              <p:par>
                                <p:cTn id="47" presetID="6" presetClass="emph" presetSubtype="0" fill="hold" nodeType="withEffect">
                                  <p:stCondLst>
                                    <p:cond delay="200"/>
                                  </p:stCondLst>
                                  <p:childTnLst>
                                    <p:animScale>
                                      <p:cBhvr>
                                        <p:cTn id="48" dur="100" fill="hold"/>
                                        <p:tgtEl>
                                          <p:spTgt spid="2"/>
                                        </p:tgtEl>
                                      </p:cBhvr>
                                      <p:by x="95000" y="9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 name="饼形 4"/>
          <p:cNvSpPr>
            <a:spLocks noChangeArrowheads="1"/>
          </p:cNvSpPr>
          <p:nvPr/>
        </p:nvSpPr>
        <p:spPr bwMode="auto">
          <a:xfrm rot="5400000">
            <a:off x="1166098" y="1434957"/>
            <a:ext cx="6779225" cy="6780648"/>
          </a:xfrm>
          <a:custGeom>
            <a:avLst/>
            <a:gdLst>
              <a:gd name="T0" fmla="*/ 3792159 w 7568417"/>
              <a:gd name="T1" fmla="*/ 7568409 h 7568417"/>
              <a:gd name="T2" fmla="*/ 509640 w 7568417"/>
              <a:gd name="T3" fmla="*/ 5680901 h 7568417"/>
              <a:gd name="T4" fmla="*/ 505663 w 7568417"/>
              <a:gd name="T5" fmla="*/ 1894399 h 7568417"/>
              <a:gd name="T6" fmla="*/ 3784209 w 7568417"/>
              <a:gd name="T7" fmla="*/ -2 h 7568417"/>
              <a:gd name="T8" fmla="*/ 3784209 w 7568417"/>
              <a:gd name="T9" fmla="*/ 3784209 h 7568417"/>
              <a:gd name="T10" fmla="*/ 3792159 w 7568417"/>
              <a:gd name="T11" fmla="*/ 7568409 h 7568417"/>
              <a:gd name="T12" fmla="*/ 0 60000 65536"/>
              <a:gd name="T13" fmla="*/ 0 60000 65536"/>
              <a:gd name="T14" fmla="*/ 0 60000 65536"/>
              <a:gd name="T15" fmla="*/ 0 60000 65536"/>
              <a:gd name="T16" fmla="*/ 0 60000 65536"/>
              <a:gd name="T17" fmla="*/ 0 60000 65536"/>
              <a:gd name="T18" fmla="*/ 0 w 7568417"/>
              <a:gd name="T19" fmla="*/ 0 h 7568417"/>
              <a:gd name="T20" fmla="*/ 7568417 w 7568417"/>
              <a:gd name="T21" fmla="*/ 7568417 h 7568417"/>
            </a:gdLst>
            <a:ahLst/>
            <a:cxnLst>
              <a:cxn ang="T12">
                <a:pos x="T0" y="T1"/>
              </a:cxn>
              <a:cxn ang="T13">
                <a:pos x="T2" y="T3"/>
              </a:cxn>
              <a:cxn ang="T14">
                <a:pos x="T4" y="T5"/>
              </a:cxn>
              <a:cxn ang="T15">
                <a:pos x="T6" y="T7"/>
              </a:cxn>
              <a:cxn ang="T16">
                <a:pos x="T8" y="T9"/>
              </a:cxn>
              <a:cxn ang="T17">
                <a:pos x="T10" y="T11"/>
              </a:cxn>
            </a:cxnLst>
            <a:rect l="T18" t="T19" r="T20" b="T21"/>
            <a:pathLst>
              <a:path w="7568417" h="7568417">
                <a:moveTo>
                  <a:pt x="3792159" y="7568409"/>
                </a:moveTo>
                <a:cubicBezTo>
                  <a:pt x="2439247" y="7571252"/>
                  <a:pt x="1187738" y="6851611"/>
                  <a:pt x="509640" y="5680901"/>
                </a:cubicBezTo>
                <a:cubicBezTo>
                  <a:pt x="-168458" y="4510191"/>
                  <a:pt x="-169974" y="3066531"/>
                  <a:pt x="505663" y="1894399"/>
                </a:cubicBezTo>
                <a:cubicBezTo>
                  <a:pt x="1181299" y="722267"/>
                  <a:pt x="2431294" y="-2"/>
                  <a:pt x="3784209" y="-2"/>
                </a:cubicBezTo>
                <a:lnTo>
                  <a:pt x="3784209" y="3784209"/>
                </a:lnTo>
                <a:lnTo>
                  <a:pt x="3792159" y="7568409"/>
                </a:lnTo>
                <a:close/>
              </a:path>
            </a:pathLst>
          </a:custGeom>
          <a:solidFill>
            <a:srgbClr val="486877"/>
          </a:solidFill>
          <a:ln>
            <a:noFill/>
          </a:ln>
          <a:extLst/>
        </p:spPr>
        <p:txBody>
          <a:bodyPr anchor="ctr"/>
          <a:lstStyle/>
          <a:p>
            <a:pPr>
              <a:defRPr/>
            </a:pPr>
            <a:endParaRPr lang="zh-CN" altLang="en-US" sz="1400" kern="0">
              <a:solidFill>
                <a:srgbClr val="000000"/>
              </a:solidFill>
              <a:latin typeface="+mn-lt"/>
              <a:ea typeface="+mn-ea"/>
            </a:endParaRPr>
          </a:p>
        </p:txBody>
      </p:sp>
      <p:sp>
        <p:nvSpPr>
          <p:cNvPr id="28" name="饼形 5"/>
          <p:cNvSpPr>
            <a:spLocks/>
          </p:cNvSpPr>
          <p:nvPr/>
        </p:nvSpPr>
        <p:spPr bwMode="auto">
          <a:xfrm rot="5400000">
            <a:off x="1462606" y="1693070"/>
            <a:ext cx="6221756" cy="6287174"/>
          </a:xfrm>
          <a:custGeom>
            <a:avLst/>
            <a:gdLst>
              <a:gd name="T0" fmla="*/ 3480920 w 6947096"/>
              <a:gd name="T1" fmla="*/ 7017421 h 7017429"/>
              <a:gd name="T2" fmla="*/ 460244 w 6947096"/>
              <a:gd name="T3" fmla="*/ 5254078 h 7017429"/>
              <a:gd name="T4" fmla="*/ 456639 w 6947096"/>
              <a:gd name="T5" fmla="*/ 1769717 h 7017429"/>
              <a:gd name="T6" fmla="*/ 3473548 w 6947096"/>
              <a:gd name="T7" fmla="*/ -1 h 7017429"/>
              <a:gd name="T8" fmla="*/ 3473548 w 6947096"/>
              <a:gd name="T9" fmla="*/ 3508715 h 7017429"/>
              <a:gd name="T10" fmla="*/ 3480920 w 6947096"/>
              <a:gd name="T11" fmla="*/ 7017421 h 7017429"/>
              <a:gd name="T12" fmla="*/ 0 60000 65536"/>
              <a:gd name="T13" fmla="*/ 0 60000 65536"/>
              <a:gd name="T14" fmla="*/ 0 60000 65536"/>
              <a:gd name="T15" fmla="*/ 0 60000 65536"/>
              <a:gd name="T16" fmla="*/ 0 60000 65536"/>
              <a:gd name="T17" fmla="*/ 0 60000 65536"/>
              <a:gd name="T18" fmla="*/ 0 w 6947096"/>
              <a:gd name="T19" fmla="*/ 0 h 7017429"/>
              <a:gd name="T20" fmla="*/ 6947096 w 6947096"/>
              <a:gd name="T21" fmla="*/ 7017429 h 7017429"/>
            </a:gdLst>
            <a:ahLst/>
            <a:cxnLst>
              <a:cxn ang="T12">
                <a:pos x="T0" y="T1"/>
              </a:cxn>
              <a:cxn ang="T13">
                <a:pos x="T2" y="T3"/>
              </a:cxn>
              <a:cxn ang="T14">
                <a:pos x="T4" y="T5"/>
              </a:cxn>
              <a:cxn ang="T15">
                <a:pos x="T6" y="T7"/>
              </a:cxn>
              <a:cxn ang="T16">
                <a:pos x="T8" y="T9"/>
              </a:cxn>
              <a:cxn ang="T17">
                <a:pos x="T10" y="T11"/>
              </a:cxn>
            </a:cxnLst>
            <a:rect l="T18" t="T19" r="T20" b="T21"/>
            <a:pathLst>
              <a:path w="6947096" h="7017429">
                <a:moveTo>
                  <a:pt x="3480920" y="7017421"/>
                </a:moveTo>
                <a:cubicBezTo>
                  <a:pt x="2233638" y="7020095"/>
                  <a:pt x="1080689" y="6347052"/>
                  <a:pt x="460244" y="5254078"/>
                </a:cubicBezTo>
                <a:cubicBezTo>
                  <a:pt x="-152126" y="4175329"/>
                  <a:pt x="-153497" y="2849756"/>
                  <a:pt x="456639" y="1769717"/>
                </a:cubicBezTo>
                <a:cubicBezTo>
                  <a:pt x="1074801" y="675469"/>
                  <a:pt x="2226303" y="-1"/>
                  <a:pt x="3473548" y="-1"/>
                </a:cubicBezTo>
                <a:lnTo>
                  <a:pt x="3473548" y="3508715"/>
                </a:lnTo>
                <a:cubicBezTo>
                  <a:pt x="3476005" y="4678284"/>
                  <a:pt x="3478463" y="5847852"/>
                  <a:pt x="3480920" y="7017421"/>
                </a:cubicBezTo>
                <a:close/>
              </a:path>
            </a:pathLst>
          </a:custGeom>
          <a:solidFill>
            <a:srgbClr val="486877"/>
          </a:solidFill>
          <a:ln w="76200" cmpd="sng">
            <a:solidFill>
              <a:srgbClr val="FFFFFF"/>
            </a:solidFill>
            <a:miter lim="800000"/>
            <a:headEnd/>
            <a:tailEnd/>
          </a:ln>
        </p:spPr>
        <p:txBody>
          <a:bodyPr anchor="ctr"/>
          <a:lstStyle/>
          <a:p>
            <a:pPr>
              <a:defRPr/>
            </a:pPr>
            <a:endParaRPr lang="zh-CN" altLang="en-US" sz="1400" kern="0">
              <a:solidFill>
                <a:srgbClr val="000000"/>
              </a:solidFill>
              <a:latin typeface="+mn-lt"/>
              <a:ea typeface="+mn-ea"/>
            </a:endParaRPr>
          </a:p>
        </p:txBody>
      </p:sp>
      <p:grpSp>
        <p:nvGrpSpPr>
          <p:cNvPr id="2" name="组合 1"/>
          <p:cNvGrpSpPr/>
          <p:nvPr/>
        </p:nvGrpSpPr>
        <p:grpSpPr>
          <a:xfrm>
            <a:off x="2428224" y="2721261"/>
            <a:ext cx="4257815" cy="4256392"/>
            <a:chOff x="2428223" y="3007011"/>
            <a:chExt cx="4257815" cy="4256392"/>
          </a:xfrm>
        </p:grpSpPr>
        <p:sp>
          <p:nvSpPr>
            <p:cNvPr id="29" name="饼形 6"/>
            <p:cNvSpPr>
              <a:spLocks/>
            </p:cNvSpPr>
            <p:nvPr/>
          </p:nvSpPr>
          <p:spPr bwMode="auto">
            <a:xfrm rot="5400000">
              <a:off x="2428935" y="3006299"/>
              <a:ext cx="4256392" cy="4257815"/>
            </a:xfrm>
            <a:custGeom>
              <a:avLst/>
              <a:gdLst>
                <a:gd name="T0" fmla="*/ 2381260 w 4752535"/>
                <a:gd name="T1" fmla="*/ 4752530 h 4752535"/>
                <a:gd name="T2" fmla="*/ 320025 w 4752535"/>
                <a:gd name="T3" fmla="*/ 3567282 h 4752535"/>
                <a:gd name="T4" fmla="*/ 317527 w 4752535"/>
                <a:gd name="T5" fmla="*/ 1189574 h 4752535"/>
                <a:gd name="T6" fmla="*/ 2376267 w 4752535"/>
                <a:gd name="T7" fmla="*/ -2 h 4752535"/>
                <a:gd name="T8" fmla="*/ 2376268 w 4752535"/>
                <a:gd name="T9" fmla="*/ 2376268 h 4752535"/>
                <a:gd name="T10" fmla="*/ 2381260 w 4752535"/>
                <a:gd name="T11" fmla="*/ 4752530 h 4752535"/>
                <a:gd name="T12" fmla="*/ 0 60000 65536"/>
                <a:gd name="T13" fmla="*/ 0 60000 65536"/>
                <a:gd name="T14" fmla="*/ 0 60000 65536"/>
                <a:gd name="T15" fmla="*/ 0 60000 65536"/>
                <a:gd name="T16" fmla="*/ 0 60000 65536"/>
                <a:gd name="T17" fmla="*/ 0 60000 65536"/>
                <a:gd name="T18" fmla="*/ 0 w 4752535"/>
                <a:gd name="T19" fmla="*/ 0 h 4752535"/>
                <a:gd name="T20" fmla="*/ 4752535 w 4752535"/>
                <a:gd name="T21" fmla="*/ 4752535 h 4752535"/>
              </a:gdLst>
              <a:ahLst/>
              <a:cxnLst>
                <a:cxn ang="T12">
                  <a:pos x="T0" y="T1"/>
                </a:cxn>
                <a:cxn ang="T13">
                  <a:pos x="T2" y="T3"/>
                </a:cxn>
                <a:cxn ang="T14">
                  <a:pos x="T4" y="T5"/>
                </a:cxn>
                <a:cxn ang="T15">
                  <a:pos x="T6" y="T7"/>
                </a:cxn>
                <a:cxn ang="T16">
                  <a:pos x="T8" y="T9"/>
                </a:cxn>
                <a:cxn ang="T17">
                  <a:pos x="T10" y="T11"/>
                </a:cxn>
              </a:cxnLst>
              <a:rect l="T18" t="T19" r="T20" b="T21"/>
              <a:pathLst>
                <a:path w="4752535" h="4752535">
                  <a:moveTo>
                    <a:pt x="2381260" y="4752530"/>
                  </a:moveTo>
                  <a:cubicBezTo>
                    <a:pt x="1531708" y="4754315"/>
                    <a:pt x="745832" y="4302422"/>
                    <a:pt x="320025" y="3567282"/>
                  </a:cubicBezTo>
                  <a:cubicBezTo>
                    <a:pt x="-105782" y="2832143"/>
                    <a:pt x="-106734" y="1925606"/>
                    <a:pt x="317527" y="1189574"/>
                  </a:cubicBezTo>
                  <a:cubicBezTo>
                    <a:pt x="741788" y="453542"/>
                    <a:pt x="1526714" y="-2"/>
                    <a:pt x="2376267" y="-2"/>
                  </a:cubicBezTo>
                  <a:cubicBezTo>
                    <a:pt x="2376267" y="792088"/>
                    <a:pt x="2376268" y="1584178"/>
                    <a:pt x="2376268" y="2376268"/>
                  </a:cubicBezTo>
                  <a:lnTo>
                    <a:pt x="2381260" y="4752530"/>
                  </a:lnTo>
                  <a:close/>
                </a:path>
              </a:pathLst>
            </a:custGeom>
            <a:solidFill>
              <a:schemeClr val="bg1"/>
            </a:solidFill>
            <a:ln w="76200" cmpd="sng">
              <a:solidFill>
                <a:srgbClr val="486877"/>
              </a:solidFill>
              <a:miter lim="800000"/>
              <a:headEnd/>
              <a:tailEnd/>
            </a:ln>
          </p:spPr>
          <p:txBody>
            <a:bodyPr anchor="ctr"/>
            <a:lstStyle/>
            <a:p>
              <a:pPr>
                <a:defRPr/>
              </a:pPr>
              <a:endParaRPr lang="zh-CN" altLang="en-US" sz="1400" kern="0">
                <a:solidFill>
                  <a:srgbClr val="000000"/>
                </a:solidFill>
                <a:latin typeface="+mn-lt"/>
                <a:ea typeface="+mn-ea"/>
              </a:endParaRPr>
            </a:p>
          </p:txBody>
        </p:sp>
        <p:sp>
          <p:nvSpPr>
            <p:cNvPr id="30" name="饼形 7"/>
            <p:cNvSpPr>
              <a:spLocks/>
            </p:cNvSpPr>
            <p:nvPr/>
          </p:nvSpPr>
          <p:spPr bwMode="auto">
            <a:xfrm rot="5400000">
              <a:off x="2578256" y="3142823"/>
              <a:ext cx="3979079" cy="3980501"/>
            </a:xfrm>
            <a:custGeom>
              <a:avLst/>
              <a:gdLst>
                <a:gd name="T0" fmla="*/ 2226190 w 4443044"/>
                <a:gd name="T1" fmla="*/ 4443039 h 4443044"/>
                <a:gd name="T2" fmla="*/ 299186 w 4443044"/>
                <a:gd name="T3" fmla="*/ 3334976 h 4443044"/>
                <a:gd name="T4" fmla="*/ 296851 w 4443044"/>
                <a:gd name="T5" fmla="*/ 1112108 h 4443044"/>
                <a:gd name="T6" fmla="*/ 2221523 w 4443044"/>
                <a:gd name="T7" fmla="*/ -1 h 4443044"/>
                <a:gd name="T8" fmla="*/ 2221522 w 4443044"/>
                <a:gd name="T9" fmla="*/ 2221522 h 4443044"/>
                <a:gd name="T10" fmla="*/ 2226190 w 4443044"/>
                <a:gd name="T11" fmla="*/ 4443039 h 4443044"/>
                <a:gd name="T12" fmla="*/ 0 60000 65536"/>
                <a:gd name="T13" fmla="*/ 0 60000 65536"/>
                <a:gd name="T14" fmla="*/ 0 60000 65536"/>
                <a:gd name="T15" fmla="*/ 0 60000 65536"/>
                <a:gd name="T16" fmla="*/ 0 60000 65536"/>
                <a:gd name="T17" fmla="*/ 0 60000 65536"/>
                <a:gd name="T18" fmla="*/ 0 w 4443044"/>
                <a:gd name="T19" fmla="*/ 0 h 4443044"/>
                <a:gd name="T20" fmla="*/ 4443044 w 4443044"/>
                <a:gd name="T21" fmla="*/ 4443044 h 4443044"/>
              </a:gdLst>
              <a:ahLst/>
              <a:cxnLst>
                <a:cxn ang="T12">
                  <a:pos x="T0" y="T1"/>
                </a:cxn>
                <a:cxn ang="T13">
                  <a:pos x="T2" y="T3"/>
                </a:cxn>
                <a:cxn ang="T14">
                  <a:pos x="T4" y="T5"/>
                </a:cxn>
                <a:cxn ang="T15">
                  <a:pos x="T6" y="T7"/>
                </a:cxn>
                <a:cxn ang="T16">
                  <a:pos x="T8" y="T9"/>
                </a:cxn>
                <a:cxn ang="T17">
                  <a:pos x="T10" y="T11"/>
                </a:cxn>
              </a:cxnLst>
              <a:rect l="T18" t="T19" r="T20" b="T21"/>
              <a:pathLst>
                <a:path w="4443044" h="4443044">
                  <a:moveTo>
                    <a:pt x="2226190" y="4443039"/>
                  </a:moveTo>
                  <a:cubicBezTo>
                    <a:pt x="1431962" y="4444708"/>
                    <a:pt x="697263" y="4022242"/>
                    <a:pt x="299186" y="3334976"/>
                  </a:cubicBezTo>
                  <a:cubicBezTo>
                    <a:pt x="-98892" y="2647710"/>
                    <a:pt x="-99782" y="1800208"/>
                    <a:pt x="296851" y="1112108"/>
                  </a:cubicBezTo>
                  <a:cubicBezTo>
                    <a:pt x="693484" y="424007"/>
                    <a:pt x="1427294" y="-1"/>
                    <a:pt x="2221523" y="-1"/>
                  </a:cubicBezTo>
                  <a:cubicBezTo>
                    <a:pt x="2221523" y="740507"/>
                    <a:pt x="2221522" y="1481014"/>
                    <a:pt x="2221522" y="2221522"/>
                  </a:cubicBezTo>
                  <a:lnTo>
                    <a:pt x="2226190" y="4443039"/>
                  </a:lnTo>
                  <a:close/>
                </a:path>
              </a:pathLst>
            </a:custGeom>
            <a:solidFill>
              <a:srgbClr val="FFFFFF"/>
            </a:solidFill>
            <a:ln w="76200" cmpd="sng">
              <a:solidFill>
                <a:srgbClr val="486877"/>
              </a:solidFill>
              <a:miter lim="800000"/>
              <a:headEnd/>
              <a:tailEnd/>
            </a:ln>
          </p:spPr>
          <p:txBody>
            <a:bodyPr anchor="ctr"/>
            <a:lstStyle/>
            <a:p>
              <a:pPr>
                <a:defRPr/>
              </a:pPr>
              <a:endParaRPr lang="zh-CN" altLang="en-US" sz="1400" kern="0">
                <a:solidFill>
                  <a:srgbClr val="000000"/>
                </a:solidFill>
                <a:latin typeface="+mn-lt"/>
                <a:ea typeface="+mn-ea"/>
              </a:endParaRPr>
            </a:p>
          </p:txBody>
        </p:sp>
      </p:grpSp>
      <p:sp>
        <p:nvSpPr>
          <p:cNvPr id="31" name="上箭头 8"/>
          <p:cNvSpPr>
            <a:spLocks noChangeArrowheads="1"/>
          </p:cNvSpPr>
          <p:nvPr/>
        </p:nvSpPr>
        <p:spPr bwMode="auto">
          <a:xfrm rot="17587734">
            <a:off x="2098294" y="3689721"/>
            <a:ext cx="335619" cy="978416"/>
          </a:xfrm>
          <a:prstGeom prst="upArrow">
            <a:avLst>
              <a:gd name="adj1" fmla="val 25259"/>
              <a:gd name="adj2" fmla="val 99345"/>
            </a:avLst>
          </a:prstGeom>
          <a:solidFill>
            <a:srgbClr val="FFFFFF"/>
          </a:solidFill>
          <a:ln>
            <a:noFill/>
          </a:ln>
          <a:extLst/>
        </p:spPr>
        <p:txBody>
          <a:bodyPr anchor="ctr"/>
          <a:lstStyle/>
          <a:p>
            <a:pPr algn="ctr">
              <a:defRPr/>
            </a:pPr>
            <a:endParaRPr lang="zh-CN" altLang="en-US" sz="1400" kern="0">
              <a:solidFill>
                <a:srgbClr val="FFFFFF"/>
              </a:solidFill>
              <a:latin typeface="+mn-lt"/>
              <a:ea typeface="+mn-ea"/>
            </a:endParaRPr>
          </a:p>
        </p:txBody>
      </p:sp>
      <p:sp>
        <p:nvSpPr>
          <p:cNvPr id="32" name="上箭头 9"/>
          <p:cNvSpPr>
            <a:spLocks noChangeArrowheads="1"/>
          </p:cNvSpPr>
          <p:nvPr/>
        </p:nvSpPr>
        <p:spPr bwMode="auto">
          <a:xfrm rot="19067148">
            <a:off x="2839216" y="2604647"/>
            <a:ext cx="335620" cy="978416"/>
          </a:xfrm>
          <a:prstGeom prst="upArrow">
            <a:avLst>
              <a:gd name="adj1" fmla="val 25259"/>
              <a:gd name="adj2" fmla="val 99345"/>
            </a:avLst>
          </a:prstGeom>
          <a:solidFill>
            <a:srgbClr val="FFFFFF"/>
          </a:solidFill>
          <a:ln>
            <a:noFill/>
          </a:ln>
          <a:extLst/>
        </p:spPr>
        <p:txBody>
          <a:bodyPr anchor="ctr"/>
          <a:lstStyle/>
          <a:p>
            <a:pPr algn="ctr">
              <a:defRPr/>
            </a:pPr>
            <a:endParaRPr lang="zh-CN" altLang="en-US" sz="1400" kern="0">
              <a:solidFill>
                <a:srgbClr val="FFFFFF"/>
              </a:solidFill>
              <a:latin typeface="+mn-lt"/>
              <a:ea typeface="+mn-ea"/>
            </a:endParaRPr>
          </a:p>
        </p:txBody>
      </p:sp>
      <p:sp>
        <p:nvSpPr>
          <p:cNvPr id="33" name="上箭头 10"/>
          <p:cNvSpPr>
            <a:spLocks noChangeArrowheads="1"/>
          </p:cNvSpPr>
          <p:nvPr/>
        </p:nvSpPr>
        <p:spPr bwMode="auto">
          <a:xfrm>
            <a:off x="4412077" y="2186545"/>
            <a:ext cx="337041" cy="978416"/>
          </a:xfrm>
          <a:prstGeom prst="upArrow">
            <a:avLst>
              <a:gd name="adj1" fmla="val 25259"/>
              <a:gd name="adj2" fmla="val 99345"/>
            </a:avLst>
          </a:prstGeom>
          <a:solidFill>
            <a:srgbClr val="FFFFFF"/>
          </a:solidFill>
          <a:ln>
            <a:noFill/>
          </a:ln>
          <a:extLst/>
        </p:spPr>
        <p:txBody>
          <a:bodyPr anchor="ctr"/>
          <a:lstStyle/>
          <a:p>
            <a:pPr algn="ctr">
              <a:defRPr/>
            </a:pPr>
            <a:endParaRPr lang="zh-CN" altLang="en-US" sz="1400" kern="0">
              <a:solidFill>
                <a:srgbClr val="FFFFFF"/>
              </a:solidFill>
              <a:latin typeface="+mn-lt"/>
              <a:ea typeface="+mn-ea"/>
            </a:endParaRPr>
          </a:p>
        </p:txBody>
      </p:sp>
      <p:sp>
        <p:nvSpPr>
          <p:cNvPr id="34" name="上箭头 11"/>
          <p:cNvSpPr>
            <a:spLocks noChangeArrowheads="1"/>
          </p:cNvSpPr>
          <p:nvPr/>
        </p:nvSpPr>
        <p:spPr bwMode="auto">
          <a:xfrm rot="2426442">
            <a:off x="5885387" y="2537807"/>
            <a:ext cx="335620" cy="978416"/>
          </a:xfrm>
          <a:prstGeom prst="upArrow">
            <a:avLst>
              <a:gd name="adj1" fmla="val 25259"/>
              <a:gd name="adj2" fmla="val 99345"/>
            </a:avLst>
          </a:prstGeom>
          <a:solidFill>
            <a:srgbClr val="FFFFFF"/>
          </a:solidFill>
          <a:ln>
            <a:noFill/>
          </a:ln>
          <a:extLst/>
        </p:spPr>
        <p:txBody>
          <a:bodyPr anchor="ctr"/>
          <a:lstStyle/>
          <a:p>
            <a:pPr algn="ctr">
              <a:defRPr/>
            </a:pPr>
            <a:endParaRPr lang="zh-CN" altLang="en-US" sz="1400" kern="0">
              <a:solidFill>
                <a:srgbClr val="FFFFFF"/>
              </a:solidFill>
              <a:latin typeface="+mn-lt"/>
              <a:ea typeface="+mn-ea"/>
            </a:endParaRPr>
          </a:p>
        </p:txBody>
      </p:sp>
      <p:sp>
        <p:nvSpPr>
          <p:cNvPr id="35" name="上箭头 12"/>
          <p:cNvSpPr>
            <a:spLocks noChangeArrowheads="1"/>
          </p:cNvSpPr>
          <p:nvPr/>
        </p:nvSpPr>
        <p:spPr bwMode="auto">
          <a:xfrm rot="4413403">
            <a:off x="6576537" y="3657013"/>
            <a:ext cx="335619" cy="978416"/>
          </a:xfrm>
          <a:prstGeom prst="upArrow">
            <a:avLst>
              <a:gd name="adj1" fmla="val 25259"/>
              <a:gd name="adj2" fmla="val 99345"/>
            </a:avLst>
          </a:prstGeom>
          <a:solidFill>
            <a:srgbClr val="FFFFFF"/>
          </a:solidFill>
          <a:ln>
            <a:noFill/>
          </a:ln>
          <a:extLst/>
        </p:spPr>
        <p:txBody>
          <a:bodyPr anchor="ctr"/>
          <a:lstStyle/>
          <a:p>
            <a:pPr algn="ctr">
              <a:defRPr/>
            </a:pPr>
            <a:endParaRPr lang="zh-CN" altLang="en-US" sz="1400" kern="0">
              <a:solidFill>
                <a:srgbClr val="FFFFFF"/>
              </a:solidFill>
              <a:latin typeface="+mn-lt"/>
              <a:ea typeface="+mn-ea"/>
            </a:endParaRPr>
          </a:p>
        </p:txBody>
      </p:sp>
      <p:sp>
        <p:nvSpPr>
          <p:cNvPr id="36" name="椭圆 13"/>
          <p:cNvSpPr>
            <a:spLocks noChangeArrowheads="1"/>
          </p:cNvSpPr>
          <p:nvPr/>
        </p:nvSpPr>
        <p:spPr bwMode="auto">
          <a:xfrm>
            <a:off x="838298" y="3287263"/>
            <a:ext cx="920110" cy="920108"/>
          </a:xfrm>
          <a:prstGeom prst="ellipse">
            <a:avLst/>
          </a:prstGeom>
          <a:solidFill>
            <a:srgbClr val="486877"/>
          </a:solidFill>
          <a:ln w="76200">
            <a:solidFill>
              <a:srgbClr val="FFFFFF"/>
            </a:solidFill>
            <a:round/>
            <a:headEnd/>
            <a:tailEnd/>
          </a:ln>
        </p:spPr>
        <p:txBody>
          <a:bodyPr anchor="ctr"/>
          <a:lstStyle/>
          <a:p>
            <a:pPr algn="ctr">
              <a:defRPr/>
            </a:pPr>
            <a:r>
              <a:rPr lang="zh-CN" altLang="en-US" sz="1600" kern="0" dirty="0">
                <a:solidFill>
                  <a:srgbClr val="FFFFFF"/>
                </a:solidFill>
              </a:rPr>
              <a:t>添加</a:t>
            </a:r>
            <a:endParaRPr lang="en-US" altLang="zh-CN" sz="1600" kern="0" dirty="0">
              <a:solidFill>
                <a:srgbClr val="FFFFFF"/>
              </a:solidFill>
            </a:endParaRPr>
          </a:p>
          <a:p>
            <a:pPr algn="ctr">
              <a:defRPr/>
            </a:pPr>
            <a:r>
              <a:rPr lang="zh-CN" altLang="en-US" sz="1600" kern="0" dirty="0">
                <a:solidFill>
                  <a:srgbClr val="FFFFFF"/>
                </a:solidFill>
              </a:rPr>
              <a:t>文字</a:t>
            </a:r>
          </a:p>
        </p:txBody>
      </p:sp>
      <p:sp>
        <p:nvSpPr>
          <p:cNvPr id="37" name="椭圆 14"/>
          <p:cNvSpPr>
            <a:spLocks noChangeArrowheads="1"/>
          </p:cNvSpPr>
          <p:nvPr/>
        </p:nvSpPr>
        <p:spPr bwMode="auto">
          <a:xfrm>
            <a:off x="1957504" y="1774132"/>
            <a:ext cx="920109" cy="918687"/>
          </a:xfrm>
          <a:prstGeom prst="ellipse">
            <a:avLst/>
          </a:prstGeom>
          <a:solidFill>
            <a:srgbClr val="486877"/>
          </a:solidFill>
          <a:ln w="76200">
            <a:solidFill>
              <a:srgbClr val="FFFFFF"/>
            </a:solidFill>
            <a:round/>
            <a:headEnd/>
            <a:tailEnd/>
          </a:ln>
        </p:spPr>
        <p:txBody>
          <a:bodyPr anchor="ctr"/>
          <a:lstStyle/>
          <a:p>
            <a:pPr algn="ctr">
              <a:defRPr/>
            </a:pPr>
            <a:r>
              <a:rPr lang="zh-CN" altLang="en-US" sz="1600" kern="0" dirty="0">
                <a:solidFill>
                  <a:srgbClr val="FFFFFF"/>
                </a:solidFill>
              </a:rPr>
              <a:t>添加</a:t>
            </a:r>
            <a:endParaRPr lang="en-US" altLang="zh-CN" sz="1600" kern="0" dirty="0">
              <a:solidFill>
                <a:srgbClr val="FFFFFF"/>
              </a:solidFill>
            </a:endParaRPr>
          </a:p>
          <a:p>
            <a:pPr algn="ctr">
              <a:defRPr/>
            </a:pPr>
            <a:r>
              <a:rPr lang="zh-CN" altLang="en-US" sz="1600" kern="0" dirty="0">
                <a:solidFill>
                  <a:srgbClr val="FFFFFF"/>
                </a:solidFill>
              </a:rPr>
              <a:t>文字</a:t>
            </a:r>
          </a:p>
        </p:txBody>
      </p:sp>
      <p:sp>
        <p:nvSpPr>
          <p:cNvPr id="38" name="椭圆 15"/>
          <p:cNvSpPr>
            <a:spLocks noChangeArrowheads="1"/>
          </p:cNvSpPr>
          <p:nvPr/>
        </p:nvSpPr>
        <p:spPr bwMode="auto">
          <a:xfrm>
            <a:off x="6282157" y="1798308"/>
            <a:ext cx="920110" cy="920109"/>
          </a:xfrm>
          <a:prstGeom prst="ellipse">
            <a:avLst/>
          </a:prstGeom>
          <a:solidFill>
            <a:srgbClr val="486877"/>
          </a:solidFill>
          <a:ln w="76200">
            <a:solidFill>
              <a:srgbClr val="FFFFFF"/>
            </a:solidFill>
            <a:round/>
            <a:headEnd/>
            <a:tailEnd/>
          </a:ln>
        </p:spPr>
        <p:txBody>
          <a:bodyPr anchor="ctr"/>
          <a:lstStyle/>
          <a:p>
            <a:pPr algn="ctr">
              <a:defRPr/>
            </a:pPr>
            <a:r>
              <a:rPr lang="zh-CN" altLang="en-US" sz="1600" kern="0" dirty="0">
                <a:solidFill>
                  <a:srgbClr val="FFFFFF"/>
                </a:solidFill>
              </a:rPr>
              <a:t>添加</a:t>
            </a:r>
            <a:endParaRPr lang="en-US" altLang="zh-CN" sz="1600" kern="0" dirty="0">
              <a:solidFill>
                <a:srgbClr val="FFFFFF"/>
              </a:solidFill>
            </a:endParaRPr>
          </a:p>
          <a:p>
            <a:pPr algn="ctr">
              <a:defRPr/>
            </a:pPr>
            <a:r>
              <a:rPr lang="zh-CN" altLang="en-US" sz="1600" kern="0" dirty="0">
                <a:solidFill>
                  <a:srgbClr val="FFFFFF"/>
                </a:solidFill>
              </a:rPr>
              <a:t>文字</a:t>
            </a:r>
          </a:p>
        </p:txBody>
      </p:sp>
      <p:sp>
        <p:nvSpPr>
          <p:cNvPr id="39" name="椭圆 16"/>
          <p:cNvSpPr>
            <a:spLocks noChangeArrowheads="1"/>
          </p:cNvSpPr>
          <p:nvPr/>
        </p:nvSpPr>
        <p:spPr bwMode="auto">
          <a:xfrm>
            <a:off x="7250619" y="3321394"/>
            <a:ext cx="920109" cy="920108"/>
          </a:xfrm>
          <a:prstGeom prst="ellipse">
            <a:avLst/>
          </a:prstGeom>
          <a:solidFill>
            <a:srgbClr val="486877"/>
          </a:solidFill>
          <a:ln w="76200">
            <a:solidFill>
              <a:srgbClr val="FFFFFF"/>
            </a:solidFill>
            <a:round/>
            <a:headEnd/>
            <a:tailEnd/>
          </a:ln>
        </p:spPr>
        <p:txBody>
          <a:bodyPr anchor="ctr"/>
          <a:lstStyle/>
          <a:p>
            <a:pPr algn="ctr">
              <a:defRPr/>
            </a:pPr>
            <a:r>
              <a:rPr lang="zh-CN" altLang="en-US" sz="1600" kern="0" dirty="0">
                <a:solidFill>
                  <a:srgbClr val="FFFFFF"/>
                </a:solidFill>
              </a:rPr>
              <a:t>添加</a:t>
            </a:r>
            <a:endParaRPr lang="en-US" altLang="zh-CN" sz="1600" kern="0" dirty="0">
              <a:solidFill>
                <a:srgbClr val="FFFFFF"/>
              </a:solidFill>
            </a:endParaRPr>
          </a:p>
          <a:p>
            <a:pPr algn="ctr">
              <a:defRPr/>
            </a:pPr>
            <a:r>
              <a:rPr lang="zh-CN" altLang="en-US" sz="1600" kern="0" dirty="0">
                <a:solidFill>
                  <a:srgbClr val="FFFFFF"/>
                </a:solidFill>
              </a:rPr>
              <a:t>文字</a:t>
            </a:r>
          </a:p>
        </p:txBody>
      </p:sp>
      <p:sp>
        <p:nvSpPr>
          <p:cNvPr id="42" name="椭圆 17"/>
          <p:cNvSpPr>
            <a:spLocks noChangeArrowheads="1"/>
          </p:cNvSpPr>
          <p:nvPr/>
        </p:nvSpPr>
        <p:spPr bwMode="auto">
          <a:xfrm>
            <a:off x="3986862" y="838380"/>
            <a:ext cx="1174668" cy="1174668"/>
          </a:xfrm>
          <a:prstGeom prst="ellipse">
            <a:avLst/>
          </a:prstGeom>
          <a:solidFill>
            <a:srgbClr val="486877"/>
          </a:solidFill>
          <a:ln w="76200">
            <a:solidFill>
              <a:srgbClr val="FFFFFF"/>
            </a:solidFill>
            <a:round/>
            <a:headEnd/>
            <a:tailEnd/>
          </a:ln>
        </p:spPr>
        <p:txBody>
          <a:bodyPr anchor="ctr"/>
          <a:lstStyle/>
          <a:p>
            <a:pPr algn="ctr">
              <a:defRPr/>
            </a:pPr>
            <a:r>
              <a:rPr lang="zh-CN" altLang="en-US" kern="0" dirty="0" smtClean="0">
                <a:solidFill>
                  <a:srgbClr val="FFFFFF"/>
                </a:solidFill>
                <a:latin typeface="+mn-lt"/>
                <a:ea typeface="+mn-ea"/>
              </a:rPr>
              <a:t>添加</a:t>
            </a:r>
            <a:endParaRPr lang="en-US" altLang="zh-CN" kern="0" dirty="0" smtClean="0">
              <a:solidFill>
                <a:srgbClr val="FFFFFF"/>
              </a:solidFill>
              <a:latin typeface="+mn-lt"/>
              <a:ea typeface="+mn-ea"/>
            </a:endParaRPr>
          </a:p>
          <a:p>
            <a:pPr algn="ctr">
              <a:defRPr/>
            </a:pPr>
            <a:r>
              <a:rPr lang="zh-CN" altLang="en-US" kern="0" dirty="0">
                <a:solidFill>
                  <a:srgbClr val="FFFFFF"/>
                </a:solidFill>
                <a:latin typeface="+mn-lt"/>
                <a:ea typeface="+mn-ea"/>
              </a:rPr>
              <a:t>文字</a:t>
            </a:r>
          </a:p>
        </p:txBody>
      </p:sp>
      <p:sp>
        <p:nvSpPr>
          <p:cNvPr id="22" name="TextBox 21"/>
          <p:cNvSpPr txBox="1">
            <a:spLocks noChangeArrowheads="1"/>
          </p:cNvSpPr>
          <p:nvPr/>
        </p:nvSpPr>
        <p:spPr bwMode="auto">
          <a:xfrm>
            <a:off x="3208519" y="3946167"/>
            <a:ext cx="2894005" cy="646331"/>
          </a:xfrm>
          <a:prstGeom prst="rect">
            <a:avLst/>
          </a:prstGeom>
          <a:noFill/>
          <a:ln>
            <a:noFill/>
          </a:ln>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defRPr/>
            </a:pPr>
            <a:r>
              <a:rPr lang="zh-CN" altLang="en-US" sz="2000" b="1" kern="0" dirty="0">
                <a:solidFill>
                  <a:srgbClr val="486877"/>
                </a:solidFill>
                <a:latin typeface="微软雅黑" pitchFamily="34" charset="-122"/>
                <a:ea typeface="微软雅黑" pitchFamily="34" charset="-122"/>
              </a:rPr>
              <a:t>添加文字内容说明</a:t>
            </a:r>
            <a:endParaRPr lang="en-US" altLang="zh-CN" sz="2000" b="1" kern="0" dirty="0">
              <a:solidFill>
                <a:srgbClr val="486877"/>
              </a:solidFill>
              <a:latin typeface="微软雅黑" pitchFamily="34" charset="-122"/>
              <a:ea typeface="微软雅黑" pitchFamily="34" charset="-122"/>
            </a:endParaRPr>
          </a:p>
          <a:p>
            <a:pPr algn="ctr" eaLnBrk="1" hangingPunct="1">
              <a:defRPr/>
            </a:pPr>
            <a:r>
              <a:rPr lang="zh-CN" altLang="en-US" sz="1600" kern="0" dirty="0">
                <a:solidFill>
                  <a:srgbClr val="486877"/>
                </a:solidFill>
              </a:rPr>
              <a:t>添加文字</a:t>
            </a:r>
            <a:r>
              <a:rPr lang="en-US" altLang="zh-CN" sz="1600" kern="0" dirty="0">
                <a:solidFill>
                  <a:srgbClr val="486877"/>
                </a:solidFill>
              </a:rPr>
              <a:t> </a:t>
            </a:r>
            <a:r>
              <a:rPr lang="zh-CN" altLang="en-US" sz="1600" kern="0" dirty="0">
                <a:solidFill>
                  <a:srgbClr val="486877"/>
                </a:solidFill>
              </a:rPr>
              <a:t>添加文字</a:t>
            </a:r>
            <a:endParaRPr lang="en-US" altLang="zh-CN" sz="1600" kern="0" dirty="0">
              <a:solidFill>
                <a:srgbClr val="486877"/>
              </a:solidFill>
            </a:endParaRPr>
          </a:p>
        </p:txBody>
      </p:sp>
      <p:sp>
        <p:nvSpPr>
          <p:cNvPr id="23" name="TextBox 22"/>
          <p:cNvSpPr txBox="1">
            <a:spLocks noChangeArrowheads="1"/>
          </p:cNvSpPr>
          <p:nvPr/>
        </p:nvSpPr>
        <p:spPr bwMode="auto">
          <a:xfrm>
            <a:off x="1671658" y="3153584"/>
            <a:ext cx="1343900" cy="523220"/>
          </a:xfrm>
          <a:prstGeom prst="rect">
            <a:avLst/>
          </a:prstGeom>
          <a:noFill/>
          <a:ln>
            <a:noFill/>
          </a:ln>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defRPr/>
            </a:pPr>
            <a:r>
              <a:rPr lang="zh-CN" altLang="en-US" sz="1400" kern="0" dirty="0">
                <a:solidFill>
                  <a:schemeClr val="bg1"/>
                </a:solidFill>
              </a:rPr>
              <a:t>添加文字</a:t>
            </a:r>
            <a:endParaRPr lang="en-US" altLang="zh-CN" sz="1400" kern="0" dirty="0">
              <a:solidFill>
                <a:schemeClr val="bg1"/>
              </a:solidFill>
            </a:endParaRPr>
          </a:p>
          <a:p>
            <a:pPr algn="ctr" eaLnBrk="1" hangingPunct="1">
              <a:defRPr/>
            </a:pPr>
            <a:r>
              <a:rPr lang="zh-CN" altLang="en-US" sz="1400" kern="0" dirty="0">
                <a:solidFill>
                  <a:schemeClr val="bg1"/>
                </a:solidFill>
              </a:rPr>
              <a:t>添加文字</a:t>
            </a:r>
            <a:endParaRPr lang="en-US" altLang="zh-CN" sz="1400" kern="0" dirty="0">
              <a:solidFill>
                <a:schemeClr val="bg1"/>
              </a:solidFill>
            </a:endParaRPr>
          </a:p>
        </p:txBody>
      </p:sp>
      <p:sp>
        <p:nvSpPr>
          <p:cNvPr id="24" name="TextBox 23"/>
          <p:cNvSpPr txBox="1">
            <a:spLocks noChangeArrowheads="1"/>
          </p:cNvSpPr>
          <p:nvPr/>
        </p:nvSpPr>
        <p:spPr bwMode="auto">
          <a:xfrm>
            <a:off x="2989961" y="2122550"/>
            <a:ext cx="1345321" cy="523220"/>
          </a:xfrm>
          <a:prstGeom prst="rect">
            <a:avLst/>
          </a:prstGeom>
          <a:noFill/>
          <a:ln>
            <a:noFill/>
          </a:ln>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defRPr/>
            </a:pPr>
            <a:r>
              <a:rPr lang="zh-CN" altLang="en-US" sz="1400" kern="0" dirty="0">
                <a:solidFill>
                  <a:schemeClr val="bg1"/>
                </a:solidFill>
              </a:rPr>
              <a:t>添加文字</a:t>
            </a:r>
            <a:endParaRPr lang="en-US" altLang="zh-CN" sz="1400" kern="0" dirty="0">
              <a:solidFill>
                <a:schemeClr val="bg1"/>
              </a:solidFill>
            </a:endParaRPr>
          </a:p>
          <a:p>
            <a:pPr algn="ctr" eaLnBrk="1" hangingPunct="1">
              <a:defRPr/>
            </a:pPr>
            <a:r>
              <a:rPr lang="zh-CN" altLang="en-US" sz="1400" kern="0" dirty="0">
                <a:solidFill>
                  <a:schemeClr val="bg1"/>
                </a:solidFill>
              </a:rPr>
              <a:t>添加文字</a:t>
            </a:r>
            <a:endParaRPr lang="en-US" altLang="zh-CN" sz="1400" kern="0" dirty="0">
              <a:solidFill>
                <a:schemeClr val="bg1"/>
              </a:solidFill>
            </a:endParaRPr>
          </a:p>
        </p:txBody>
      </p:sp>
      <p:sp>
        <p:nvSpPr>
          <p:cNvPr id="25" name="TextBox 24"/>
          <p:cNvSpPr txBox="1">
            <a:spLocks noChangeArrowheads="1"/>
          </p:cNvSpPr>
          <p:nvPr/>
        </p:nvSpPr>
        <p:spPr bwMode="auto">
          <a:xfrm>
            <a:off x="4756228" y="2133927"/>
            <a:ext cx="1345321" cy="523220"/>
          </a:xfrm>
          <a:prstGeom prst="rect">
            <a:avLst/>
          </a:prstGeom>
          <a:noFill/>
          <a:ln>
            <a:noFill/>
          </a:ln>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defRPr/>
            </a:pPr>
            <a:r>
              <a:rPr lang="zh-CN" altLang="en-US" sz="1400" kern="0" dirty="0">
                <a:solidFill>
                  <a:schemeClr val="bg1"/>
                </a:solidFill>
              </a:rPr>
              <a:t>添加文字</a:t>
            </a:r>
            <a:endParaRPr lang="en-US" altLang="zh-CN" sz="1400" kern="0" dirty="0">
              <a:solidFill>
                <a:schemeClr val="bg1"/>
              </a:solidFill>
            </a:endParaRPr>
          </a:p>
          <a:p>
            <a:pPr algn="ctr" eaLnBrk="1" hangingPunct="1">
              <a:defRPr/>
            </a:pPr>
            <a:r>
              <a:rPr lang="zh-CN" altLang="en-US" sz="1400" kern="0" dirty="0">
                <a:solidFill>
                  <a:schemeClr val="bg1"/>
                </a:solidFill>
              </a:rPr>
              <a:t>添加文字</a:t>
            </a:r>
            <a:endParaRPr lang="en-US" altLang="zh-CN" sz="1400" kern="0" dirty="0">
              <a:solidFill>
                <a:schemeClr val="bg1"/>
              </a:solidFill>
            </a:endParaRPr>
          </a:p>
        </p:txBody>
      </p:sp>
      <p:sp>
        <p:nvSpPr>
          <p:cNvPr id="26" name="TextBox 25"/>
          <p:cNvSpPr txBox="1">
            <a:spLocks noChangeArrowheads="1"/>
          </p:cNvSpPr>
          <p:nvPr/>
        </p:nvSpPr>
        <p:spPr bwMode="auto">
          <a:xfrm>
            <a:off x="6091595" y="3150740"/>
            <a:ext cx="1345321" cy="523220"/>
          </a:xfrm>
          <a:prstGeom prst="rect">
            <a:avLst/>
          </a:prstGeom>
          <a:noFill/>
          <a:ln>
            <a:noFill/>
          </a:ln>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defRPr/>
            </a:pPr>
            <a:r>
              <a:rPr lang="zh-CN" altLang="en-US" sz="1400" kern="0" dirty="0">
                <a:solidFill>
                  <a:schemeClr val="bg1"/>
                </a:solidFill>
              </a:rPr>
              <a:t>添加文字</a:t>
            </a:r>
            <a:endParaRPr lang="en-US" altLang="zh-CN" sz="1400" kern="0" dirty="0">
              <a:solidFill>
                <a:schemeClr val="bg1"/>
              </a:solidFill>
            </a:endParaRPr>
          </a:p>
          <a:p>
            <a:pPr algn="ctr" eaLnBrk="1" hangingPunct="1">
              <a:defRPr/>
            </a:pPr>
            <a:r>
              <a:rPr lang="zh-CN" altLang="en-US" sz="1400" kern="0" dirty="0">
                <a:solidFill>
                  <a:schemeClr val="bg1"/>
                </a:solidFill>
              </a:rPr>
              <a:t>添加文字</a:t>
            </a:r>
            <a:endParaRPr lang="en-US" altLang="zh-CN" sz="1400" kern="0" dirty="0">
              <a:solidFill>
                <a:schemeClr val="bg1"/>
              </a:solidFill>
            </a:endParaRPr>
          </a:p>
        </p:txBody>
      </p:sp>
    </p:spTree>
    <p:custDataLst>
      <p:tags r:id="rId1"/>
    </p:custDataLst>
    <p:extLst>
      <p:ext uri="{BB962C8B-B14F-4D97-AF65-F5344CB8AC3E}">
        <p14:creationId xmlns:p14="http://schemas.microsoft.com/office/powerpoint/2010/main" val="2459714490"/>
      </p:ext>
    </p:extLst>
  </p:cSld>
  <p:clrMapOvr>
    <a:masterClrMapping/>
  </p:clrMapOvr>
  <mc:AlternateContent xmlns:mc="http://schemas.openxmlformats.org/markup-compatibility/2006" xmlns:p14="http://schemas.microsoft.com/office/powerpoint/2010/main">
    <mc:Choice Requires="p14">
      <p:transition spd="slow" p14:dur="2000" advClick="0" advTm="13169">
        <p14:ferris dir="l"/>
      </p:transition>
    </mc:Choice>
    <mc:Fallback xmlns="">
      <p:transition spd="slow" advClick="0" advTm="1316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additive="base">
                                        <p:cTn id="12" dur="500" fill="hold"/>
                                        <p:tgtEl>
                                          <p:spTgt spid="28"/>
                                        </p:tgtEl>
                                        <p:attrNameLst>
                                          <p:attrName>ppt_x</p:attrName>
                                        </p:attrNameLst>
                                      </p:cBhvr>
                                      <p:tavLst>
                                        <p:tav tm="0">
                                          <p:val>
                                            <p:strVal val="#ppt_x"/>
                                          </p:val>
                                        </p:tav>
                                        <p:tav tm="100000">
                                          <p:val>
                                            <p:strVal val="#ppt_x"/>
                                          </p:val>
                                        </p:tav>
                                      </p:tavLst>
                                    </p:anim>
                                    <p:anim calcmode="lin" valueType="num">
                                      <p:cBhvr additive="base">
                                        <p:cTn id="13" dur="500" fill="hold"/>
                                        <p:tgtEl>
                                          <p:spTgt spid="2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anim calcmode="lin" valueType="num">
                                      <p:cBhvr>
                                        <p:cTn id="23" dur="500" fill="hold"/>
                                        <p:tgtEl>
                                          <p:spTgt spid="31"/>
                                        </p:tgtEl>
                                        <p:attrNameLst>
                                          <p:attrName>ppt_x</p:attrName>
                                        </p:attrNameLst>
                                      </p:cBhvr>
                                      <p:tavLst>
                                        <p:tav tm="0">
                                          <p:val>
                                            <p:strVal val="#ppt_x"/>
                                          </p:val>
                                        </p:tav>
                                        <p:tav tm="100000">
                                          <p:val>
                                            <p:strVal val="#ppt_x"/>
                                          </p:val>
                                        </p:tav>
                                      </p:tavLst>
                                    </p:anim>
                                    <p:anim calcmode="lin" valueType="num">
                                      <p:cBhvr>
                                        <p:cTn id="24" dur="500" fill="hold"/>
                                        <p:tgtEl>
                                          <p:spTgt spid="31"/>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36"/>
                                        </p:tgtEl>
                                        <p:attrNameLst>
                                          <p:attrName>style.visibility</p:attrName>
                                        </p:attrNameLst>
                                      </p:cBhvr>
                                      <p:to>
                                        <p:strVal val="visible"/>
                                      </p:to>
                                    </p:set>
                                    <p:anim calcmode="lin" valueType="num">
                                      <p:cBhvr>
                                        <p:cTn id="28" dur="500" fill="hold"/>
                                        <p:tgtEl>
                                          <p:spTgt spid="36"/>
                                        </p:tgtEl>
                                        <p:attrNameLst>
                                          <p:attrName>ppt_w</p:attrName>
                                        </p:attrNameLst>
                                      </p:cBhvr>
                                      <p:tavLst>
                                        <p:tav tm="0">
                                          <p:val>
                                            <p:fltVal val="0"/>
                                          </p:val>
                                        </p:tav>
                                        <p:tav tm="100000">
                                          <p:val>
                                            <p:strVal val="#ppt_w"/>
                                          </p:val>
                                        </p:tav>
                                      </p:tavLst>
                                    </p:anim>
                                    <p:anim calcmode="lin" valueType="num">
                                      <p:cBhvr>
                                        <p:cTn id="29" dur="500" fill="hold"/>
                                        <p:tgtEl>
                                          <p:spTgt spid="36"/>
                                        </p:tgtEl>
                                        <p:attrNameLst>
                                          <p:attrName>ppt_h</p:attrName>
                                        </p:attrNameLst>
                                      </p:cBhvr>
                                      <p:tavLst>
                                        <p:tav tm="0">
                                          <p:val>
                                            <p:fltVal val="0"/>
                                          </p:val>
                                        </p:tav>
                                        <p:tav tm="100000">
                                          <p:val>
                                            <p:strVal val="#ppt_h"/>
                                          </p:val>
                                        </p:tav>
                                      </p:tavLst>
                                    </p:anim>
                                    <p:animEffect transition="in" filter="fade">
                                      <p:cBhvr>
                                        <p:cTn id="30" dur="500"/>
                                        <p:tgtEl>
                                          <p:spTgt spid="36"/>
                                        </p:tgtEl>
                                      </p:cBhvr>
                                    </p:animEffect>
                                  </p:childTnLst>
                                </p:cTn>
                              </p:par>
                            </p:childTnLst>
                          </p:cTn>
                        </p:par>
                        <p:par>
                          <p:cTn id="31" fill="hold">
                            <p:stCondLst>
                              <p:cond delay="2500"/>
                            </p:stCondLst>
                            <p:childTnLst>
                              <p:par>
                                <p:cTn id="32" presetID="42" presetClass="entr" presetSubtype="0" fill="hold" grpId="0" nodeType="after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fade">
                                      <p:cBhvr>
                                        <p:cTn id="34" dur="500"/>
                                        <p:tgtEl>
                                          <p:spTgt spid="32"/>
                                        </p:tgtEl>
                                      </p:cBhvr>
                                    </p:animEffect>
                                    <p:anim calcmode="lin" valueType="num">
                                      <p:cBhvr>
                                        <p:cTn id="35" dur="500" fill="hold"/>
                                        <p:tgtEl>
                                          <p:spTgt spid="32"/>
                                        </p:tgtEl>
                                        <p:attrNameLst>
                                          <p:attrName>ppt_x</p:attrName>
                                        </p:attrNameLst>
                                      </p:cBhvr>
                                      <p:tavLst>
                                        <p:tav tm="0">
                                          <p:val>
                                            <p:strVal val="#ppt_x"/>
                                          </p:val>
                                        </p:tav>
                                        <p:tav tm="100000">
                                          <p:val>
                                            <p:strVal val="#ppt_x"/>
                                          </p:val>
                                        </p:tav>
                                      </p:tavLst>
                                    </p:anim>
                                    <p:anim calcmode="lin" valueType="num">
                                      <p:cBhvr>
                                        <p:cTn id="36" dur="500" fill="hold"/>
                                        <p:tgtEl>
                                          <p:spTgt spid="32"/>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53" presetClass="entr" presetSubtype="16" fill="hold" grpId="0" nodeType="afterEffect">
                                  <p:stCondLst>
                                    <p:cond delay="0"/>
                                  </p:stCondLst>
                                  <p:childTnLst>
                                    <p:set>
                                      <p:cBhvr>
                                        <p:cTn id="39" dur="1" fill="hold">
                                          <p:stCondLst>
                                            <p:cond delay="0"/>
                                          </p:stCondLst>
                                        </p:cTn>
                                        <p:tgtEl>
                                          <p:spTgt spid="37"/>
                                        </p:tgtEl>
                                        <p:attrNameLst>
                                          <p:attrName>style.visibility</p:attrName>
                                        </p:attrNameLst>
                                      </p:cBhvr>
                                      <p:to>
                                        <p:strVal val="visible"/>
                                      </p:to>
                                    </p:set>
                                    <p:anim calcmode="lin" valueType="num">
                                      <p:cBhvr>
                                        <p:cTn id="40" dur="500" fill="hold"/>
                                        <p:tgtEl>
                                          <p:spTgt spid="37"/>
                                        </p:tgtEl>
                                        <p:attrNameLst>
                                          <p:attrName>ppt_w</p:attrName>
                                        </p:attrNameLst>
                                      </p:cBhvr>
                                      <p:tavLst>
                                        <p:tav tm="0">
                                          <p:val>
                                            <p:fltVal val="0"/>
                                          </p:val>
                                        </p:tav>
                                        <p:tav tm="100000">
                                          <p:val>
                                            <p:strVal val="#ppt_w"/>
                                          </p:val>
                                        </p:tav>
                                      </p:tavLst>
                                    </p:anim>
                                    <p:anim calcmode="lin" valueType="num">
                                      <p:cBhvr>
                                        <p:cTn id="41" dur="500" fill="hold"/>
                                        <p:tgtEl>
                                          <p:spTgt spid="37"/>
                                        </p:tgtEl>
                                        <p:attrNameLst>
                                          <p:attrName>ppt_h</p:attrName>
                                        </p:attrNameLst>
                                      </p:cBhvr>
                                      <p:tavLst>
                                        <p:tav tm="0">
                                          <p:val>
                                            <p:fltVal val="0"/>
                                          </p:val>
                                        </p:tav>
                                        <p:tav tm="100000">
                                          <p:val>
                                            <p:strVal val="#ppt_h"/>
                                          </p:val>
                                        </p:tav>
                                      </p:tavLst>
                                    </p:anim>
                                    <p:animEffect transition="in" filter="fade">
                                      <p:cBhvr>
                                        <p:cTn id="42" dur="500"/>
                                        <p:tgtEl>
                                          <p:spTgt spid="37"/>
                                        </p:tgtEl>
                                      </p:cBhvr>
                                    </p:animEffect>
                                  </p:childTnLst>
                                </p:cTn>
                              </p:par>
                            </p:childTnLst>
                          </p:cTn>
                        </p:par>
                        <p:par>
                          <p:cTn id="43" fill="hold">
                            <p:stCondLst>
                              <p:cond delay="3500"/>
                            </p:stCondLst>
                            <p:childTnLst>
                              <p:par>
                                <p:cTn id="44" presetID="42" presetClass="entr" presetSubtype="0" fill="hold" grpId="0" nodeType="after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fade">
                                      <p:cBhvr>
                                        <p:cTn id="46" dur="500"/>
                                        <p:tgtEl>
                                          <p:spTgt spid="33"/>
                                        </p:tgtEl>
                                      </p:cBhvr>
                                    </p:animEffect>
                                    <p:anim calcmode="lin" valueType="num">
                                      <p:cBhvr>
                                        <p:cTn id="47" dur="500" fill="hold"/>
                                        <p:tgtEl>
                                          <p:spTgt spid="33"/>
                                        </p:tgtEl>
                                        <p:attrNameLst>
                                          <p:attrName>ppt_x</p:attrName>
                                        </p:attrNameLst>
                                      </p:cBhvr>
                                      <p:tavLst>
                                        <p:tav tm="0">
                                          <p:val>
                                            <p:strVal val="#ppt_x"/>
                                          </p:val>
                                        </p:tav>
                                        <p:tav tm="100000">
                                          <p:val>
                                            <p:strVal val="#ppt_x"/>
                                          </p:val>
                                        </p:tav>
                                      </p:tavLst>
                                    </p:anim>
                                    <p:anim calcmode="lin" valueType="num">
                                      <p:cBhvr>
                                        <p:cTn id="48" dur="500" fill="hold"/>
                                        <p:tgtEl>
                                          <p:spTgt spid="33"/>
                                        </p:tgtEl>
                                        <p:attrNameLst>
                                          <p:attrName>ppt_y</p:attrName>
                                        </p:attrNameLst>
                                      </p:cBhvr>
                                      <p:tavLst>
                                        <p:tav tm="0">
                                          <p:val>
                                            <p:strVal val="#ppt_y+.1"/>
                                          </p:val>
                                        </p:tav>
                                        <p:tav tm="100000">
                                          <p:val>
                                            <p:strVal val="#ppt_y"/>
                                          </p:val>
                                        </p:tav>
                                      </p:tavLst>
                                    </p:anim>
                                  </p:childTnLst>
                                </p:cTn>
                              </p:par>
                            </p:childTnLst>
                          </p:cTn>
                        </p:par>
                        <p:par>
                          <p:cTn id="49" fill="hold">
                            <p:stCondLst>
                              <p:cond delay="4000"/>
                            </p:stCondLst>
                            <p:childTnLst>
                              <p:par>
                                <p:cTn id="50" presetID="53" presetClass="entr" presetSubtype="16"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 calcmode="lin" valueType="num">
                                      <p:cBhvr>
                                        <p:cTn id="52" dur="500" fill="hold"/>
                                        <p:tgtEl>
                                          <p:spTgt spid="42"/>
                                        </p:tgtEl>
                                        <p:attrNameLst>
                                          <p:attrName>ppt_w</p:attrName>
                                        </p:attrNameLst>
                                      </p:cBhvr>
                                      <p:tavLst>
                                        <p:tav tm="0">
                                          <p:val>
                                            <p:fltVal val="0"/>
                                          </p:val>
                                        </p:tav>
                                        <p:tav tm="100000">
                                          <p:val>
                                            <p:strVal val="#ppt_w"/>
                                          </p:val>
                                        </p:tav>
                                      </p:tavLst>
                                    </p:anim>
                                    <p:anim calcmode="lin" valueType="num">
                                      <p:cBhvr>
                                        <p:cTn id="53" dur="500" fill="hold"/>
                                        <p:tgtEl>
                                          <p:spTgt spid="42"/>
                                        </p:tgtEl>
                                        <p:attrNameLst>
                                          <p:attrName>ppt_h</p:attrName>
                                        </p:attrNameLst>
                                      </p:cBhvr>
                                      <p:tavLst>
                                        <p:tav tm="0">
                                          <p:val>
                                            <p:fltVal val="0"/>
                                          </p:val>
                                        </p:tav>
                                        <p:tav tm="100000">
                                          <p:val>
                                            <p:strVal val="#ppt_h"/>
                                          </p:val>
                                        </p:tav>
                                      </p:tavLst>
                                    </p:anim>
                                    <p:animEffect transition="in" filter="fade">
                                      <p:cBhvr>
                                        <p:cTn id="54" dur="500"/>
                                        <p:tgtEl>
                                          <p:spTgt spid="42"/>
                                        </p:tgtEl>
                                      </p:cBhvr>
                                    </p:animEffect>
                                  </p:childTnLst>
                                </p:cTn>
                              </p:par>
                            </p:childTnLst>
                          </p:cTn>
                        </p:par>
                        <p:par>
                          <p:cTn id="55" fill="hold">
                            <p:stCondLst>
                              <p:cond delay="4500"/>
                            </p:stCondLst>
                            <p:childTnLst>
                              <p:par>
                                <p:cTn id="56" presetID="42" presetClass="entr" presetSubtype="0"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fade">
                                      <p:cBhvr>
                                        <p:cTn id="58" dur="500"/>
                                        <p:tgtEl>
                                          <p:spTgt spid="34"/>
                                        </p:tgtEl>
                                      </p:cBhvr>
                                    </p:animEffect>
                                    <p:anim calcmode="lin" valueType="num">
                                      <p:cBhvr>
                                        <p:cTn id="59" dur="500" fill="hold"/>
                                        <p:tgtEl>
                                          <p:spTgt spid="34"/>
                                        </p:tgtEl>
                                        <p:attrNameLst>
                                          <p:attrName>ppt_x</p:attrName>
                                        </p:attrNameLst>
                                      </p:cBhvr>
                                      <p:tavLst>
                                        <p:tav tm="0">
                                          <p:val>
                                            <p:strVal val="#ppt_x"/>
                                          </p:val>
                                        </p:tav>
                                        <p:tav tm="100000">
                                          <p:val>
                                            <p:strVal val="#ppt_x"/>
                                          </p:val>
                                        </p:tav>
                                      </p:tavLst>
                                    </p:anim>
                                    <p:anim calcmode="lin" valueType="num">
                                      <p:cBhvr>
                                        <p:cTn id="60" dur="500" fill="hold"/>
                                        <p:tgtEl>
                                          <p:spTgt spid="34"/>
                                        </p:tgtEl>
                                        <p:attrNameLst>
                                          <p:attrName>ppt_y</p:attrName>
                                        </p:attrNameLst>
                                      </p:cBhvr>
                                      <p:tavLst>
                                        <p:tav tm="0">
                                          <p:val>
                                            <p:strVal val="#ppt_y+.1"/>
                                          </p:val>
                                        </p:tav>
                                        <p:tav tm="100000">
                                          <p:val>
                                            <p:strVal val="#ppt_y"/>
                                          </p:val>
                                        </p:tav>
                                      </p:tavLst>
                                    </p:anim>
                                  </p:childTnLst>
                                </p:cTn>
                              </p:par>
                            </p:childTnLst>
                          </p:cTn>
                        </p:par>
                        <p:par>
                          <p:cTn id="61" fill="hold">
                            <p:stCondLst>
                              <p:cond delay="5000"/>
                            </p:stCondLst>
                            <p:childTnLst>
                              <p:par>
                                <p:cTn id="62" presetID="53" presetClass="entr" presetSubtype="16" fill="hold" grpId="0" nodeType="afterEffect">
                                  <p:stCondLst>
                                    <p:cond delay="0"/>
                                  </p:stCondLst>
                                  <p:childTnLst>
                                    <p:set>
                                      <p:cBhvr>
                                        <p:cTn id="63" dur="1" fill="hold">
                                          <p:stCondLst>
                                            <p:cond delay="0"/>
                                          </p:stCondLst>
                                        </p:cTn>
                                        <p:tgtEl>
                                          <p:spTgt spid="38"/>
                                        </p:tgtEl>
                                        <p:attrNameLst>
                                          <p:attrName>style.visibility</p:attrName>
                                        </p:attrNameLst>
                                      </p:cBhvr>
                                      <p:to>
                                        <p:strVal val="visible"/>
                                      </p:to>
                                    </p:set>
                                    <p:anim calcmode="lin" valueType="num">
                                      <p:cBhvr>
                                        <p:cTn id="64" dur="500" fill="hold"/>
                                        <p:tgtEl>
                                          <p:spTgt spid="38"/>
                                        </p:tgtEl>
                                        <p:attrNameLst>
                                          <p:attrName>ppt_w</p:attrName>
                                        </p:attrNameLst>
                                      </p:cBhvr>
                                      <p:tavLst>
                                        <p:tav tm="0">
                                          <p:val>
                                            <p:fltVal val="0"/>
                                          </p:val>
                                        </p:tav>
                                        <p:tav tm="100000">
                                          <p:val>
                                            <p:strVal val="#ppt_w"/>
                                          </p:val>
                                        </p:tav>
                                      </p:tavLst>
                                    </p:anim>
                                    <p:anim calcmode="lin" valueType="num">
                                      <p:cBhvr>
                                        <p:cTn id="65" dur="500" fill="hold"/>
                                        <p:tgtEl>
                                          <p:spTgt spid="38"/>
                                        </p:tgtEl>
                                        <p:attrNameLst>
                                          <p:attrName>ppt_h</p:attrName>
                                        </p:attrNameLst>
                                      </p:cBhvr>
                                      <p:tavLst>
                                        <p:tav tm="0">
                                          <p:val>
                                            <p:fltVal val="0"/>
                                          </p:val>
                                        </p:tav>
                                        <p:tav tm="100000">
                                          <p:val>
                                            <p:strVal val="#ppt_h"/>
                                          </p:val>
                                        </p:tav>
                                      </p:tavLst>
                                    </p:anim>
                                    <p:animEffect transition="in" filter="fade">
                                      <p:cBhvr>
                                        <p:cTn id="66" dur="500"/>
                                        <p:tgtEl>
                                          <p:spTgt spid="38"/>
                                        </p:tgtEl>
                                      </p:cBhvr>
                                    </p:animEffect>
                                  </p:childTnLst>
                                </p:cTn>
                              </p:par>
                            </p:childTnLst>
                          </p:cTn>
                        </p:par>
                        <p:par>
                          <p:cTn id="67" fill="hold">
                            <p:stCondLst>
                              <p:cond delay="5500"/>
                            </p:stCondLst>
                            <p:childTnLst>
                              <p:par>
                                <p:cTn id="68" presetID="42" presetClass="entr" presetSubtype="0" fill="hold" grpId="0" nodeType="afterEffect">
                                  <p:stCondLst>
                                    <p:cond delay="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500"/>
                                        <p:tgtEl>
                                          <p:spTgt spid="35"/>
                                        </p:tgtEl>
                                      </p:cBhvr>
                                    </p:animEffect>
                                    <p:anim calcmode="lin" valueType="num">
                                      <p:cBhvr>
                                        <p:cTn id="71" dur="500" fill="hold"/>
                                        <p:tgtEl>
                                          <p:spTgt spid="35"/>
                                        </p:tgtEl>
                                        <p:attrNameLst>
                                          <p:attrName>ppt_x</p:attrName>
                                        </p:attrNameLst>
                                      </p:cBhvr>
                                      <p:tavLst>
                                        <p:tav tm="0">
                                          <p:val>
                                            <p:strVal val="#ppt_x"/>
                                          </p:val>
                                        </p:tav>
                                        <p:tav tm="100000">
                                          <p:val>
                                            <p:strVal val="#ppt_x"/>
                                          </p:val>
                                        </p:tav>
                                      </p:tavLst>
                                    </p:anim>
                                    <p:anim calcmode="lin" valueType="num">
                                      <p:cBhvr>
                                        <p:cTn id="72" dur="500" fill="hold"/>
                                        <p:tgtEl>
                                          <p:spTgt spid="35"/>
                                        </p:tgtEl>
                                        <p:attrNameLst>
                                          <p:attrName>ppt_y</p:attrName>
                                        </p:attrNameLst>
                                      </p:cBhvr>
                                      <p:tavLst>
                                        <p:tav tm="0">
                                          <p:val>
                                            <p:strVal val="#ppt_y+.1"/>
                                          </p:val>
                                        </p:tav>
                                        <p:tav tm="100000">
                                          <p:val>
                                            <p:strVal val="#ppt_y"/>
                                          </p:val>
                                        </p:tav>
                                      </p:tavLst>
                                    </p:anim>
                                  </p:childTnLst>
                                </p:cTn>
                              </p:par>
                            </p:childTnLst>
                          </p:cTn>
                        </p:par>
                        <p:par>
                          <p:cTn id="73" fill="hold">
                            <p:stCondLst>
                              <p:cond delay="6000"/>
                            </p:stCondLst>
                            <p:childTnLst>
                              <p:par>
                                <p:cTn id="74" presetID="53" presetClass="entr" presetSubtype="16" fill="hold" grpId="0" nodeType="afterEffect">
                                  <p:stCondLst>
                                    <p:cond delay="0"/>
                                  </p:stCondLst>
                                  <p:childTnLst>
                                    <p:set>
                                      <p:cBhvr>
                                        <p:cTn id="75" dur="1" fill="hold">
                                          <p:stCondLst>
                                            <p:cond delay="0"/>
                                          </p:stCondLst>
                                        </p:cTn>
                                        <p:tgtEl>
                                          <p:spTgt spid="39"/>
                                        </p:tgtEl>
                                        <p:attrNameLst>
                                          <p:attrName>style.visibility</p:attrName>
                                        </p:attrNameLst>
                                      </p:cBhvr>
                                      <p:to>
                                        <p:strVal val="visible"/>
                                      </p:to>
                                    </p:set>
                                    <p:anim calcmode="lin" valueType="num">
                                      <p:cBhvr>
                                        <p:cTn id="76" dur="500" fill="hold"/>
                                        <p:tgtEl>
                                          <p:spTgt spid="39"/>
                                        </p:tgtEl>
                                        <p:attrNameLst>
                                          <p:attrName>ppt_w</p:attrName>
                                        </p:attrNameLst>
                                      </p:cBhvr>
                                      <p:tavLst>
                                        <p:tav tm="0">
                                          <p:val>
                                            <p:fltVal val="0"/>
                                          </p:val>
                                        </p:tav>
                                        <p:tav tm="100000">
                                          <p:val>
                                            <p:strVal val="#ppt_w"/>
                                          </p:val>
                                        </p:tav>
                                      </p:tavLst>
                                    </p:anim>
                                    <p:anim calcmode="lin" valueType="num">
                                      <p:cBhvr>
                                        <p:cTn id="77" dur="500" fill="hold"/>
                                        <p:tgtEl>
                                          <p:spTgt spid="39"/>
                                        </p:tgtEl>
                                        <p:attrNameLst>
                                          <p:attrName>ppt_h</p:attrName>
                                        </p:attrNameLst>
                                      </p:cBhvr>
                                      <p:tavLst>
                                        <p:tav tm="0">
                                          <p:val>
                                            <p:fltVal val="0"/>
                                          </p:val>
                                        </p:tav>
                                        <p:tav tm="100000">
                                          <p:val>
                                            <p:strVal val="#ppt_h"/>
                                          </p:val>
                                        </p:tav>
                                      </p:tavLst>
                                    </p:anim>
                                    <p:animEffect transition="in" filter="fade">
                                      <p:cBhvr>
                                        <p:cTn id="78" dur="500"/>
                                        <p:tgtEl>
                                          <p:spTgt spid="39"/>
                                        </p:tgtEl>
                                      </p:cBhvr>
                                    </p:animEffect>
                                  </p:childTnLst>
                                </p:cTn>
                              </p:par>
                            </p:childTnLst>
                          </p:cTn>
                        </p:par>
                        <p:par>
                          <p:cTn id="79" fill="hold">
                            <p:stCondLst>
                              <p:cond delay="6500"/>
                            </p:stCondLst>
                            <p:childTnLst>
                              <p:par>
                                <p:cTn id="80" presetID="16" presetClass="entr" presetSubtype="21" fill="hold" grpId="0" nodeType="afterEffect">
                                  <p:stCondLst>
                                    <p:cond delay="0"/>
                                  </p:stCondLst>
                                  <p:childTnLst>
                                    <p:set>
                                      <p:cBhvr>
                                        <p:cTn id="81" dur="1" fill="hold">
                                          <p:stCondLst>
                                            <p:cond delay="0"/>
                                          </p:stCondLst>
                                        </p:cTn>
                                        <p:tgtEl>
                                          <p:spTgt spid="22"/>
                                        </p:tgtEl>
                                        <p:attrNameLst>
                                          <p:attrName>style.visibility</p:attrName>
                                        </p:attrNameLst>
                                      </p:cBhvr>
                                      <p:to>
                                        <p:strVal val="visible"/>
                                      </p:to>
                                    </p:set>
                                    <p:animEffect transition="in" filter="barn(inVertical)">
                                      <p:cBhvr>
                                        <p:cTn id="82" dur="500"/>
                                        <p:tgtEl>
                                          <p:spTgt spid="22"/>
                                        </p:tgtEl>
                                      </p:cBhvr>
                                    </p:animEffect>
                                  </p:childTnLst>
                                </p:cTn>
                              </p:par>
                            </p:childTnLst>
                          </p:cTn>
                        </p:par>
                        <p:par>
                          <p:cTn id="83" fill="hold">
                            <p:stCondLst>
                              <p:cond delay="7000"/>
                            </p:stCondLst>
                            <p:childTnLst>
                              <p:par>
                                <p:cTn id="84" presetID="10" presetClass="entr" presetSubtype="0" fill="hold" grpId="0" nodeType="afterEffect">
                                  <p:stCondLst>
                                    <p:cond delay="0"/>
                                  </p:stCondLst>
                                  <p:childTnLst>
                                    <p:set>
                                      <p:cBhvr>
                                        <p:cTn id="85" dur="1" fill="hold">
                                          <p:stCondLst>
                                            <p:cond delay="0"/>
                                          </p:stCondLst>
                                        </p:cTn>
                                        <p:tgtEl>
                                          <p:spTgt spid="23"/>
                                        </p:tgtEl>
                                        <p:attrNameLst>
                                          <p:attrName>style.visibility</p:attrName>
                                        </p:attrNameLst>
                                      </p:cBhvr>
                                      <p:to>
                                        <p:strVal val="visible"/>
                                      </p:to>
                                    </p:set>
                                    <p:animEffect transition="in" filter="fade">
                                      <p:cBhvr>
                                        <p:cTn id="86" dur="500"/>
                                        <p:tgtEl>
                                          <p:spTgt spid="23"/>
                                        </p:tgtEl>
                                      </p:cBhvr>
                                    </p:animEffect>
                                  </p:childTnLst>
                                </p:cTn>
                              </p:par>
                            </p:childTnLst>
                          </p:cTn>
                        </p:par>
                        <p:par>
                          <p:cTn id="87" fill="hold">
                            <p:stCondLst>
                              <p:cond delay="7500"/>
                            </p:stCondLst>
                            <p:childTnLst>
                              <p:par>
                                <p:cTn id="88" presetID="10" presetClass="entr" presetSubtype="0" fill="hold" grpId="0" nodeType="afterEffect">
                                  <p:stCondLst>
                                    <p:cond delay="0"/>
                                  </p:stCondLst>
                                  <p:childTnLst>
                                    <p:set>
                                      <p:cBhvr>
                                        <p:cTn id="89" dur="1" fill="hold">
                                          <p:stCondLst>
                                            <p:cond delay="0"/>
                                          </p:stCondLst>
                                        </p:cTn>
                                        <p:tgtEl>
                                          <p:spTgt spid="24"/>
                                        </p:tgtEl>
                                        <p:attrNameLst>
                                          <p:attrName>style.visibility</p:attrName>
                                        </p:attrNameLst>
                                      </p:cBhvr>
                                      <p:to>
                                        <p:strVal val="visible"/>
                                      </p:to>
                                    </p:set>
                                    <p:animEffect transition="in" filter="fade">
                                      <p:cBhvr>
                                        <p:cTn id="90" dur="500"/>
                                        <p:tgtEl>
                                          <p:spTgt spid="24"/>
                                        </p:tgtEl>
                                      </p:cBhvr>
                                    </p:animEffect>
                                  </p:childTnLst>
                                </p:cTn>
                              </p:par>
                            </p:childTnLst>
                          </p:cTn>
                        </p:par>
                        <p:par>
                          <p:cTn id="91" fill="hold">
                            <p:stCondLst>
                              <p:cond delay="8000"/>
                            </p:stCondLst>
                            <p:childTnLst>
                              <p:par>
                                <p:cTn id="92" presetID="10" presetClass="entr" presetSubtype="0" fill="hold" grpId="0" nodeType="afterEffect">
                                  <p:stCondLst>
                                    <p:cond delay="0"/>
                                  </p:stCondLst>
                                  <p:childTnLst>
                                    <p:set>
                                      <p:cBhvr>
                                        <p:cTn id="93" dur="1" fill="hold">
                                          <p:stCondLst>
                                            <p:cond delay="0"/>
                                          </p:stCondLst>
                                        </p:cTn>
                                        <p:tgtEl>
                                          <p:spTgt spid="25"/>
                                        </p:tgtEl>
                                        <p:attrNameLst>
                                          <p:attrName>style.visibility</p:attrName>
                                        </p:attrNameLst>
                                      </p:cBhvr>
                                      <p:to>
                                        <p:strVal val="visible"/>
                                      </p:to>
                                    </p:set>
                                    <p:animEffect transition="in" filter="fade">
                                      <p:cBhvr>
                                        <p:cTn id="94" dur="500"/>
                                        <p:tgtEl>
                                          <p:spTgt spid="25"/>
                                        </p:tgtEl>
                                      </p:cBhvr>
                                    </p:animEffect>
                                  </p:childTnLst>
                                </p:cTn>
                              </p:par>
                            </p:childTnLst>
                          </p:cTn>
                        </p:par>
                        <p:par>
                          <p:cTn id="95" fill="hold">
                            <p:stCondLst>
                              <p:cond delay="8500"/>
                            </p:stCondLst>
                            <p:childTnLst>
                              <p:par>
                                <p:cTn id="96" presetID="10" presetClass="entr" presetSubtype="0" fill="hold" grpId="0" nodeType="afterEffect">
                                  <p:stCondLst>
                                    <p:cond delay="0"/>
                                  </p:stCondLst>
                                  <p:childTnLst>
                                    <p:set>
                                      <p:cBhvr>
                                        <p:cTn id="97" dur="1" fill="hold">
                                          <p:stCondLst>
                                            <p:cond delay="0"/>
                                          </p:stCondLst>
                                        </p:cTn>
                                        <p:tgtEl>
                                          <p:spTgt spid="26"/>
                                        </p:tgtEl>
                                        <p:attrNameLst>
                                          <p:attrName>style.visibility</p:attrName>
                                        </p:attrNameLst>
                                      </p:cBhvr>
                                      <p:to>
                                        <p:strVal val="visible"/>
                                      </p:to>
                                    </p:set>
                                    <p:animEffect transition="in" filter="fade">
                                      <p:cBhvr>
                                        <p:cTn id="9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31" grpId="0" animBg="1"/>
      <p:bldP spid="32" grpId="0" animBg="1"/>
      <p:bldP spid="33" grpId="0" animBg="1"/>
      <p:bldP spid="34" grpId="0" animBg="1"/>
      <p:bldP spid="35" grpId="0" animBg="1"/>
      <p:bldP spid="36" grpId="0" animBg="1"/>
      <p:bldP spid="37" grpId="0" animBg="1"/>
      <p:bldP spid="38" grpId="0" animBg="1"/>
      <p:bldP spid="39" grpId="0" animBg="1"/>
      <p:bldP spid="42" grpId="0" animBg="1"/>
      <p:bldP spid="22" grpId="0"/>
      <p:bldP spid="23" grpId="0"/>
      <p:bldP spid="24" grpId="0"/>
      <p:bldP spid="25" grpId="0"/>
      <p:bldP spid="2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等腰三角形 36"/>
          <p:cNvSpPr/>
          <p:nvPr/>
        </p:nvSpPr>
        <p:spPr bwMode="auto">
          <a:xfrm>
            <a:off x="3808234" y="2429404"/>
            <a:ext cx="1520620" cy="1313977"/>
          </a:xfrm>
          <a:custGeom>
            <a:avLst/>
            <a:gdLst/>
            <a:ahLst/>
            <a:cxnLst/>
            <a:rect l="l" t="t" r="r" b="b"/>
            <a:pathLst>
              <a:path w="1095615" h="961048">
                <a:moveTo>
                  <a:pt x="178526" y="0"/>
                </a:moveTo>
                <a:cubicBezTo>
                  <a:pt x="278720" y="82542"/>
                  <a:pt x="407363" y="130592"/>
                  <a:pt x="547229" y="130592"/>
                </a:cubicBezTo>
                <a:cubicBezTo>
                  <a:pt x="686636" y="130592"/>
                  <a:pt x="814895" y="82857"/>
                  <a:pt x="914952" y="810"/>
                </a:cubicBezTo>
                <a:lnTo>
                  <a:pt x="1095615" y="312297"/>
                </a:lnTo>
                <a:cubicBezTo>
                  <a:pt x="871706" y="397439"/>
                  <a:pt x="713331" y="614376"/>
                  <a:pt x="713331" y="868304"/>
                </a:cubicBezTo>
                <a:cubicBezTo>
                  <a:pt x="713331" y="899966"/>
                  <a:pt x="715794" y="931053"/>
                  <a:pt x="722681" y="961048"/>
                </a:cubicBezTo>
                <a:lnTo>
                  <a:pt x="371495" y="961048"/>
                </a:lnTo>
                <a:lnTo>
                  <a:pt x="381327" y="863513"/>
                </a:lnTo>
                <a:cubicBezTo>
                  <a:pt x="381327" y="609939"/>
                  <a:pt x="223393" y="393252"/>
                  <a:pt x="0" y="307803"/>
                </a:cubicBezTo>
                <a:close/>
              </a:path>
            </a:pathLst>
          </a:custGeom>
          <a:solidFill>
            <a:sysClr val="window" lastClr="FFFFFF"/>
          </a:solidFill>
          <a:ln w="3175" cap="flat" cmpd="sng" algn="ctr">
            <a:solidFill>
              <a:sysClr val="window" lastClr="FFFFFF">
                <a:lumMod val="85000"/>
              </a:sysClr>
            </a:solidFill>
            <a:prstDash val="solid"/>
          </a:ln>
          <a:effectLst>
            <a:innerShdw blurRad="114300">
              <a:prstClr val="black"/>
            </a:innerShdw>
          </a:effectLst>
        </p:spPr>
        <p:txBody>
          <a:bodyPr anchor="ctr"/>
          <a:lstStyle/>
          <a:p>
            <a:pPr algn="ctr" fontAlgn="auto">
              <a:spcBef>
                <a:spcPts val="0"/>
              </a:spcBef>
              <a:spcAft>
                <a:spcPts val="0"/>
              </a:spcAft>
              <a:defRPr/>
            </a:pPr>
            <a:endParaRPr lang="zh-CN" altLang="en-US" kern="0">
              <a:solidFill>
                <a:prstClr val="white"/>
              </a:solidFill>
              <a:latin typeface="Calibri"/>
              <a:ea typeface="宋体"/>
            </a:endParaRPr>
          </a:p>
        </p:txBody>
      </p:sp>
      <p:grpSp>
        <p:nvGrpSpPr>
          <p:cNvPr id="2" name="组合 1"/>
          <p:cNvGrpSpPr/>
          <p:nvPr/>
        </p:nvGrpSpPr>
        <p:grpSpPr>
          <a:xfrm>
            <a:off x="3252793" y="480568"/>
            <a:ext cx="2629405" cy="2375142"/>
            <a:chOff x="3252792" y="766318"/>
            <a:chExt cx="2629405" cy="2375142"/>
          </a:xfrm>
        </p:grpSpPr>
        <p:sp>
          <p:nvSpPr>
            <p:cNvPr id="37" name="椭圆 5"/>
            <p:cNvSpPr/>
            <p:nvPr/>
          </p:nvSpPr>
          <p:spPr bwMode="auto">
            <a:xfrm>
              <a:off x="3252792" y="766318"/>
              <a:ext cx="2629405" cy="2375142"/>
            </a:xfrm>
            <a:custGeom>
              <a:avLst/>
              <a:gdLst/>
              <a:ahLst/>
              <a:cxnLst/>
              <a:rect l="l" t="t" r="r" b="b"/>
              <a:pathLst>
                <a:path w="2532508" h="2287660">
                  <a:moveTo>
                    <a:pt x="1266254" y="0"/>
                  </a:moveTo>
                  <a:cubicBezTo>
                    <a:pt x="1965587" y="0"/>
                    <a:pt x="2532508" y="566921"/>
                    <a:pt x="2532508" y="1266254"/>
                  </a:cubicBezTo>
                  <a:cubicBezTo>
                    <a:pt x="2532508" y="1686211"/>
                    <a:pt x="2328070" y="2058418"/>
                    <a:pt x="2012465" y="2287660"/>
                  </a:cubicBezTo>
                  <a:lnTo>
                    <a:pt x="1774621" y="1877585"/>
                  </a:lnTo>
                  <a:cubicBezTo>
                    <a:pt x="1952954" y="1733884"/>
                    <a:pt x="2064978" y="1513151"/>
                    <a:pt x="2064978" y="1266254"/>
                  </a:cubicBezTo>
                  <a:cubicBezTo>
                    <a:pt x="2064978" y="825131"/>
                    <a:pt x="1707377" y="467530"/>
                    <a:pt x="1266254" y="467530"/>
                  </a:cubicBezTo>
                  <a:cubicBezTo>
                    <a:pt x="825131" y="467530"/>
                    <a:pt x="467530" y="825131"/>
                    <a:pt x="467530" y="1266254"/>
                  </a:cubicBezTo>
                  <a:cubicBezTo>
                    <a:pt x="467530" y="1513151"/>
                    <a:pt x="579554" y="1733884"/>
                    <a:pt x="757887" y="1877585"/>
                  </a:cubicBezTo>
                  <a:lnTo>
                    <a:pt x="520044" y="2287660"/>
                  </a:lnTo>
                  <a:cubicBezTo>
                    <a:pt x="204439" y="2058418"/>
                    <a:pt x="0" y="1686211"/>
                    <a:pt x="0" y="1266254"/>
                  </a:cubicBezTo>
                  <a:cubicBezTo>
                    <a:pt x="0" y="566921"/>
                    <a:pt x="566921" y="0"/>
                    <a:pt x="1266254" y="0"/>
                  </a:cubicBezTo>
                  <a:close/>
                </a:path>
              </a:pathLst>
            </a:custGeom>
            <a:solidFill>
              <a:srgbClr val="486877"/>
            </a:solidFill>
            <a:ln w="25400" cap="flat" cmpd="sng" algn="ctr">
              <a:noFill/>
              <a:prstDash val="solid"/>
            </a:ln>
            <a:effectLst>
              <a:outerShdw blurRad="50800" dist="38100" dir="2700000" algn="tl" rotWithShape="0">
                <a:prstClr val="black">
                  <a:alpha val="40000"/>
                </a:prstClr>
              </a:outerShdw>
            </a:effectLst>
          </p:spPr>
          <p:txBody>
            <a:bodyPr anchor="ctr"/>
            <a:lstStyle/>
            <a:p>
              <a:pPr algn="ctr" fontAlgn="auto">
                <a:spcBef>
                  <a:spcPts val="0"/>
                </a:spcBef>
                <a:spcAft>
                  <a:spcPts val="0"/>
                </a:spcAft>
                <a:defRPr/>
              </a:pPr>
              <a:endParaRPr lang="zh-CN" altLang="en-US" kern="0">
                <a:solidFill>
                  <a:prstClr val="white"/>
                </a:solidFill>
                <a:latin typeface="Calibri"/>
                <a:ea typeface="宋体"/>
              </a:endParaRPr>
            </a:p>
          </p:txBody>
        </p:sp>
        <p:sp>
          <p:nvSpPr>
            <p:cNvPr id="39" name="TextBox 48"/>
            <p:cNvSpPr txBox="1">
              <a:spLocks noChangeArrowheads="1"/>
            </p:cNvSpPr>
            <p:nvPr/>
          </p:nvSpPr>
          <p:spPr bwMode="auto">
            <a:xfrm rot="18671010">
              <a:off x="5252988" y="2182789"/>
              <a:ext cx="80166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r>
                <a:rPr lang="en-US" altLang="zh-CN" sz="2200" dirty="0">
                  <a:solidFill>
                    <a:srgbClr val="FFFFFF"/>
                  </a:solidFill>
                  <a:latin typeface="Algerian" pitchFamily="82" charset="0"/>
                </a:rPr>
                <a:t>01</a:t>
              </a:r>
              <a:endParaRPr lang="zh-CN" altLang="en-US" sz="2200" dirty="0">
                <a:solidFill>
                  <a:srgbClr val="FFFFFF"/>
                </a:solidFill>
                <a:latin typeface="Algerian" pitchFamily="82" charset="0"/>
              </a:endParaRPr>
            </a:p>
          </p:txBody>
        </p:sp>
        <p:sp>
          <p:nvSpPr>
            <p:cNvPr id="44" name="椭圆 22"/>
            <p:cNvSpPr/>
            <p:nvPr/>
          </p:nvSpPr>
          <p:spPr bwMode="auto">
            <a:xfrm>
              <a:off x="4243958" y="1436230"/>
              <a:ext cx="647073" cy="645551"/>
            </a:xfrm>
            <a:custGeom>
              <a:avLst/>
              <a:gdLst/>
              <a:ahLst/>
              <a:cxnLst/>
              <a:rect l="l" t="t" r="r" b="b"/>
              <a:pathLst>
                <a:path w="896114" h="896114">
                  <a:moveTo>
                    <a:pt x="331065" y="214073"/>
                  </a:moveTo>
                  <a:lnTo>
                    <a:pt x="331065" y="331065"/>
                  </a:lnTo>
                  <a:lnTo>
                    <a:pt x="214073" y="331065"/>
                  </a:lnTo>
                  <a:lnTo>
                    <a:pt x="214073" y="565048"/>
                  </a:lnTo>
                  <a:lnTo>
                    <a:pt x="331065" y="565048"/>
                  </a:lnTo>
                  <a:lnTo>
                    <a:pt x="331065" y="682040"/>
                  </a:lnTo>
                  <a:lnTo>
                    <a:pt x="565048" y="682040"/>
                  </a:lnTo>
                  <a:lnTo>
                    <a:pt x="565048" y="565048"/>
                  </a:lnTo>
                  <a:lnTo>
                    <a:pt x="682040" y="565048"/>
                  </a:lnTo>
                  <a:lnTo>
                    <a:pt x="682040" y="331065"/>
                  </a:lnTo>
                  <a:lnTo>
                    <a:pt x="565048" y="331065"/>
                  </a:lnTo>
                  <a:lnTo>
                    <a:pt x="565048" y="214073"/>
                  </a:lnTo>
                  <a:close/>
                  <a:moveTo>
                    <a:pt x="448057" y="0"/>
                  </a:moveTo>
                  <a:cubicBezTo>
                    <a:pt x="695512" y="0"/>
                    <a:pt x="896114" y="200602"/>
                    <a:pt x="896114" y="448057"/>
                  </a:cubicBezTo>
                  <a:cubicBezTo>
                    <a:pt x="896114" y="695512"/>
                    <a:pt x="695512" y="896114"/>
                    <a:pt x="448057" y="896114"/>
                  </a:cubicBezTo>
                  <a:cubicBezTo>
                    <a:pt x="200602" y="896114"/>
                    <a:pt x="0" y="695512"/>
                    <a:pt x="0" y="448057"/>
                  </a:cubicBezTo>
                  <a:cubicBezTo>
                    <a:pt x="0" y="200602"/>
                    <a:pt x="200602" y="0"/>
                    <a:pt x="448057" y="0"/>
                  </a:cubicBezTo>
                  <a:close/>
                </a:path>
              </a:pathLst>
            </a:custGeom>
            <a:pattFill prst="dkHorz">
              <a:fgClr>
                <a:srgbClr val="57646D"/>
              </a:fgClr>
              <a:bgClr>
                <a:sysClr val="window" lastClr="FFFFFF"/>
              </a:bgClr>
            </a:pattFill>
            <a:ln w="3175" cap="flat" cmpd="sng" algn="ctr">
              <a:solidFill>
                <a:srgbClr val="57646D"/>
              </a:solidFill>
              <a:prstDash val="solid"/>
            </a:ln>
            <a:effectLst/>
          </p:spPr>
          <p:txBody>
            <a:bodyPr anchor="ctr"/>
            <a:lstStyle/>
            <a:p>
              <a:pPr algn="ctr" fontAlgn="auto">
                <a:spcBef>
                  <a:spcPts val="0"/>
                </a:spcBef>
                <a:spcAft>
                  <a:spcPts val="0"/>
                </a:spcAft>
                <a:defRPr/>
              </a:pPr>
              <a:endParaRPr lang="zh-CN" altLang="en-US" kern="0">
                <a:solidFill>
                  <a:prstClr val="white"/>
                </a:solidFill>
                <a:latin typeface="Calibri"/>
                <a:ea typeface="宋体"/>
              </a:endParaRPr>
            </a:p>
          </p:txBody>
        </p:sp>
        <p:sp>
          <p:nvSpPr>
            <p:cNvPr id="52" name="矩形 61"/>
            <p:cNvSpPr>
              <a:spLocks noChangeArrowheads="1"/>
            </p:cNvSpPr>
            <p:nvPr/>
          </p:nvSpPr>
          <p:spPr bwMode="auto">
            <a:xfrm>
              <a:off x="3886218" y="2218374"/>
              <a:ext cx="139653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r>
                <a:rPr lang="zh-CN" altLang="en-US" sz="1600" b="1" dirty="0">
                  <a:solidFill>
                    <a:srgbClr val="595959"/>
                  </a:solidFill>
                  <a:latin typeface="Batang" pitchFamily="18" charset="-127"/>
                  <a:ea typeface="Batang" pitchFamily="18" charset="-127"/>
                </a:rPr>
                <a:t>添加文字信息</a:t>
              </a:r>
            </a:p>
          </p:txBody>
        </p:sp>
      </p:grpSp>
      <p:grpSp>
        <p:nvGrpSpPr>
          <p:cNvPr id="6" name="组合 5"/>
          <p:cNvGrpSpPr/>
          <p:nvPr/>
        </p:nvGrpSpPr>
        <p:grpSpPr>
          <a:xfrm>
            <a:off x="2209862" y="2302686"/>
            <a:ext cx="2375142" cy="2707400"/>
            <a:chOff x="2209862" y="2588436"/>
            <a:chExt cx="2375142" cy="2707400"/>
          </a:xfrm>
        </p:grpSpPr>
        <p:sp>
          <p:nvSpPr>
            <p:cNvPr id="43" name="任意多边形 42"/>
            <p:cNvSpPr/>
            <p:nvPr/>
          </p:nvSpPr>
          <p:spPr bwMode="auto">
            <a:xfrm>
              <a:off x="3088360" y="3403335"/>
              <a:ext cx="808463" cy="397379"/>
            </a:xfrm>
            <a:custGeom>
              <a:avLst/>
              <a:gdLst>
                <a:gd name="connsiteX0" fmla="*/ 0 w 659607"/>
                <a:gd name="connsiteY0" fmla="*/ 323850 h 323850"/>
                <a:gd name="connsiteX1" fmla="*/ 266700 w 659607"/>
                <a:gd name="connsiteY1" fmla="*/ 159544 h 323850"/>
                <a:gd name="connsiteX2" fmla="*/ 307182 w 659607"/>
                <a:gd name="connsiteY2" fmla="*/ 219075 h 323850"/>
                <a:gd name="connsiteX3" fmla="*/ 659607 w 659607"/>
                <a:gd name="connsiteY3" fmla="*/ 0 h 323850"/>
                <a:gd name="connsiteX0" fmla="*/ 0 w 683419"/>
                <a:gd name="connsiteY0" fmla="*/ 335756 h 335756"/>
                <a:gd name="connsiteX1" fmla="*/ 290512 w 683419"/>
                <a:gd name="connsiteY1" fmla="*/ 159544 h 335756"/>
                <a:gd name="connsiteX2" fmla="*/ 330994 w 683419"/>
                <a:gd name="connsiteY2" fmla="*/ 219075 h 335756"/>
                <a:gd name="connsiteX3" fmla="*/ 683419 w 683419"/>
                <a:gd name="connsiteY3" fmla="*/ 0 h 335756"/>
              </a:gdLst>
              <a:ahLst/>
              <a:cxnLst>
                <a:cxn ang="0">
                  <a:pos x="connsiteX0" y="connsiteY0"/>
                </a:cxn>
                <a:cxn ang="0">
                  <a:pos x="connsiteX1" y="connsiteY1"/>
                </a:cxn>
                <a:cxn ang="0">
                  <a:pos x="connsiteX2" y="connsiteY2"/>
                </a:cxn>
                <a:cxn ang="0">
                  <a:pos x="connsiteX3" y="connsiteY3"/>
                </a:cxn>
              </a:cxnLst>
              <a:rect l="l" t="t" r="r" b="b"/>
              <a:pathLst>
                <a:path w="683419" h="335756">
                  <a:moveTo>
                    <a:pt x="0" y="335756"/>
                  </a:moveTo>
                  <a:lnTo>
                    <a:pt x="290512" y="159544"/>
                  </a:lnTo>
                  <a:lnTo>
                    <a:pt x="330994" y="219075"/>
                  </a:lnTo>
                  <a:lnTo>
                    <a:pt x="683419" y="0"/>
                  </a:lnTo>
                </a:path>
              </a:pathLst>
            </a:custGeom>
            <a:noFill/>
            <a:ln w="22225" cap="flat" cmpd="sng" algn="ctr">
              <a:solidFill>
                <a:srgbClr val="57646D"/>
              </a:solidFill>
              <a:prstDash val="solid"/>
              <a:tailEnd type="stealth" w="sm" len="lg"/>
            </a:ln>
            <a:effectLst/>
          </p:spPr>
          <p:txBody>
            <a:bodyPr anchor="ctr"/>
            <a:lstStyle/>
            <a:p>
              <a:pPr algn="ctr" fontAlgn="auto">
                <a:spcBef>
                  <a:spcPts val="0"/>
                </a:spcBef>
                <a:spcAft>
                  <a:spcPts val="0"/>
                </a:spcAft>
                <a:defRPr/>
              </a:pPr>
              <a:endParaRPr lang="zh-CN" altLang="en-US" kern="0">
                <a:solidFill>
                  <a:prstClr val="black"/>
                </a:solidFill>
                <a:latin typeface="Calibri"/>
                <a:ea typeface="宋体"/>
              </a:endParaRPr>
            </a:p>
          </p:txBody>
        </p:sp>
        <p:grpSp>
          <p:nvGrpSpPr>
            <p:cNvPr id="5" name="组合 4"/>
            <p:cNvGrpSpPr/>
            <p:nvPr/>
          </p:nvGrpSpPr>
          <p:grpSpPr>
            <a:xfrm>
              <a:off x="2209862" y="2588436"/>
              <a:ext cx="2375142" cy="2707400"/>
              <a:chOff x="2209862" y="2588436"/>
              <a:chExt cx="2375142" cy="2707400"/>
            </a:xfrm>
          </p:grpSpPr>
          <p:sp>
            <p:nvSpPr>
              <p:cNvPr id="35" name="椭圆 5"/>
              <p:cNvSpPr/>
              <p:nvPr/>
            </p:nvSpPr>
            <p:spPr bwMode="auto">
              <a:xfrm rot="14398930">
                <a:off x="2082731" y="2793563"/>
                <a:ext cx="2629404" cy="2375142"/>
              </a:xfrm>
              <a:custGeom>
                <a:avLst/>
                <a:gdLst/>
                <a:ahLst/>
                <a:cxnLst/>
                <a:rect l="l" t="t" r="r" b="b"/>
                <a:pathLst>
                  <a:path w="2532508" h="2287660">
                    <a:moveTo>
                      <a:pt x="1266254" y="0"/>
                    </a:moveTo>
                    <a:cubicBezTo>
                      <a:pt x="1965587" y="0"/>
                      <a:pt x="2532508" y="566921"/>
                      <a:pt x="2532508" y="1266254"/>
                    </a:cubicBezTo>
                    <a:cubicBezTo>
                      <a:pt x="2532508" y="1686211"/>
                      <a:pt x="2328070" y="2058418"/>
                      <a:pt x="2012465" y="2287660"/>
                    </a:cubicBezTo>
                    <a:lnTo>
                      <a:pt x="1774621" y="1877585"/>
                    </a:lnTo>
                    <a:cubicBezTo>
                      <a:pt x="1952954" y="1733884"/>
                      <a:pt x="2064978" y="1513151"/>
                      <a:pt x="2064978" y="1266254"/>
                    </a:cubicBezTo>
                    <a:cubicBezTo>
                      <a:pt x="2064978" y="825131"/>
                      <a:pt x="1707377" y="467530"/>
                      <a:pt x="1266254" y="467530"/>
                    </a:cubicBezTo>
                    <a:cubicBezTo>
                      <a:pt x="825131" y="467530"/>
                      <a:pt x="467530" y="825131"/>
                      <a:pt x="467530" y="1266254"/>
                    </a:cubicBezTo>
                    <a:cubicBezTo>
                      <a:pt x="467530" y="1513151"/>
                      <a:pt x="579554" y="1733884"/>
                      <a:pt x="757887" y="1877585"/>
                    </a:cubicBezTo>
                    <a:lnTo>
                      <a:pt x="520044" y="2287660"/>
                    </a:lnTo>
                    <a:cubicBezTo>
                      <a:pt x="204439" y="2058418"/>
                      <a:pt x="0" y="1686211"/>
                      <a:pt x="0" y="1266254"/>
                    </a:cubicBezTo>
                    <a:cubicBezTo>
                      <a:pt x="0" y="566921"/>
                      <a:pt x="566921" y="0"/>
                      <a:pt x="1266254" y="0"/>
                    </a:cubicBezTo>
                    <a:close/>
                  </a:path>
                </a:pathLst>
              </a:custGeom>
              <a:solidFill>
                <a:srgbClr val="486877"/>
              </a:solidFill>
              <a:ln w="25400" cap="flat" cmpd="sng" algn="ctr">
                <a:noFill/>
                <a:prstDash val="solid"/>
              </a:ln>
              <a:effectLst>
                <a:outerShdw blurRad="50800" dist="38100" dir="13500000" algn="br" rotWithShape="0">
                  <a:prstClr val="black">
                    <a:alpha val="40000"/>
                  </a:prstClr>
                </a:outerShdw>
              </a:effectLst>
            </p:spPr>
            <p:txBody>
              <a:bodyPr anchor="ctr"/>
              <a:lstStyle/>
              <a:p>
                <a:pPr algn="ctr" fontAlgn="auto">
                  <a:spcBef>
                    <a:spcPts val="0"/>
                  </a:spcBef>
                  <a:spcAft>
                    <a:spcPts val="0"/>
                  </a:spcAft>
                  <a:defRPr/>
                </a:pPr>
                <a:endParaRPr lang="zh-CN" altLang="en-US" kern="0">
                  <a:solidFill>
                    <a:prstClr val="white"/>
                  </a:solidFill>
                  <a:latin typeface="Calibri"/>
                  <a:ea typeface="宋体"/>
                </a:endParaRPr>
              </a:p>
            </p:txBody>
          </p:sp>
          <p:sp>
            <p:nvSpPr>
              <p:cNvPr id="40" name="TextBox 49"/>
              <p:cNvSpPr txBox="1">
                <a:spLocks noChangeArrowheads="1"/>
              </p:cNvSpPr>
              <p:nvPr/>
            </p:nvSpPr>
            <p:spPr bwMode="auto">
              <a:xfrm>
                <a:off x="3129341" y="2588436"/>
                <a:ext cx="82804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r>
                  <a:rPr lang="en-US" altLang="zh-CN" sz="2200" dirty="0">
                    <a:solidFill>
                      <a:srgbClr val="FFFFFF"/>
                    </a:solidFill>
                    <a:latin typeface="Algerian" pitchFamily="82" charset="0"/>
                  </a:rPr>
                  <a:t>02</a:t>
                </a:r>
                <a:endParaRPr lang="zh-CN" altLang="en-US" sz="2200">
                  <a:solidFill>
                    <a:srgbClr val="FFFFFF"/>
                  </a:solidFill>
                  <a:latin typeface="Algerian" pitchFamily="82" charset="0"/>
                </a:endParaRPr>
              </a:p>
            </p:txBody>
          </p:sp>
          <p:sp>
            <p:nvSpPr>
              <p:cNvPr id="42" name="矩形 6"/>
              <p:cNvSpPr/>
              <p:nvPr/>
            </p:nvSpPr>
            <p:spPr bwMode="auto">
              <a:xfrm>
                <a:off x="3091405" y="3432263"/>
                <a:ext cx="800849" cy="391289"/>
              </a:xfrm>
              <a:custGeom>
                <a:avLst/>
                <a:gdLst/>
                <a:ahLst/>
                <a:cxnLst/>
                <a:rect l="l" t="t" r="r" b="b"/>
                <a:pathLst>
                  <a:path w="677541" h="331433">
                    <a:moveTo>
                      <a:pt x="677541" y="0"/>
                    </a:moveTo>
                    <a:lnTo>
                      <a:pt x="677541" y="331433"/>
                    </a:lnTo>
                    <a:lnTo>
                      <a:pt x="0" y="331433"/>
                    </a:lnTo>
                    <a:lnTo>
                      <a:pt x="260548" y="176506"/>
                    </a:lnTo>
                    <a:lnTo>
                      <a:pt x="301427" y="240450"/>
                    </a:lnTo>
                    <a:close/>
                  </a:path>
                </a:pathLst>
              </a:custGeom>
              <a:pattFill prst="wdUpDiag">
                <a:fgClr>
                  <a:srgbClr val="57646D"/>
                </a:fgClr>
                <a:bgClr>
                  <a:sysClr val="window" lastClr="FFFFFF"/>
                </a:bgClr>
              </a:pattFill>
              <a:ln w="25400" cap="flat" cmpd="sng" algn="ctr">
                <a:noFill/>
                <a:prstDash val="solid"/>
              </a:ln>
              <a:effectLst/>
            </p:spPr>
            <p:txBody>
              <a:bodyPr anchor="ctr"/>
              <a:lstStyle/>
              <a:p>
                <a:pPr algn="ctr" fontAlgn="auto">
                  <a:spcBef>
                    <a:spcPts val="0"/>
                  </a:spcBef>
                  <a:spcAft>
                    <a:spcPts val="0"/>
                  </a:spcAft>
                  <a:defRPr/>
                </a:pPr>
                <a:endParaRPr lang="zh-CN" altLang="en-US" kern="0">
                  <a:solidFill>
                    <a:prstClr val="white"/>
                  </a:solidFill>
                  <a:latin typeface="Calibri"/>
                  <a:ea typeface="宋体"/>
                </a:endParaRPr>
              </a:p>
            </p:txBody>
          </p:sp>
          <p:sp>
            <p:nvSpPr>
              <p:cNvPr id="53" name="矩形 62"/>
              <p:cNvSpPr>
                <a:spLocks noChangeArrowheads="1"/>
              </p:cNvSpPr>
              <p:nvPr/>
            </p:nvSpPr>
            <p:spPr bwMode="auto">
              <a:xfrm>
                <a:off x="2768126" y="3928492"/>
                <a:ext cx="139653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r>
                  <a:rPr lang="zh-CN" altLang="en-US" sz="1600" b="1" dirty="0">
                    <a:solidFill>
                      <a:srgbClr val="595959"/>
                    </a:solidFill>
                    <a:latin typeface="Batang" pitchFamily="18" charset="-127"/>
                    <a:ea typeface="Batang" pitchFamily="18" charset="-127"/>
                  </a:rPr>
                  <a:t>添加文字信息</a:t>
                </a:r>
              </a:p>
            </p:txBody>
          </p:sp>
        </p:grpSp>
      </p:grpSp>
      <p:grpSp>
        <p:nvGrpSpPr>
          <p:cNvPr id="4" name="组合 3"/>
          <p:cNvGrpSpPr/>
          <p:nvPr/>
        </p:nvGrpSpPr>
        <p:grpSpPr>
          <a:xfrm>
            <a:off x="4403056" y="2376114"/>
            <a:ext cx="2525117" cy="2629406"/>
            <a:chOff x="4403055" y="2661864"/>
            <a:chExt cx="2525117" cy="2629406"/>
          </a:xfrm>
        </p:grpSpPr>
        <p:sp>
          <p:nvSpPr>
            <p:cNvPr id="36" name="椭圆 5"/>
            <p:cNvSpPr/>
            <p:nvPr/>
          </p:nvSpPr>
          <p:spPr bwMode="auto">
            <a:xfrm rot="7201070" flipH="1">
              <a:off x="4425898" y="2788996"/>
              <a:ext cx="2629406" cy="2375142"/>
            </a:xfrm>
            <a:custGeom>
              <a:avLst/>
              <a:gdLst/>
              <a:ahLst/>
              <a:cxnLst/>
              <a:rect l="l" t="t" r="r" b="b"/>
              <a:pathLst>
                <a:path w="2532508" h="2287660">
                  <a:moveTo>
                    <a:pt x="1266254" y="0"/>
                  </a:moveTo>
                  <a:cubicBezTo>
                    <a:pt x="1965587" y="0"/>
                    <a:pt x="2532508" y="566921"/>
                    <a:pt x="2532508" y="1266254"/>
                  </a:cubicBezTo>
                  <a:cubicBezTo>
                    <a:pt x="2532508" y="1686211"/>
                    <a:pt x="2328070" y="2058418"/>
                    <a:pt x="2012465" y="2287660"/>
                  </a:cubicBezTo>
                  <a:lnTo>
                    <a:pt x="1774621" y="1877585"/>
                  </a:lnTo>
                  <a:cubicBezTo>
                    <a:pt x="1952954" y="1733884"/>
                    <a:pt x="2064978" y="1513151"/>
                    <a:pt x="2064978" y="1266254"/>
                  </a:cubicBezTo>
                  <a:cubicBezTo>
                    <a:pt x="2064978" y="825131"/>
                    <a:pt x="1707377" y="467530"/>
                    <a:pt x="1266254" y="467530"/>
                  </a:cubicBezTo>
                  <a:cubicBezTo>
                    <a:pt x="825131" y="467530"/>
                    <a:pt x="467530" y="825131"/>
                    <a:pt x="467530" y="1266254"/>
                  </a:cubicBezTo>
                  <a:cubicBezTo>
                    <a:pt x="467530" y="1513151"/>
                    <a:pt x="579554" y="1733884"/>
                    <a:pt x="757887" y="1877585"/>
                  </a:cubicBezTo>
                  <a:lnTo>
                    <a:pt x="520044" y="2287660"/>
                  </a:lnTo>
                  <a:cubicBezTo>
                    <a:pt x="204439" y="2058418"/>
                    <a:pt x="0" y="1686211"/>
                    <a:pt x="0" y="1266254"/>
                  </a:cubicBezTo>
                  <a:cubicBezTo>
                    <a:pt x="0" y="566921"/>
                    <a:pt x="566921" y="0"/>
                    <a:pt x="1266254" y="0"/>
                  </a:cubicBezTo>
                  <a:close/>
                </a:path>
              </a:pathLst>
            </a:custGeom>
            <a:solidFill>
              <a:srgbClr val="486877"/>
            </a:solidFill>
            <a:ln w="25400" cap="flat" cmpd="sng" algn="ctr">
              <a:noFill/>
              <a:prstDash val="solid"/>
            </a:ln>
            <a:effectLst>
              <a:outerShdw blurRad="50800" dist="38100" dir="10800000" algn="r" rotWithShape="0">
                <a:prstClr val="black">
                  <a:alpha val="40000"/>
                </a:prstClr>
              </a:outerShdw>
            </a:effectLst>
          </p:spPr>
          <p:txBody>
            <a:bodyPr anchor="ctr"/>
            <a:lstStyle/>
            <a:p>
              <a:pPr algn="ctr" fontAlgn="auto">
                <a:spcBef>
                  <a:spcPts val="0"/>
                </a:spcBef>
                <a:spcAft>
                  <a:spcPts val="0"/>
                </a:spcAft>
                <a:defRPr/>
              </a:pPr>
              <a:endParaRPr lang="zh-CN" altLang="en-US" kern="0">
                <a:solidFill>
                  <a:prstClr val="white"/>
                </a:solidFill>
                <a:latin typeface="Calibri"/>
                <a:ea typeface="宋体"/>
              </a:endParaRPr>
            </a:p>
          </p:txBody>
        </p:sp>
        <p:grpSp>
          <p:nvGrpSpPr>
            <p:cNvPr id="3" name="组合 2"/>
            <p:cNvGrpSpPr/>
            <p:nvPr/>
          </p:nvGrpSpPr>
          <p:grpSpPr>
            <a:xfrm>
              <a:off x="5334088" y="3392677"/>
              <a:ext cx="575515" cy="441533"/>
              <a:chOff x="5334088" y="3392677"/>
              <a:chExt cx="575515" cy="441533"/>
            </a:xfrm>
          </p:grpSpPr>
          <p:sp>
            <p:nvSpPr>
              <p:cNvPr id="45" name="矩形 44"/>
              <p:cNvSpPr/>
              <p:nvPr/>
            </p:nvSpPr>
            <p:spPr bwMode="auto">
              <a:xfrm>
                <a:off x="5334088" y="3663687"/>
                <a:ext cx="95919" cy="170523"/>
              </a:xfrm>
              <a:prstGeom prst="rect">
                <a:avLst/>
              </a:prstGeom>
              <a:pattFill prst="narVert">
                <a:fgClr>
                  <a:srgbClr val="57646D"/>
                </a:fgClr>
                <a:bgClr>
                  <a:sysClr val="window" lastClr="FFFFFF"/>
                </a:bgClr>
              </a:pattFill>
              <a:ln w="3175" cap="flat" cmpd="sng" algn="ctr">
                <a:solidFill>
                  <a:srgbClr val="57646D"/>
                </a:solidFill>
                <a:prstDash val="solid"/>
              </a:ln>
              <a:effectLst/>
            </p:spPr>
            <p:txBody>
              <a:bodyPr anchor="ctr"/>
              <a:lstStyle/>
              <a:p>
                <a:pPr algn="ctr" fontAlgn="auto">
                  <a:spcBef>
                    <a:spcPts val="0"/>
                  </a:spcBef>
                  <a:spcAft>
                    <a:spcPts val="0"/>
                  </a:spcAft>
                  <a:defRPr/>
                </a:pPr>
                <a:endParaRPr lang="zh-CN" altLang="en-US" kern="0">
                  <a:solidFill>
                    <a:prstClr val="white"/>
                  </a:solidFill>
                  <a:latin typeface="Calibri"/>
                  <a:ea typeface="宋体"/>
                </a:endParaRPr>
              </a:p>
            </p:txBody>
          </p:sp>
          <p:sp>
            <p:nvSpPr>
              <p:cNvPr id="46" name="矩形 45"/>
              <p:cNvSpPr/>
              <p:nvPr/>
            </p:nvSpPr>
            <p:spPr bwMode="auto">
              <a:xfrm>
                <a:off x="5653818" y="3500777"/>
                <a:ext cx="95919" cy="333433"/>
              </a:xfrm>
              <a:prstGeom prst="rect">
                <a:avLst/>
              </a:prstGeom>
              <a:pattFill prst="narVert">
                <a:fgClr>
                  <a:srgbClr val="57646D"/>
                </a:fgClr>
                <a:bgClr>
                  <a:sysClr val="window" lastClr="FFFFFF"/>
                </a:bgClr>
              </a:pattFill>
              <a:ln w="3175" cap="flat" cmpd="sng" algn="ctr">
                <a:solidFill>
                  <a:srgbClr val="57646D"/>
                </a:solidFill>
                <a:prstDash val="solid"/>
              </a:ln>
              <a:effectLst/>
            </p:spPr>
            <p:txBody>
              <a:bodyPr anchor="ctr"/>
              <a:lstStyle/>
              <a:p>
                <a:pPr algn="ctr" fontAlgn="auto">
                  <a:spcBef>
                    <a:spcPts val="0"/>
                  </a:spcBef>
                  <a:spcAft>
                    <a:spcPts val="0"/>
                  </a:spcAft>
                  <a:defRPr/>
                </a:pPr>
                <a:endParaRPr lang="zh-CN" altLang="en-US" kern="0">
                  <a:solidFill>
                    <a:prstClr val="white"/>
                  </a:solidFill>
                  <a:latin typeface="Calibri"/>
                  <a:ea typeface="宋体"/>
                </a:endParaRPr>
              </a:p>
            </p:txBody>
          </p:sp>
          <p:sp>
            <p:nvSpPr>
              <p:cNvPr id="47" name="矩形 46"/>
              <p:cNvSpPr/>
              <p:nvPr/>
            </p:nvSpPr>
            <p:spPr bwMode="auto">
              <a:xfrm>
                <a:off x="5813684" y="3392677"/>
                <a:ext cx="95919" cy="441533"/>
              </a:xfrm>
              <a:prstGeom prst="rect">
                <a:avLst/>
              </a:prstGeom>
              <a:pattFill prst="narVert">
                <a:fgClr>
                  <a:srgbClr val="57646D"/>
                </a:fgClr>
                <a:bgClr>
                  <a:sysClr val="window" lastClr="FFFFFF"/>
                </a:bgClr>
              </a:pattFill>
              <a:ln w="3175" cap="flat" cmpd="sng" algn="ctr">
                <a:solidFill>
                  <a:srgbClr val="57646D"/>
                </a:solidFill>
                <a:prstDash val="solid"/>
              </a:ln>
              <a:effectLst/>
            </p:spPr>
            <p:txBody>
              <a:bodyPr anchor="ctr"/>
              <a:lstStyle/>
              <a:p>
                <a:pPr algn="ctr" fontAlgn="auto">
                  <a:spcBef>
                    <a:spcPts val="0"/>
                  </a:spcBef>
                  <a:spcAft>
                    <a:spcPts val="0"/>
                  </a:spcAft>
                  <a:defRPr/>
                </a:pPr>
                <a:endParaRPr lang="zh-CN" altLang="en-US" kern="0">
                  <a:solidFill>
                    <a:prstClr val="white"/>
                  </a:solidFill>
                  <a:latin typeface="Calibri"/>
                  <a:ea typeface="宋体"/>
                </a:endParaRPr>
              </a:p>
            </p:txBody>
          </p:sp>
          <p:sp>
            <p:nvSpPr>
              <p:cNvPr id="48" name="矩形 47"/>
              <p:cNvSpPr/>
              <p:nvPr/>
            </p:nvSpPr>
            <p:spPr bwMode="auto">
              <a:xfrm>
                <a:off x="5493952" y="3578425"/>
                <a:ext cx="95919" cy="251218"/>
              </a:xfrm>
              <a:prstGeom prst="rect">
                <a:avLst/>
              </a:prstGeom>
              <a:pattFill prst="narVert">
                <a:fgClr>
                  <a:srgbClr val="57646D"/>
                </a:fgClr>
                <a:bgClr>
                  <a:sysClr val="window" lastClr="FFFFFF"/>
                </a:bgClr>
              </a:pattFill>
              <a:ln w="3175" cap="flat" cmpd="sng" algn="ctr">
                <a:solidFill>
                  <a:srgbClr val="57646D"/>
                </a:solidFill>
                <a:prstDash val="solid"/>
              </a:ln>
              <a:effectLst/>
            </p:spPr>
            <p:txBody>
              <a:bodyPr anchor="ctr"/>
              <a:lstStyle/>
              <a:p>
                <a:pPr algn="ctr" fontAlgn="auto">
                  <a:spcBef>
                    <a:spcPts val="0"/>
                  </a:spcBef>
                  <a:spcAft>
                    <a:spcPts val="0"/>
                  </a:spcAft>
                  <a:defRPr/>
                </a:pPr>
                <a:endParaRPr lang="zh-CN" altLang="en-US" kern="0">
                  <a:solidFill>
                    <a:prstClr val="white"/>
                  </a:solidFill>
                  <a:latin typeface="Calibri"/>
                  <a:ea typeface="宋体"/>
                </a:endParaRPr>
              </a:p>
            </p:txBody>
          </p:sp>
        </p:grpSp>
        <p:sp>
          <p:nvSpPr>
            <p:cNvPr id="51" name="TextBox 60"/>
            <p:cNvSpPr txBox="1">
              <a:spLocks noChangeArrowheads="1"/>
            </p:cNvSpPr>
            <p:nvPr/>
          </p:nvSpPr>
          <p:spPr bwMode="auto">
            <a:xfrm rot="4054594">
              <a:off x="4217667" y="4132561"/>
              <a:ext cx="80166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r>
                <a:rPr lang="en-US" altLang="zh-CN" sz="2200" dirty="0">
                  <a:solidFill>
                    <a:srgbClr val="FFFFFF"/>
                  </a:solidFill>
                  <a:latin typeface="Algerian" pitchFamily="82" charset="0"/>
                </a:rPr>
                <a:t>03</a:t>
              </a:r>
              <a:endParaRPr lang="zh-CN" altLang="en-US" sz="2200" dirty="0">
                <a:solidFill>
                  <a:srgbClr val="FFFFFF"/>
                </a:solidFill>
                <a:latin typeface="Algerian" pitchFamily="82" charset="0"/>
              </a:endParaRPr>
            </a:p>
          </p:txBody>
        </p:sp>
        <p:sp>
          <p:nvSpPr>
            <p:cNvPr id="54" name="矩形 63"/>
            <p:cNvSpPr>
              <a:spLocks noChangeArrowheads="1"/>
            </p:cNvSpPr>
            <p:nvPr/>
          </p:nvSpPr>
          <p:spPr bwMode="auto">
            <a:xfrm>
              <a:off x="4955550" y="3976567"/>
              <a:ext cx="139653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r>
                <a:rPr lang="zh-CN" altLang="en-US" sz="1600" b="1" dirty="0">
                  <a:solidFill>
                    <a:srgbClr val="595959"/>
                  </a:solidFill>
                  <a:latin typeface="Batang" pitchFamily="18" charset="-127"/>
                  <a:ea typeface="Batang" pitchFamily="18" charset="-127"/>
                </a:rPr>
                <a:t>添加文字信息</a:t>
              </a:r>
            </a:p>
          </p:txBody>
        </p:sp>
      </p:grpSp>
      <p:cxnSp>
        <p:nvCxnSpPr>
          <p:cNvPr id="55" name="直接连接符 54"/>
          <p:cNvCxnSpPr/>
          <p:nvPr/>
        </p:nvCxnSpPr>
        <p:spPr>
          <a:xfrm>
            <a:off x="1654673" y="1315440"/>
            <a:ext cx="188869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6" name="TextBox 23"/>
          <p:cNvSpPr txBox="1">
            <a:spLocks noChangeArrowheads="1"/>
          </p:cNvSpPr>
          <p:nvPr/>
        </p:nvSpPr>
        <p:spPr bwMode="auto">
          <a:xfrm>
            <a:off x="1458995" y="955078"/>
            <a:ext cx="17113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1600" b="1" dirty="0">
                <a:solidFill>
                  <a:srgbClr val="486877"/>
                </a:solidFill>
                <a:latin typeface="微软雅黑" pitchFamily="34" charset="-122"/>
                <a:ea typeface="微软雅黑" pitchFamily="34" charset="-122"/>
              </a:rPr>
              <a:t>点击添加标题</a:t>
            </a:r>
          </a:p>
        </p:txBody>
      </p:sp>
      <p:sp>
        <p:nvSpPr>
          <p:cNvPr id="57" name="TextBox 24"/>
          <p:cNvSpPr txBox="1">
            <a:spLocks noChangeArrowheads="1"/>
          </p:cNvSpPr>
          <p:nvPr/>
        </p:nvSpPr>
        <p:spPr bwMode="auto">
          <a:xfrm>
            <a:off x="1447883" y="1315441"/>
            <a:ext cx="17113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50000"/>
              </a:lnSpc>
            </a:pPr>
            <a:r>
              <a:rPr lang="zh-CN" altLang="en-US" sz="1200">
                <a:solidFill>
                  <a:srgbClr val="000000"/>
                </a:solidFill>
                <a:latin typeface="微软雅黑" pitchFamily="34" charset="-122"/>
                <a:ea typeface="微软雅黑" pitchFamily="34" charset="-122"/>
              </a:rPr>
              <a:t>点击添加具体说明</a:t>
            </a:r>
            <a:endParaRPr lang="en-US" altLang="zh-CN" sz="1200" dirty="0">
              <a:solidFill>
                <a:srgbClr val="000000"/>
              </a:solidFill>
              <a:latin typeface="微软雅黑" pitchFamily="34" charset="-122"/>
              <a:ea typeface="微软雅黑" pitchFamily="34" charset="-122"/>
            </a:endParaRPr>
          </a:p>
          <a:p>
            <a:pPr algn="ctr" eaLnBrk="1" hangingPunct="1">
              <a:lnSpc>
                <a:spcPct val="150000"/>
              </a:lnSpc>
            </a:pPr>
            <a:r>
              <a:rPr lang="zh-CN" altLang="en-US" sz="1200">
                <a:solidFill>
                  <a:srgbClr val="000000"/>
                </a:solidFill>
                <a:latin typeface="微软雅黑" pitchFamily="34" charset="-122"/>
                <a:ea typeface="微软雅黑" pitchFamily="34" charset="-122"/>
              </a:rPr>
              <a:t>点击添加具体说明</a:t>
            </a:r>
          </a:p>
          <a:p>
            <a:pPr algn="ctr" eaLnBrk="1" hangingPunct="1">
              <a:lnSpc>
                <a:spcPct val="150000"/>
              </a:lnSpc>
            </a:pPr>
            <a:r>
              <a:rPr lang="zh-CN" altLang="en-US" sz="1200">
                <a:solidFill>
                  <a:srgbClr val="000000"/>
                </a:solidFill>
                <a:latin typeface="微软雅黑" pitchFamily="34" charset="-122"/>
                <a:ea typeface="微软雅黑" pitchFamily="34" charset="-122"/>
              </a:rPr>
              <a:t>点击添加具体说明</a:t>
            </a:r>
          </a:p>
        </p:txBody>
      </p:sp>
      <p:cxnSp>
        <p:nvCxnSpPr>
          <p:cNvPr id="58" name="直接连接符 57"/>
          <p:cNvCxnSpPr/>
          <p:nvPr/>
        </p:nvCxnSpPr>
        <p:spPr>
          <a:xfrm>
            <a:off x="838299" y="4003105"/>
            <a:ext cx="163275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9" name="TextBox 23"/>
          <p:cNvSpPr txBox="1">
            <a:spLocks noChangeArrowheads="1"/>
          </p:cNvSpPr>
          <p:nvPr/>
        </p:nvSpPr>
        <p:spPr bwMode="auto">
          <a:xfrm>
            <a:off x="544619" y="3642743"/>
            <a:ext cx="17113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1600" b="1" dirty="0">
                <a:solidFill>
                  <a:srgbClr val="486877"/>
                </a:solidFill>
                <a:latin typeface="微软雅黑" pitchFamily="34" charset="-122"/>
                <a:ea typeface="微软雅黑" pitchFamily="34" charset="-122"/>
              </a:rPr>
              <a:t>点击添加标题</a:t>
            </a:r>
          </a:p>
        </p:txBody>
      </p:sp>
      <p:sp>
        <p:nvSpPr>
          <p:cNvPr id="60" name="TextBox 24"/>
          <p:cNvSpPr txBox="1">
            <a:spLocks noChangeArrowheads="1"/>
          </p:cNvSpPr>
          <p:nvPr/>
        </p:nvSpPr>
        <p:spPr bwMode="auto">
          <a:xfrm>
            <a:off x="533507" y="4003106"/>
            <a:ext cx="17113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50000"/>
              </a:lnSpc>
            </a:pPr>
            <a:r>
              <a:rPr lang="zh-CN" altLang="en-US" sz="1200">
                <a:solidFill>
                  <a:srgbClr val="000000"/>
                </a:solidFill>
                <a:latin typeface="微软雅黑" pitchFamily="34" charset="-122"/>
                <a:ea typeface="微软雅黑" pitchFamily="34" charset="-122"/>
              </a:rPr>
              <a:t>点击添加具体说明</a:t>
            </a:r>
            <a:endParaRPr lang="en-US" altLang="zh-CN" sz="1200" dirty="0">
              <a:solidFill>
                <a:srgbClr val="000000"/>
              </a:solidFill>
              <a:latin typeface="微软雅黑" pitchFamily="34" charset="-122"/>
              <a:ea typeface="微软雅黑" pitchFamily="34" charset="-122"/>
            </a:endParaRPr>
          </a:p>
          <a:p>
            <a:pPr algn="ctr" eaLnBrk="1" hangingPunct="1">
              <a:lnSpc>
                <a:spcPct val="150000"/>
              </a:lnSpc>
            </a:pPr>
            <a:r>
              <a:rPr lang="zh-CN" altLang="en-US" sz="1200">
                <a:solidFill>
                  <a:srgbClr val="000000"/>
                </a:solidFill>
                <a:latin typeface="微软雅黑" pitchFamily="34" charset="-122"/>
                <a:ea typeface="微软雅黑" pitchFamily="34" charset="-122"/>
              </a:rPr>
              <a:t>点击添加具体说明</a:t>
            </a:r>
          </a:p>
          <a:p>
            <a:pPr algn="ctr" eaLnBrk="1" hangingPunct="1">
              <a:lnSpc>
                <a:spcPct val="150000"/>
              </a:lnSpc>
            </a:pPr>
            <a:r>
              <a:rPr lang="zh-CN" altLang="en-US" sz="1200">
                <a:solidFill>
                  <a:srgbClr val="000000"/>
                </a:solidFill>
                <a:latin typeface="微软雅黑" pitchFamily="34" charset="-122"/>
                <a:ea typeface="微软雅黑" pitchFamily="34" charset="-122"/>
              </a:rPr>
              <a:t>点击添加具体说明</a:t>
            </a:r>
          </a:p>
        </p:txBody>
      </p:sp>
      <p:cxnSp>
        <p:nvCxnSpPr>
          <p:cNvPr id="61" name="直接连接符 60"/>
          <p:cNvCxnSpPr/>
          <p:nvPr/>
        </p:nvCxnSpPr>
        <p:spPr>
          <a:xfrm>
            <a:off x="6476950" y="4014183"/>
            <a:ext cx="19049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2" name="TextBox 23"/>
          <p:cNvSpPr txBox="1">
            <a:spLocks noChangeArrowheads="1"/>
          </p:cNvSpPr>
          <p:nvPr/>
        </p:nvSpPr>
        <p:spPr bwMode="auto">
          <a:xfrm>
            <a:off x="6899170" y="3653821"/>
            <a:ext cx="17113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1600" b="1" dirty="0">
                <a:solidFill>
                  <a:srgbClr val="486877"/>
                </a:solidFill>
                <a:latin typeface="微软雅黑" pitchFamily="34" charset="-122"/>
                <a:ea typeface="微软雅黑" pitchFamily="34" charset="-122"/>
              </a:rPr>
              <a:t>点击添加标题</a:t>
            </a:r>
          </a:p>
        </p:txBody>
      </p:sp>
      <p:sp>
        <p:nvSpPr>
          <p:cNvPr id="63" name="TextBox 24"/>
          <p:cNvSpPr txBox="1">
            <a:spLocks noChangeArrowheads="1"/>
          </p:cNvSpPr>
          <p:nvPr/>
        </p:nvSpPr>
        <p:spPr bwMode="auto">
          <a:xfrm>
            <a:off x="6899170" y="4014184"/>
            <a:ext cx="17113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50000"/>
              </a:lnSpc>
            </a:pPr>
            <a:r>
              <a:rPr lang="zh-CN" altLang="en-US" sz="1200" dirty="0">
                <a:solidFill>
                  <a:srgbClr val="000000"/>
                </a:solidFill>
                <a:latin typeface="微软雅黑" pitchFamily="34" charset="-122"/>
                <a:ea typeface="微软雅黑" pitchFamily="34" charset="-122"/>
              </a:rPr>
              <a:t>点击添加具体说明</a:t>
            </a:r>
            <a:endParaRPr lang="en-US" altLang="zh-CN" sz="1200" dirty="0">
              <a:solidFill>
                <a:srgbClr val="000000"/>
              </a:solidFill>
              <a:latin typeface="微软雅黑" pitchFamily="34" charset="-122"/>
              <a:ea typeface="微软雅黑" pitchFamily="34" charset="-122"/>
            </a:endParaRPr>
          </a:p>
          <a:p>
            <a:pPr algn="ctr" eaLnBrk="1" hangingPunct="1">
              <a:lnSpc>
                <a:spcPct val="150000"/>
              </a:lnSpc>
            </a:pPr>
            <a:r>
              <a:rPr lang="zh-CN" altLang="en-US" sz="1200" dirty="0">
                <a:solidFill>
                  <a:srgbClr val="000000"/>
                </a:solidFill>
                <a:latin typeface="微软雅黑" pitchFamily="34" charset="-122"/>
                <a:ea typeface="微软雅黑" pitchFamily="34" charset="-122"/>
              </a:rPr>
              <a:t>点击添加具体说明</a:t>
            </a:r>
          </a:p>
          <a:p>
            <a:pPr algn="ctr" eaLnBrk="1" hangingPunct="1">
              <a:lnSpc>
                <a:spcPct val="150000"/>
              </a:lnSpc>
            </a:pPr>
            <a:r>
              <a:rPr lang="zh-CN" altLang="en-US" sz="1200" dirty="0">
                <a:solidFill>
                  <a:srgbClr val="000000"/>
                </a:solidFill>
                <a:latin typeface="微软雅黑" pitchFamily="34" charset="-122"/>
                <a:ea typeface="微软雅黑" pitchFamily="34" charset="-122"/>
              </a:rPr>
              <a:t>点击添加具体说明</a:t>
            </a:r>
          </a:p>
        </p:txBody>
      </p:sp>
    </p:spTree>
    <p:custDataLst>
      <p:tags r:id="rId1"/>
    </p:custDataLst>
    <p:extLst>
      <p:ext uri="{BB962C8B-B14F-4D97-AF65-F5344CB8AC3E}">
        <p14:creationId xmlns:p14="http://schemas.microsoft.com/office/powerpoint/2010/main" val="1484558140"/>
      </p:ext>
    </p:extLst>
  </p:cSld>
  <p:clrMapOvr>
    <a:masterClrMapping/>
  </p:clrMapOvr>
  <mc:AlternateContent xmlns:mc="http://schemas.openxmlformats.org/markup-compatibility/2006" xmlns:p14="http://schemas.microsoft.com/office/powerpoint/2010/main">
    <mc:Choice Requires="p14">
      <p:transition spd="slow" p14:dur="2000" advClick="0" advTm="10136">
        <p14:ferris dir="l"/>
      </p:transition>
    </mc:Choice>
    <mc:Fallback xmlns="">
      <p:transition spd="slow" advClick="0" advTm="1013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up)">
                                      <p:cBhvr>
                                        <p:cTn id="15" dur="500"/>
                                        <p:tgtEl>
                                          <p:spTgt spid="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fade">
                                      <p:cBhvr>
                                        <p:cTn id="19" dur="500"/>
                                        <p:tgtEl>
                                          <p:spTgt spid="49"/>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wipe(right)">
                                      <p:cBhvr>
                                        <p:cTn id="23" dur="500"/>
                                        <p:tgtEl>
                                          <p:spTgt spid="55"/>
                                        </p:tgtEl>
                                      </p:cBhvr>
                                    </p:animEffect>
                                  </p:childTnLst>
                                </p:cTn>
                              </p:par>
                            </p:childTnLst>
                          </p:cTn>
                        </p:par>
                        <p:par>
                          <p:cTn id="24" fill="hold">
                            <p:stCondLst>
                              <p:cond delay="2500"/>
                            </p:stCondLst>
                            <p:childTnLst>
                              <p:par>
                                <p:cTn id="25" presetID="2" presetClass="entr" presetSubtype="8" fill="hold" grpId="0" nodeType="afterEffect">
                                  <p:stCondLst>
                                    <p:cond delay="0"/>
                                  </p:stCondLst>
                                  <p:childTnLst>
                                    <p:set>
                                      <p:cBhvr>
                                        <p:cTn id="26" dur="1" fill="hold">
                                          <p:stCondLst>
                                            <p:cond delay="0"/>
                                          </p:stCondLst>
                                        </p:cTn>
                                        <p:tgtEl>
                                          <p:spTgt spid="56"/>
                                        </p:tgtEl>
                                        <p:attrNameLst>
                                          <p:attrName>style.visibility</p:attrName>
                                        </p:attrNameLst>
                                      </p:cBhvr>
                                      <p:to>
                                        <p:strVal val="visible"/>
                                      </p:to>
                                    </p:set>
                                    <p:anim calcmode="lin" valueType="num">
                                      <p:cBhvr additive="base">
                                        <p:cTn id="27" dur="500" fill="hold"/>
                                        <p:tgtEl>
                                          <p:spTgt spid="56"/>
                                        </p:tgtEl>
                                        <p:attrNameLst>
                                          <p:attrName>ppt_x</p:attrName>
                                        </p:attrNameLst>
                                      </p:cBhvr>
                                      <p:tavLst>
                                        <p:tav tm="0">
                                          <p:val>
                                            <p:strVal val="0-#ppt_w/2"/>
                                          </p:val>
                                        </p:tav>
                                        <p:tav tm="100000">
                                          <p:val>
                                            <p:strVal val="#ppt_x"/>
                                          </p:val>
                                        </p:tav>
                                      </p:tavLst>
                                    </p:anim>
                                    <p:anim calcmode="lin" valueType="num">
                                      <p:cBhvr additive="base">
                                        <p:cTn id="28" dur="500" fill="hold"/>
                                        <p:tgtEl>
                                          <p:spTgt spid="56"/>
                                        </p:tgtEl>
                                        <p:attrNameLst>
                                          <p:attrName>ppt_y</p:attrName>
                                        </p:attrNameLst>
                                      </p:cBhvr>
                                      <p:tavLst>
                                        <p:tav tm="0">
                                          <p:val>
                                            <p:strVal val="#ppt_y"/>
                                          </p:val>
                                        </p:tav>
                                        <p:tav tm="100000">
                                          <p:val>
                                            <p:strVal val="#ppt_y"/>
                                          </p:val>
                                        </p:tav>
                                      </p:tavLst>
                                    </p:anim>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57"/>
                                        </p:tgtEl>
                                        <p:attrNameLst>
                                          <p:attrName>style.visibility</p:attrName>
                                        </p:attrNameLst>
                                      </p:cBhvr>
                                      <p:to>
                                        <p:strVal val="visible"/>
                                      </p:to>
                                    </p:set>
                                    <p:animEffect transition="in" filter="fade">
                                      <p:cBhvr>
                                        <p:cTn id="32" dur="500"/>
                                        <p:tgtEl>
                                          <p:spTgt spid="57"/>
                                        </p:tgtEl>
                                      </p:cBhvr>
                                    </p:animEffect>
                                  </p:childTnLst>
                                </p:cTn>
                              </p:par>
                            </p:childTnLst>
                          </p:cTn>
                        </p:par>
                        <p:par>
                          <p:cTn id="33" fill="hold">
                            <p:stCondLst>
                              <p:cond delay="3500"/>
                            </p:stCondLst>
                            <p:childTnLst>
                              <p:par>
                                <p:cTn id="34" presetID="22" presetClass="entr" presetSubtype="2" fill="hold" nodeType="afterEffect">
                                  <p:stCondLst>
                                    <p:cond delay="0"/>
                                  </p:stCondLst>
                                  <p:childTnLst>
                                    <p:set>
                                      <p:cBhvr>
                                        <p:cTn id="35" dur="1" fill="hold">
                                          <p:stCondLst>
                                            <p:cond delay="0"/>
                                          </p:stCondLst>
                                        </p:cTn>
                                        <p:tgtEl>
                                          <p:spTgt spid="58"/>
                                        </p:tgtEl>
                                        <p:attrNameLst>
                                          <p:attrName>style.visibility</p:attrName>
                                        </p:attrNameLst>
                                      </p:cBhvr>
                                      <p:to>
                                        <p:strVal val="visible"/>
                                      </p:to>
                                    </p:set>
                                    <p:animEffect transition="in" filter="wipe(right)">
                                      <p:cBhvr>
                                        <p:cTn id="36" dur="500"/>
                                        <p:tgtEl>
                                          <p:spTgt spid="58"/>
                                        </p:tgtEl>
                                      </p:cBhvr>
                                    </p:animEffect>
                                  </p:childTnLst>
                                </p:cTn>
                              </p:par>
                            </p:childTnLst>
                          </p:cTn>
                        </p:par>
                        <p:par>
                          <p:cTn id="37" fill="hold">
                            <p:stCondLst>
                              <p:cond delay="4000"/>
                            </p:stCondLst>
                            <p:childTnLst>
                              <p:par>
                                <p:cTn id="38" presetID="2" presetClass="entr" presetSubtype="8" fill="hold" grpId="0" nodeType="afterEffect">
                                  <p:stCondLst>
                                    <p:cond delay="0"/>
                                  </p:stCondLst>
                                  <p:childTnLst>
                                    <p:set>
                                      <p:cBhvr>
                                        <p:cTn id="39" dur="1" fill="hold">
                                          <p:stCondLst>
                                            <p:cond delay="0"/>
                                          </p:stCondLst>
                                        </p:cTn>
                                        <p:tgtEl>
                                          <p:spTgt spid="59"/>
                                        </p:tgtEl>
                                        <p:attrNameLst>
                                          <p:attrName>style.visibility</p:attrName>
                                        </p:attrNameLst>
                                      </p:cBhvr>
                                      <p:to>
                                        <p:strVal val="visible"/>
                                      </p:to>
                                    </p:set>
                                    <p:anim calcmode="lin" valueType="num">
                                      <p:cBhvr additive="base">
                                        <p:cTn id="40" dur="500" fill="hold"/>
                                        <p:tgtEl>
                                          <p:spTgt spid="59"/>
                                        </p:tgtEl>
                                        <p:attrNameLst>
                                          <p:attrName>ppt_x</p:attrName>
                                        </p:attrNameLst>
                                      </p:cBhvr>
                                      <p:tavLst>
                                        <p:tav tm="0">
                                          <p:val>
                                            <p:strVal val="0-#ppt_w/2"/>
                                          </p:val>
                                        </p:tav>
                                        <p:tav tm="100000">
                                          <p:val>
                                            <p:strVal val="#ppt_x"/>
                                          </p:val>
                                        </p:tav>
                                      </p:tavLst>
                                    </p:anim>
                                    <p:anim calcmode="lin" valueType="num">
                                      <p:cBhvr additive="base">
                                        <p:cTn id="41" dur="500" fill="hold"/>
                                        <p:tgtEl>
                                          <p:spTgt spid="59"/>
                                        </p:tgtEl>
                                        <p:attrNameLst>
                                          <p:attrName>ppt_y</p:attrName>
                                        </p:attrNameLst>
                                      </p:cBhvr>
                                      <p:tavLst>
                                        <p:tav tm="0">
                                          <p:val>
                                            <p:strVal val="#ppt_y"/>
                                          </p:val>
                                        </p:tav>
                                        <p:tav tm="100000">
                                          <p:val>
                                            <p:strVal val="#ppt_y"/>
                                          </p:val>
                                        </p:tav>
                                      </p:tavLst>
                                    </p:anim>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60"/>
                                        </p:tgtEl>
                                        <p:attrNameLst>
                                          <p:attrName>style.visibility</p:attrName>
                                        </p:attrNameLst>
                                      </p:cBhvr>
                                      <p:to>
                                        <p:strVal val="visible"/>
                                      </p:to>
                                    </p:set>
                                    <p:animEffect transition="in" filter="fade">
                                      <p:cBhvr>
                                        <p:cTn id="45" dur="500"/>
                                        <p:tgtEl>
                                          <p:spTgt spid="60"/>
                                        </p:tgtEl>
                                      </p:cBhvr>
                                    </p:animEffect>
                                  </p:childTnLst>
                                </p:cTn>
                              </p:par>
                            </p:childTnLst>
                          </p:cTn>
                        </p:par>
                        <p:par>
                          <p:cTn id="46" fill="hold">
                            <p:stCondLst>
                              <p:cond delay="5000"/>
                            </p:stCondLst>
                            <p:childTnLst>
                              <p:par>
                                <p:cTn id="47" presetID="22" presetClass="entr" presetSubtype="8" fill="hold" nodeType="afterEffect">
                                  <p:stCondLst>
                                    <p:cond delay="0"/>
                                  </p:stCondLst>
                                  <p:childTnLst>
                                    <p:set>
                                      <p:cBhvr>
                                        <p:cTn id="48" dur="1" fill="hold">
                                          <p:stCondLst>
                                            <p:cond delay="0"/>
                                          </p:stCondLst>
                                        </p:cTn>
                                        <p:tgtEl>
                                          <p:spTgt spid="61"/>
                                        </p:tgtEl>
                                        <p:attrNameLst>
                                          <p:attrName>style.visibility</p:attrName>
                                        </p:attrNameLst>
                                      </p:cBhvr>
                                      <p:to>
                                        <p:strVal val="visible"/>
                                      </p:to>
                                    </p:set>
                                    <p:animEffect transition="in" filter="wipe(left)">
                                      <p:cBhvr>
                                        <p:cTn id="49" dur="500"/>
                                        <p:tgtEl>
                                          <p:spTgt spid="61"/>
                                        </p:tgtEl>
                                      </p:cBhvr>
                                    </p:animEffect>
                                  </p:childTnLst>
                                </p:cTn>
                              </p:par>
                            </p:childTnLst>
                          </p:cTn>
                        </p:par>
                        <p:par>
                          <p:cTn id="50" fill="hold">
                            <p:stCondLst>
                              <p:cond delay="5500"/>
                            </p:stCondLst>
                            <p:childTnLst>
                              <p:par>
                                <p:cTn id="51" presetID="2" presetClass="entr" presetSubtype="2" fill="hold" grpId="0" nodeType="afterEffect">
                                  <p:stCondLst>
                                    <p:cond delay="0"/>
                                  </p:stCondLst>
                                  <p:childTnLst>
                                    <p:set>
                                      <p:cBhvr>
                                        <p:cTn id="52" dur="1" fill="hold">
                                          <p:stCondLst>
                                            <p:cond delay="0"/>
                                          </p:stCondLst>
                                        </p:cTn>
                                        <p:tgtEl>
                                          <p:spTgt spid="62"/>
                                        </p:tgtEl>
                                        <p:attrNameLst>
                                          <p:attrName>style.visibility</p:attrName>
                                        </p:attrNameLst>
                                      </p:cBhvr>
                                      <p:to>
                                        <p:strVal val="visible"/>
                                      </p:to>
                                    </p:set>
                                    <p:anim calcmode="lin" valueType="num">
                                      <p:cBhvr additive="base">
                                        <p:cTn id="53" dur="500" fill="hold"/>
                                        <p:tgtEl>
                                          <p:spTgt spid="62"/>
                                        </p:tgtEl>
                                        <p:attrNameLst>
                                          <p:attrName>ppt_x</p:attrName>
                                        </p:attrNameLst>
                                      </p:cBhvr>
                                      <p:tavLst>
                                        <p:tav tm="0">
                                          <p:val>
                                            <p:strVal val="1+#ppt_w/2"/>
                                          </p:val>
                                        </p:tav>
                                        <p:tav tm="100000">
                                          <p:val>
                                            <p:strVal val="#ppt_x"/>
                                          </p:val>
                                        </p:tav>
                                      </p:tavLst>
                                    </p:anim>
                                    <p:anim calcmode="lin" valueType="num">
                                      <p:cBhvr additive="base">
                                        <p:cTn id="54" dur="500" fill="hold"/>
                                        <p:tgtEl>
                                          <p:spTgt spid="62"/>
                                        </p:tgtEl>
                                        <p:attrNameLst>
                                          <p:attrName>ppt_y</p:attrName>
                                        </p:attrNameLst>
                                      </p:cBhvr>
                                      <p:tavLst>
                                        <p:tav tm="0">
                                          <p:val>
                                            <p:strVal val="#ppt_y"/>
                                          </p:val>
                                        </p:tav>
                                        <p:tav tm="100000">
                                          <p:val>
                                            <p:strVal val="#ppt_y"/>
                                          </p:val>
                                        </p:tav>
                                      </p:tavLst>
                                    </p:anim>
                                  </p:childTnLst>
                                </p:cTn>
                              </p:par>
                            </p:childTnLst>
                          </p:cTn>
                        </p:par>
                        <p:par>
                          <p:cTn id="55" fill="hold">
                            <p:stCondLst>
                              <p:cond delay="6000"/>
                            </p:stCondLst>
                            <p:childTnLst>
                              <p:par>
                                <p:cTn id="56" presetID="10" presetClass="entr" presetSubtype="0" fill="hold" grpId="0" nodeType="afterEffect">
                                  <p:stCondLst>
                                    <p:cond delay="0"/>
                                  </p:stCondLst>
                                  <p:childTnLst>
                                    <p:set>
                                      <p:cBhvr>
                                        <p:cTn id="57" dur="1" fill="hold">
                                          <p:stCondLst>
                                            <p:cond delay="0"/>
                                          </p:stCondLst>
                                        </p:cTn>
                                        <p:tgtEl>
                                          <p:spTgt spid="63"/>
                                        </p:tgtEl>
                                        <p:attrNameLst>
                                          <p:attrName>style.visibility</p:attrName>
                                        </p:attrNameLst>
                                      </p:cBhvr>
                                      <p:to>
                                        <p:strVal val="visible"/>
                                      </p:to>
                                    </p:set>
                                    <p:animEffect transition="in" filter="fade">
                                      <p:cBhvr>
                                        <p:cTn id="58"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6" grpId="0"/>
      <p:bldP spid="57" grpId="0"/>
      <p:bldP spid="59" grpId="0"/>
      <p:bldP spid="60" grpId="0"/>
      <p:bldP spid="62" grpId="0"/>
      <p:bldP spid="6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未知"/>
          <p:cNvSpPr>
            <a:spLocks/>
          </p:cNvSpPr>
          <p:nvPr/>
        </p:nvSpPr>
        <p:spPr bwMode="auto">
          <a:xfrm>
            <a:off x="4495981" y="590603"/>
            <a:ext cx="1942430" cy="2046979"/>
          </a:xfrm>
          <a:custGeom>
            <a:avLst/>
            <a:gdLst>
              <a:gd name="T0" fmla="*/ 165 w 165"/>
              <a:gd name="T1" fmla="*/ 119 h 174"/>
              <a:gd name="T2" fmla="*/ 0 w 165"/>
              <a:gd name="T3" fmla="*/ 0 h 174"/>
              <a:gd name="T4" fmla="*/ 0 w 165"/>
              <a:gd name="T5" fmla="*/ 174 h 174"/>
              <a:gd name="T6" fmla="*/ 165 w 165"/>
              <a:gd name="T7" fmla="*/ 119 h 174"/>
            </a:gdLst>
            <a:ahLst/>
            <a:cxnLst>
              <a:cxn ang="0">
                <a:pos x="T0" y="T1"/>
              </a:cxn>
              <a:cxn ang="0">
                <a:pos x="T2" y="T3"/>
              </a:cxn>
              <a:cxn ang="0">
                <a:pos x="T4" y="T5"/>
              </a:cxn>
              <a:cxn ang="0">
                <a:pos x="T6" y="T7"/>
              </a:cxn>
            </a:cxnLst>
            <a:rect l="0" t="0" r="r" b="b"/>
            <a:pathLst>
              <a:path w="165" h="174">
                <a:moveTo>
                  <a:pt x="165" y="119"/>
                </a:moveTo>
                <a:cubicBezTo>
                  <a:pt x="141" y="48"/>
                  <a:pt x="75" y="0"/>
                  <a:pt x="0" y="0"/>
                </a:cubicBezTo>
                <a:lnTo>
                  <a:pt x="0" y="174"/>
                </a:lnTo>
                <a:lnTo>
                  <a:pt x="165" y="119"/>
                </a:lnTo>
                <a:close/>
              </a:path>
            </a:pathLst>
          </a:custGeom>
          <a:solidFill>
            <a:srgbClr val="486877"/>
          </a:solidFill>
          <a:ln w="76200" cmpd="sng">
            <a:solidFill>
              <a:srgbClr val="FFFFFF"/>
            </a:solidFill>
            <a:round/>
            <a:headEnd/>
            <a:tailEnd/>
          </a:ln>
        </p:spPr>
        <p:txBody>
          <a:bodyPr/>
          <a:lstStyle/>
          <a:p>
            <a:pPr fontAlgn="auto">
              <a:spcBef>
                <a:spcPts val="0"/>
              </a:spcBef>
              <a:spcAft>
                <a:spcPts val="0"/>
              </a:spcAft>
              <a:defRPr/>
            </a:pPr>
            <a:endParaRPr lang="zh-CN" altLang="en-US" kern="0">
              <a:solidFill>
                <a:sysClr val="windowText" lastClr="000000"/>
              </a:solidFill>
            </a:endParaRPr>
          </a:p>
        </p:txBody>
      </p:sp>
      <p:sp>
        <p:nvSpPr>
          <p:cNvPr id="28" name="未知"/>
          <p:cNvSpPr>
            <a:spLocks/>
          </p:cNvSpPr>
          <p:nvPr/>
        </p:nvSpPr>
        <p:spPr bwMode="auto">
          <a:xfrm>
            <a:off x="4495981" y="1990104"/>
            <a:ext cx="2048814" cy="2294598"/>
          </a:xfrm>
          <a:custGeom>
            <a:avLst/>
            <a:gdLst>
              <a:gd name="T0" fmla="*/ 101 w 174"/>
              <a:gd name="T1" fmla="*/ 195 h 195"/>
              <a:gd name="T2" fmla="*/ 174 w 174"/>
              <a:gd name="T3" fmla="*/ 55 h 195"/>
              <a:gd name="T4" fmla="*/ 165 w 174"/>
              <a:gd name="T5" fmla="*/ 0 h 195"/>
              <a:gd name="T6" fmla="*/ 0 w 174"/>
              <a:gd name="T7" fmla="*/ 55 h 195"/>
              <a:gd name="T8" fmla="*/ 101 w 174"/>
              <a:gd name="T9" fmla="*/ 195 h 195"/>
            </a:gdLst>
            <a:ahLst/>
            <a:cxnLst>
              <a:cxn ang="0">
                <a:pos x="T0" y="T1"/>
              </a:cxn>
              <a:cxn ang="0">
                <a:pos x="T2" y="T3"/>
              </a:cxn>
              <a:cxn ang="0">
                <a:pos x="T4" y="T5"/>
              </a:cxn>
              <a:cxn ang="0">
                <a:pos x="T6" y="T7"/>
              </a:cxn>
              <a:cxn ang="0">
                <a:pos x="T8" y="T9"/>
              </a:cxn>
            </a:cxnLst>
            <a:rect l="0" t="0" r="r" b="b"/>
            <a:pathLst>
              <a:path w="174" h="195">
                <a:moveTo>
                  <a:pt x="101" y="195"/>
                </a:moveTo>
                <a:cubicBezTo>
                  <a:pt x="147" y="163"/>
                  <a:pt x="174" y="110"/>
                  <a:pt x="174" y="55"/>
                </a:cubicBezTo>
                <a:cubicBezTo>
                  <a:pt x="174" y="36"/>
                  <a:pt x="171" y="18"/>
                  <a:pt x="165" y="0"/>
                </a:cubicBezTo>
                <a:lnTo>
                  <a:pt x="0" y="55"/>
                </a:lnTo>
                <a:lnTo>
                  <a:pt x="101" y="195"/>
                </a:lnTo>
                <a:close/>
              </a:path>
            </a:pathLst>
          </a:custGeom>
          <a:solidFill>
            <a:srgbClr val="486877"/>
          </a:solidFill>
          <a:ln w="76200" cmpd="sng">
            <a:solidFill>
              <a:srgbClr val="FFFFFF"/>
            </a:solidFill>
            <a:round/>
            <a:headEnd/>
            <a:tailEnd/>
          </a:ln>
        </p:spPr>
        <p:txBody>
          <a:bodyPr/>
          <a:lstStyle/>
          <a:p>
            <a:pPr fontAlgn="auto">
              <a:spcBef>
                <a:spcPts val="0"/>
              </a:spcBef>
              <a:spcAft>
                <a:spcPts val="0"/>
              </a:spcAft>
              <a:defRPr/>
            </a:pPr>
            <a:endParaRPr lang="zh-CN" altLang="en-US" kern="0">
              <a:solidFill>
                <a:sysClr val="windowText" lastClr="000000"/>
              </a:solidFill>
            </a:endParaRPr>
          </a:p>
        </p:txBody>
      </p:sp>
      <p:sp>
        <p:nvSpPr>
          <p:cNvPr id="29" name="未知"/>
          <p:cNvSpPr>
            <a:spLocks/>
          </p:cNvSpPr>
          <p:nvPr/>
        </p:nvSpPr>
        <p:spPr bwMode="auto">
          <a:xfrm>
            <a:off x="3292740" y="2637581"/>
            <a:ext cx="2391811" cy="2035974"/>
          </a:xfrm>
          <a:custGeom>
            <a:avLst/>
            <a:gdLst>
              <a:gd name="T0" fmla="*/ 0 w 203"/>
              <a:gd name="T1" fmla="*/ 140 h 173"/>
              <a:gd name="T2" fmla="*/ 102 w 203"/>
              <a:gd name="T3" fmla="*/ 173 h 173"/>
              <a:gd name="T4" fmla="*/ 203 w 203"/>
              <a:gd name="T5" fmla="*/ 140 h 173"/>
              <a:gd name="T6" fmla="*/ 102 w 203"/>
              <a:gd name="T7" fmla="*/ 0 h 173"/>
              <a:gd name="T8" fmla="*/ 0 w 203"/>
              <a:gd name="T9" fmla="*/ 140 h 173"/>
            </a:gdLst>
            <a:ahLst/>
            <a:cxnLst>
              <a:cxn ang="0">
                <a:pos x="T0" y="T1"/>
              </a:cxn>
              <a:cxn ang="0">
                <a:pos x="T2" y="T3"/>
              </a:cxn>
              <a:cxn ang="0">
                <a:pos x="T4" y="T5"/>
              </a:cxn>
              <a:cxn ang="0">
                <a:pos x="T6" y="T7"/>
              </a:cxn>
              <a:cxn ang="0">
                <a:pos x="T8" y="T9"/>
              </a:cxn>
            </a:cxnLst>
            <a:rect l="0" t="0" r="r" b="b"/>
            <a:pathLst>
              <a:path w="203" h="173">
                <a:moveTo>
                  <a:pt x="0" y="140"/>
                </a:moveTo>
                <a:cubicBezTo>
                  <a:pt x="29" y="162"/>
                  <a:pt x="65" y="173"/>
                  <a:pt x="102" y="173"/>
                </a:cubicBezTo>
                <a:cubicBezTo>
                  <a:pt x="138" y="173"/>
                  <a:pt x="174" y="162"/>
                  <a:pt x="203" y="140"/>
                </a:cubicBezTo>
                <a:lnTo>
                  <a:pt x="102" y="0"/>
                </a:lnTo>
                <a:lnTo>
                  <a:pt x="0" y="140"/>
                </a:lnTo>
                <a:close/>
              </a:path>
            </a:pathLst>
          </a:custGeom>
          <a:solidFill>
            <a:srgbClr val="486877"/>
          </a:solidFill>
          <a:ln w="76200" cmpd="sng">
            <a:solidFill>
              <a:srgbClr val="FFFFFF"/>
            </a:solidFill>
            <a:round/>
            <a:headEnd/>
            <a:tailEnd/>
          </a:ln>
        </p:spPr>
        <p:txBody>
          <a:bodyPr/>
          <a:lstStyle/>
          <a:p>
            <a:pPr fontAlgn="auto">
              <a:spcBef>
                <a:spcPts val="0"/>
              </a:spcBef>
              <a:spcAft>
                <a:spcPts val="0"/>
              </a:spcAft>
              <a:defRPr/>
            </a:pPr>
            <a:endParaRPr lang="zh-CN" altLang="en-US" kern="0">
              <a:solidFill>
                <a:sysClr val="windowText" lastClr="000000"/>
              </a:solidFill>
            </a:endParaRPr>
          </a:p>
        </p:txBody>
      </p:sp>
      <p:sp>
        <p:nvSpPr>
          <p:cNvPr id="30" name="未知"/>
          <p:cNvSpPr>
            <a:spLocks/>
          </p:cNvSpPr>
          <p:nvPr/>
        </p:nvSpPr>
        <p:spPr bwMode="auto">
          <a:xfrm>
            <a:off x="2432496" y="1990104"/>
            <a:ext cx="2063487" cy="2294598"/>
          </a:xfrm>
          <a:custGeom>
            <a:avLst/>
            <a:gdLst>
              <a:gd name="T0" fmla="*/ 9 w 175"/>
              <a:gd name="T1" fmla="*/ 0 h 195"/>
              <a:gd name="T2" fmla="*/ 1 w 175"/>
              <a:gd name="T3" fmla="*/ 54 h 195"/>
              <a:gd name="T4" fmla="*/ 73 w 175"/>
              <a:gd name="T5" fmla="*/ 195 h 195"/>
              <a:gd name="T6" fmla="*/ 175 w 175"/>
              <a:gd name="T7" fmla="*/ 55 h 195"/>
              <a:gd name="T8" fmla="*/ 9 w 175"/>
              <a:gd name="T9" fmla="*/ 0 h 195"/>
            </a:gdLst>
            <a:ahLst/>
            <a:cxnLst>
              <a:cxn ang="0">
                <a:pos x="T0" y="T1"/>
              </a:cxn>
              <a:cxn ang="0">
                <a:pos x="T2" y="T3"/>
              </a:cxn>
              <a:cxn ang="0">
                <a:pos x="T4" y="T5"/>
              </a:cxn>
              <a:cxn ang="0">
                <a:pos x="T6" y="T7"/>
              </a:cxn>
              <a:cxn ang="0">
                <a:pos x="T8" y="T9"/>
              </a:cxn>
            </a:cxnLst>
            <a:rect l="0" t="0" r="r" b="b"/>
            <a:pathLst>
              <a:path w="175" h="195">
                <a:moveTo>
                  <a:pt x="9" y="0"/>
                </a:moveTo>
                <a:cubicBezTo>
                  <a:pt x="3" y="18"/>
                  <a:pt x="1" y="36"/>
                  <a:pt x="1" y="54"/>
                </a:cubicBezTo>
                <a:cubicBezTo>
                  <a:pt x="0" y="110"/>
                  <a:pt x="27" y="163"/>
                  <a:pt x="73" y="195"/>
                </a:cubicBezTo>
                <a:lnTo>
                  <a:pt x="175" y="55"/>
                </a:lnTo>
                <a:lnTo>
                  <a:pt x="9" y="0"/>
                </a:lnTo>
                <a:close/>
              </a:path>
            </a:pathLst>
          </a:custGeom>
          <a:solidFill>
            <a:srgbClr val="486877"/>
          </a:solidFill>
          <a:ln w="76200" cmpd="sng">
            <a:solidFill>
              <a:srgbClr val="FFFFFF"/>
            </a:solidFill>
            <a:round/>
            <a:headEnd/>
            <a:tailEnd/>
          </a:ln>
        </p:spPr>
        <p:txBody>
          <a:bodyPr/>
          <a:lstStyle/>
          <a:p>
            <a:pPr fontAlgn="auto">
              <a:spcBef>
                <a:spcPts val="0"/>
              </a:spcBef>
              <a:spcAft>
                <a:spcPts val="0"/>
              </a:spcAft>
              <a:defRPr/>
            </a:pPr>
            <a:endParaRPr lang="zh-CN" altLang="en-US" kern="0">
              <a:solidFill>
                <a:sysClr val="windowText" lastClr="000000"/>
              </a:solidFill>
            </a:endParaRPr>
          </a:p>
        </p:txBody>
      </p:sp>
      <p:sp>
        <p:nvSpPr>
          <p:cNvPr id="31" name="未知"/>
          <p:cNvSpPr>
            <a:spLocks/>
          </p:cNvSpPr>
          <p:nvPr/>
        </p:nvSpPr>
        <p:spPr bwMode="auto">
          <a:xfrm>
            <a:off x="2538879" y="590603"/>
            <a:ext cx="1957102" cy="2046979"/>
          </a:xfrm>
          <a:custGeom>
            <a:avLst/>
            <a:gdLst>
              <a:gd name="T0" fmla="*/ 165 w 166"/>
              <a:gd name="T1" fmla="*/ 0 h 174"/>
              <a:gd name="T2" fmla="*/ 0 w 166"/>
              <a:gd name="T3" fmla="*/ 119 h 174"/>
              <a:gd name="T4" fmla="*/ 166 w 166"/>
              <a:gd name="T5" fmla="*/ 174 h 174"/>
              <a:gd name="T6" fmla="*/ 165 w 166"/>
              <a:gd name="T7" fmla="*/ 0 h 174"/>
            </a:gdLst>
            <a:ahLst/>
            <a:cxnLst>
              <a:cxn ang="0">
                <a:pos x="T0" y="T1"/>
              </a:cxn>
              <a:cxn ang="0">
                <a:pos x="T2" y="T3"/>
              </a:cxn>
              <a:cxn ang="0">
                <a:pos x="T4" y="T5"/>
              </a:cxn>
              <a:cxn ang="0">
                <a:pos x="T6" y="T7"/>
              </a:cxn>
            </a:cxnLst>
            <a:rect l="0" t="0" r="r" b="b"/>
            <a:pathLst>
              <a:path w="166" h="174">
                <a:moveTo>
                  <a:pt x="165" y="0"/>
                </a:moveTo>
                <a:cubicBezTo>
                  <a:pt x="90" y="0"/>
                  <a:pt x="24" y="48"/>
                  <a:pt x="0" y="119"/>
                </a:cubicBezTo>
                <a:lnTo>
                  <a:pt x="166" y="174"/>
                </a:lnTo>
                <a:lnTo>
                  <a:pt x="165" y="0"/>
                </a:lnTo>
                <a:close/>
              </a:path>
            </a:pathLst>
          </a:custGeom>
          <a:solidFill>
            <a:srgbClr val="486877"/>
          </a:solidFill>
          <a:ln w="76200" cmpd="sng">
            <a:solidFill>
              <a:srgbClr val="FFFFFF"/>
            </a:solidFill>
            <a:round/>
            <a:headEnd/>
            <a:tailEnd/>
          </a:ln>
        </p:spPr>
        <p:txBody>
          <a:bodyPr/>
          <a:lstStyle/>
          <a:p>
            <a:pPr fontAlgn="auto">
              <a:spcBef>
                <a:spcPts val="0"/>
              </a:spcBef>
              <a:spcAft>
                <a:spcPts val="0"/>
              </a:spcAft>
              <a:defRPr/>
            </a:pPr>
            <a:endParaRPr lang="zh-CN" altLang="en-US" kern="0">
              <a:solidFill>
                <a:sysClr val="windowText" lastClr="000000"/>
              </a:solidFill>
            </a:endParaRPr>
          </a:p>
        </p:txBody>
      </p:sp>
      <p:sp>
        <p:nvSpPr>
          <p:cNvPr id="32" name="Text Box 9"/>
          <p:cNvSpPr txBox="1">
            <a:spLocks noChangeArrowheads="1"/>
          </p:cNvSpPr>
          <p:nvPr/>
        </p:nvSpPr>
        <p:spPr bwMode="auto">
          <a:xfrm>
            <a:off x="829208" y="993145"/>
            <a:ext cx="2564227" cy="984885"/>
          </a:xfrm>
          <a:prstGeom prst="rect">
            <a:avLst/>
          </a:prstGeom>
          <a:noFill/>
          <a:ln>
            <a:noFill/>
          </a:ln>
          <a:effectLst/>
          <a:extLst/>
        </p:spPr>
        <p:txBody>
          <a:bodyPr>
            <a:spAutoFit/>
          </a:bodyPr>
          <a:lstStyle/>
          <a:p>
            <a:pPr fontAlgn="auto">
              <a:spcBef>
                <a:spcPct val="50000"/>
              </a:spcBef>
              <a:spcAft>
                <a:spcPts val="0"/>
              </a:spcAft>
              <a:defRPr/>
            </a:pPr>
            <a:r>
              <a:rPr lang="zh-CN" altLang="en-US" sz="1600" b="1" kern="0" dirty="0">
                <a:solidFill>
                  <a:srgbClr val="000000"/>
                </a:solidFill>
              </a:rPr>
              <a:t>单击添加段落文字</a:t>
            </a:r>
            <a:endParaRPr lang="en-US" altLang="zh-CN" sz="1600" b="1" kern="0" dirty="0">
              <a:solidFill>
                <a:srgbClr val="000000"/>
              </a:solidFill>
            </a:endParaRPr>
          </a:p>
          <a:p>
            <a:pPr fontAlgn="auto">
              <a:spcBef>
                <a:spcPct val="50000"/>
              </a:spcBef>
              <a:spcAft>
                <a:spcPts val="0"/>
              </a:spcAft>
              <a:defRPr/>
            </a:pPr>
            <a:r>
              <a:rPr lang="zh-CN" altLang="en-US" sz="1400" kern="0" dirty="0">
                <a:solidFill>
                  <a:srgbClr val="000000"/>
                </a:solidFill>
              </a:rPr>
              <a:t>文本信息内容</a:t>
            </a:r>
            <a:endParaRPr lang="en-US" altLang="zh-CN" sz="1400" kern="0" dirty="0">
              <a:solidFill>
                <a:srgbClr val="000000"/>
              </a:solidFill>
            </a:endParaRPr>
          </a:p>
          <a:p>
            <a:pPr fontAlgn="auto">
              <a:spcBef>
                <a:spcPct val="50000"/>
              </a:spcBef>
              <a:spcAft>
                <a:spcPts val="0"/>
              </a:spcAft>
              <a:defRPr/>
            </a:pPr>
            <a:r>
              <a:rPr lang="zh-CN" altLang="en-US" sz="1400" kern="0" dirty="0">
                <a:solidFill>
                  <a:srgbClr val="000000"/>
                </a:solidFill>
              </a:rPr>
              <a:t>文本信息内容</a:t>
            </a:r>
          </a:p>
        </p:txBody>
      </p:sp>
      <p:sp>
        <p:nvSpPr>
          <p:cNvPr id="33" name="Text Box 10"/>
          <p:cNvSpPr txBox="1">
            <a:spLocks noChangeArrowheads="1"/>
          </p:cNvSpPr>
          <p:nvPr/>
        </p:nvSpPr>
        <p:spPr bwMode="auto">
          <a:xfrm>
            <a:off x="6417658" y="958538"/>
            <a:ext cx="2564227" cy="984885"/>
          </a:xfrm>
          <a:prstGeom prst="rect">
            <a:avLst/>
          </a:prstGeom>
          <a:noFill/>
          <a:ln>
            <a:noFill/>
          </a:ln>
          <a:effectLst/>
          <a:extLst/>
        </p:spPr>
        <p:txBody>
          <a:bodyPr>
            <a:spAutoFit/>
          </a:bodyPr>
          <a:lstStyle/>
          <a:p>
            <a:pPr fontAlgn="auto">
              <a:spcBef>
                <a:spcPct val="50000"/>
              </a:spcBef>
              <a:spcAft>
                <a:spcPts val="0"/>
              </a:spcAft>
              <a:defRPr/>
            </a:pPr>
            <a:r>
              <a:rPr lang="zh-CN" altLang="en-US" sz="1600" b="1" kern="0" dirty="0">
                <a:solidFill>
                  <a:srgbClr val="000000"/>
                </a:solidFill>
              </a:rPr>
              <a:t>单击添加段落文字</a:t>
            </a:r>
            <a:endParaRPr lang="en-US" altLang="zh-CN" sz="1600" b="1" kern="0" dirty="0">
              <a:solidFill>
                <a:srgbClr val="000000"/>
              </a:solidFill>
            </a:endParaRPr>
          </a:p>
          <a:p>
            <a:pPr fontAlgn="auto">
              <a:spcBef>
                <a:spcPct val="50000"/>
              </a:spcBef>
              <a:spcAft>
                <a:spcPts val="0"/>
              </a:spcAft>
              <a:defRPr/>
            </a:pPr>
            <a:r>
              <a:rPr lang="zh-CN" altLang="en-US" sz="1400" kern="0" dirty="0">
                <a:solidFill>
                  <a:srgbClr val="000000"/>
                </a:solidFill>
              </a:rPr>
              <a:t>文本信息内容</a:t>
            </a:r>
            <a:endParaRPr lang="en-US" altLang="zh-CN" sz="1400" kern="0" dirty="0">
              <a:solidFill>
                <a:srgbClr val="000000"/>
              </a:solidFill>
            </a:endParaRPr>
          </a:p>
          <a:p>
            <a:pPr fontAlgn="auto">
              <a:spcBef>
                <a:spcPct val="50000"/>
              </a:spcBef>
              <a:spcAft>
                <a:spcPts val="0"/>
              </a:spcAft>
              <a:defRPr/>
            </a:pPr>
            <a:r>
              <a:rPr lang="zh-CN" altLang="en-US" sz="1400" kern="0" dirty="0">
                <a:solidFill>
                  <a:srgbClr val="000000"/>
                </a:solidFill>
              </a:rPr>
              <a:t>文本信息内容</a:t>
            </a:r>
          </a:p>
        </p:txBody>
      </p:sp>
      <p:sp>
        <p:nvSpPr>
          <p:cNvPr id="34" name="Text Box 11"/>
          <p:cNvSpPr txBox="1">
            <a:spLocks noChangeArrowheads="1"/>
          </p:cNvSpPr>
          <p:nvPr/>
        </p:nvSpPr>
        <p:spPr bwMode="auto">
          <a:xfrm>
            <a:off x="6422820" y="3291814"/>
            <a:ext cx="2564227" cy="984885"/>
          </a:xfrm>
          <a:prstGeom prst="rect">
            <a:avLst/>
          </a:prstGeom>
          <a:noFill/>
          <a:ln>
            <a:noFill/>
          </a:ln>
          <a:effectLst/>
          <a:extLst/>
        </p:spPr>
        <p:txBody>
          <a:bodyPr>
            <a:spAutoFit/>
          </a:bodyPr>
          <a:lstStyle/>
          <a:p>
            <a:pPr fontAlgn="auto">
              <a:spcBef>
                <a:spcPct val="50000"/>
              </a:spcBef>
              <a:spcAft>
                <a:spcPts val="0"/>
              </a:spcAft>
              <a:defRPr/>
            </a:pPr>
            <a:r>
              <a:rPr lang="zh-CN" altLang="en-US" sz="1600" b="1" kern="0" dirty="0">
                <a:solidFill>
                  <a:srgbClr val="000000"/>
                </a:solidFill>
              </a:rPr>
              <a:t>单击添加段落文字</a:t>
            </a:r>
            <a:endParaRPr lang="en-US" altLang="zh-CN" sz="1600" b="1" kern="0" dirty="0">
              <a:solidFill>
                <a:srgbClr val="000000"/>
              </a:solidFill>
            </a:endParaRPr>
          </a:p>
          <a:p>
            <a:pPr fontAlgn="auto">
              <a:spcBef>
                <a:spcPct val="50000"/>
              </a:spcBef>
              <a:spcAft>
                <a:spcPts val="0"/>
              </a:spcAft>
              <a:defRPr/>
            </a:pPr>
            <a:r>
              <a:rPr lang="zh-CN" altLang="en-US" sz="1400" kern="0" dirty="0">
                <a:solidFill>
                  <a:srgbClr val="000000"/>
                </a:solidFill>
              </a:rPr>
              <a:t>文本信息内容</a:t>
            </a:r>
            <a:endParaRPr lang="en-US" altLang="zh-CN" sz="1400" kern="0" dirty="0">
              <a:solidFill>
                <a:srgbClr val="000000"/>
              </a:solidFill>
            </a:endParaRPr>
          </a:p>
          <a:p>
            <a:pPr fontAlgn="auto">
              <a:spcBef>
                <a:spcPct val="50000"/>
              </a:spcBef>
              <a:spcAft>
                <a:spcPts val="0"/>
              </a:spcAft>
              <a:defRPr/>
            </a:pPr>
            <a:r>
              <a:rPr lang="zh-CN" altLang="en-US" sz="1400" kern="0" dirty="0">
                <a:solidFill>
                  <a:srgbClr val="000000"/>
                </a:solidFill>
              </a:rPr>
              <a:t>文本信息内容</a:t>
            </a:r>
          </a:p>
        </p:txBody>
      </p:sp>
      <p:sp>
        <p:nvSpPr>
          <p:cNvPr id="35" name="Text Box 12"/>
          <p:cNvSpPr txBox="1">
            <a:spLocks noChangeArrowheads="1"/>
          </p:cNvSpPr>
          <p:nvPr/>
        </p:nvSpPr>
        <p:spPr bwMode="auto">
          <a:xfrm>
            <a:off x="829208" y="3277140"/>
            <a:ext cx="2564227" cy="984885"/>
          </a:xfrm>
          <a:prstGeom prst="rect">
            <a:avLst/>
          </a:prstGeom>
          <a:noFill/>
          <a:ln>
            <a:noFill/>
          </a:ln>
          <a:effectLst/>
          <a:extLst/>
        </p:spPr>
        <p:txBody>
          <a:bodyPr>
            <a:spAutoFit/>
          </a:bodyPr>
          <a:lstStyle/>
          <a:p>
            <a:pPr fontAlgn="auto">
              <a:spcBef>
                <a:spcPct val="50000"/>
              </a:spcBef>
              <a:spcAft>
                <a:spcPts val="0"/>
              </a:spcAft>
              <a:defRPr/>
            </a:pPr>
            <a:r>
              <a:rPr lang="zh-CN" altLang="en-US" sz="1600" b="1" kern="0" dirty="0">
                <a:solidFill>
                  <a:srgbClr val="000000"/>
                </a:solidFill>
              </a:rPr>
              <a:t>单击添加段落文字</a:t>
            </a:r>
            <a:endParaRPr lang="en-US" altLang="zh-CN" sz="1600" b="1" kern="0" dirty="0">
              <a:solidFill>
                <a:srgbClr val="000000"/>
              </a:solidFill>
            </a:endParaRPr>
          </a:p>
          <a:p>
            <a:pPr fontAlgn="auto">
              <a:spcBef>
                <a:spcPct val="50000"/>
              </a:spcBef>
              <a:spcAft>
                <a:spcPts val="0"/>
              </a:spcAft>
              <a:defRPr/>
            </a:pPr>
            <a:r>
              <a:rPr lang="zh-CN" altLang="en-US" sz="1400" kern="0" dirty="0">
                <a:solidFill>
                  <a:srgbClr val="000000"/>
                </a:solidFill>
              </a:rPr>
              <a:t>文本信息内容</a:t>
            </a:r>
            <a:endParaRPr lang="en-US" altLang="zh-CN" sz="1400" kern="0" dirty="0">
              <a:solidFill>
                <a:srgbClr val="000000"/>
              </a:solidFill>
            </a:endParaRPr>
          </a:p>
          <a:p>
            <a:pPr fontAlgn="auto">
              <a:spcBef>
                <a:spcPct val="50000"/>
              </a:spcBef>
              <a:spcAft>
                <a:spcPts val="0"/>
              </a:spcAft>
              <a:defRPr/>
            </a:pPr>
            <a:r>
              <a:rPr lang="zh-CN" altLang="en-US" sz="1400" kern="0" dirty="0">
                <a:solidFill>
                  <a:srgbClr val="000000"/>
                </a:solidFill>
              </a:rPr>
              <a:t>文本信息内容</a:t>
            </a:r>
          </a:p>
        </p:txBody>
      </p:sp>
      <p:sp>
        <p:nvSpPr>
          <p:cNvPr id="38" name="Text Box 15"/>
          <p:cNvSpPr txBox="1">
            <a:spLocks noChangeArrowheads="1"/>
          </p:cNvSpPr>
          <p:nvPr/>
        </p:nvSpPr>
        <p:spPr bwMode="auto">
          <a:xfrm>
            <a:off x="3569966" y="4673555"/>
            <a:ext cx="2530180" cy="661720"/>
          </a:xfrm>
          <a:prstGeom prst="rect">
            <a:avLst/>
          </a:prstGeom>
          <a:noFill/>
          <a:ln>
            <a:noFill/>
          </a:ln>
          <a:effectLst/>
          <a:extLst/>
        </p:spPr>
        <p:txBody>
          <a:bodyPr wrap="square">
            <a:spAutoFit/>
          </a:bodyPr>
          <a:lstStyle/>
          <a:p>
            <a:pPr fontAlgn="auto">
              <a:spcBef>
                <a:spcPct val="50000"/>
              </a:spcBef>
              <a:spcAft>
                <a:spcPts val="0"/>
              </a:spcAft>
              <a:defRPr/>
            </a:pPr>
            <a:r>
              <a:rPr lang="zh-CN" altLang="en-US" sz="1600" b="1" kern="0" dirty="0">
                <a:solidFill>
                  <a:srgbClr val="000000"/>
                </a:solidFill>
              </a:rPr>
              <a:t>单击添加段落文字</a:t>
            </a:r>
            <a:endParaRPr lang="en-US" altLang="zh-CN" sz="1600" b="1" kern="0" dirty="0">
              <a:solidFill>
                <a:srgbClr val="000000"/>
              </a:solidFill>
            </a:endParaRPr>
          </a:p>
          <a:p>
            <a:pPr fontAlgn="auto">
              <a:spcBef>
                <a:spcPct val="50000"/>
              </a:spcBef>
              <a:spcAft>
                <a:spcPts val="0"/>
              </a:spcAft>
              <a:defRPr/>
            </a:pPr>
            <a:r>
              <a:rPr lang="zh-CN" altLang="en-US" sz="1400" kern="0" dirty="0">
                <a:solidFill>
                  <a:srgbClr val="000000"/>
                </a:solidFill>
              </a:rPr>
              <a:t>文本信息内容</a:t>
            </a:r>
            <a:r>
              <a:rPr lang="en-US" altLang="zh-CN" sz="1400" kern="0" dirty="0">
                <a:solidFill>
                  <a:srgbClr val="000000"/>
                </a:solidFill>
              </a:rPr>
              <a:t>   </a:t>
            </a:r>
            <a:r>
              <a:rPr lang="zh-CN" altLang="en-US" sz="1400" kern="0" dirty="0">
                <a:solidFill>
                  <a:srgbClr val="000000"/>
                </a:solidFill>
              </a:rPr>
              <a:t>文本信息内容</a:t>
            </a:r>
          </a:p>
        </p:txBody>
      </p:sp>
      <p:sp>
        <p:nvSpPr>
          <p:cNvPr id="39" name="WordArt 16"/>
          <p:cNvSpPr>
            <a:spLocks noChangeArrowheads="1" noChangeShapeType="1"/>
          </p:cNvSpPr>
          <p:nvPr/>
        </p:nvSpPr>
        <p:spPr bwMode="auto">
          <a:xfrm rot="19362777">
            <a:off x="3034116" y="1351799"/>
            <a:ext cx="1254600" cy="2091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fromWordArt="1">
            <a:prstTxWarp prst="textArchUp">
              <a:avLst>
                <a:gd name="adj" fmla="val 10800004"/>
              </a:avLst>
            </a:prstTxWarp>
          </a:bodyPr>
          <a:lstStyle/>
          <a:p>
            <a:pPr algn="ctr"/>
            <a:r>
              <a:rPr lang="zh-CN" altLang="en-US" sz="1400" kern="10">
                <a:solidFill>
                  <a:srgbClr val="FFFFFF"/>
                </a:solidFill>
                <a:latin typeface="黑体"/>
                <a:ea typeface="黑体"/>
              </a:rPr>
              <a:t>此处添加内容</a:t>
            </a:r>
          </a:p>
        </p:txBody>
      </p:sp>
      <p:sp>
        <p:nvSpPr>
          <p:cNvPr id="40" name="WordArt 17"/>
          <p:cNvSpPr>
            <a:spLocks noChangeArrowheads="1" noChangeShapeType="1"/>
          </p:cNvSpPr>
          <p:nvPr/>
        </p:nvSpPr>
        <p:spPr bwMode="auto">
          <a:xfrm rot="2204878">
            <a:off x="4772948" y="1382981"/>
            <a:ext cx="1254600" cy="2091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fromWordArt="1">
            <a:prstTxWarp prst="textArchUp">
              <a:avLst>
                <a:gd name="adj" fmla="val 10800004"/>
              </a:avLst>
            </a:prstTxWarp>
          </a:bodyPr>
          <a:lstStyle/>
          <a:p>
            <a:pPr algn="ctr"/>
            <a:r>
              <a:rPr lang="zh-CN" altLang="en-US" sz="1400" kern="10" dirty="0">
                <a:solidFill>
                  <a:srgbClr val="FFFFFF"/>
                </a:solidFill>
                <a:latin typeface="黑体"/>
                <a:ea typeface="黑体"/>
              </a:rPr>
              <a:t>此处添加内容</a:t>
            </a:r>
          </a:p>
        </p:txBody>
      </p:sp>
      <p:sp>
        <p:nvSpPr>
          <p:cNvPr id="41" name="WordArt 18"/>
          <p:cNvSpPr>
            <a:spLocks noChangeArrowheads="1" noChangeShapeType="1"/>
          </p:cNvSpPr>
          <p:nvPr/>
        </p:nvSpPr>
        <p:spPr bwMode="auto">
          <a:xfrm rot="6502875">
            <a:off x="5253511" y="2989749"/>
            <a:ext cx="1254600" cy="2091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fromWordArt="1">
            <a:prstTxWarp prst="textArchUp">
              <a:avLst>
                <a:gd name="adj" fmla="val 10800004"/>
              </a:avLst>
            </a:prstTxWarp>
          </a:bodyPr>
          <a:lstStyle/>
          <a:p>
            <a:pPr algn="ctr"/>
            <a:r>
              <a:rPr lang="zh-CN" altLang="en-US" sz="1400" kern="10">
                <a:solidFill>
                  <a:srgbClr val="FFFFFF"/>
                </a:solidFill>
                <a:latin typeface="黑体"/>
                <a:ea typeface="黑体"/>
              </a:rPr>
              <a:t>此处添加内容</a:t>
            </a:r>
          </a:p>
        </p:txBody>
      </p:sp>
      <p:sp>
        <p:nvSpPr>
          <p:cNvPr id="42" name="WordArt 19"/>
          <p:cNvSpPr>
            <a:spLocks noChangeArrowheads="1" noChangeShapeType="1"/>
          </p:cNvSpPr>
          <p:nvPr/>
        </p:nvSpPr>
        <p:spPr bwMode="auto">
          <a:xfrm>
            <a:off x="3861344" y="3993062"/>
            <a:ext cx="1254600" cy="2091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fromWordArt="1">
            <a:prstTxWarp prst="textArchDown">
              <a:avLst>
                <a:gd name="adj" fmla="val 0"/>
              </a:avLst>
            </a:prstTxWarp>
          </a:bodyPr>
          <a:lstStyle/>
          <a:p>
            <a:pPr algn="ctr"/>
            <a:r>
              <a:rPr lang="zh-CN" altLang="en-US" sz="1400" kern="10">
                <a:solidFill>
                  <a:srgbClr val="FFFFFF"/>
                </a:solidFill>
                <a:latin typeface="黑体"/>
                <a:ea typeface="黑体"/>
              </a:rPr>
              <a:t>此处添加内容</a:t>
            </a:r>
          </a:p>
        </p:txBody>
      </p:sp>
      <p:sp>
        <p:nvSpPr>
          <p:cNvPr id="43" name="WordArt 20"/>
          <p:cNvSpPr>
            <a:spLocks noChangeArrowheads="1" noChangeShapeType="1"/>
          </p:cNvSpPr>
          <p:nvPr/>
        </p:nvSpPr>
        <p:spPr bwMode="auto">
          <a:xfrm rot="15001538">
            <a:off x="2469179" y="2964070"/>
            <a:ext cx="1254600" cy="2091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fromWordArt="1">
            <a:prstTxWarp prst="textArchUp">
              <a:avLst>
                <a:gd name="adj" fmla="val 10800004"/>
              </a:avLst>
            </a:prstTxWarp>
          </a:bodyPr>
          <a:lstStyle/>
          <a:p>
            <a:pPr algn="ctr"/>
            <a:r>
              <a:rPr lang="zh-CN" altLang="en-US" sz="1400" kern="10">
                <a:solidFill>
                  <a:srgbClr val="FFFFFF"/>
                </a:solidFill>
                <a:latin typeface="黑体"/>
                <a:ea typeface="黑体"/>
              </a:rPr>
              <a:t>此处添加内容</a:t>
            </a:r>
          </a:p>
        </p:txBody>
      </p:sp>
      <p:sp>
        <p:nvSpPr>
          <p:cNvPr id="36" name="Oval 13"/>
          <p:cNvSpPr>
            <a:spLocks noChangeArrowheads="1"/>
          </p:cNvSpPr>
          <p:nvPr/>
        </p:nvSpPr>
        <p:spPr bwMode="auto">
          <a:xfrm rot="650306">
            <a:off x="3307413" y="1478361"/>
            <a:ext cx="2362464" cy="2358795"/>
          </a:xfrm>
          <a:prstGeom prst="ellipse">
            <a:avLst/>
          </a:prstGeom>
          <a:gradFill rotWithShape="1">
            <a:gsLst>
              <a:gs pos="0">
                <a:srgbClr val="808080"/>
              </a:gs>
              <a:gs pos="50000">
                <a:srgbClr val="FFFFFF">
                  <a:lumMod val="98000"/>
                  <a:lumOff val="2000"/>
                </a:srgbClr>
              </a:gs>
            </a:gsLst>
            <a:lin ang="2700000" scaled="1"/>
          </a:gradFill>
          <a:ln w="9525">
            <a:solidFill>
              <a:srgbClr val="808080"/>
            </a:solidFill>
            <a:round/>
            <a:headEnd/>
            <a:tailEnd/>
          </a:ln>
          <a:effectLst/>
          <a:extLst/>
        </p:spPr>
        <p:txBody>
          <a:bodyPr wrap="none" anchor="ctr"/>
          <a:lstStyle/>
          <a:p>
            <a:pPr fontAlgn="auto">
              <a:spcBef>
                <a:spcPts val="0"/>
              </a:spcBef>
              <a:spcAft>
                <a:spcPts val="0"/>
              </a:spcAft>
              <a:defRPr/>
            </a:pPr>
            <a:endParaRPr lang="zh-CN" altLang="en-US" kern="0">
              <a:solidFill>
                <a:sysClr val="windowText" lastClr="000000"/>
              </a:solidFill>
            </a:endParaRPr>
          </a:p>
        </p:txBody>
      </p:sp>
    </p:spTree>
    <p:custDataLst>
      <p:tags r:id="rId1"/>
    </p:custDataLst>
    <p:extLst>
      <p:ext uri="{BB962C8B-B14F-4D97-AF65-F5344CB8AC3E}">
        <p14:creationId xmlns:p14="http://schemas.microsoft.com/office/powerpoint/2010/main" val="1002953840"/>
      </p:ext>
    </p:extLst>
  </p:cSld>
  <p:clrMapOvr>
    <a:masterClrMapping/>
  </p:clrMapOvr>
  <mc:AlternateContent xmlns:mc="http://schemas.openxmlformats.org/markup-compatibility/2006" xmlns:p14="http://schemas.microsoft.com/office/powerpoint/2010/main">
    <mc:Choice Requires="p14">
      <p:transition spd="slow" p14:dur="2000" advClick="0" advTm="10277">
        <p14:ferris dir="l"/>
      </p:transition>
    </mc:Choice>
    <mc:Fallback xmlns="">
      <p:transition spd="slow" advClick="0" advTm="1027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down)">
                                      <p:cBhvr>
                                        <p:cTn id="7" dur="500"/>
                                        <p:tgtEl>
                                          <p:spTgt spid="31"/>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down)">
                                      <p:cBhvr>
                                        <p:cTn id="11" dur="500"/>
                                        <p:tgtEl>
                                          <p:spTgt spid="2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left)">
                                      <p:cBhvr>
                                        <p:cTn id="15" dur="500"/>
                                        <p:tgtEl>
                                          <p:spTgt spid="28"/>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wipe(up)">
                                      <p:cBhvr>
                                        <p:cTn id="19" dur="500"/>
                                        <p:tgtEl>
                                          <p:spTgt spid="29"/>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wipe(right)">
                                      <p:cBhvr>
                                        <p:cTn id="23" dur="500"/>
                                        <p:tgtEl>
                                          <p:spTgt spid="30"/>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cBhvr>
                                        <p:cTn id="27" dur="500" fill="hold"/>
                                        <p:tgtEl>
                                          <p:spTgt spid="36"/>
                                        </p:tgtEl>
                                        <p:attrNameLst>
                                          <p:attrName>ppt_w</p:attrName>
                                        </p:attrNameLst>
                                      </p:cBhvr>
                                      <p:tavLst>
                                        <p:tav tm="0">
                                          <p:val>
                                            <p:fltVal val="0"/>
                                          </p:val>
                                        </p:tav>
                                        <p:tav tm="100000">
                                          <p:val>
                                            <p:strVal val="#ppt_w"/>
                                          </p:val>
                                        </p:tav>
                                      </p:tavLst>
                                    </p:anim>
                                    <p:anim calcmode="lin" valueType="num">
                                      <p:cBhvr>
                                        <p:cTn id="28" dur="500" fill="hold"/>
                                        <p:tgtEl>
                                          <p:spTgt spid="36"/>
                                        </p:tgtEl>
                                        <p:attrNameLst>
                                          <p:attrName>ppt_h</p:attrName>
                                        </p:attrNameLst>
                                      </p:cBhvr>
                                      <p:tavLst>
                                        <p:tav tm="0">
                                          <p:val>
                                            <p:fltVal val="0"/>
                                          </p:val>
                                        </p:tav>
                                        <p:tav tm="100000">
                                          <p:val>
                                            <p:strVal val="#ppt_h"/>
                                          </p:val>
                                        </p:tav>
                                      </p:tavLst>
                                    </p:anim>
                                    <p:animEffect transition="in" filter="fade">
                                      <p:cBhvr>
                                        <p:cTn id="29" dur="500"/>
                                        <p:tgtEl>
                                          <p:spTgt spid="36"/>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fade">
                                      <p:cBhvr>
                                        <p:cTn id="33" dur="500"/>
                                        <p:tgtEl>
                                          <p:spTgt spid="40"/>
                                        </p:tgtEl>
                                      </p:cBhvr>
                                    </p:animEffect>
                                  </p:childTnLst>
                                </p:cTn>
                              </p:par>
                              <p:par>
                                <p:cTn id="34" presetID="10" presetClass="entr" presetSubtype="0" fill="hold" grpId="0" nodeType="withEffect">
                                  <p:stCondLst>
                                    <p:cond delay="250"/>
                                  </p:stCondLst>
                                  <p:childTnLst>
                                    <p:set>
                                      <p:cBhvr>
                                        <p:cTn id="35" dur="1" fill="hold">
                                          <p:stCondLst>
                                            <p:cond delay="0"/>
                                          </p:stCondLst>
                                        </p:cTn>
                                        <p:tgtEl>
                                          <p:spTgt spid="41"/>
                                        </p:tgtEl>
                                        <p:attrNameLst>
                                          <p:attrName>style.visibility</p:attrName>
                                        </p:attrNameLst>
                                      </p:cBhvr>
                                      <p:to>
                                        <p:strVal val="visible"/>
                                      </p:to>
                                    </p:set>
                                    <p:animEffect transition="in" filter="fade">
                                      <p:cBhvr>
                                        <p:cTn id="36" dur="500"/>
                                        <p:tgtEl>
                                          <p:spTgt spid="41"/>
                                        </p:tgtEl>
                                      </p:cBhvr>
                                    </p:animEffect>
                                  </p:childTnLst>
                                </p:cTn>
                              </p:par>
                              <p:par>
                                <p:cTn id="37" presetID="10" presetClass="entr" presetSubtype="0" fill="hold" grpId="0" nodeType="withEffect">
                                  <p:stCondLst>
                                    <p:cond delay="500"/>
                                  </p:stCondLst>
                                  <p:childTnLst>
                                    <p:set>
                                      <p:cBhvr>
                                        <p:cTn id="38" dur="1" fill="hold">
                                          <p:stCondLst>
                                            <p:cond delay="0"/>
                                          </p:stCondLst>
                                        </p:cTn>
                                        <p:tgtEl>
                                          <p:spTgt spid="42"/>
                                        </p:tgtEl>
                                        <p:attrNameLst>
                                          <p:attrName>style.visibility</p:attrName>
                                        </p:attrNameLst>
                                      </p:cBhvr>
                                      <p:to>
                                        <p:strVal val="visible"/>
                                      </p:to>
                                    </p:set>
                                    <p:animEffect transition="in" filter="fade">
                                      <p:cBhvr>
                                        <p:cTn id="39" dur="500"/>
                                        <p:tgtEl>
                                          <p:spTgt spid="42"/>
                                        </p:tgtEl>
                                      </p:cBhvr>
                                    </p:animEffect>
                                  </p:childTnLst>
                                </p:cTn>
                              </p:par>
                              <p:par>
                                <p:cTn id="40" presetID="10" presetClass="entr" presetSubtype="0" fill="hold" grpId="0" nodeType="withEffect">
                                  <p:stCondLst>
                                    <p:cond delay="750"/>
                                  </p:stCondLst>
                                  <p:childTnLst>
                                    <p:set>
                                      <p:cBhvr>
                                        <p:cTn id="41" dur="1" fill="hold">
                                          <p:stCondLst>
                                            <p:cond delay="0"/>
                                          </p:stCondLst>
                                        </p:cTn>
                                        <p:tgtEl>
                                          <p:spTgt spid="43"/>
                                        </p:tgtEl>
                                        <p:attrNameLst>
                                          <p:attrName>style.visibility</p:attrName>
                                        </p:attrNameLst>
                                      </p:cBhvr>
                                      <p:to>
                                        <p:strVal val="visible"/>
                                      </p:to>
                                    </p:set>
                                    <p:animEffect transition="in" filter="fade">
                                      <p:cBhvr>
                                        <p:cTn id="42" dur="500"/>
                                        <p:tgtEl>
                                          <p:spTgt spid="43"/>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39"/>
                                        </p:tgtEl>
                                        <p:attrNameLst>
                                          <p:attrName>style.visibility</p:attrName>
                                        </p:attrNameLst>
                                      </p:cBhvr>
                                      <p:to>
                                        <p:strVal val="visible"/>
                                      </p:to>
                                    </p:set>
                                    <p:animEffect transition="in" filter="fade">
                                      <p:cBhvr>
                                        <p:cTn id="45" dur="500"/>
                                        <p:tgtEl>
                                          <p:spTgt spid="39"/>
                                        </p:tgtEl>
                                      </p:cBhvr>
                                    </p:animEffect>
                                  </p:childTnLst>
                                </p:cTn>
                              </p:par>
                            </p:childTnLst>
                          </p:cTn>
                        </p:par>
                        <p:par>
                          <p:cTn id="46" fill="hold">
                            <p:stCondLst>
                              <p:cond delay="4500"/>
                            </p:stCondLst>
                            <p:childTnLst>
                              <p:par>
                                <p:cTn id="47" presetID="10" presetClass="entr" presetSubtype="0"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500"/>
                                        <p:tgtEl>
                                          <p:spTgt spid="33"/>
                                        </p:tgtEl>
                                      </p:cBhvr>
                                    </p:animEffect>
                                  </p:childTnLst>
                                </p:cTn>
                              </p:par>
                              <p:par>
                                <p:cTn id="50" presetID="10" presetClass="entr" presetSubtype="0" fill="hold" grpId="0" nodeType="withEffect">
                                  <p:stCondLst>
                                    <p:cond delay="250"/>
                                  </p:stCondLst>
                                  <p:childTnLst>
                                    <p:set>
                                      <p:cBhvr>
                                        <p:cTn id="51" dur="1" fill="hold">
                                          <p:stCondLst>
                                            <p:cond delay="0"/>
                                          </p:stCondLst>
                                        </p:cTn>
                                        <p:tgtEl>
                                          <p:spTgt spid="34"/>
                                        </p:tgtEl>
                                        <p:attrNameLst>
                                          <p:attrName>style.visibility</p:attrName>
                                        </p:attrNameLst>
                                      </p:cBhvr>
                                      <p:to>
                                        <p:strVal val="visible"/>
                                      </p:to>
                                    </p:set>
                                    <p:animEffect transition="in" filter="fade">
                                      <p:cBhvr>
                                        <p:cTn id="52" dur="500"/>
                                        <p:tgtEl>
                                          <p:spTgt spid="34"/>
                                        </p:tgtEl>
                                      </p:cBhvr>
                                    </p:animEffect>
                                  </p:childTnLst>
                                </p:cTn>
                              </p:par>
                              <p:par>
                                <p:cTn id="53" presetID="10" presetClass="entr" presetSubtype="0" fill="hold" grpId="0" nodeType="withEffect">
                                  <p:stCondLst>
                                    <p:cond delay="500"/>
                                  </p:stCondLst>
                                  <p:childTnLst>
                                    <p:set>
                                      <p:cBhvr>
                                        <p:cTn id="54" dur="1" fill="hold">
                                          <p:stCondLst>
                                            <p:cond delay="0"/>
                                          </p:stCondLst>
                                        </p:cTn>
                                        <p:tgtEl>
                                          <p:spTgt spid="38"/>
                                        </p:tgtEl>
                                        <p:attrNameLst>
                                          <p:attrName>style.visibility</p:attrName>
                                        </p:attrNameLst>
                                      </p:cBhvr>
                                      <p:to>
                                        <p:strVal val="visible"/>
                                      </p:to>
                                    </p:set>
                                    <p:animEffect transition="in" filter="fade">
                                      <p:cBhvr>
                                        <p:cTn id="55" dur="500"/>
                                        <p:tgtEl>
                                          <p:spTgt spid="38"/>
                                        </p:tgtEl>
                                      </p:cBhvr>
                                    </p:animEffect>
                                  </p:childTnLst>
                                </p:cTn>
                              </p:par>
                              <p:par>
                                <p:cTn id="56" presetID="10" presetClass="entr" presetSubtype="0" fill="hold" grpId="0" nodeType="withEffect">
                                  <p:stCondLst>
                                    <p:cond delay="750"/>
                                  </p:stCondLst>
                                  <p:childTnLst>
                                    <p:set>
                                      <p:cBhvr>
                                        <p:cTn id="57" dur="1" fill="hold">
                                          <p:stCondLst>
                                            <p:cond delay="0"/>
                                          </p:stCondLst>
                                        </p:cTn>
                                        <p:tgtEl>
                                          <p:spTgt spid="35"/>
                                        </p:tgtEl>
                                        <p:attrNameLst>
                                          <p:attrName>style.visibility</p:attrName>
                                        </p:attrNameLst>
                                      </p:cBhvr>
                                      <p:to>
                                        <p:strVal val="visible"/>
                                      </p:to>
                                    </p:set>
                                    <p:animEffect transition="in" filter="fade">
                                      <p:cBhvr>
                                        <p:cTn id="58" dur="500"/>
                                        <p:tgtEl>
                                          <p:spTgt spid="35"/>
                                        </p:tgtEl>
                                      </p:cBhvr>
                                    </p:animEffect>
                                  </p:childTnLst>
                                </p:cTn>
                              </p:par>
                              <p:par>
                                <p:cTn id="59" presetID="10" presetClass="entr" presetSubtype="0" fill="hold" grpId="0" nodeType="withEffect">
                                  <p:stCondLst>
                                    <p:cond delay="1000"/>
                                  </p:stCondLst>
                                  <p:childTnLst>
                                    <p:set>
                                      <p:cBhvr>
                                        <p:cTn id="60" dur="1" fill="hold">
                                          <p:stCondLst>
                                            <p:cond delay="0"/>
                                          </p:stCondLst>
                                        </p:cTn>
                                        <p:tgtEl>
                                          <p:spTgt spid="32"/>
                                        </p:tgtEl>
                                        <p:attrNameLst>
                                          <p:attrName>style.visibility</p:attrName>
                                        </p:attrNameLst>
                                      </p:cBhvr>
                                      <p:to>
                                        <p:strVal val="visible"/>
                                      </p:to>
                                    </p:set>
                                    <p:animEffect transition="in" filter="fade">
                                      <p:cBhvr>
                                        <p:cTn id="6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p:bldP spid="33" grpId="0"/>
      <p:bldP spid="34" grpId="0"/>
      <p:bldP spid="35" grpId="0"/>
      <p:bldP spid="38" grpId="0"/>
      <p:bldP spid="39" grpId="0"/>
      <p:bldP spid="40" grpId="0"/>
      <p:bldP spid="41" grpId="0"/>
      <p:bldP spid="42" grpId="0"/>
      <p:bldP spid="43" grpId="0"/>
      <p:bldP spid="3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284226"/>
            <a:ext cx="9144000" cy="5711952"/>
          </a:xfrm>
          <a:prstGeom prst="rect">
            <a:avLst/>
          </a:prstGeom>
        </p:spPr>
      </p:pic>
      <p:pic>
        <p:nvPicPr>
          <p:cNvPr id="10" name="图片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124238" y="-247576"/>
            <a:ext cx="5257662" cy="3386801"/>
          </a:xfrm>
          <a:prstGeom prst="rect">
            <a:avLst/>
          </a:prstGeom>
        </p:spPr>
      </p:pic>
      <p:pic>
        <p:nvPicPr>
          <p:cNvPr id="12" name="图片 11"/>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756" y="3184584"/>
            <a:ext cx="9143245" cy="2243143"/>
          </a:xfrm>
          <a:prstGeom prst="rect">
            <a:avLst/>
          </a:prstGeom>
        </p:spPr>
      </p:pic>
      <p:sp>
        <p:nvSpPr>
          <p:cNvPr id="19" name="椭圆 18"/>
          <p:cNvSpPr/>
          <p:nvPr/>
        </p:nvSpPr>
        <p:spPr bwMode="auto">
          <a:xfrm>
            <a:off x="3668696" y="2279618"/>
            <a:ext cx="1512888" cy="1511300"/>
          </a:xfrm>
          <a:prstGeom prst="ellipse">
            <a:avLst/>
          </a:prstGeom>
          <a:solidFill>
            <a:sysClr val="window" lastClr="FFFFFF"/>
          </a:solidFill>
          <a:ln w="12700" cap="flat" cmpd="sng" algn="ctr">
            <a:solidFill>
              <a:srgbClr val="66B699"/>
            </a:solidFill>
            <a:prstDash val="solid"/>
          </a:ln>
          <a:effectLst/>
        </p:spPr>
        <p:txBody>
          <a:bodyPr anchor="ctr"/>
          <a:lstStyle/>
          <a:p>
            <a:pPr algn="ctr" fontAlgn="auto">
              <a:spcBef>
                <a:spcPts val="0"/>
              </a:spcBef>
              <a:spcAft>
                <a:spcPts val="0"/>
              </a:spcAft>
              <a:defRPr/>
            </a:pPr>
            <a:r>
              <a:rPr lang="en-US" altLang="zh-CN" sz="6000" b="1" kern="0" dirty="0">
                <a:solidFill>
                  <a:srgbClr val="486877"/>
                </a:solidFill>
                <a:latin typeface="+mj-ea"/>
                <a:ea typeface="+mj-ea"/>
              </a:rPr>
              <a:t>03</a:t>
            </a:r>
          </a:p>
        </p:txBody>
      </p:sp>
      <p:sp>
        <p:nvSpPr>
          <p:cNvPr id="20" name="TextBox 19"/>
          <p:cNvSpPr txBox="1"/>
          <p:nvPr/>
        </p:nvSpPr>
        <p:spPr>
          <a:xfrm>
            <a:off x="1728564" y="3790919"/>
            <a:ext cx="5891356" cy="769441"/>
          </a:xfrm>
          <a:prstGeom prst="rect">
            <a:avLst/>
          </a:prstGeom>
          <a:noFill/>
        </p:spPr>
        <p:txBody>
          <a:bodyPr vert="horz" wrap="none" rtlCol="0">
            <a:spAutoFit/>
            <a:scene3d>
              <a:camera prst="orthographicFront"/>
              <a:lightRig rig="soft" dir="tl">
                <a:rot lat="0" lon="0" rev="0"/>
              </a:lightRig>
            </a:scene3d>
            <a:sp3d contourW="25400" prstMaterial="matte">
              <a:contourClr>
                <a:schemeClr val="accent2">
                  <a:tint val="20000"/>
                </a:schemeClr>
              </a:contourClr>
            </a:sp3d>
          </a:bodyPr>
          <a:lstStyle/>
          <a:p>
            <a:r>
              <a:rPr lang="zh-CN" altLang="en-US" sz="4400" b="1" spc="50" dirty="0">
                <a:ln w="11430"/>
                <a:solidFill>
                  <a:schemeClr val="bg1"/>
                </a:solidFill>
                <a:effectLst>
                  <a:outerShdw blurRad="76200" dist="50800" dir="5400000" algn="tl" rotWithShape="0">
                    <a:srgbClr val="000000">
                      <a:alpha val="65000"/>
                    </a:srgbClr>
                  </a:outerShdw>
                </a:effectLst>
                <a:latin typeface="微软雅黑" pitchFamily="34" charset="-122"/>
                <a:ea typeface="微软雅黑" pitchFamily="34" charset="-122"/>
              </a:rPr>
              <a:t>单击添加第三部分标题</a:t>
            </a:r>
          </a:p>
        </p:txBody>
      </p:sp>
      <p:sp>
        <p:nvSpPr>
          <p:cNvPr id="21" name="TextBox 20"/>
          <p:cNvSpPr txBox="1"/>
          <p:nvPr/>
        </p:nvSpPr>
        <p:spPr>
          <a:xfrm>
            <a:off x="2120820" y="4552898"/>
            <a:ext cx="5106847" cy="400110"/>
          </a:xfrm>
          <a:prstGeom prst="rect">
            <a:avLst/>
          </a:prstGeom>
          <a:noFill/>
        </p:spPr>
        <p:txBody>
          <a:bodyPr vert="horz" wrap="none" rtlCol="0">
            <a:spAutoFit/>
            <a:scene3d>
              <a:camera prst="orthographicFront"/>
              <a:lightRig rig="soft" dir="tl">
                <a:rot lat="0" lon="0" rev="0"/>
              </a:lightRig>
            </a:scene3d>
            <a:sp3d contourW="25400" prstMaterial="matte">
              <a:contourClr>
                <a:schemeClr val="accent2">
                  <a:tint val="20000"/>
                </a:schemeClr>
              </a:contourClr>
            </a:sp3d>
          </a:bodyPr>
          <a:lstStyle/>
          <a:p>
            <a:r>
              <a:rPr lang="en-US" altLang="zh-CN" sz="2000" b="1" spc="50" dirty="0">
                <a:ln w="11430"/>
                <a:solidFill>
                  <a:schemeClr val="bg1"/>
                </a:solidFill>
                <a:effectLst>
                  <a:outerShdw blurRad="76200" dist="50800" dir="5400000" algn="tl" rotWithShape="0">
                    <a:srgbClr val="000000">
                      <a:alpha val="65000"/>
                    </a:srgbClr>
                  </a:outerShdw>
                </a:effectLst>
                <a:latin typeface="微软雅黑" pitchFamily="34" charset="-122"/>
                <a:ea typeface="微软雅黑" pitchFamily="34" charset="-122"/>
              </a:rPr>
              <a:t>Click to add the first part of the title</a:t>
            </a:r>
            <a:endParaRPr lang="zh-CN" altLang="en-US" sz="2000" b="1" spc="50" dirty="0">
              <a:ln w="11430"/>
              <a:solidFill>
                <a:schemeClr val="bg1"/>
              </a:soli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609184409"/>
      </p:ext>
    </p:extLst>
  </p:cSld>
  <p:clrMapOvr>
    <a:masterClrMapping/>
  </p:clrMapOvr>
  <mc:AlternateContent xmlns:mc="http://schemas.openxmlformats.org/markup-compatibility/2006" xmlns:p14="http://schemas.microsoft.com/office/powerpoint/2010/main">
    <mc:Choice Requires="p14">
      <p:transition spd="slow" p14:dur="1200" advClick="0" advTm="2436">
        <p14:prism/>
      </p:transition>
    </mc:Choice>
    <mc:Fallback xmlns="">
      <p:transition spd="slow" advClick="0" advTm="243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par>
                          <p:cTn id="8" fill="hold">
                            <p:stCondLst>
                              <p:cond delay="1000"/>
                            </p:stCondLst>
                            <p:childTnLst>
                              <p:par>
                                <p:cTn id="9" presetID="16" presetClass="entr" presetSubtype="21"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barn(inVertical)">
                                      <p:cBhvr>
                                        <p:cTn id="11" dur="1000"/>
                                        <p:tgtEl>
                                          <p:spTgt spid="12"/>
                                        </p:tgtEl>
                                      </p:cBhvr>
                                    </p:animEffect>
                                  </p:childTnLst>
                                </p:cTn>
                              </p:par>
                            </p:childTnLst>
                          </p:cTn>
                        </p:par>
                        <p:par>
                          <p:cTn id="12" fill="hold">
                            <p:stCondLst>
                              <p:cond delay="2000"/>
                            </p:stCondLst>
                            <p:childTnLst>
                              <p:par>
                                <p:cTn id="13" presetID="42" presetClass="entr" presetSubtype="0"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1000"/>
                                        <p:tgtEl>
                                          <p:spTgt spid="10"/>
                                        </p:tgtEl>
                                      </p:cBhvr>
                                    </p:animEffect>
                                    <p:anim calcmode="lin" valueType="num">
                                      <p:cBhvr>
                                        <p:cTn id="16" dur="1000" fill="hold"/>
                                        <p:tgtEl>
                                          <p:spTgt spid="10"/>
                                        </p:tgtEl>
                                        <p:attrNameLst>
                                          <p:attrName>ppt_x</p:attrName>
                                        </p:attrNameLst>
                                      </p:cBhvr>
                                      <p:tavLst>
                                        <p:tav tm="0">
                                          <p:val>
                                            <p:strVal val="#ppt_x"/>
                                          </p:val>
                                        </p:tav>
                                        <p:tav tm="100000">
                                          <p:val>
                                            <p:strVal val="#ppt_x"/>
                                          </p:val>
                                        </p:tav>
                                      </p:tavLst>
                                    </p:anim>
                                    <p:anim calcmode="lin" valueType="num">
                                      <p:cBhvr>
                                        <p:cTn id="17" dur="1000" fill="hold"/>
                                        <p:tgtEl>
                                          <p:spTgt spid="10"/>
                                        </p:tgtEl>
                                        <p:attrNameLst>
                                          <p:attrName>ppt_y</p:attrName>
                                        </p:attrNameLst>
                                      </p:cBhvr>
                                      <p:tavLst>
                                        <p:tav tm="0">
                                          <p:val>
                                            <p:strVal val="#ppt_y+.1"/>
                                          </p:val>
                                        </p:tav>
                                        <p:tav tm="100000">
                                          <p:val>
                                            <p:strVal val="#ppt_y"/>
                                          </p:val>
                                        </p:tav>
                                      </p:tavLst>
                                    </p:anim>
                                  </p:childTnLst>
                                </p:cTn>
                              </p:par>
                            </p:childTnLst>
                          </p:cTn>
                        </p:par>
                        <p:par>
                          <p:cTn id="18" fill="hold">
                            <p:stCondLst>
                              <p:cond delay="3000"/>
                            </p:stCondLst>
                            <p:childTnLst>
                              <p:par>
                                <p:cTn id="19" presetID="53" presetClass="entr" presetSubtype="0" fill="hold" grpId="0" nodeType="after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p:cTn id="21" dur="200" fill="hold"/>
                                        <p:tgtEl>
                                          <p:spTgt spid="19"/>
                                        </p:tgtEl>
                                        <p:attrNameLst>
                                          <p:attrName>ppt_w</p:attrName>
                                        </p:attrNameLst>
                                      </p:cBhvr>
                                      <p:tavLst>
                                        <p:tav tm="0">
                                          <p:val>
                                            <p:fltVal val="0"/>
                                          </p:val>
                                        </p:tav>
                                        <p:tav tm="100000">
                                          <p:val>
                                            <p:strVal val="#ppt_w"/>
                                          </p:val>
                                        </p:tav>
                                      </p:tavLst>
                                    </p:anim>
                                    <p:anim calcmode="lin" valueType="num">
                                      <p:cBhvr>
                                        <p:cTn id="22" dur="200" fill="hold"/>
                                        <p:tgtEl>
                                          <p:spTgt spid="19"/>
                                        </p:tgtEl>
                                        <p:attrNameLst>
                                          <p:attrName>ppt_h</p:attrName>
                                        </p:attrNameLst>
                                      </p:cBhvr>
                                      <p:tavLst>
                                        <p:tav tm="0">
                                          <p:val>
                                            <p:fltVal val="0"/>
                                          </p:val>
                                        </p:tav>
                                        <p:tav tm="100000">
                                          <p:val>
                                            <p:strVal val="#ppt_h"/>
                                          </p:val>
                                        </p:tav>
                                      </p:tavLst>
                                    </p:anim>
                                    <p:animEffect transition="in" filter="fade">
                                      <p:cBhvr>
                                        <p:cTn id="23" dur="200"/>
                                        <p:tgtEl>
                                          <p:spTgt spid="19"/>
                                        </p:tgtEl>
                                      </p:cBhvr>
                                    </p:animEffect>
                                  </p:childTnLst>
                                </p:cTn>
                              </p:par>
                            </p:childTnLst>
                          </p:cTn>
                        </p:par>
                        <p:par>
                          <p:cTn id="24" fill="hold">
                            <p:stCondLst>
                              <p:cond delay="3200"/>
                            </p:stCondLst>
                            <p:childTnLst>
                              <p:par>
                                <p:cTn id="25" presetID="6" presetClass="emph" presetSubtype="0" fill="hold" grpId="1" nodeType="afterEffect">
                                  <p:stCondLst>
                                    <p:cond delay="0"/>
                                  </p:stCondLst>
                                  <p:childTnLst>
                                    <p:animScale>
                                      <p:cBhvr>
                                        <p:cTn id="26" dur="100" fill="hold"/>
                                        <p:tgtEl>
                                          <p:spTgt spid="19"/>
                                        </p:tgtEl>
                                      </p:cBhvr>
                                      <p:by x="115000" y="115000"/>
                                    </p:animScale>
                                  </p:childTnLst>
                                </p:cTn>
                              </p:par>
                              <p:par>
                                <p:cTn id="27" presetID="6" presetClass="emph" presetSubtype="0" fill="hold" grpId="2" nodeType="withEffect">
                                  <p:stCondLst>
                                    <p:cond delay="200"/>
                                  </p:stCondLst>
                                  <p:childTnLst>
                                    <p:animScale>
                                      <p:cBhvr>
                                        <p:cTn id="28" dur="100" fill="hold"/>
                                        <p:tgtEl>
                                          <p:spTgt spid="19"/>
                                        </p:tgtEl>
                                      </p:cBhvr>
                                      <p:by x="85000" y="85000"/>
                                    </p:animScale>
                                  </p:childTnLst>
                                </p:cTn>
                              </p:par>
                            </p:childTnLst>
                          </p:cTn>
                        </p:par>
                        <p:par>
                          <p:cTn id="29" fill="hold">
                            <p:stCondLst>
                              <p:cond delay="3500"/>
                            </p:stCondLst>
                            <p:childTnLst>
                              <p:par>
                                <p:cTn id="30" presetID="6" presetClass="emph" presetSubtype="0" fill="hold" grpId="3" nodeType="afterEffect">
                                  <p:stCondLst>
                                    <p:cond delay="0"/>
                                  </p:stCondLst>
                                  <p:childTnLst>
                                    <p:animScale>
                                      <p:cBhvr>
                                        <p:cTn id="31" dur="100" fill="hold"/>
                                        <p:tgtEl>
                                          <p:spTgt spid="19"/>
                                        </p:tgtEl>
                                      </p:cBhvr>
                                      <p:by x="105000" y="105000"/>
                                    </p:animScale>
                                  </p:childTnLst>
                                </p:cTn>
                              </p:par>
                              <p:par>
                                <p:cTn id="32" presetID="6" presetClass="emph" presetSubtype="0" fill="hold" grpId="4" nodeType="withEffect">
                                  <p:stCondLst>
                                    <p:cond delay="200"/>
                                  </p:stCondLst>
                                  <p:childTnLst>
                                    <p:animScale>
                                      <p:cBhvr>
                                        <p:cTn id="33" dur="100" fill="hold"/>
                                        <p:tgtEl>
                                          <p:spTgt spid="19"/>
                                        </p:tgtEl>
                                      </p:cBhvr>
                                      <p:by x="95000" y="95000"/>
                                    </p:animScale>
                                  </p:childTnLst>
                                </p:cTn>
                              </p:par>
                            </p:childTnLst>
                          </p:cTn>
                        </p:par>
                        <p:par>
                          <p:cTn id="34" fill="hold">
                            <p:stCondLst>
                              <p:cond delay="3800"/>
                            </p:stCondLst>
                            <p:childTnLst>
                              <p:par>
                                <p:cTn id="35" presetID="23" presetClass="entr" presetSubtype="36" fill="hold" grpId="0" nodeType="afterEffect">
                                  <p:stCondLst>
                                    <p:cond delay="0"/>
                                  </p:stCondLst>
                                  <p:iterate type="lt">
                                    <p:tmPct val="14000"/>
                                  </p:iterate>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strVal val="(6*min(max(#ppt_w*#ppt_h,.3),1)-7.4)/-.7*#ppt_w"/>
                                          </p:val>
                                        </p:tav>
                                        <p:tav tm="100000">
                                          <p:val>
                                            <p:strVal val="#ppt_w"/>
                                          </p:val>
                                        </p:tav>
                                      </p:tavLst>
                                    </p:anim>
                                    <p:anim calcmode="lin" valueType="num">
                                      <p:cBhvr>
                                        <p:cTn id="38" dur="500" fill="hold"/>
                                        <p:tgtEl>
                                          <p:spTgt spid="20"/>
                                        </p:tgtEl>
                                        <p:attrNameLst>
                                          <p:attrName>ppt_h</p:attrName>
                                        </p:attrNameLst>
                                      </p:cBhvr>
                                      <p:tavLst>
                                        <p:tav tm="0">
                                          <p:val>
                                            <p:strVal val="(6*min(max(#ppt_w*#ppt_h,.3),1)-7.4)/-.7*#ppt_h"/>
                                          </p:val>
                                        </p:tav>
                                        <p:tav tm="100000">
                                          <p:val>
                                            <p:strVal val="#ppt_h"/>
                                          </p:val>
                                        </p:tav>
                                      </p:tavLst>
                                    </p:anim>
                                    <p:anim calcmode="lin" valueType="num">
                                      <p:cBhvr>
                                        <p:cTn id="39" dur="500" fill="hold"/>
                                        <p:tgtEl>
                                          <p:spTgt spid="20"/>
                                        </p:tgtEl>
                                        <p:attrNameLst>
                                          <p:attrName>ppt_x</p:attrName>
                                        </p:attrNameLst>
                                      </p:cBhvr>
                                      <p:tavLst>
                                        <p:tav tm="0">
                                          <p:val>
                                            <p:fltVal val="0.5"/>
                                          </p:val>
                                        </p:tav>
                                        <p:tav tm="100000">
                                          <p:val>
                                            <p:strVal val="#ppt_x"/>
                                          </p:val>
                                        </p:tav>
                                      </p:tavLst>
                                    </p:anim>
                                    <p:anim calcmode="lin" valueType="num">
                                      <p:cBhvr>
                                        <p:cTn id="40" dur="500" fill="hold"/>
                                        <p:tgtEl>
                                          <p:spTgt spid="20"/>
                                        </p:tgtEl>
                                        <p:attrNameLst>
                                          <p:attrName>ppt_y</p:attrName>
                                        </p:attrNameLst>
                                      </p:cBhvr>
                                      <p:tavLst>
                                        <p:tav tm="0">
                                          <p:val>
                                            <p:strVal val="1+(6*min(max(#ppt_w*#ppt_h,.3),1)-7.4)/-.7*#ppt_h/2"/>
                                          </p:val>
                                        </p:tav>
                                        <p:tav tm="100000">
                                          <p:val>
                                            <p:strVal val="#ppt_y"/>
                                          </p:val>
                                        </p:tav>
                                      </p:tavLst>
                                    </p:anim>
                                  </p:childTnLst>
                                </p:cTn>
                              </p:par>
                            </p:childTnLst>
                          </p:cTn>
                        </p:par>
                        <p:par>
                          <p:cTn id="41" fill="hold">
                            <p:stCondLst>
                              <p:cond delay="4930"/>
                            </p:stCondLst>
                            <p:childTnLst>
                              <p:par>
                                <p:cTn id="42" presetID="16" presetClass="entr" presetSubtype="21" fill="hold" grpId="0" nodeType="after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barn(inVertical)">
                                      <p:cBhvr>
                                        <p:cTn id="4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P spid="19" grpId="2" animBg="1"/>
      <p:bldP spid="19" grpId="3" animBg="1"/>
      <p:bldP spid="19" grpId="4" animBg="1"/>
      <p:bldP spid="20" grpId="0"/>
      <p:bldP spid="2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3321924" y="634018"/>
            <a:ext cx="2602066" cy="2615539"/>
            <a:chOff x="3321924" y="919767"/>
            <a:chExt cx="2602066" cy="2615539"/>
          </a:xfrm>
        </p:grpSpPr>
        <p:sp>
          <p:nvSpPr>
            <p:cNvPr id="73" name="椭圆 72"/>
            <p:cNvSpPr/>
            <p:nvPr/>
          </p:nvSpPr>
          <p:spPr>
            <a:xfrm>
              <a:off x="3321924" y="919767"/>
              <a:ext cx="2602066" cy="2602066"/>
            </a:xfrm>
            <a:prstGeom prst="ellipse">
              <a:avLst/>
            </a:prstGeom>
            <a:solidFill>
              <a:srgbClr val="486877"/>
            </a:solid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a typeface="宋体"/>
              </a:endParaRPr>
            </a:p>
          </p:txBody>
        </p:sp>
        <p:sp>
          <p:nvSpPr>
            <p:cNvPr id="75" name="任意多边形 74"/>
            <p:cNvSpPr/>
            <p:nvPr/>
          </p:nvSpPr>
          <p:spPr>
            <a:xfrm flipH="1">
              <a:off x="3321924" y="933239"/>
              <a:ext cx="1301033" cy="2602067"/>
            </a:xfrm>
            <a:custGeom>
              <a:avLst/>
              <a:gdLst>
                <a:gd name="connsiteX0" fmla="*/ 0 w 1629911"/>
                <a:gd name="connsiteY0" fmla="*/ 0 h 3259822"/>
                <a:gd name="connsiteX1" fmla="*/ 1629911 w 1629911"/>
                <a:gd name="connsiteY1" fmla="*/ 1629911 h 3259822"/>
                <a:gd name="connsiteX2" fmla="*/ 0 w 1629911"/>
                <a:gd name="connsiteY2" fmla="*/ 3259822 h 3259822"/>
              </a:gdLst>
              <a:ahLst/>
              <a:cxnLst>
                <a:cxn ang="0">
                  <a:pos x="connsiteX0" y="connsiteY0"/>
                </a:cxn>
                <a:cxn ang="0">
                  <a:pos x="connsiteX1" y="connsiteY1"/>
                </a:cxn>
                <a:cxn ang="0">
                  <a:pos x="connsiteX2" y="connsiteY2"/>
                </a:cxn>
              </a:cxnLst>
              <a:rect l="l" t="t" r="r" b="b"/>
              <a:pathLst>
                <a:path w="1629911" h="3259822">
                  <a:moveTo>
                    <a:pt x="0" y="0"/>
                  </a:moveTo>
                  <a:cubicBezTo>
                    <a:pt x="900175" y="0"/>
                    <a:pt x="1629911" y="729736"/>
                    <a:pt x="1629911" y="1629911"/>
                  </a:cubicBezTo>
                  <a:cubicBezTo>
                    <a:pt x="1629911" y="2530086"/>
                    <a:pt x="900175" y="3259822"/>
                    <a:pt x="0" y="3259822"/>
                  </a:cubicBezTo>
                  <a:close/>
                </a:path>
              </a:pathLst>
            </a:custGeom>
            <a:solidFill>
              <a:schemeClr val="tx1">
                <a:lumMod val="50000"/>
                <a:lumOff val="50000"/>
              </a:schemeClr>
            </a:solid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a typeface="宋体"/>
              </a:endParaRPr>
            </a:p>
          </p:txBody>
        </p:sp>
        <p:pic>
          <p:nvPicPr>
            <p:cNvPr id="78" name="Picture 2" descr="\\MAGNUM\Projects\Microsoft\Cloud Power FY12\Design\ICONS_PNG\Tower.png"/>
            <p:cNvPicPr>
              <a:picLocks noChangeAspect="1" noChangeArrowheads="1"/>
            </p:cNvPicPr>
            <p:nvPr/>
          </p:nvPicPr>
          <p:blipFill rotWithShape="1">
            <a:blip r:embed="rId4" cstate="screen">
              <a:lum bright="100000" contrast="100000"/>
              <a:extLst>
                <a:ext uri="{28A0092B-C50C-407E-A947-70E740481C1C}">
                  <a14:useLocalDpi xmlns:a14="http://schemas.microsoft.com/office/drawing/2010/main"/>
                </a:ext>
              </a:extLst>
            </a:blip>
            <a:srcRect/>
            <a:stretch/>
          </p:blipFill>
          <p:spPr bwMode="auto">
            <a:xfrm>
              <a:off x="3531667" y="1531472"/>
              <a:ext cx="2202776" cy="1228910"/>
            </a:xfrm>
            <a:prstGeom prst="rect">
              <a:avLst/>
            </a:prstGeom>
            <a:noFill/>
          </p:spPr>
        </p:pic>
      </p:grpSp>
      <p:grpSp>
        <p:nvGrpSpPr>
          <p:cNvPr id="4" name="组合 3"/>
          <p:cNvGrpSpPr/>
          <p:nvPr/>
        </p:nvGrpSpPr>
        <p:grpSpPr>
          <a:xfrm>
            <a:off x="749357" y="982159"/>
            <a:ext cx="1841080" cy="1841080"/>
            <a:chOff x="749357" y="1267909"/>
            <a:chExt cx="1841080" cy="1841080"/>
          </a:xfrm>
        </p:grpSpPr>
        <p:sp>
          <p:nvSpPr>
            <p:cNvPr id="72" name="椭圆 71"/>
            <p:cNvSpPr/>
            <p:nvPr/>
          </p:nvSpPr>
          <p:spPr>
            <a:xfrm>
              <a:off x="749357" y="1267909"/>
              <a:ext cx="1841080" cy="1841080"/>
            </a:xfrm>
            <a:prstGeom prst="ellipse">
              <a:avLst/>
            </a:prstGeom>
            <a:solidFill>
              <a:srgbClr val="486877"/>
            </a:solid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a typeface="宋体"/>
              </a:endParaRPr>
            </a:p>
          </p:txBody>
        </p:sp>
        <p:sp>
          <p:nvSpPr>
            <p:cNvPr id="76" name="任意多边形 75"/>
            <p:cNvSpPr/>
            <p:nvPr/>
          </p:nvSpPr>
          <p:spPr>
            <a:xfrm flipH="1">
              <a:off x="759455" y="1269943"/>
              <a:ext cx="910442" cy="1839044"/>
            </a:xfrm>
            <a:custGeom>
              <a:avLst/>
              <a:gdLst>
                <a:gd name="connsiteX0" fmla="*/ 0 w 1140585"/>
                <a:gd name="connsiteY0" fmla="*/ 0 h 2303921"/>
                <a:gd name="connsiteX1" fmla="*/ 219766 w 1140585"/>
                <a:gd name="connsiteY1" fmla="*/ 22154 h 2303921"/>
                <a:gd name="connsiteX2" fmla="*/ 1140585 w 1140585"/>
                <a:gd name="connsiteY2" fmla="*/ 1151960 h 2303921"/>
                <a:gd name="connsiteX3" fmla="*/ 219766 w 1140585"/>
                <a:gd name="connsiteY3" fmla="*/ 2281767 h 2303921"/>
                <a:gd name="connsiteX4" fmla="*/ 0 w 1140585"/>
                <a:gd name="connsiteY4" fmla="*/ 2303921 h 23039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585" h="2303921">
                  <a:moveTo>
                    <a:pt x="0" y="0"/>
                  </a:moveTo>
                  <a:lnTo>
                    <a:pt x="219766" y="22154"/>
                  </a:lnTo>
                  <a:cubicBezTo>
                    <a:pt x="745277" y="129689"/>
                    <a:pt x="1140585" y="594660"/>
                    <a:pt x="1140585" y="1151960"/>
                  </a:cubicBezTo>
                  <a:cubicBezTo>
                    <a:pt x="1140585" y="1709261"/>
                    <a:pt x="745277" y="2174232"/>
                    <a:pt x="219766" y="2281767"/>
                  </a:cubicBezTo>
                  <a:lnTo>
                    <a:pt x="0" y="2303921"/>
                  </a:lnTo>
                  <a:close/>
                </a:path>
              </a:pathLst>
            </a:custGeom>
            <a:solidFill>
              <a:schemeClr val="tx1">
                <a:lumMod val="50000"/>
                <a:lumOff val="50000"/>
              </a:schemeClr>
            </a:solid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a typeface="宋体"/>
              </a:endParaRPr>
            </a:p>
          </p:txBody>
        </p:sp>
        <p:sp>
          <p:nvSpPr>
            <p:cNvPr id="79" name="Freeform 86"/>
            <p:cNvSpPr>
              <a:spLocks noEditPoints="1"/>
            </p:cNvSpPr>
            <p:nvPr/>
          </p:nvSpPr>
          <p:spPr bwMode="black">
            <a:xfrm>
              <a:off x="1276863" y="1963647"/>
              <a:ext cx="530426" cy="533363"/>
            </a:xfrm>
            <a:custGeom>
              <a:avLst/>
              <a:gdLst>
                <a:gd name="T0" fmla="*/ 287 w 292"/>
                <a:gd name="T1" fmla="*/ 113 h 294"/>
                <a:gd name="T2" fmla="*/ 239 w 292"/>
                <a:gd name="T3" fmla="*/ 105 h 294"/>
                <a:gd name="T4" fmla="*/ 252 w 292"/>
                <a:gd name="T5" fmla="*/ 58 h 294"/>
                <a:gd name="T6" fmla="*/ 229 w 292"/>
                <a:gd name="T7" fmla="*/ 32 h 294"/>
                <a:gd name="T8" fmla="*/ 187 w 292"/>
                <a:gd name="T9" fmla="*/ 57 h 294"/>
                <a:gd name="T10" fmla="*/ 167 w 292"/>
                <a:gd name="T11" fmla="*/ 6 h 294"/>
                <a:gd name="T12" fmla="*/ 132 w 292"/>
                <a:gd name="T13" fmla="*/ 0 h 294"/>
                <a:gd name="T14" fmla="*/ 115 w 292"/>
                <a:gd name="T15" fmla="*/ 53 h 294"/>
                <a:gd name="T16" fmla="*/ 72 w 292"/>
                <a:gd name="T17" fmla="*/ 31 h 294"/>
                <a:gd name="T18" fmla="*/ 42 w 292"/>
                <a:gd name="T19" fmla="*/ 49 h 294"/>
                <a:gd name="T20" fmla="*/ 59 w 292"/>
                <a:gd name="T21" fmla="*/ 95 h 294"/>
                <a:gd name="T22" fmla="*/ 12 w 292"/>
                <a:gd name="T23" fmla="*/ 107 h 294"/>
                <a:gd name="T24" fmla="*/ 0 w 292"/>
                <a:gd name="T25" fmla="*/ 140 h 294"/>
                <a:gd name="T26" fmla="*/ 43 w 292"/>
                <a:gd name="T27" fmla="*/ 164 h 294"/>
                <a:gd name="T28" fmla="*/ 14 w 292"/>
                <a:gd name="T29" fmla="*/ 204 h 294"/>
                <a:gd name="T30" fmla="*/ 27 w 292"/>
                <a:gd name="T31" fmla="*/ 237 h 294"/>
                <a:gd name="T32" fmla="*/ 75 w 292"/>
                <a:gd name="T33" fmla="*/ 227 h 294"/>
                <a:gd name="T34" fmla="*/ 79 w 292"/>
                <a:gd name="T35" fmla="*/ 276 h 294"/>
                <a:gd name="T36" fmla="*/ 109 w 292"/>
                <a:gd name="T37" fmla="*/ 293 h 294"/>
                <a:gd name="T38" fmla="*/ 140 w 292"/>
                <a:gd name="T39" fmla="*/ 255 h 294"/>
                <a:gd name="T40" fmla="*/ 152 w 292"/>
                <a:gd name="T41" fmla="*/ 255 h 294"/>
                <a:gd name="T42" fmla="*/ 183 w 292"/>
                <a:gd name="T43" fmla="*/ 293 h 294"/>
                <a:gd name="T44" fmla="*/ 213 w 292"/>
                <a:gd name="T45" fmla="*/ 276 h 294"/>
                <a:gd name="T46" fmla="*/ 217 w 292"/>
                <a:gd name="T47" fmla="*/ 227 h 294"/>
                <a:gd name="T48" fmla="*/ 265 w 292"/>
                <a:gd name="T49" fmla="*/ 237 h 294"/>
                <a:gd name="T50" fmla="*/ 278 w 292"/>
                <a:gd name="T51" fmla="*/ 204 h 294"/>
                <a:gd name="T52" fmla="*/ 249 w 292"/>
                <a:gd name="T53" fmla="*/ 164 h 294"/>
                <a:gd name="T54" fmla="*/ 292 w 292"/>
                <a:gd name="T55" fmla="*/ 140 h 294"/>
                <a:gd name="T56" fmla="*/ 187 w 292"/>
                <a:gd name="T57" fmla="*/ 193 h 294"/>
                <a:gd name="T58" fmla="*/ 105 w 292"/>
                <a:gd name="T59" fmla="*/ 193 h 294"/>
                <a:gd name="T60" fmla="*/ 105 w 292"/>
                <a:gd name="T61" fmla="*/ 111 h 294"/>
                <a:gd name="T62" fmla="*/ 187 w 292"/>
                <a:gd name="T63" fmla="*/ 11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2" h="294">
                  <a:moveTo>
                    <a:pt x="292" y="140"/>
                  </a:moveTo>
                  <a:cubicBezTo>
                    <a:pt x="287" y="113"/>
                    <a:pt x="287" y="113"/>
                    <a:pt x="287" y="113"/>
                  </a:cubicBezTo>
                  <a:cubicBezTo>
                    <a:pt x="286" y="110"/>
                    <a:pt x="284" y="108"/>
                    <a:pt x="280" y="107"/>
                  </a:cubicBezTo>
                  <a:cubicBezTo>
                    <a:pt x="239" y="105"/>
                    <a:pt x="239" y="105"/>
                    <a:pt x="239" y="105"/>
                  </a:cubicBezTo>
                  <a:cubicBezTo>
                    <a:pt x="237" y="102"/>
                    <a:pt x="235" y="98"/>
                    <a:pt x="233" y="95"/>
                  </a:cubicBezTo>
                  <a:cubicBezTo>
                    <a:pt x="252" y="58"/>
                    <a:pt x="252" y="58"/>
                    <a:pt x="252" y="58"/>
                  </a:cubicBezTo>
                  <a:cubicBezTo>
                    <a:pt x="254" y="55"/>
                    <a:pt x="253" y="51"/>
                    <a:pt x="250" y="49"/>
                  </a:cubicBezTo>
                  <a:cubicBezTo>
                    <a:pt x="229" y="32"/>
                    <a:pt x="229" y="32"/>
                    <a:pt x="229" y="32"/>
                  </a:cubicBezTo>
                  <a:cubicBezTo>
                    <a:pt x="227" y="29"/>
                    <a:pt x="223" y="29"/>
                    <a:pt x="220" y="31"/>
                  </a:cubicBezTo>
                  <a:cubicBezTo>
                    <a:pt x="187" y="57"/>
                    <a:pt x="187" y="57"/>
                    <a:pt x="187" y="57"/>
                  </a:cubicBezTo>
                  <a:cubicBezTo>
                    <a:pt x="184" y="55"/>
                    <a:pt x="181" y="54"/>
                    <a:pt x="177" y="53"/>
                  </a:cubicBezTo>
                  <a:cubicBezTo>
                    <a:pt x="167" y="6"/>
                    <a:pt x="167" y="6"/>
                    <a:pt x="167" y="6"/>
                  </a:cubicBezTo>
                  <a:cubicBezTo>
                    <a:pt x="166" y="3"/>
                    <a:pt x="163" y="0"/>
                    <a:pt x="160" y="0"/>
                  </a:cubicBezTo>
                  <a:cubicBezTo>
                    <a:pt x="132" y="0"/>
                    <a:pt x="132" y="0"/>
                    <a:pt x="132" y="0"/>
                  </a:cubicBezTo>
                  <a:cubicBezTo>
                    <a:pt x="129" y="0"/>
                    <a:pt x="126" y="3"/>
                    <a:pt x="125" y="6"/>
                  </a:cubicBezTo>
                  <a:cubicBezTo>
                    <a:pt x="115" y="53"/>
                    <a:pt x="115" y="53"/>
                    <a:pt x="115" y="53"/>
                  </a:cubicBezTo>
                  <a:cubicBezTo>
                    <a:pt x="111" y="54"/>
                    <a:pt x="108" y="55"/>
                    <a:pt x="105" y="57"/>
                  </a:cubicBezTo>
                  <a:cubicBezTo>
                    <a:pt x="72" y="31"/>
                    <a:pt x="72" y="31"/>
                    <a:pt x="72" y="31"/>
                  </a:cubicBezTo>
                  <a:cubicBezTo>
                    <a:pt x="69" y="29"/>
                    <a:pt x="65" y="29"/>
                    <a:pt x="63" y="31"/>
                  </a:cubicBezTo>
                  <a:cubicBezTo>
                    <a:pt x="42" y="49"/>
                    <a:pt x="42" y="49"/>
                    <a:pt x="42" y="49"/>
                  </a:cubicBezTo>
                  <a:cubicBezTo>
                    <a:pt x="39" y="51"/>
                    <a:pt x="39" y="55"/>
                    <a:pt x="40" y="58"/>
                  </a:cubicBezTo>
                  <a:cubicBezTo>
                    <a:pt x="59" y="95"/>
                    <a:pt x="59" y="95"/>
                    <a:pt x="59" y="95"/>
                  </a:cubicBezTo>
                  <a:cubicBezTo>
                    <a:pt x="57" y="98"/>
                    <a:pt x="55" y="102"/>
                    <a:pt x="53" y="105"/>
                  </a:cubicBezTo>
                  <a:cubicBezTo>
                    <a:pt x="12" y="107"/>
                    <a:pt x="12" y="107"/>
                    <a:pt x="12" y="107"/>
                  </a:cubicBezTo>
                  <a:cubicBezTo>
                    <a:pt x="8" y="107"/>
                    <a:pt x="6" y="110"/>
                    <a:pt x="5" y="113"/>
                  </a:cubicBezTo>
                  <a:cubicBezTo>
                    <a:pt x="0" y="140"/>
                    <a:pt x="0" y="140"/>
                    <a:pt x="0" y="140"/>
                  </a:cubicBezTo>
                  <a:cubicBezTo>
                    <a:pt x="0" y="143"/>
                    <a:pt x="1" y="147"/>
                    <a:pt x="4" y="148"/>
                  </a:cubicBezTo>
                  <a:cubicBezTo>
                    <a:pt x="43" y="164"/>
                    <a:pt x="43" y="164"/>
                    <a:pt x="43" y="164"/>
                  </a:cubicBezTo>
                  <a:cubicBezTo>
                    <a:pt x="44" y="168"/>
                    <a:pt x="44" y="172"/>
                    <a:pt x="45" y="176"/>
                  </a:cubicBezTo>
                  <a:cubicBezTo>
                    <a:pt x="14" y="204"/>
                    <a:pt x="14" y="204"/>
                    <a:pt x="14" y="204"/>
                  </a:cubicBezTo>
                  <a:cubicBezTo>
                    <a:pt x="12" y="206"/>
                    <a:pt x="11" y="210"/>
                    <a:pt x="13" y="213"/>
                  </a:cubicBezTo>
                  <a:cubicBezTo>
                    <a:pt x="27" y="237"/>
                    <a:pt x="27" y="237"/>
                    <a:pt x="27" y="237"/>
                  </a:cubicBezTo>
                  <a:cubicBezTo>
                    <a:pt x="28" y="239"/>
                    <a:pt x="32" y="241"/>
                    <a:pt x="35" y="240"/>
                  </a:cubicBezTo>
                  <a:cubicBezTo>
                    <a:pt x="75" y="227"/>
                    <a:pt x="75" y="227"/>
                    <a:pt x="75" y="227"/>
                  </a:cubicBezTo>
                  <a:cubicBezTo>
                    <a:pt x="78" y="230"/>
                    <a:pt x="81" y="233"/>
                    <a:pt x="84" y="235"/>
                  </a:cubicBezTo>
                  <a:cubicBezTo>
                    <a:pt x="79" y="276"/>
                    <a:pt x="79" y="276"/>
                    <a:pt x="79" y="276"/>
                  </a:cubicBezTo>
                  <a:cubicBezTo>
                    <a:pt x="78" y="280"/>
                    <a:pt x="80" y="283"/>
                    <a:pt x="83" y="284"/>
                  </a:cubicBezTo>
                  <a:cubicBezTo>
                    <a:pt x="109" y="293"/>
                    <a:pt x="109" y="293"/>
                    <a:pt x="109" y="293"/>
                  </a:cubicBezTo>
                  <a:cubicBezTo>
                    <a:pt x="112" y="294"/>
                    <a:pt x="116" y="293"/>
                    <a:pt x="118" y="291"/>
                  </a:cubicBezTo>
                  <a:cubicBezTo>
                    <a:pt x="140" y="255"/>
                    <a:pt x="140" y="255"/>
                    <a:pt x="140" y="255"/>
                  </a:cubicBezTo>
                  <a:cubicBezTo>
                    <a:pt x="142" y="255"/>
                    <a:pt x="144" y="256"/>
                    <a:pt x="146" y="256"/>
                  </a:cubicBezTo>
                  <a:cubicBezTo>
                    <a:pt x="148" y="256"/>
                    <a:pt x="150" y="255"/>
                    <a:pt x="152" y="255"/>
                  </a:cubicBezTo>
                  <a:cubicBezTo>
                    <a:pt x="174" y="291"/>
                    <a:pt x="174" y="291"/>
                    <a:pt x="174" y="291"/>
                  </a:cubicBezTo>
                  <a:cubicBezTo>
                    <a:pt x="176" y="293"/>
                    <a:pt x="180" y="294"/>
                    <a:pt x="183" y="293"/>
                  </a:cubicBezTo>
                  <a:cubicBezTo>
                    <a:pt x="209" y="284"/>
                    <a:pt x="209" y="284"/>
                    <a:pt x="209" y="284"/>
                  </a:cubicBezTo>
                  <a:cubicBezTo>
                    <a:pt x="212" y="283"/>
                    <a:pt x="214" y="280"/>
                    <a:pt x="213" y="276"/>
                  </a:cubicBezTo>
                  <a:cubicBezTo>
                    <a:pt x="208" y="235"/>
                    <a:pt x="208" y="235"/>
                    <a:pt x="208" y="235"/>
                  </a:cubicBezTo>
                  <a:cubicBezTo>
                    <a:pt x="211" y="232"/>
                    <a:pt x="214" y="230"/>
                    <a:pt x="217" y="227"/>
                  </a:cubicBezTo>
                  <a:cubicBezTo>
                    <a:pt x="257" y="240"/>
                    <a:pt x="257" y="240"/>
                    <a:pt x="257" y="240"/>
                  </a:cubicBezTo>
                  <a:cubicBezTo>
                    <a:pt x="260" y="241"/>
                    <a:pt x="264" y="239"/>
                    <a:pt x="265" y="237"/>
                  </a:cubicBezTo>
                  <a:cubicBezTo>
                    <a:pt x="279" y="213"/>
                    <a:pt x="279" y="213"/>
                    <a:pt x="279" y="213"/>
                  </a:cubicBezTo>
                  <a:cubicBezTo>
                    <a:pt x="281" y="210"/>
                    <a:pt x="280" y="206"/>
                    <a:pt x="278" y="204"/>
                  </a:cubicBezTo>
                  <a:cubicBezTo>
                    <a:pt x="247" y="176"/>
                    <a:pt x="247" y="176"/>
                    <a:pt x="247" y="176"/>
                  </a:cubicBezTo>
                  <a:cubicBezTo>
                    <a:pt x="248" y="172"/>
                    <a:pt x="248" y="168"/>
                    <a:pt x="249" y="164"/>
                  </a:cubicBezTo>
                  <a:cubicBezTo>
                    <a:pt x="288" y="148"/>
                    <a:pt x="288" y="148"/>
                    <a:pt x="288" y="148"/>
                  </a:cubicBezTo>
                  <a:cubicBezTo>
                    <a:pt x="291" y="147"/>
                    <a:pt x="292" y="144"/>
                    <a:pt x="292" y="140"/>
                  </a:cubicBezTo>
                  <a:close/>
                  <a:moveTo>
                    <a:pt x="204" y="152"/>
                  </a:moveTo>
                  <a:cubicBezTo>
                    <a:pt x="204" y="168"/>
                    <a:pt x="197" y="182"/>
                    <a:pt x="187" y="193"/>
                  </a:cubicBezTo>
                  <a:cubicBezTo>
                    <a:pt x="176" y="203"/>
                    <a:pt x="162" y="210"/>
                    <a:pt x="146" y="210"/>
                  </a:cubicBezTo>
                  <a:cubicBezTo>
                    <a:pt x="130" y="210"/>
                    <a:pt x="116" y="203"/>
                    <a:pt x="105" y="193"/>
                  </a:cubicBezTo>
                  <a:cubicBezTo>
                    <a:pt x="95" y="182"/>
                    <a:pt x="88" y="168"/>
                    <a:pt x="88" y="152"/>
                  </a:cubicBezTo>
                  <a:cubicBezTo>
                    <a:pt x="88" y="136"/>
                    <a:pt x="95" y="121"/>
                    <a:pt x="105" y="111"/>
                  </a:cubicBezTo>
                  <a:cubicBezTo>
                    <a:pt x="116" y="100"/>
                    <a:pt x="130" y="94"/>
                    <a:pt x="146" y="94"/>
                  </a:cubicBezTo>
                  <a:cubicBezTo>
                    <a:pt x="162" y="94"/>
                    <a:pt x="176" y="100"/>
                    <a:pt x="187" y="111"/>
                  </a:cubicBezTo>
                  <a:cubicBezTo>
                    <a:pt x="197" y="121"/>
                    <a:pt x="204" y="136"/>
                    <a:pt x="204" y="1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sz="1000" dirty="0">
                <a:gradFill>
                  <a:gsLst>
                    <a:gs pos="0">
                      <a:prstClr val="black"/>
                    </a:gs>
                    <a:gs pos="86000">
                      <a:prstClr val="black"/>
                    </a:gs>
                  </a:gsLst>
                  <a:lin ang="5400000" scaled="0"/>
                </a:gradFill>
                <a:latin typeface="Calibri" panose="020F0502020204030204"/>
              </a:endParaRPr>
            </a:p>
          </p:txBody>
        </p:sp>
        <p:sp>
          <p:nvSpPr>
            <p:cNvPr id="80" name="Freeform 88"/>
            <p:cNvSpPr>
              <a:spLocks noEditPoints="1"/>
            </p:cNvSpPr>
            <p:nvPr/>
          </p:nvSpPr>
          <p:spPr bwMode="black">
            <a:xfrm>
              <a:off x="1768635" y="1862240"/>
              <a:ext cx="314562" cy="338741"/>
            </a:xfrm>
            <a:custGeom>
              <a:avLst/>
              <a:gdLst>
                <a:gd name="T0" fmla="*/ 129 w 148"/>
                <a:gd name="T1" fmla="*/ 91 h 160"/>
                <a:gd name="T2" fmla="*/ 131 w 148"/>
                <a:gd name="T3" fmla="*/ 80 h 160"/>
                <a:gd name="T4" fmla="*/ 129 w 148"/>
                <a:gd name="T5" fmla="*/ 70 h 160"/>
                <a:gd name="T6" fmla="*/ 145 w 148"/>
                <a:gd name="T7" fmla="*/ 55 h 160"/>
                <a:gd name="T8" fmla="*/ 147 w 148"/>
                <a:gd name="T9" fmla="*/ 50 h 160"/>
                <a:gd name="T10" fmla="*/ 147 w 148"/>
                <a:gd name="T11" fmla="*/ 46 h 160"/>
                <a:gd name="T12" fmla="*/ 140 w 148"/>
                <a:gd name="T13" fmla="*/ 34 h 160"/>
                <a:gd name="T14" fmla="*/ 133 w 148"/>
                <a:gd name="T15" fmla="*/ 31 h 160"/>
                <a:gd name="T16" fmla="*/ 131 w 148"/>
                <a:gd name="T17" fmla="*/ 31 h 160"/>
                <a:gd name="T18" fmla="*/ 111 w 148"/>
                <a:gd name="T19" fmla="*/ 37 h 160"/>
                <a:gd name="T20" fmla="*/ 92 w 148"/>
                <a:gd name="T21" fmla="*/ 27 h 160"/>
                <a:gd name="T22" fmla="*/ 88 w 148"/>
                <a:gd name="T23" fmla="*/ 6 h 160"/>
                <a:gd name="T24" fmla="*/ 81 w 148"/>
                <a:gd name="T25" fmla="*/ 0 h 160"/>
                <a:gd name="T26" fmla="*/ 67 w 148"/>
                <a:gd name="T27" fmla="*/ 0 h 160"/>
                <a:gd name="T28" fmla="*/ 60 w 148"/>
                <a:gd name="T29" fmla="*/ 6 h 160"/>
                <a:gd name="T30" fmla="*/ 55 w 148"/>
                <a:gd name="T31" fmla="*/ 27 h 160"/>
                <a:gd name="T32" fmla="*/ 37 w 148"/>
                <a:gd name="T33" fmla="*/ 38 h 160"/>
                <a:gd name="T34" fmla="*/ 16 w 148"/>
                <a:gd name="T35" fmla="*/ 31 h 160"/>
                <a:gd name="T36" fmla="*/ 14 w 148"/>
                <a:gd name="T37" fmla="*/ 31 h 160"/>
                <a:gd name="T38" fmla="*/ 8 w 148"/>
                <a:gd name="T39" fmla="*/ 34 h 160"/>
                <a:gd name="T40" fmla="*/ 1 w 148"/>
                <a:gd name="T41" fmla="*/ 46 h 160"/>
                <a:gd name="T42" fmla="*/ 0 w 148"/>
                <a:gd name="T43" fmla="*/ 50 h 160"/>
                <a:gd name="T44" fmla="*/ 2 w 148"/>
                <a:gd name="T45" fmla="*/ 55 h 160"/>
                <a:gd name="T46" fmla="*/ 19 w 148"/>
                <a:gd name="T47" fmla="*/ 70 h 160"/>
                <a:gd name="T48" fmla="*/ 17 w 148"/>
                <a:gd name="T49" fmla="*/ 80 h 160"/>
                <a:gd name="T50" fmla="*/ 19 w 148"/>
                <a:gd name="T51" fmla="*/ 91 h 160"/>
                <a:gd name="T52" fmla="*/ 2 w 148"/>
                <a:gd name="T53" fmla="*/ 106 h 160"/>
                <a:gd name="T54" fmla="*/ 0 w 148"/>
                <a:gd name="T55" fmla="*/ 111 h 160"/>
                <a:gd name="T56" fmla="*/ 1 w 148"/>
                <a:gd name="T57" fmla="*/ 114 h 160"/>
                <a:gd name="T58" fmla="*/ 8 w 148"/>
                <a:gd name="T59" fmla="*/ 126 h 160"/>
                <a:gd name="T60" fmla="*/ 14 w 148"/>
                <a:gd name="T61" fmla="*/ 130 h 160"/>
                <a:gd name="T62" fmla="*/ 16 w 148"/>
                <a:gd name="T63" fmla="*/ 130 h 160"/>
                <a:gd name="T64" fmla="*/ 37 w 148"/>
                <a:gd name="T65" fmla="*/ 123 h 160"/>
                <a:gd name="T66" fmla="*/ 55 w 148"/>
                <a:gd name="T67" fmla="*/ 133 h 160"/>
                <a:gd name="T68" fmla="*/ 60 w 148"/>
                <a:gd name="T69" fmla="*/ 155 h 160"/>
                <a:gd name="T70" fmla="*/ 67 w 148"/>
                <a:gd name="T71" fmla="*/ 160 h 160"/>
                <a:gd name="T72" fmla="*/ 81 w 148"/>
                <a:gd name="T73" fmla="*/ 160 h 160"/>
                <a:gd name="T74" fmla="*/ 88 w 148"/>
                <a:gd name="T75" fmla="*/ 155 h 160"/>
                <a:gd name="T76" fmla="*/ 92 w 148"/>
                <a:gd name="T77" fmla="*/ 134 h 160"/>
                <a:gd name="T78" fmla="*/ 111 w 148"/>
                <a:gd name="T79" fmla="*/ 123 h 160"/>
                <a:gd name="T80" fmla="*/ 131 w 148"/>
                <a:gd name="T81" fmla="*/ 130 h 160"/>
                <a:gd name="T82" fmla="*/ 133 w 148"/>
                <a:gd name="T83" fmla="*/ 130 h 160"/>
                <a:gd name="T84" fmla="*/ 140 w 148"/>
                <a:gd name="T85" fmla="*/ 126 h 160"/>
                <a:gd name="T86" fmla="*/ 147 w 148"/>
                <a:gd name="T87" fmla="*/ 114 h 160"/>
                <a:gd name="T88" fmla="*/ 147 w 148"/>
                <a:gd name="T89" fmla="*/ 111 h 160"/>
                <a:gd name="T90" fmla="*/ 145 w 148"/>
                <a:gd name="T91" fmla="*/ 106 h 160"/>
                <a:gd name="T92" fmla="*/ 129 w 148"/>
                <a:gd name="T93" fmla="*/ 91 h 160"/>
                <a:gd name="T94" fmla="*/ 96 w 148"/>
                <a:gd name="T95" fmla="*/ 80 h 160"/>
                <a:gd name="T96" fmla="*/ 74 w 148"/>
                <a:gd name="T97" fmla="*/ 102 h 160"/>
                <a:gd name="T98" fmla="*/ 52 w 148"/>
                <a:gd name="T99" fmla="*/ 80 h 160"/>
                <a:gd name="T100" fmla="*/ 74 w 148"/>
                <a:gd name="T101" fmla="*/ 58 h 160"/>
                <a:gd name="T102" fmla="*/ 96 w 148"/>
                <a:gd name="T103"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8" h="160">
                  <a:moveTo>
                    <a:pt x="129" y="91"/>
                  </a:moveTo>
                  <a:cubicBezTo>
                    <a:pt x="130" y="88"/>
                    <a:pt x="131" y="84"/>
                    <a:pt x="131" y="80"/>
                  </a:cubicBezTo>
                  <a:cubicBezTo>
                    <a:pt x="131" y="77"/>
                    <a:pt x="130" y="73"/>
                    <a:pt x="129" y="70"/>
                  </a:cubicBezTo>
                  <a:cubicBezTo>
                    <a:pt x="145" y="55"/>
                    <a:pt x="145" y="55"/>
                    <a:pt x="145" y="55"/>
                  </a:cubicBezTo>
                  <a:cubicBezTo>
                    <a:pt x="147" y="54"/>
                    <a:pt x="147" y="52"/>
                    <a:pt x="147" y="50"/>
                  </a:cubicBezTo>
                  <a:cubicBezTo>
                    <a:pt x="147" y="49"/>
                    <a:pt x="147" y="47"/>
                    <a:pt x="147" y="46"/>
                  </a:cubicBezTo>
                  <a:cubicBezTo>
                    <a:pt x="140" y="34"/>
                    <a:pt x="140" y="34"/>
                    <a:pt x="140" y="34"/>
                  </a:cubicBezTo>
                  <a:cubicBezTo>
                    <a:pt x="138" y="32"/>
                    <a:pt x="136" y="31"/>
                    <a:pt x="133" y="31"/>
                  </a:cubicBezTo>
                  <a:cubicBezTo>
                    <a:pt x="133" y="31"/>
                    <a:pt x="132" y="31"/>
                    <a:pt x="131" y="31"/>
                  </a:cubicBezTo>
                  <a:cubicBezTo>
                    <a:pt x="111" y="37"/>
                    <a:pt x="111" y="37"/>
                    <a:pt x="111" y="37"/>
                  </a:cubicBezTo>
                  <a:cubicBezTo>
                    <a:pt x="105" y="33"/>
                    <a:pt x="99" y="29"/>
                    <a:pt x="92" y="27"/>
                  </a:cubicBezTo>
                  <a:cubicBezTo>
                    <a:pt x="88" y="6"/>
                    <a:pt x="88" y="6"/>
                    <a:pt x="88" y="6"/>
                  </a:cubicBezTo>
                  <a:cubicBezTo>
                    <a:pt x="87" y="3"/>
                    <a:pt x="84" y="0"/>
                    <a:pt x="81" y="0"/>
                  </a:cubicBezTo>
                  <a:cubicBezTo>
                    <a:pt x="67" y="0"/>
                    <a:pt x="67" y="0"/>
                    <a:pt x="67" y="0"/>
                  </a:cubicBezTo>
                  <a:cubicBezTo>
                    <a:pt x="63" y="0"/>
                    <a:pt x="61" y="3"/>
                    <a:pt x="60" y="6"/>
                  </a:cubicBezTo>
                  <a:cubicBezTo>
                    <a:pt x="55" y="27"/>
                    <a:pt x="55" y="27"/>
                    <a:pt x="55" y="27"/>
                  </a:cubicBezTo>
                  <a:cubicBezTo>
                    <a:pt x="48" y="29"/>
                    <a:pt x="42" y="33"/>
                    <a:pt x="37" y="38"/>
                  </a:cubicBezTo>
                  <a:cubicBezTo>
                    <a:pt x="16" y="31"/>
                    <a:pt x="16" y="31"/>
                    <a:pt x="16" y="31"/>
                  </a:cubicBezTo>
                  <a:cubicBezTo>
                    <a:pt x="15" y="31"/>
                    <a:pt x="15" y="31"/>
                    <a:pt x="14" y="31"/>
                  </a:cubicBezTo>
                  <a:cubicBezTo>
                    <a:pt x="12" y="31"/>
                    <a:pt x="9" y="32"/>
                    <a:pt x="8" y="34"/>
                  </a:cubicBezTo>
                  <a:cubicBezTo>
                    <a:pt x="1" y="46"/>
                    <a:pt x="1" y="46"/>
                    <a:pt x="1" y="46"/>
                  </a:cubicBezTo>
                  <a:cubicBezTo>
                    <a:pt x="0" y="47"/>
                    <a:pt x="0" y="49"/>
                    <a:pt x="0" y="50"/>
                  </a:cubicBezTo>
                  <a:cubicBezTo>
                    <a:pt x="0" y="52"/>
                    <a:pt x="1" y="54"/>
                    <a:pt x="2" y="55"/>
                  </a:cubicBezTo>
                  <a:cubicBezTo>
                    <a:pt x="19" y="70"/>
                    <a:pt x="19" y="70"/>
                    <a:pt x="19" y="70"/>
                  </a:cubicBezTo>
                  <a:cubicBezTo>
                    <a:pt x="18" y="73"/>
                    <a:pt x="17" y="77"/>
                    <a:pt x="17" y="80"/>
                  </a:cubicBezTo>
                  <a:cubicBezTo>
                    <a:pt x="17" y="84"/>
                    <a:pt x="18" y="87"/>
                    <a:pt x="19" y="91"/>
                  </a:cubicBezTo>
                  <a:cubicBezTo>
                    <a:pt x="2" y="106"/>
                    <a:pt x="2" y="106"/>
                    <a:pt x="2" y="106"/>
                  </a:cubicBezTo>
                  <a:cubicBezTo>
                    <a:pt x="1" y="107"/>
                    <a:pt x="0" y="109"/>
                    <a:pt x="0" y="111"/>
                  </a:cubicBezTo>
                  <a:cubicBezTo>
                    <a:pt x="0" y="112"/>
                    <a:pt x="0" y="113"/>
                    <a:pt x="1" y="114"/>
                  </a:cubicBezTo>
                  <a:cubicBezTo>
                    <a:pt x="8" y="126"/>
                    <a:pt x="8" y="126"/>
                    <a:pt x="8" y="126"/>
                  </a:cubicBezTo>
                  <a:cubicBezTo>
                    <a:pt x="9" y="129"/>
                    <a:pt x="12" y="130"/>
                    <a:pt x="14" y="130"/>
                  </a:cubicBezTo>
                  <a:cubicBezTo>
                    <a:pt x="15" y="130"/>
                    <a:pt x="15" y="130"/>
                    <a:pt x="16" y="130"/>
                  </a:cubicBezTo>
                  <a:cubicBezTo>
                    <a:pt x="37" y="123"/>
                    <a:pt x="37" y="123"/>
                    <a:pt x="37" y="123"/>
                  </a:cubicBezTo>
                  <a:cubicBezTo>
                    <a:pt x="42" y="127"/>
                    <a:pt x="48" y="131"/>
                    <a:pt x="55" y="133"/>
                  </a:cubicBezTo>
                  <a:cubicBezTo>
                    <a:pt x="60" y="155"/>
                    <a:pt x="60" y="155"/>
                    <a:pt x="60" y="155"/>
                  </a:cubicBezTo>
                  <a:cubicBezTo>
                    <a:pt x="61" y="158"/>
                    <a:pt x="63" y="160"/>
                    <a:pt x="67" y="160"/>
                  </a:cubicBezTo>
                  <a:cubicBezTo>
                    <a:pt x="81" y="160"/>
                    <a:pt x="81" y="160"/>
                    <a:pt x="81" y="160"/>
                  </a:cubicBezTo>
                  <a:cubicBezTo>
                    <a:pt x="84" y="160"/>
                    <a:pt x="87" y="158"/>
                    <a:pt x="88" y="155"/>
                  </a:cubicBezTo>
                  <a:cubicBezTo>
                    <a:pt x="92" y="134"/>
                    <a:pt x="92" y="134"/>
                    <a:pt x="92" y="134"/>
                  </a:cubicBezTo>
                  <a:cubicBezTo>
                    <a:pt x="99" y="131"/>
                    <a:pt x="105" y="128"/>
                    <a:pt x="111" y="123"/>
                  </a:cubicBezTo>
                  <a:cubicBezTo>
                    <a:pt x="131" y="130"/>
                    <a:pt x="131" y="130"/>
                    <a:pt x="131" y="130"/>
                  </a:cubicBezTo>
                  <a:cubicBezTo>
                    <a:pt x="132" y="130"/>
                    <a:pt x="133" y="130"/>
                    <a:pt x="133" y="130"/>
                  </a:cubicBezTo>
                  <a:cubicBezTo>
                    <a:pt x="136" y="130"/>
                    <a:pt x="138" y="129"/>
                    <a:pt x="140" y="126"/>
                  </a:cubicBezTo>
                  <a:cubicBezTo>
                    <a:pt x="147" y="114"/>
                    <a:pt x="147" y="114"/>
                    <a:pt x="147" y="114"/>
                  </a:cubicBezTo>
                  <a:cubicBezTo>
                    <a:pt x="147" y="113"/>
                    <a:pt x="148" y="112"/>
                    <a:pt x="147" y="111"/>
                  </a:cubicBezTo>
                  <a:cubicBezTo>
                    <a:pt x="148" y="109"/>
                    <a:pt x="147" y="107"/>
                    <a:pt x="145" y="106"/>
                  </a:cubicBezTo>
                  <a:lnTo>
                    <a:pt x="129" y="91"/>
                  </a:lnTo>
                  <a:close/>
                  <a:moveTo>
                    <a:pt x="96" y="80"/>
                  </a:moveTo>
                  <a:cubicBezTo>
                    <a:pt x="96" y="92"/>
                    <a:pt x="86" y="102"/>
                    <a:pt x="74" y="102"/>
                  </a:cubicBezTo>
                  <a:cubicBezTo>
                    <a:pt x="62" y="102"/>
                    <a:pt x="52" y="92"/>
                    <a:pt x="52" y="80"/>
                  </a:cubicBezTo>
                  <a:cubicBezTo>
                    <a:pt x="52" y="68"/>
                    <a:pt x="62" y="58"/>
                    <a:pt x="74" y="58"/>
                  </a:cubicBezTo>
                  <a:cubicBezTo>
                    <a:pt x="86" y="58"/>
                    <a:pt x="96" y="68"/>
                    <a:pt x="96" y="8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sz="1000" dirty="0">
                <a:gradFill>
                  <a:gsLst>
                    <a:gs pos="0">
                      <a:prstClr val="black"/>
                    </a:gs>
                    <a:gs pos="86000">
                      <a:prstClr val="black"/>
                    </a:gs>
                  </a:gsLst>
                  <a:lin ang="5400000" scaled="0"/>
                </a:gradFill>
                <a:latin typeface="Calibri" panose="020F0502020204030204"/>
              </a:endParaRPr>
            </a:p>
          </p:txBody>
        </p:sp>
      </p:grpSp>
      <p:grpSp>
        <p:nvGrpSpPr>
          <p:cNvPr id="5" name="组合 4"/>
          <p:cNvGrpSpPr/>
          <p:nvPr/>
        </p:nvGrpSpPr>
        <p:grpSpPr>
          <a:xfrm>
            <a:off x="6600497" y="982157"/>
            <a:ext cx="1841080" cy="1841080"/>
            <a:chOff x="6600497" y="1267907"/>
            <a:chExt cx="1841080" cy="1841080"/>
          </a:xfrm>
        </p:grpSpPr>
        <p:sp>
          <p:nvSpPr>
            <p:cNvPr id="74" name="椭圆 73"/>
            <p:cNvSpPr/>
            <p:nvPr/>
          </p:nvSpPr>
          <p:spPr>
            <a:xfrm>
              <a:off x="6600497" y="1267907"/>
              <a:ext cx="1841080" cy="1841080"/>
            </a:xfrm>
            <a:prstGeom prst="ellipse">
              <a:avLst/>
            </a:prstGeom>
            <a:solidFill>
              <a:srgbClr val="486877"/>
            </a:solid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a typeface="宋体"/>
              </a:endParaRPr>
            </a:p>
          </p:txBody>
        </p:sp>
        <p:sp>
          <p:nvSpPr>
            <p:cNvPr id="77" name="任意多边形 76"/>
            <p:cNvSpPr/>
            <p:nvPr/>
          </p:nvSpPr>
          <p:spPr>
            <a:xfrm flipH="1">
              <a:off x="6600991" y="1267907"/>
              <a:ext cx="910442" cy="1839044"/>
            </a:xfrm>
            <a:custGeom>
              <a:avLst/>
              <a:gdLst>
                <a:gd name="connsiteX0" fmla="*/ 0 w 1140585"/>
                <a:gd name="connsiteY0" fmla="*/ 0 h 2303921"/>
                <a:gd name="connsiteX1" fmla="*/ 219766 w 1140585"/>
                <a:gd name="connsiteY1" fmla="*/ 22154 h 2303921"/>
                <a:gd name="connsiteX2" fmla="*/ 1140585 w 1140585"/>
                <a:gd name="connsiteY2" fmla="*/ 1151960 h 2303921"/>
                <a:gd name="connsiteX3" fmla="*/ 219766 w 1140585"/>
                <a:gd name="connsiteY3" fmla="*/ 2281767 h 2303921"/>
                <a:gd name="connsiteX4" fmla="*/ 0 w 1140585"/>
                <a:gd name="connsiteY4" fmla="*/ 2303921 h 23039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0585" h="2303921">
                  <a:moveTo>
                    <a:pt x="0" y="0"/>
                  </a:moveTo>
                  <a:lnTo>
                    <a:pt x="219766" y="22154"/>
                  </a:lnTo>
                  <a:cubicBezTo>
                    <a:pt x="745277" y="129689"/>
                    <a:pt x="1140585" y="594660"/>
                    <a:pt x="1140585" y="1151960"/>
                  </a:cubicBezTo>
                  <a:cubicBezTo>
                    <a:pt x="1140585" y="1709261"/>
                    <a:pt x="745277" y="2174232"/>
                    <a:pt x="219766" y="2281767"/>
                  </a:cubicBezTo>
                  <a:lnTo>
                    <a:pt x="0" y="2303921"/>
                  </a:lnTo>
                  <a:close/>
                </a:path>
              </a:pathLst>
            </a:custGeom>
            <a:solidFill>
              <a:schemeClr val="tx1">
                <a:lumMod val="50000"/>
                <a:lumOff val="50000"/>
              </a:schemeClr>
            </a:solid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kern="0">
                <a:solidFill>
                  <a:prstClr val="white"/>
                </a:solidFill>
                <a:latin typeface="Calibri" panose="020F0502020204030204"/>
                <a:ea typeface="宋体"/>
              </a:endParaRPr>
            </a:p>
          </p:txBody>
        </p:sp>
        <p:pic>
          <p:nvPicPr>
            <p:cNvPr id="81" name="Picture 2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065815" y="1767114"/>
              <a:ext cx="910475" cy="729896"/>
            </a:xfrm>
            <a:prstGeom prst="rect">
              <a:avLst/>
            </a:prstGeom>
          </p:spPr>
        </p:pic>
      </p:grpSp>
      <p:sp>
        <p:nvSpPr>
          <p:cNvPr id="82" name="圆角矩形 81"/>
          <p:cNvSpPr/>
          <p:nvPr/>
        </p:nvSpPr>
        <p:spPr>
          <a:xfrm>
            <a:off x="749357" y="3450605"/>
            <a:ext cx="1830982" cy="342994"/>
          </a:xfrm>
          <a:prstGeom prst="roundRect">
            <a:avLst/>
          </a:prstGeom>
          <a:solidFill>
            <a:srgbClr val="486877"/>
          </a:solidFill>
          <a:ln w="12700" cap="flat" cmpd="sng" algn="ctr">
            <a:noFill/>
            <a:prstDash val="solid"/>
            <a:miter lim="800000"/>
          </a:ln>
          <a:effectLst/>
        </p:spPr>
        <p:txBody>
          <a:bodyPr rtlCol="0" anchor="ctr"/>
          <a:lstStyle/>
          <a:p>
            <a:pPr algn="ctr" fontAlgn="auto">
              <a:spcBef>
                <a:spcPts val="0"/>
              </a:spcBef>
              <a:spcAft>
                <a:spcPts val="0"/>
              </a:spcAft>
              <a:defRPr/>
            </a:pPr>
            <a:r>
              <a:rPr lang="zh-CN" altLang="en-US" sz="2000" kern="0" dirty="0">
                <a:solidFill>
                  <a:prstClr val="white"/>
                </a:solidFill>
                <a:latin typeface="微软雅黑" panose="020B0503020204020204" pitchFamily="34" charset="-122"/>
                <a:ea typeface="微软雅黑" panose="020B0503020204020204" pitchFamily="34" charset="-122"/>
              </a:rPr>
              <a:t>添加文字</a:t>
            </a:r>
          </a:p>
        </p:txBody>
      </p:sp>
      <p:sp>
        <p:nvSpPr>
          <p:cNvPr id="83" name="圆角矩形 82"/>
          <p:cNvSpPr/>
          <p:nvPr/>
        </p:nvSpPr>
        <p:spPr>
          <a:xfrm>
            <a:off x="3717563" y="3450605"/>
            <a:ext cx="1830982" cy="342994"/>
          </a:xfrm>
          <a:prstGeom prst="roundRect">
            <a:avLst/>
          </a:prstGeom>
          <a:solidFill>
            <a:srgbClr val="486877"/>
          </a:solidFill>
          <a:ln w="19050" cap="flat" cmpd="sng" algn="ctr">
            <a:noFill/>
            <a:prstDash val="solid"/>
            <a:miter lim="800000"/>
          </a:ln>
          <a:effectLst/>
        </p:spPr>
        <p:txBody>
          <a:bodyPr rtlCol="0" anchor="ctr"/>
          <a:lstStyle/>
          <a:p>
            <a:pPr algn="ctr" fontAlgn="auto">
              <a:spcBef>
                <a:spcPts val="0"/>
              </a:spcBef>
              <a:spcAft>
                <a:spcPts val="0"/>
              </a:spcAft>
              <a:defRPr/>
            </a:pPr>
            <a:r>
              <a:rPr lang="zh-CN" altLang="en-US" sz="2000" kern="0" dirty="0">
                <a:solidFill>
                  <a:prstClr val="white"/>
                </a:solidFill>
                <a:latin typeface="微软雅黑" panose="020B0503020204020204" pitchFamily="34" charset="-122"/>
                <a:ea typeface="微软雅黑" panose="020B0503020204020204" pitchFamily="34" charset="-122"/>
              </a:rPr>
              <a:t>添加文字</a:t>
            </a:r>
          </a:p>
        </p:txBody>
      </p:sp>
      <p:sp>
        <p:nvSpPr>
          <p:cNvPr id="84" name="圆角矩形 83"/>
          <p:cNvSpPr/>
          <p:nvPr/>
        </p:nvSpPr>
        <p:spPr>
          <a:xfrm>
            <a:off x="6685770" y="3450605"/>
            <a:ext cx="1830982" cy="342994"/>
          </a:xfrm>
          <a:prstGeom prst="roundRect">
            <a:avLst/>
          </a:prstGeom>
          <a:solidFill>
            <a:srgbClr val="486877"/>
          </a:solidFill>
          <a:ln w="12700" cap="flat" cmpd="sng" algn="ctr">
            <a:noFill/>
            <a:prstDash val="solid"/>
            <a:miter lim="800000"/>
          </a:ln>
          <a:effectLst/>
        </p:spPr>
        <p:txBody>
          <a:bodyPr rtlCol="0" anchor="ctr"/>
          <a:lstStyle/>
          <a:p>
            <a:pPr algn="ctr" fontAlgn="auto">
              <a:spcBef>
                <a:spcPts val="0"/>
              </a:spcBef>
              <a:spcAft>
                <a:spcPts val="0"/>
              </a:spcAft>
              <a:defRPr/>
            </a:pPr>
            <a:r>
              <a:rPr lang="zh-CN" altLang="en-US" sz="2000" kern="0" dirty="0">
                <a:solidFill>
                  <a:prstClr val="white"/>
                </a:solidFill>
                <a:latin typeface="微软雅黑" panose="020B0503020204020204" pitchFamily="34" charset="-122"/>
                <a:ea typeface="微软雅黑" panose="020B0503020204020204" pitchFamily="34" charset="-122"/>
              </a:rPr>
              <a:t>添加文字</a:t>
            </a:r>
          </a:p>
        </p:txBody>
      </p:sp>
      <p:sp>
        <p:nvSpPr>
          <p:cNvPr id="3" name="TextBox 2"/>
          <p:cNvSpPr txBox="1"/>
          <p:nvPr/>
        </p:nvSpPr>
        <p:spPr>
          <a:xfrm>
            <a:off x="838299" y="3986730"/>
            <a:ext cx="1620957" cy="1061829"/>
          </a:xfrm>
          <a:prstGeom prst="rect">
            <a:avLst/>
          </a:prstGeom>
          <a:noFill/>
        </p:spPr>
        <p:txBody>
          <a:bodyPr wrap="none" rtlCol="0">
            <a:spAutoFit/>
          </a:bodyPr>
          <a:lstStyle/>
          <a:p>
            <a:pPr eaLnBrk="1" hangingPunct="1">
              <a:lnSpc>
                <a:spcPct val="150000"/>
              </a:lnSpc>
            </a:pPr>
            <a:r>
              <a:rPr lang="zh-CN" altLang="en-US" sz="1400" dirty="0">
                <a:solidFill>
                  <a:srgbClr val="000000"/>
                </a:solidFill>
                <a:latin typeface="微软雅黑" pitchFamily="34" charset="-122"/>
                <a:ea typeface="微软雅黑" pitchFamily="34" charset="-122"/>
              </a:rPr>
              <a:t>点击添加说明文本</a:t>
            </a:r>
            <a:endParaRPr lang="en-US" altLang="zh-CN" sz="1400" dirty="0">
              <a:solidFill>
                <a:srgbClr val="000000"/>
              </a:solidFill>
              <a:latin typeface="微软雅黑" pitchFamily="34" charset="-122"/>
              <a:ea typeface="微软雅黑" pitchFamily="34" charset="-122"/>
            </a:endParaRPr>
          </a:p>
          <a:p>
            <a:pPr eaLnBrk="1" hangingPunct="1">
              <a:lnSpc>
                <a:spcPct val="150000"/>
              </a:lnSpc>
            </a:pPr>
            <a:r>
              <a:rPr lang="zh-CN" altLang="en-US" sz="1400" dirty="0">
                <a:solidFill>
                  <a:srgbClr val="000000"/>
                </a:solidFill>
                <a:latin typeface="微软雅黑" pitchFamily="34" charset="-122"/>
                <a:ea typeface="微软雅黑" pitchFamily="34" charset="-122"/>
              </a:rPr>
              <a:t>点击添加说明文本</a:t>
            </a:r>
            <a:endParaRPr lang="zh-CN" altLang="en-US" sz="1400" dirty="0">
              <a:solidFill>
                <a:srgbClr val="000000"/>
              </a:solidFill>
            </a:endParaRPr>
          </a:p>
          <a:p>
            <a:pPr eaLnBrk="1" hangingPunct="1">
              <a:lnSpc>
                <a:spcPct val="150000"/>
              </a:lnSpc>
            </a:pPr>
            <a:r>
              <a:rPr lang="zh-CN" altLang="en-US" sz="1400" dirty="0">
                <a:solidFill>
                  <a:srgbClr val="000000"/>
                </a:solidFill>
                <a:latin typeface="微软雅黑" pitchFamily="34" charset="-122"/>
                <a:ea typeface="微软雅黑" pitchFamily="34" charset="-122"/>
              </a:rPr>
              <a:t>点击添加说明文本</a:t>
            </a:r>
            <a:endParaRPr lang="zh-CN" altLang="en-US" sz="1400" dirty="0">
              <a:solidFill>
                <a:srgbClr val="000000"/>
              </a:solidFill>
            </a:endParaRPr>
          </a:p>
        </p:txBody>
      </p:sp>
      <p:sp>
        <p:nvSpPr>
          <p:cNvPr id="85" name="TextBox 84"/>
          <p:cNvSpPr txBox="1"/>
          <p:nvPr/>
        </p:nvSpPr>
        <p:spPr>
          <a:xfrm>
            <a:off x="3812479" y="3986729"/>
            <a:ext cx="1620957" cy="1061829"/>
          </a:xfrm>
          <a:prstGeom prst="rect">
            <a:avLst/>
          </a:prstGeom>
          <a:noFill/>
        </p:spPr>
        <p:txBody>
          <a:bodyPr wrap="none" rtlCol="0">
            <a:spAutoFit/>
          </a:bodyPr>
          <a:lstStyle/>
          <a:p>
            <a:pPr eaLnBrk="1" hangingPunct="1">
              <a:lnSpc>
                <a:spcPct val="150000"/>
              </a:lnSpc>
            </a:pPr>
            <a:r>
              <a:rPr lang="zh-CN" altLang="en-US" sz="1400" dirty="0">
                <a:solidFill>
                  <a:srgbClr val="000000"/>
                </a:solidFill>
                <a:latin typeface="微软雅黑" pitchFamily="34" charset="-122"/>
                <a:ea typeface="微软雅黑" pitchFamily="34" charset="-122"/>
              </a:rPr>
              <a:t>点击添加说明文本</a:t>
            </a:r>
            <a:endParaRPr lang="en-US" altLang="zh-CN" sz="1400" dirty="0">
              <a:solidFill>
                <a:srgbClr val="000000"/>
              </a:solidFill>
              <a:latin typeface="微软雅黑" pitchFamily="34" charset="-122"/>
              <a:ea typeface="微软雅黑" pitchFamily="34" charset="-122"/>
            </a:endParaRPr>
          </a:p>
          <a:p>
            <a:pPr eaLnBrk="1" hangingPunct="1">
              <a:lnSpc>
                <a:spcPct val="150000"/>
              </a:lnSpc>
            </a:pPr>
            <a:r>
              <a:rPr lang="zh-CN" altLang="en-US" sz="1400" dirty="0">
                <a:solidFill>
                  <a:srgbClr val="000000"/>
                </a:solidFill>
                <a:latin typeface="微软雅黑" pitchFamily="34" charset="-122"/>
                <a:ea typeface="微软雅黑" pitchFamily="34" charset="-122"/>
              </a:rPr>
              <a:t>点击添加说明文本</a:t>
            </a:r>
            <a:endParaRPr lang="zh-CN" altLang="en-US" sz="1400" dirty="0">
              <a:solidFill>
                <a:srgbClr val="000000"/>
              </a:solidFill>
            </a:endParaRPr>
          </a:p>
          <a:p>
            <a:pPr eaLnBrk="1" hangingPunct="1">
              <a:lnSpc>
                <a:spcPct val="150000"/>
              </a:lnSpc>
            </a:pPr>
            <a:r>
              <a:rPr lang="zh-CN" altLang="en-US" sz="1400" dirty="0">
                <a:solidFill>
                  <a:srgbClr val="000000"/>
                </a:solidFill>
                <a:latin typeface="微软雅黑" pitchFamily="34" charset="-122"/>
                <a:ea typeface="微软雅黑" pitchFamily="34" charset="-122"/>
              </a:rPr>
              <a:t>点击添加说明文本</a:t>
            </a:r>
            <a:endParaRPr lang="zh-CN" altLang="en-US" sz="1400" dirty="0">
              <a:solidFill>
                <a:srgbClr val="000000"/>
              </a:solidFill>
            </a:endParaRPr>
          </a:p>
        </p:txBody>
      </p:sp>
      <p:sp>
        <p:nvSpPr>
          <p:cNvPr id="86" name="TextBox 85"/>
          <p:cNvSpPr txBox="1"/>
          <p:nvPr/>
        </p:nvSpPr>
        <p:spPr>
          <a:xfrm>
            <a:off x="6790783" y="3986730"/>
            <a:ext cx="1620957" cy="1061829"/>
          </a:xfrm>
          <a:prstGeom prst="rect">
            <a:avLst/>
          </a:prstGeom>
          <a:noFill/>
        </p:spPr>
        <p:txBody>
          <a:bodyPr wrap="none" rtlCol="0">
            <a:spAutoFit/>
          </a:bodyPr>
          <a:lstStyle/>
          <a:p>
            <a:pPr eaLnBrk="1" hangingPunct="1">
              <a:lnSpc>
                <a:spcPct val="150000"/>
              </a:lnSpc>
            </a:pPr>
            <a:r>
              <a:rPr lang="zh-CN" altLang="en-US" sz="1400" dirty="0">
                <a:solidFill>
                  <a:srgbClr val="000000"/>
                </a:solidFill>
                <a:latin typeface="微软雅黑" pitchFamily="34" charset="-122"/>
                <a:ea typeface="微软雅黑" pitchFamily="34" charset="-122"/>
              </a:rPr>
              <a:t>点击添加说明文本</a:t>
            </a:r>
            <a:endParaRPr lang="en-US" altLang="zh-CN" sz="1400" dirty="0">
              <a:solidFill>
                <a:srgbClr val="000000"/>
              </a:solidFill>
              <a:latin typeface="微软雅黑" pitchFamily="34" charset="-122"/>
              <a:ea typeface="微软雅黑" pitchFamily="34" charset="-122"/>
            </a:endParaRPr>
          </a:p>
          <a:p>
            <a:pPr eaLnBrk="1" hangingPunct="1">
              <a:lnSpc>
                <a:spcPct val="150000"/>
              </a:lnSpc>
            </a:pPr>
            <a:r>
              <a:rPr lang="zh-CN" altLang="en-US" sz="1400" dirty="0">
                <a:solidFill>
                  <a:srgbClr val="000000"/>
                </a:solidFill>
                <a:latin typeface="微软雅黑" pitchFamily="34" charset="-122"/>
                <a:ea typeface="微软雅黑" pitchFamily="34" charset="-122"/>
              </a:rPr>
              <a:t>点击添加说明文本</a:t>
            </a:r>
            <a:endParaRPr lang="zh-CN" altLang="en-US" sz="1400" dirty="0">
              <a:solidFill>
                <a:srgbClr val="000000"/>
              </a:solidFill>
            </a:endParaRPr>
          </a:p>
          <a:p>
            <a:pPr eaLnBrk="1" hangingPunct="1">
              <a:lnSpc>
                <a:spcPct val="150000"/>
              </a:lnSpc>
            </a:pPr>
            <a:r>
              <a:rPr lang="zh-CN" altLang="en-US" sz="1400" dirty="0">
                <a:solidFill>
                  <a:srgbClr val="000000"/>
                </a:solidFill>
                <a:latin typeface="微软雅黑" pitchFamily="34" charset="-122"/>
                <a:ea typeface="微软雅黑" pitchFamily="34" charset="-122"/>
              </a:rPr>
              <a:t>点击添加说明文本</a:t>
            </a:r>
            <a:endParaRPr lang="zh-CN" altLang="en-US" sz="1400" dirty="0">
              <a:solidFill>
                <a:srgbClr val="000000"/>
              </a:solidFill>
            </a:endParaRPr>
          </a:p>
        </p:txBody>
      </p:sp>
    </p:spTree>
    <p:custDataLst>
      <p:tags r:id="rId1"/>
    </p:custDataLst>
    <p:extLst>
      <p:ext uri="{BB962C8B-B14F-4D97-AF65-F5344CB8AC3E}">
        <p14:creationId xmlns:p14="http://schemas.microsoft.com/office/powerpoint/2010/main" val="2001337864"/>
      </p:ext>
    </p:extLst>
  </p:cSld>
  <p:clrMapOvr>
    <a:masterClrMapping/>
  </p:clrMapOvr>
  <mc:AlternateContent xmlns:mc="http://schemas.openxmlformats.org/markup-compatibility/2006" xmlns:p14="http://schemas.microsoft.com/office/powerpoint/2010/main">
    <mc:Choice Requires="p14">
      <p:transition spd="slow" p14:dur="1600" advClick="0" advTm="7820">
        <p14:conveyor dir="l"/>
      </p:transition>
    </mc:Choice>
    <mc:Fallback xmlns="">
      <p:transition spd="slow" advClick="0" advTm="782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0-#ppt_w/2"/>
                                          </p:val>
                                        </p:tav>
                                        <p:tav tm="100000">
                                          <p:val>
                                            <p:strVal val="#ppt_x"/>
                                          </p:val>
                                        </p:tav>
                                      </p:tavLst>
                                    </p:anim>
                                    <p:anim calcmode="lin" valueType="num">
                                      <p:cBhvr additive="base">
                                        <p:cTn id="14" dur="500" fill="hold"/>
                                        <p:tgtEl>
                                          <p:spTgt spid="4"/>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1+#ppt_w/2"/>
                                          </p:val>
                                        </p:tav>
                                        <p:tav tm="100000">
                                          <p:val>
                                            <p:strVal val="#ppt_x"/>
                                          </p:val>
                                        </p:tav>
                                      </p:tavLst>
                                    </p:anim>
                                    <p:anim calcmode="lin" valueType="num">
                                      <p:cBhvr additive="base">
                                        <p:cTn id="18" dur="500" fill="hold"/>
                                        <p:tgtEl>
                                          <p:spTgt spid="5"/>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10" presetClass="entr" presetSubtype="0" fill="hold" grpId="0" nodeType="afterEffect">
                                  <p:stCondLst>
                                    <p:cond delay="0"/>
                                  </p:stCondLst>
                                  <p:childTnLst>
                                    <p:set>
                                      <p:cBhvr>
                                        <p:cTn id="21" dur="1" fill="hold">
                                          <p:stCondLst>
                                            <p:cond delay="0"/>
                                          </p:stCondLst>
                                        </p:cTn>
                                        <p:tgtEl>
                                          <p:spTgt spid="82"/>
                                        </p:tgtEl>
                                        <p:attrNameLst>
                                          <p:attrName>style.visibility</p:attrName>
                                        </p:attrNameLst>
                                      </p:cBhvr>
                                      <p:to>
                                        <p:strVal val="visible"/>
                                      </p:to>
                                    </p:set>
                                    <p:animEffect transition="in" filter="fade">
                                      <p:cBhvr>
                                        <p:cTn id="22" dur="500"/>
                                        <p:tgtEl>
                                          <p:spTgt spid="82"/>
                                        </p:tgtEl>
                                      </p:cBhvr>
                                    </p:animEffect>
                                  </p:childTnLst>
                                </p:cTn>
                              </p:par>
                            </p:childTnLst>
                          </p:cTn>
                        </p:par>
                        <p:par>
                          <p:cTn id="23" fill="hold">
                            <p:stCondLst>
                              <p:cond delay="1500"/>
                            </p:stCondLst>
                            <p:childTnLst>
                              <p:par>
                                <p:cTn id="24" presetID="10" presetClass="entr" presetSubtype="0" fill="hold" grpId="0" nodeType="afterEffect">
                                  <p:stCondLst>
                                    <p:cond delay="0"/>
                                  </p:stCondLst>
                                  <p:childTnLst>
                                    <p:set>
                                      <p:cBhvr>
                                        <p:cTn id="25" dur="1" fill="hold">
                                          <p:stCondLst>
                                            <p:cond delay="0"/>
                                          </p:stCondLst>
                                        </p:cTn>
                                        <p:tgtEl>
                                          <p:spTgt spid="83"/>
                                        </p:tgtEl>
                                        <p:attrNameLst>
                                          <p:attrName>style.visibility</p:attrName>
                                        </p:attrNameLst>
                                      </p:cBhvr>
                                      <p:to>
                                        <p:strVal val="visible"/>
                                      </p:to>
                                    </p:set>
                                    <p:animEffect transition="in" filter="fade">
                                      <p:cBhvr>
                                        <p:cTn id="26" dur="500"/>
                                        <p:tgtEl>
                                          <p:spTgt spid="83"/>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84"/>
                                        </p:tgtEl>
                                        <p:attrNameLst>
                                          <p:attrName>style.visibility</p:attrName>
                                        </p:attrNameLst>
                                      </p:cBhvr>
                                      <p:to>
                                        <p:strVal val="visible"/>
                                      </p:to>
                                    </p:set>
                                    <p:animEffect transition="in" filter="fade">
                                      <p:cBhvr>
                                        <p:cTn id="30" dur="500"/>
                                        <p:tgtEl>
                                          <p:spTgt spid="84"/>
                                        </p:tgtEl>
                                      </p:cBhvr>
                                    </p:animEffect>
                                  </p:childTnLst>
                                </p:cTn>
                              </p:par>
                            </p:childTnLst>
                          </p:cTn>
                        </p:par>
                        <p:par>
                          <p:cTn id="31" fill="hold">
                            <p:stCondLst>
                              <p:cond delay="2500"/>
                            </p:stCondLst>
                            <p:childTnLst>
                              <p:par>
                                <p:cTn id="32" presetID="2" presetClass="entr" presetSubtype="4" fill="hold" grpId="0" nodeType="after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additive="base">
                                        <p:cTn id="34" dur="500" fill="hold"/>
                                        <p:tgtEl>
                                          <p:spTgt spid="3"/>
                                        </p:tgtEl>
                                        <p:attrNameLst>
                                          <p:attrName>ppt_x</p:attrName>
                                        </p:attrNameLst>
                                      </p:cBhvr>
                                      <p:tavLst>
                                        <p:tav tm="0">
                                          <p:val>
                                            <p:strVal val="#ppt_x"/>
                                          </p:val>
                                        </p:tav>
                                        <p:tav tm="100000">
                                          <p:val>
                                            <p:strVal val="#ppt_x"/>
                                          </p:val>
                                        </p:tav>
                                      </p:tavLst>
                                    </p:anim>
                                    <p:anim calcmode="lin" valueType="num">
                                      <p:cBhvr additive="base">
                                        <p:cTn id="35" dur="500" fill="hold"/>
                                        <p:tgtEl>
                                          <p:spTgt spid="3"/>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250"/>
                                  </p:stCondLst>
                                  <p:childTnLst>
                                    <p:set>
                                      <p:cBhvr>
                                        <p:cTn id="37" dur="1" fill="hold">
                                          <p:stCondLst>
                                            <p:cond delay="0"/>
                                          </p:stCondLst>
                                        </p:cTn>
                                        <p:tgtEl>
                                          <p:spTgt spid="85"/>
                                        </p:tgtEl>
                                        <p:attrNameLst>
                                          <p:attrName>style.visibility</p:attrName>
                                        </p:attrNameLst>
                                      </p:cBhvr>
                                      <p:to>
                                        <p:strVal val="visible"/>
                                      </p:to>
                                    </p:set>
                                    <p:anim calcmode="lin" valueType="num">
                                      <p:cBhvr additive="base">
                                        <p:cTn id="38" dur="500" fill="hold"/>
                                        <p:tgtEl>
                                          <p:spTgt spid="85"/>
                                        </p:tgtEl>
                                        <p:attrNameLst>
                                          <p:attrName>ppt_x</p:attrName>
                                        </p:attrNameLst>
                                      </p:cBhvr>
                                      <p:tavLst>
                                        <p:tav tm="0">
                                          <p:val>
                                            <p:strVal val="#ppt_x"/>
                                          </p:val>
                                        </p:tav>
                                        <p:tav tm="100000">
                                          <p:val>
                                            <p:strVal val="#ppt_x"/>
                                          </p:val>
                                        </p:tav>
                                      </p:tavLst>
                                    </p:anim>
                                    <p:anim calcmode="lin" valueType="num">
                                      <p:cBhvr additive="base">
                                        <p:cTn id="39" dur="500" fill="hold"/>
                                        <p:tgtEl>
                                          <p:spTgt spid="85"/>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500"/>
                                  </p:stCondLst>
                                  <p:childTnLst>
                                    <p:set>
                                      <p:cBhvr>
                                        <p:cTn id="41" dur="1" fill="hold">
                                          <p:stCondLst>
                                            <p:cond delay="0"/>
                                          </p:stCondLst>
                                        </p:cTn>
                                        <p:tgtEl>
                                          <p:spTgt spid="86"/>
                                        </p:tgtEl>
                                        <p:attrNameLst>
                                          <p:attrName>style.visibility</p:attrName>
                                        </p:attrNameLst>
                                      </p:cBhvr>
                                      <p:to>
                                        <p:strVal val="visible"/>
                                      </p:to>
                                    </p:set>
                                    <p:anim calcmode="lin" valueType="num">
                                      <p:cBhvr additive="base">
                                        <p:cTn id="42" dur="500" fill="hold"/>
                                        <p:tgtEl>
                                          <p:spTgt spid="86"/>
                                        </p:tgtEl>
                                        <p:attrNameLst>
                                          <p:attrName>ppt_x</p:attrName>
                                        </p:attrNameLst>
                                      </p:cBhvr>
                                      <p:tavLst>
                                        <p:tav tm="0">
                                          <p:val>
                                            <p:strVal val="#ppt_x"/>
                                          </p:val>
                                        </p:tav>
                                        <p:tav tm="100000">
                                          <p:val>
                                            <p:strVal val="#ppt_x"/>
                                          </p:val>
                                        </p:tav>
                                      </p:tavLst>
                                    </p:anim>
                                    <p:anim calcmode="lin" valueType="num">
                                      <p:cBhvr additive="base">
                                        <p:cTn id="43" dur="5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p:bldP spid="83" grpId="0" animBg="1"/>
      <p:bldP spid="84" grpId="0" animBg="1"/>
      <p:bldP spid="3" grpId="0"/>
      <p:bldP spid="85" grpId="0"/>
      <p:bldP spid="8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图表 23"/>
          <p:cNvGraphicFramePr/>
          <p:nvPr>
            <p:extLst>
              <p:ext uri="{D42A27DB-BD31-4B8C-83A1-F6EECF244321}">
                <p14:modId xmlns:p14="http://schemas.microsoft.com/office/powerpoint/2010/main" val="3779047004"/>
              </p:ext>
            </p:extLst>
          </p:nvPr>
        </p:nvGraphicFramePr>
        <p:xfrm>
          <a:off x="533506" y="819197"/>
          <a:ext cx="7950200" cy="3349413"/>
        </p:xfrm>
        <a:graphic>
          <a:graphicData uri="http://schemas.openxmlformats.org/drawingml/2006/chart">
            <c:chart xmlns:c="http://schemas.openxmlformats.org/drawingml/2006/chart" xmlns:r="http://schemas.openxmlformats.org/officeDocument/2006/relationships" r:id="rId4"/>
          </a:graphicData>
        </a:graphic>
      </p:graphicFrame>
      <p:sp>
        <p:nvSpPr>
          <p:cNvPr id="25" name="Rectangle 42"/>
          <p:cNvSpPr/>
          <p:nvPr/>
        </p:nvSpPr>
        <p:spPr>
          <a:xfrm>
            <a:off x="1447882" y="4308226"/>
            <a:ext cx="6781622" cy="549465"/>
          </a:xfrm>
          <a:prstGeom prst="rect">
            <a:avLst/>
          </a:prstGeom>
          <a:noFill/>
          <a:ln w="12700" cap="flat" cmpd="sng" algn="ctr">
            <a:noFill/>
            <a:prstDash val="solid"/>
          </a:ln>
          <a:effectLst/>
        </p:spPr>
        <p:txBody>
          <a:bodyPr lIns="91440" tIns="0" rIns="91440" bIns="0" rtlCol="0" anchor="t"/>
          <a:lstStyle/>
          <a:p>
            <a:pPr algn="just">
              <a:defRPr/>
            </a:pPr>
            <a:r>
              <a:rPr lang="zh-CN" altLang="en-US" sz="1400" kern="0" dirty="0">
                <a:solidFill>
                  <a:srgbClr val="486877"/>
                </a:solidFill>
                <a:cs typeface="Arial" pitchFamily="34" charset="0"/>
              </a:rPr>
              <a:t>您可以单击这里添加您的文本信息您可以单击这里添加您的文本信息您可以单击这里添加您的文本信息您可以单击这里添加您的文本信息</a:t>
            </a:r>
            <a:endParaRPr lang="en-US" altLang="zh-CN" sz="1400" kern="0" dirty="0">
              <a:solidFill>
                <a:srgbClr val="486877"/>
              </a:solidFill>
              <a:cs typeface="Arial" pitchFamily="34" charset="0"/>
            </a:endParaRPr>
          </a:p>
        </p:txBody>
      </p:sp>
    </p:spTree>
    <p:custDataLst>
      <p:tags r:id="rId1"/>
    </p:custDataLst>
    <p:extLst>
      <p:ext uri="{BB962C8B-B14F-4D97-AF65-F5344CB8AC3E}">
        <p14:creationId xmlns:p14="http://schemas.microsoft.com/office/powerpoint/2010/main" val="1715703007"/>
      </p:ext>
    </p:extLst>
  </p:cSld>
  <p:clrMapOvr>
    <a:masterClrMapping/>
  </p:clrMapOvr>
  <mc:AlternateContent xmlns:mc="http://schemas.openxmlformats.org/markup-compatibility/2006" xmlns:p14="http://schemas.microsoft.com/office/powerpoint/2010/main">
    <mc:Choice Requires="p14">
      <p:transition spd="slow" p14:dur="1600" advClick="0" advTm="6746">
        <p14:conveyor dir="l"/>
      </p:transition>
    </mc:Choice>
    <mc:Fallback xmlns="">
      <p:transition spd="slow" advClick="0" advTm="674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additive="base">
                                        <p:cTn id="13" dur="500" fill="hold"/>
                                        <p:tgtEl>
                                          <p:spTgt spid="25"/>
                                        </p:tgtEl>
                                        <p:attrNameLst>
                                          <p:attrName>ppt_x</p:attrName>
                                        </p:attrNameLst>
                                      </p:cBhvr>
                                      <p:tavLst>
                                        <p:tav tm="0">
                                          <p:val>
                                            <p:strVal val="1+#ppt_w/2"/>
                                          </p:val>
                                        </p:tav>
                                        <p:tav tm="100000">
                                          <p:val>
                                            <p:strVal val="#ppt_x"/>
                                          </p:val>
                                        </p:tav>
                                      </p:tavLst>
                                    </p:anim>
                                    <p:anim calcmode="lin" valueType="num">
                                      <p:cBhvr additive="base">
                                        <p:cTn id="14"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4" grpId="0">
        <p:bldAsOne/>
      </p:bldGraphic>
      <p:bldP spid="2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16" name="Rectangle 932"/>
          <p:cNvSpPr>
            <a:spLocks noChangeArrowheads="1"/>
          </p:cNvSpPr>
          <p:nvPr/>
        </p:nvSpPr>
        <p:spPr bwMode="auto">
          <a:xfrm>
            <a:off x="5119447" y="2960678"/>
            <a:ext cx="173494" cy="90518"/>
          </a:xfrm>
          <a:prstGeom prst="rect">
            <a:avLst/>
          </a:prstGeom>
          <a:solidFill>
            <a:srgbClr val="0067B4"/>
          </a:solidFill>
          <a:ln>
            <a:noFill/>
          </a:ln>
          <a:extLst/>
        </p:spPr>
        <p:txBody>
          <a:bodyPr/>
          <a:lstStyle/>
          <a:p>
            <a:endParaRPr lang="zh-CN" altLang="en-US"/>
          </a:p>
        </p:txBody>
      </p:sp>
      <p:sp>
        <p:nvSpPr>
          <p:cNvPr id="16518" name="Rectangle 934"/>
          <p:cNvSpPr>
            <a:spLocks noChangeArrowheads="1"/>
          </p:cNvSpPr>
          <p:nvPr/>
        </p:nvSpPr>
        <p:spPr bwMode="auto">
          <a:xfrm>
            <a:off x="5114189" y="2829281"/>
            <a:ext cx="173494" cy="81758"/>
          </a:xfrm>
          <a:prstGeom prst="rect">
            <a:avLst/>
          </a:prstGeom>
          <a:solidFill>
            <a:srgbClr val="004274"/>
          </a:solidFill>
          <a:ln>
            <a:noFill/>
          </a:ln>
          <a:extLst/>
        </p:spPr>
        <p:txBody>
          <a:bodyPr/>
          <a:lstStyle/>
          <a:p>
            <a:endParaRPr lang="zh-CN" altLang="en-US"/>
          </a:p>
        </p:txBody>
      </p:sp>
      <p:sp>
        <p:nvSpPr>
          <p:cNvPr id="962" name="矩形 1"/>
          <p:cNvSpPr>
            <a:spLocks noChangeArrowheads="1"/>
          </p:cNvSpPr>
          <p:nvPr/>
        </p:nvSpPr>
        <p:spPr bwMode="auto">
          <a:xfrm>
            <a:off x="728763" y="1068583"/>
            <a:ext cx="3690614"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10000"/>
              </a:lnSpc>
            </a:pPr>
            <a:r>
              <a:rPr lang="zh-CN" altLang="en-US" sz="1000" dirty="0">
                <a:solidFill>
                  <a:schemeClr val="tx1">
                    <a:lumMod val="75000"/>
                    <a:lumOff val="25000"/>
                  </a:schemeClr>
                </a:solidFill>
              </a:rPr>
              <a:t>添加文字内容，添加文字内容，添加文字内容，添加文字内容添加文字内容，添加文字内容，添加文字内容，添加文字内容添加文字内容，添加文字内容，添加文字内容，添加文字内容添加文字内容，添加文字内容，添加文字内容，添加文字内容添加文字内容，添加文字内容，添加文字内容，添加文字内容添加文字内容，添加文字内容，</a:t>
            </a:r>
            <a:endParaRPr lang="en-US" altLang="zh-CN" sz="1000" dirty="0">
              <a:solidFill>
                <a:schemeClr val="tx1">
                  <a:lumMod val="75000"/>
                  <a:lumOff val="25000"/>
                </a:schemeClr>
              </a:solidFill>
            </a:endParaRPr>
          </a:p>
        </p:txBody>
      </p:sp>
      <p:sp>
        <p:nvSpPr>
          <p:cNvPr id="967" name="TextBox 966"/>
          <p:cNvSpPr txBox="1"/>
          <p:nvPr/>
        </p:nvSpPr>
        <p:spPr bwMode="auto">
          <a:xfrm>
            <a:off x="4446922" y="2760701"/>
            <a:ext cx="697627" cy="200055"/>
          </a:xfrm>
          <a:prstGeom prst="rect">
            <a:avLst/>
          </a:prstGeom>
          <a:noFill/>
        </p:spPr>
        <p:txBody>
          <a:bodyPr wrap="none">
            <a:spAutoFit/>
          </a:bodyPr>
          <a:lstStyle/>
          <a:p>
            <a:pPr algn="ctr" fontAlgn="auto">
              <a:spcBef>
                <a:spcPts val="0"/>
              </a:spcBef>
              <a:spcAft>
                <a:spcPts val="0"/>
              </a:spcAft>
              <a:defRPr/>
            </a:pPr>
            <a:r>
              <a:rPr lang="zh-CN" altLang="en-US" sz="700" spc="300" dirty="0">
                <a:solidFill>
                  <a:schemeClr val="tx1">
                    <a:lumMod val="65000"/>
                    <a:lumOff val="35000"/>
                  </a:schemeClr>
                </a:solidFill>
                <a:latin typeface="微软雅黑" pitchFamily="34" charset="-122"/>
                <a:ea typeface="微软雅黑" pitchFamily="34" charset="-122"/>
                <a:cs typeface="Arial" pitchFamily="34" charset="0"/>
              </a:rPr>
              <a:t>添加标题</a:t>
            </a:r>
          </a:p>
        </p:txBody>
      </p:sp>
      <p:sp>
        <p:nvSpPr>
          <p:cNvPr id="968" name="TextBox 967"/>
          <p:cNvSpPr txBox="1"/>
          <p:nvPr/>
        </p:nvSpPr>
        <p:spPr bwMode="auto">
          <a:xfrm>
            <a:off x="4446922" y="2902487"/>
            <a:ext cx="697627" cy="200055"/>
          </a:xfrm>
          <a:prstGeom prst="rect">
            <a:avLst/>
          </a:prstGeom>
          <a:noFill/>
        </p:spPr>
        <p:txBody>
          <a:bodyPr wrap="none">
            <a:spAutoFit/>
          </a:bodyPr>
          <a:lstStyle/>
          <a:p>
            <a:pPr algn="ctr" fontAlgn="auto">
              <a:spcBef>
                <a:spcPts val="0"/>
              </a:spcBef>
              <a:spcAft>
                <a:spcPts val="0"/>
              </a:spcAft>
              <a:defRPr/>
            </a:pPr>
            <a:r>
              <a:rPr lang="zh-CN" altLang="en-US" sz="700" spc="300" dirty="0">
                <a:solidFill>
                  <a:schemeClr val="tx1">
                    <a:lumMod val="65000"/>
                    <a:lumOff val="35000"/>
                  </a:schemeClr>
                </a:solidFill>
                <a:latin typeface="微软雅黑" pitchFamily="34" charset="-122"/>
                <a:ea typeface="微软雅黑" pitchFamily="34" charset="-122"/>
                <a:cs typeface="Arial" pitchFamily="34" charset="0"/>
              </a:rPr>
              <a:t>添加标题</a:t>
            </a:r>
          </a:p>
        </p:txBody>
      </p:sp>
      <p:grpSp>
        <p:nvGrpSpPr>
          <p:cNvPr id="8" name="组合 7"/>
          <p:cNvGrpSpPr/>
          <p:nvPr/>
        </p:nvGrpSpPr>
        <p:grpSpPr>
          <a:xfrm>
            <a:off x="4525481" y="1023756"/>
            <a:ext cx="1119707" cy="1235126"/>
            <a:chOff x="4525480" y="1309506"/>
            <a:chExt cx="1119707" cy="1235126"/>
          </a:xfrm>
        </p:grpSpPr>
        <p:sp>
          <p:nvSpPr>
            <p:cNvPr id="16876" name="Freeform 552"/>
            <p:cNvSpPr>
              <a:spLocks/>
            </p:cNvSpPr>
            <p:nvPr/>
          </p:nvSpPr>
          <p:spPr bwMode="auto">
            <a:xfrm>
              <a:off x="4546391" y="1309506"/>
              <a:ext cx="1098796" cy="1235126"/>
            </a:xfrm>
            <a:custGeom>
              <a:avLst/>
              <a:gdLst>
                <a:gd name="T0" fmla="*/ 3703 w 177"/>
                <a:gd name="T1" fmla="*/ 0 h 179"/>
                <a:gd name="T2" fmla="*/ 1868 w 177"/>
                <a:gd name="T3" fmla="*/ 0 h 179"/>
                <a:gd name="T4" fmla="*/ 1807 w 177"/>
                <a:gd name="T5" fmla="*/ 0 h 179"/>
                <a:gd name="T6" fmla="*/ 0 w 177"/>
                <a:gd name="T7" fmla="*/ 1810 h 179"/>
                <a:gd name="T8" fmla="*/ 0 w 177"/>
                <a:gd name="T9" fmla="*/ 2994 h 179"/>
                <a:gd name="T10" fmla="*/ 0 w 177"/>
                <a:gd name="T11" fmla="*/ 3774 h 179"/>
                <a:gd name="T12" fmla="*/ 0 w 177"/>
                <a:gd name="T13" fmla="*/ 5584 h 179"/>
                <a:gd name="T14" fmla="*/ 1807 w 177"/>
                <a:gd name="T15" fmla="*/ 5584 h 179"/>
                <a:gd name="T16" fmla="*/ 3608 w 177"/>
                <a:gd name="T17" fmla="*/ 5584 h 179"/>
                <a:gd name="T18" fmla="*/ 3703 w 177"/>
                <a:gd name="T19" fmla="*/ 5584 h 179"/>
                <a:gd name="T20" fmla="*/ 5505 w 177"/>
                <a:gd name="T21" fmla="*/ 3774 h 179"/>
                <a:gd name="T22" fmla="*/ 5505 w 177"/>
                <a:gd name="T23" fmla="*/ 2585 h 179"/>
                <a:gd name="T24" fmla="*/ 5505 w 177"/>
                <a:gd name="T25" fmla="*/ 1810 h 179"/>
                <a:gd name="T26" fmla="*/ 5505 w 177"/>
                <a:gd name="T27" fmla="*/ 0 h 179"/>
                <a:gd name="T28" fmla="*/ 3703 w 177"/>
                <a:gd name="T29" fmla="*/ 0 h 17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77" h="179">
                  <a:moveTo>
                    <a:pt x="119" y="0"/>
                  </a:moveTo>
                  <a:cubicBezTo>
                    <a:pt x="60" y="0"/>
                    <a:pt x="60" y="0"/>
                    <a:pt x="60" y="0"/>
                  </a:cubicBezTo>
                  <a:cubicBezTo>
                    <a:pt x="58" y="0"/>
                    <a:pt x="58" y="0"/>
                    <a:pt x="58" y="0"/>
                  </a:cubicBezTo>
                  <a:cubicBezTo>
                    <a:pt x="26" y="0"/>
                    <a:pt x="0" y="26"/>
                    <a:pt x="0" y="58"/>
                  </a:cubicBezTo>
                  <a:cubicBezTo>
                    <a:pt x="0" y="96"/>
                    <a:pt x="0" y="96"/>
                    <a:pt x="0" y="96"/>
                  </a:cubicBezTo>
                  <a:cubicBezTo>
                    <a:pt x="0" y="121"/>
                    <a:pt x="0" y="121"/>
                    <a:pt x="0" y="121"/>
                  </a:cubicBezTo>
                  <a:cubicBezTo>
                    <a:pt x="0" y="179"/>
                    <a:pt x="0" y="179"/>
                    <a:pt x="0" y="179"/>
                  </a:cubicBezTo>
                  <a:cubicBezTo>
                    <a:pt x="58" y="179"/>
                    <a:pt x="58" y="179"/>
                    <a:pt x="58" y="179"/>
                  </a:cubicBezTo>
                  <a:cubicBezTo>
                    <a:pt x="116" y="179"/>
                    <a:pt x="116" y="179"/>
                    <a:pt x="116" y="179"/>
                  </a:cubicBezTo>
                  <a:cubicBezTo>
                    <a:pt x="119" y="179"/>
                    <a:pt x="119" y="179"/>
                    <a:pt x="119" y="179"/>
                  </a:cubicBezTo>
                  <a:cubicBezTo>
                    <a:pt x="151" y="179"/>
                    <a:pt x="177" y="153"/>
                    <a:pt x="177" y="121"/>
                  </a:cubicBezTo>
                  <a:cubicBezTo>
                    <a:pt x="177" y="83"/>
                    <a:pt x="177" y="83"/>
                    <a:pt x="177" y="83"/>
                  </a:cubicBezTo>
                  <a:cubicBezTo>
                    <a:pt x="177" y="58"/>
                    <a:pt x="177" y="58"/>
                    <a:pt x="177" y="58"/>
                  </a:cubicBezTo>
                  <a:cubicBezTo>
                    <a:pt x="177" y="0"/>
                    <a:pt x="177" y="0"/>
                    <a:pt x="177" y="0"/>
                  </a:cubicBezTo>
                  <a:lnTo>
                    <a:pt x="119" y="0"/>
                  </a:lnTo>
                  <a:close/>
                </a:path>
              </a:pathLst>
            </a:custGeom>
            <a:solidFill>
              <a:srgbClr val="486877"/>
            </a:solidFill>
            <a:ln>
              <a:noFill/>
            </a:ln>
            <a:extLst/>
          </p:spPr>
          <p:txBody>
            <a:bodyPr/>
            <a:lstStyle/>
            <a:p>
              <a:endParaRPr lang="zh-CN" altLang="en-US"/>
            </a:p>
          </p:txBody>
        </p:sp>
        <p:sp>
          <p:nvSpPr>
            <p:cNvPr id="963" name="矩形 1"/>
            <p:cNvSpPr>
              <a:spLocks noChangeArrowheads="1"/>
            </p:cNvSpPr>
            <p:nvPr/>
          </p:nvSpPr>
          <p:spPr bwMode="auto">
            <a:xfrm>
              <a:off x="4525480" y="2044971"/>
              <a:ext cx="109879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400" spc="300" dirty="0">
                  <a:solidFill>
                    <a:schemeClr val="bg1"/>
                  </a:solidFill>
                  <a:latin typeface="微软雅黑" pitchFamily="34" charset="-122"/>
                  <a:ea typeface="微软雅黑" pitchFamily="34" charset="-122"/>
                  <a:cs typeface="Arial" pitchFamily="34" charset="0"/>
                </a:rPr>
                <a:t>添加标题</a:t>
              </a:r>
            </a:p>
          </p:txBody>
        </p:sp>
        <p:sp>
          <p:nvSpPr>
            <p:cNvPr id="970" name="TextBox 969"/>
            <p:cNvSpPr txBox="1"/>
            <p:nvPr/>
          </p:nvSpPr>
          <p:spPr>
            <a:xfrm>
              <a:off x="4578052" y="1402355"/>
              <a:ext cx="1046224" cy="584775"/>
            </a:xfrm>
            <a:prstGeom prst="rect">
              <a:avLst/>
            </a:prstGeom>
            <a:noFill/>
          </p:spPr>
          <p:txBody>
            <a:bodyPr wrap="square" rtlCol="0">
              <a:spAutoFit/>
            </a:bodyPr>
            <a:lstStyle/>
            <a:p>
              <a:pPr algn="ctr"/>
              <a:r>
                <a:rPr lang="en-US" altLang="zh-CN" sz="3200" dirty="0">
                  <a:solidFill>
                    <a:schemeClr val="bg1"/>
                  </a:solidFill>
                  <a:latin typeface="微软雅黑" pitchFamily="34" charset="-122"/>
                  <a:ea typeface="微软雅黑" pitchFamily="34" charset="-122"/>
                </a:rPr>
                <a:t>80%</a:t>
              </a:r>
              <a:endParaRPr lang="zh-CN" altLang="en-US" sz="3200" dirty="0">
                <a:solidFill>
                  <a:schemeClr val="bg1"/>
                </a:solidFill>
                <a:latin typeface="微软雅黑" pitchFamily="34" charset="-122"/>
                <a:ea typeface="微软雅黑" pitchFamily="34" charset="-122"/>
              </a:endParaRPr>
            </a:p>
          </p:txBody>
        </p:sp>
      </p:grpSp>
      <p:grpSp>
        <p:nvGrpSpPr>
          <p:cNvPr id="9" name="组合 8"/>
          <p:cNvGrpSpPr/>
          <p:nvPr/>
        </p:nvGrpSpPr>
        <p:grpSpPr>
          <a:xfrm>
            <a:off x="5781613" y="986813"/>
            <a:ext cx="1101692" cy="1235126"/>
            <a:chOff x="5781613" y="1272563"/>
            <a:chExt cx="1101692" cy="1235126"/>
          </a:xfrm>
        </p:grpSpPr>
        <p:sp>
          <p:nvSpPr>
            <p:cNvPr id="16877" name="Freeform 553"/>
            <p:cNvSpPr>
              <a:spLocks/>
            </p:cNvSpPr>
            <p:nvPr/>
          </p:nvSpPr>
          <p:spPr bwMode="auto">
            <a:xfrm>
              <a:off x="5789766" y="1272563"/>
              <a:ext cx="1093539" cy="1235126"/>
            </a:xfrm>
            <a:custGeom>
              <a:avLst/>
              <a:gdLst>
                <a:gd name="T0" fmla="*/ 3683 w 176"/>
                <a:gd name="T1" fmla="*/ 0 h 179"/>
                <a:gd name="T2" fmla="*/ 1877 w 176"/>
                <a:gd name="T3" fmla="*/ 0 h 179"/>
                <a:gd name="T4" fmla="*/ 1811 w 176"/>
                <a:gd name="T5" fmla="*/ 0 h 179"/>
                <a:gd name="T6" fmla="*/ 0 w 176"/>
                <a:gd name="T7" fmla="*/ 1810 h 179"/>
                <a:gd name="T8" fmla="*/ 0 w 176"/>
                <a:gd name="T9" fmla="*/ 2994 h 179"/>
                <a:gd name="T10" fmla="*/ 0 w 176"/>
                <a:gd name="T11" fmla="*/ 3774 h 179"/>
                <a:gd name="T12" fmla="*/ 0 w 176"/>
                <a:gd name="T13" fmla="*/ 5584 h 179"/>
                <a:gd name="T14" fmla="*/ 1811 w 176"/>
                <a:gd name="T15" fmla="*/ 5584 h 179"/>
                <a:gd name="T16" fmla="*/ 3621 w 176"/>
                <a:gd name="T17" fmla="*/ 5584 h 179"/>
                <a:gd name="T18" fmla="*/ 3683 w 176"/>
                <a:gd name="T19" fmla="*/ 5584 h 179"/>
                <a:gd name="T20" fmla="*/ 5491 w 176"/>
                <a:gd name="T21" fmla="*/ 3774 h 179"/>
                <a:gd name="T22" fmla="*/ 5491 w 176"/>
                <a:gd name="T23" fmla="*/ 2585 h 179"/>
                <a:gd name="T24" fmla="*/ 5491 w 176"/>
                <a:gd name="T25" fmla="*/ 1810 h 179"/>
                <a:gd name="T26" fmla="*/ 5491 w 176"/>
                <a:gd name="T27" fmla="*/ 0 h 179"/>
                <a:gd name="T28" fmla="*/ 3683 w 176"/>
                <a:gd name="T29" fmla="*/ 0 h 17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76" h="179">
                  <a:moveTo>
                    <a:pt x="118" y="0"/>
                  </a:moveTo>
                  <a:cubicBezTo>
                    <a:pt x="60" y="0"/>
                    <a:pt x="60" y="0"/>
                    <a:pt x="60" y="0"/>
                  </a:cubicBezTo>
                  <a:cubicBezTo>
                    <a:pt x="58" y="0"/>
                    <a:pt x="58" y="0"/>
                    <a:pt x="58" y="0"/>
                  </a:cubicBezTo>
                  <a:cubicBezTo>
                    <a:pt x="26" y="0"/>
                    <a:pt x="0" y="26"/>
                    <a:pt x="0" y="58"/>
                  </a:cubicBezTo>
                  <a:cubicBezTo>
                    <a:pt x="0" y="96"/>
                    <a:pt x="0" y="96"/>
                    <a:pt x="0" y="96"/>
                  </a:cubicBezTo>
                  <a:cubicBezTo>
                    <a:pt x="0" y="121"/>
                    <a:pt x="0" y="121"/>
                    <a:pt x="0" y="121"/>
                  </a:cubicBezTo>
                  <a:cubicBezTo>
                    <a:pt x="0" y="179"/>
                    <a:pt x="0" y="179"/>
                    <a:pt x="0" y="179"/>
                  </a:cubicBezTo>
                  <a:cubicBezTo>
                    <a:pt x="58" y="179"/>
                    <a:pt x="58" y="179"/>
                    <a:pt x="58" y="179"/>
                  </a:cubicBezTo>
                  <a:cubicBezTo>
                    <a:pt x="116" y="179"/>
                    <a:pt x="116" y="179"/>
                    <a:pt x="116" y="179"/>
                  </a:cubicBezTo>
                  <a:cubicBezTo>
                    <a:pt x="118" y="179"/>
                    <a:pt x="118" y="179"/>
                    <a:pt x="118" y="179"/>
                  </a:cubicBezTo>
                  <a:cubicBezTo>
                    <a:pt x="150" y="179"/>
                    <a:pt x="176" y="153"/>
                    <a:pt x="176" y="121"/>
                  </a:cubicBezTo>
                  <a:cubicBezTo>
                    <a:pt x="176" y="83"/>
                    <a:pt x="176" y="83"/>
                    <a:pt x="176" y="83"/>
                  </a:cubicBezTo>
                  <a:cubicBezTo>
                    <a:pt x="176" y="58"/>
                    <a:pt x="176" y="58"/>
                    <a:pt x="176" y="58"/>
                  </a:cubicBezTo>
                  <a:cubicBezTo>
                    <a:pt x="176" y="0"/>
                    <a:pt x="176" y="0"/>
                    <a:pt x="176" y="0"/>
                  </a:cubicBezTo>
                  <a:lnTo>
                    <a:pt x="118" y="0"/>
                  </a:lnTo>
                  <a:close/>
                </a:path>
              </a:pathLst>
            </a:custGeom>
            <a:solidFill>
              <a:srgbClr val="486877"/>
            </a:solidFill>
            <a:ln>
              <a:noFill/>
            </a:ln>
            <a:extLst/>
          </p:spPr>
          <p:txBody>
            <a:bodyPr/>
            <a:lstStyle/>
            <a:p>
              <a:endParaRPr lang="zh-CN" altLang="en-US"/>
            </a:p>
          </p:txBody>
        </p:sp>
        <p:sp>
          <p:nvSpPr>
            <p:cNvPr id="964" name="矩形 1"/>
            <p:cNvSpPr>
              <a:spLocks noChangeArrowheads="1"/>
            </p:cNvSpPr>
            <p:nvPr/>
          </p:nvSpPr>
          <p:spPr bwMode="auto">
            <a:xfrm>
              <a:off x="5781613" y="2031671"/>
              <a:ext cx="109879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400" spc="300" dirty="0">
                  <a:solidFill>
                    <a:srgbClr val="FFFFFF"/>
                  </a:solidFill>
                  <a:latin typeface="微软雅黑" pitchFamily="34" charset="-122"/>
                  <a:ea typeface="微软雅黑" pitchFamily="34" charset="-122"/>
                  <a:cs typeface="Arial" pitchFamily="34" charset="0"/>
                </a:rPr>
                <a:t>添加标题</a:t>
              </a:r>
            </a:p>
          </p:txBody>
        </p:sp>
        <p:sp>
          <p:nvSpPr>
            <p:cNvPr id="971" name="TextBox 970"/>
            <p:cNvSpPr txBox="1"/>
            <p:nvPr/>
          </p:nvSpPr>
          <p:spPr>
            <a:xfrm>
              <a:off x="5806777" y="1402355"/>
              <a:ext cx="1046224" cy="584775"/>
            </a:xfrm>
            <a:prstGeom prst="rect">
              <a:avLst/>
            </a:prstGeom>
            <a:noFill/>
          </p:spPr>
          <p:txBody>
            <a:bodyPr wrap="square" rtlCol="0">
              <a:spAutoFit/>
            </a:bodyPr>
            <a:lstStyle/>
            <a:p>
              <a:pPr algn="ctr"/>
              <a:r>
                <a:rPr lang="en-US" altLang="zh-CN" sz="3200" dirty="0">
                  <a:solidFill>
                    <a:schemeClr val="bg1"/>
                  </a:solidFill>
                  <a:latin typeface="微软雅黑" pitchFamily="34" charset="-122"/>
                  <a:ea typeface="微软雅黑" pitchFamily="34" charset="-122"/>
                </a:rPr>
                <a:t>5%</a:t>
              </a:r>
              <a:endParaRPr lang="zh-CN" altLang="en-US" sz="3200" dirty="0">
                <a:solidFill>
                  <a:schemeClr val="bg1"/>
                </a:solidFill>
                <a:latin typeface="微软雅黑" pitchFamily="34" charset="-122"/>
                <a:ea typeface="微软雅黑" pitchFamily="34" charset="-122"/>
              </a:endParaRPr>
            </a:p>
          </p:txBody>
        </p:sp>
      </p:grpSp>
      <p:grpSp>
        <p:nvGrpSpPr>
          <p:cNvPr id="10" name="组合 9"/>
          <p:cNvGrpSpPr/>
          <p:nvPr/>
        </p:nvGrpSpPr>
        <p:grpSpPr>
          <a:xfrm>
            <a:off x="7001072" y="986813"/>
            <a:ext cx="1099321" cy="1235126"/>
            <a:chOff x="7001071" y="1272563"/>
            <a:chExt cx="1099321" cy="1235126"/>
          </a:xfrm>
        </p:grpSpPr>
        <p:sp>
          <p:nvSpPr>
            <p:cNvPr id="16878" name="Freeform 554"/>
            <p:cNvSpPr>
              <a:spLocks/>
            </p:cNvSpPr>
            <p:nvPr/>
          </p:nvSpPr>
          <p:spPr bwMode="auto">
            <a:xfrm>
              <a:off x="7001596" y="1272563"/>
              <a:ext cx="1098796" cy="1235126"/>
            </a:xfrm>
            <a:custGeom>
              <a:avLst/>
              <a:gdLst>
                <a:gd name="T0" fmla="*/ 3703 w 177"/>
                <a:gd name="T1" fmla="*/ 0 h 179"/>
                <a:gd name="T2" fmla="*/ 1896 w 177"/>
                <a:gd name="T3" fmla="*/ 0 h 179"/>
                <a:gd name="T4" fmla="*/ 1807 w 177"/>
                <a:gd name="T5" fmla="*/ 0 h 179"/>
                <a:gd name="T6" fmla="*/ 0 w 177"/>
                <a:gd name="T7" fmla="*/ 1810 h 179"/>
                <a:gd name="T8" fmla="*/ 0 w 177"/>
                <a:gd name="T9" fmla="*/ 2994 h 179"/>
                <a:gd name="T10" fmla="*/ 0 w 177"/>
                <a:gd name="T11" fmla="*/ 3774 h 179"/>
                <a:gd name="T12" fmla="*/ 0 w 177"/>
                <a:gd name="T13" fmla="*/ 5584 h 179"/>
                <a:gd name="T14" fmla="*/ 1807 w 177"/>
                <a:gd name="T15" fmla="*/ 5584 h 179"/>
                <a:gd name="T16" fmla="*/ 3608 w 177"/>
                <a:gd name="T17" fmla="*/ 5584 h 179"/>
                <a:gd name="T18" fmla="*/ 3703 w 177"/>
                <a:gd name="T19" fmla="*/ 5584 h 179"/>
                <a:gd name="T20" fmla="*/ 5505 w 177"/>
                <a:gd name="T21" fmla="*/ 3774 h 179"/>
                <a:gd name="T22" fmla="*/ 5505 w 177"/>
                <a:gd name="T23" fmla="*/ 2585 h 179"/>
                <a:gd name="T24" fmla="*/ 5505 w 177"/>
                <a:gd name="T25" fmla="*/ 1810 h 179"/>
                <a:gd name="T26" fmla="*/ 5505 w 177"/>
                <a:gd name="T27" fmla="*/ 0 h 179"/>
                <a:gd name="T28" fmla="*/ 3703 w 177"/>
                <a:gd name="T29" fmla="*/ 0 h 17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77" h="179">
                  <a:moveTo>
                    <a:pt x="119" y="0"/>
                  </a:moveTo>
                  <a:cubicBezTo>
                    <a:pt x="61" y="0"/>
                    <a:pt x="61" y="0"/>
                    <a:pt x="61" y="0"/>
                  </a:cubicBezTo>
                  <a:cubicBezTo>
                    <a:pt x="58" y="0"/>
                    <a:pt x="58" y="0"/>
                    <a:pt x="58" y="0"/>
                  </a:cubicBezTo>
                  <a:cubicBezTo>
                    <a:pt x="26" y="0"/>
                    <a:pt x="0" y="26"/>
                    <a:pt x="0" y="58"/>
                  </a:cubicBezTo>
                  <a:cubicBezTo>
                    <a:pt x="0" y="96"/>
                    <a:pt x="0" y="96"/>
                    <a:pt x="0" y="96"/>
                  </a:cubicBezTo>
                  <a:cubicBezTo>
                    <a:pt x="0" y="121"/>
                    <a:pt x="0" y="121"/>
                    <a:pt x="0" y="121"/>
                  </a:cubicBezTo>
                  <a:cubicBezTo>
                    <a:pt x="0" y="179"/>
                    <a:pt x="0" y="179"/>
                    <a:pt x="0" y="179"/>
                  </a:cubicBezTo>
                  <a:cubicBezTo>
                    <a:pt x="58" y="179"/>
                    <a:pt x="58" y="179"/>
                    <a:pt x="58" y="179"/>
                  </a:cubicBezTo>
                  <a:cubicBezTo>
                    <a:pt x="116" y="179"/>
                    <a:pt x="116" y="179"/>
                    <a:pt x="116" y="179"/>
                  </a:cubicBezTo>
                  <a:cubicBezTo>
                    <a:pt x="119" y="179"/>
                    <a:pt x="119" y="179"/>
                    <a:pt x="119" y="179"/>
                  </a:cubicBezTo>
                  <a:cubicBezTo>
                    <a:pt x="151" y="179"/>
                    <a:pt x="177" y="153"/>
                    <a:pt x="177" y="121"/>
                  </a:cubicBezTo>
                  <a:cubicBezTo>
                    <a:pt x="177" y="83"/>
                    <a:pt x="177" y="83"/>
                    <a:pt x="177" y="83"/>
                  </a:cubicBezTo>
                  <a:cubicBezTo>
                    <a:pt x="177" y="58"/>
                    <a:pt x="177" y="58"/>
                    <a:pt x="177" y="58"/>
                  </a:cubicBezTo>
                  <a:cubicBezTo>
                    <a:pt x="177" y="0"/>
                    <a:pt x="177" y="0"/>
                    <a:pt x="177" y="0"/>
                  </a:cubicBezTo>
                  <a:lnTo>
                    <a:pt x="119" y="0"/>
                  </a:lnTo>
                  <a:close/>
                </a:path>
              </a:pathLst>
            </a:custGeom>
            <a:solidFill>
              <a:srgbClr val="486877"/>
            </a:solidFill>
            <a:ln>
              <a:noFill/>
            </a:ln>
            <a:extLst/>
          </p:spPr>
          <p:txBody>
            <a:bodyPr/>
            <a:lstStyle/>
            <a:p>
              <a:endParaRPr lang="zh-CN" altLang="en-US"/>
            </a:p>
          </p:txBody>
        </p:sp>
        <p:sp>
          <p:nvSpPr>
            <p:cNvPr id="965" name="矩形 1"/>
            <p:cNvSpPr>
              <a:spLocks noChangeArrowheads="1"/>
            </p:cNvSpPr>
            <p:nvPr/>
          </p:nvSpPr>
          <p:spPr bwMode="auto">
            <a:xfrm>
              <a:off x="7001071" y="2031671"/>
              <a:ext cx="109879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400" spc="300" dirty="0">
                  <a:solidFill>
                    <a:srgbClr val="FFFFFF"/>
                  </a:solidFill>
                  <a:latin typeface="微软雅黑" pitchFamily="34" charset="-122"/>
                  <a:ea typeface="微软雅黑" pitchFamily="34" charset="-122"/>
                  <a:cs typeface="Arial" pitchFamily="34" charset="0"/>
                </a:rPr>
                <a:t>添加标题</a:t>
              </a:r>
            </a:p>
          </p:txBody>
        </p:sp>
        <p:sp>
          <p:nvSpPr>
            <p:cNvPr id="972" name="TextBox 971"/>
            <p:cNvSpPr txBox="1"/>
            <p:nvPr/>
          </p:nvSpPr>
          <p:spPr>
            <a:xfrm>
              <a:off x="7025977" y="1402355"/>
              <a:ext cx="1046224" cy="584775"/>
            </a:xfrm>
            <a:prstGeom prst="rect">
              <a:avLst/>
            </a:prstGeom>
            <a:noFill/>
          </p:spPr>
          <p:txBody>
            <a:bodyPr wrap="square" rtlCol="0">
              <a:spAutoFit/>
            </a:bodyPr>
            <a:lstStyle/>
            <a:p>
              <a:pPr algn="ctr"/>
              <a:r>
                <a:rPr lang="en-US" altLang="zh-CN" sz="3200" dirty="0">
                  <a:solidFill>
                    <a:schemeClr val="bg1"/>
                  </a:solidFill>
                  <a:latin typeface="微软雅黑" pitchFamily="34" charset="-122"/>
                  <a:ea typeface="微软雅黑" pitchFamily="34" charset="-122"/>
                </a:rPr>
                <a:t>10%</a:t>
              </a:r>
              <a:endParaRPr lang="zh-CN" altLang="en-US" sz="3200" dirty="0">
                <a:solidFill>
                  <a:schemeClr val="bg1"/>
                </a:solidFill>
                <a:latin typeface="微软雅黑" pitchFamily="34" charset="-122"/>
                <a:ea typeface="微软雅黑" pitchFamily="34" charset="-122"/>
              </a:endParaRPr>
            </a:p>
          </p:txBody>
        </p:sp>
      </p:grpSp>
      <p:grpSp>
        <p:nvGrpSpPr>
          <p:cNvPr id="4" name="组合 3"/>
          <p:cNvGrpSpPr/>
          <p:nvPr/>
        </p:nvGrpSpPr>
        <p:grpSpPr>
          <a:xfrm>
            <a:off x="5250882" y="3807370"/>
            <a:ext cx="704396" cy="369332"/>
            <a:chOff x="5250882" y="4093120"/>
            <a:chExt cx="704396" cy="369332"/>
          </a:xfrm>
        </p:grpSpPr>
        <p:sp>
          <p:nvSpPr>
            <p:cNvPr id="16520" name="Rectangle 936"/>
            <p:cNvSpPr>
              <a:spLocks noChangeArrowheads="1"/>
            </p:cNvSpPr>
            <p:nvPr/>
          </p:nvSpPr>
          <p:spPr bwMode="auto">
            <a:xfrm>
              <a:off x="5250882" y="4170460"/>
              <a:ext cx="670318" cy="291992"/>
            </a:xfrm>
            <a:prstGeom prst="rect">
              <a:avLst/>
            </a:prstGeom>
            <a:solidFill>
              <a:srgbClr val="EBAC0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973" name="TextBox 972"/>
            <p:cNvSpPr txBox="1"/>
            <p:nvPr/>
          </p:nvSpPr>
          <p:spPr>
            <a:xfrm>
              <a:off x="5251239" y="4093120"/>
              <a:ext cx="704039" cy="369332"/>
            </a:xfrm>
            <a:prstGeom prst="rect">
              <a:avLst/>
            </a:prstGeom>
            <a:solidFill>
              <a:srgbClr val="486877"/>
            </a:solid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1800" dirty="0">
                  <a:solidFill>
                    <a:schemeClr val="bg1"/>
                  </a:solidFill>
                </a:rPr>
                <a:t>173</a:t>
              </a:r>
              <a:endParaRPr lang="zh-CN" altLang="en-US" sz="1800" dirty="0">
                <a:solidFill>
                  <a:schemeClr val="bg1"/>
                </a:solidFill>
              </a:endParaRPr>
            </a:p>
          </p:txBody>
        </p:sp>
      </p:grpSp>
      <p:grpSp>
        <p:nvGrpSpPr>
          <p:cNvPr id="2" name="组合 1"/>
          <p:cNvGrpSpPr/>
          <p:nvPr/>
        </p:nvGrpSpPr>
        <p:grpSpPr>
          <a:xfrm>
            <a:off x="5958517" y="3595638"/>
            <a:ext cx="704039" cy="581064"/>
            <a:chOff x="5922741" y="3881388"/>
            <a:chExt cx="704039" cy="581064"/>
          </a:xfrm>
        </p:grpSpPr>
        <p:sp>
          <p:nvSpPr>
            <p:cNvPr id="16526" name="Rectangle 942"/>
            <p:cNvSpPr>
              <a:spLocks noChangeArrowheads="1"/>
            </p:cNvSpPr>
            <p:nvPr/>
          </p:nvSpPr>
          <p:spPr bwMode="auto">
            <a:xfrm>
              <a:off x="5939601" y="3881388"/>
              <a:ext cx="670318" cy="581064"/>
            </a:xfrm>
            <a:prstGeom prst="rect">
              <a:avLst/>
            </a:prstGeom>
            <a:solidFill>
              <a:srgbClr val="486877"/>
            </a:solidFill>
            <a:ln>
              <a:noFill/>
            </a:ln>
            <a:extLst/>
          </p:spPr>
          <p:txBody>
            <a:bodyPr/>
            <a:lstStyle/>
            <a:p>
              <a:endParaRPr lang="zh-CN" altLang="en-US"/>
            </a:p>
          </p:txBody>
        </p:sp>
        <p:sp>
          <p:nvSpPr>
            <p:cNvPr id="974" name="TextBox 973"/>
            <p:cNvSpPr txBox="1"/>
            <p:nvPr/>
          </p:nvSpPr>
          <p:spPr>
            <a:xfrm>
              <a:off x="5922741" y="4093120"/>
              <a:ext cx="704039" cy="369332"/>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1800" dirty="0">
                  <a:solidFill>
                    <a:schemeClr val="bg1"/>
                  </a:solidFill>
                </a:rPr>
                <a:t>258</a:t>
              </a:r>
              <a:endParaRPr lang="zh-CN" altLang="en-US" sz="1800" dirty="0">
                <a:solidFill>
                  <a:schemeClr val="bg1"/>
                </a:solidFill>
              </a:endParaRPr>
            </a:p>
          </p:txBody>
        </p:sp>
      </p:grpSp>
      <p:sp>
        <p:nvSpPr>
          <p:cNvPr id="975" name="TextBox 974"/>
          <p:cNvSpPr txBox="1"/>
          <p:nvPr/>
        </p:nvSpPr>
        <p:spPr>
          <a:xfrm>
            <a:off x="6665794" y="3807370"/>
            <a:ext cx="704039" cy="369332"/>
          </a:xfrm>
          <a:prstGeom prst="rect">
            <a:avLst/>
          </a:prstGeom>
          <a:solidFill>
            <a:srgbClr val="486877"/>
          </a:solid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1800" dirty="0">
                <a:solidFill>
                  <a:schemeClr val="bg1"/>
                </a:solidFill>
              </a:rPr>
              <a:t>178</a:t>
            </a:r>
            <a:endParaRPr lang="zh-CN" altLang="en-US" sz="1800" dirty="0">
              <a:solidFill>
                <a:schemeClr val="bg1"/>
              </a:solidFill>
            </a:endParaRPr>
          </a:p>
        </p:txBody>
      </p:sp>
      <p:grpSp>
        <p:nvGrpSpPr>
          <p:cNvPr id="6" name="组合 5"/>
          <p:cNvGrpSpPr/>
          <p:nvPr/>
        </p:nvGrpSpPr>
        <p:grpSpPr>
          <a:xfrm>
            <a:off x="7373070" y="3321166"/>
            <a:ext cx="704039" cy="855537"/>
            <a:chOff x="7373069" y="3606915"/>
            <a:chExt cx="704039" cy="855537"/>
          </a:xfrm>
        </p:grpSpPr>
        <p:sp>
          <p:nvSpPr>
            <p:cNvPr id="16529" name="Rectangle 945"/>
            <p:cNvSpPr>
              <a:spLocks noChangeArrowheads="1"/>
            </p:cNvSpPr>
            <p:nvPr/>
          </p:nvSpPr>
          <p:spPr bwMode="auto">
            <a:xfrm>
              <a:off x="7388616" y="3606915"/>
              <a:ext cx="672947" cy="855537"/>
            </a:xfrm>
            <a:prstGeom prst="rect">
              <a:avLst/>
            </a:prstGeom>
            <a:solidFill>
              <a:srgbClr val="486877"/>
            </a:solidFill>
            <a:ln>
              <a:noFill/>
            </a:ln>
            <a:extLst/>
          </p:spPr>
          <p:txBody>
            <a:bodyPr/>
            <a:lstStyle/>
            <a:p>
              <a:endParaRPr lang="zh-CN" altLang="en-US"/>
            </a:p>
          </p:txBody>
        </p:sp>
        <p:sp>
          <p:nvSpPr>
            <p:cNvPr id="976" name="TextBox 975"/>
            <p:cNvSpPr txBox="1"/>
            <p:nvPr/>
          </p:nvSpPr>
          <p:spPr>
            <a:xfrm>
              <a:off x="7373069" y="4093120"/>
              <a:ext cx="704039" cy="369332"/>
            </a:xfrm>
            <a:prstGeom prst="rect">
              <a:avLst/>
            </a:prstGeom>
            <a:no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1800" dirty="0">
                  <a:solidFill>
                    <a:schemeClr val="bg1"/>
                  </a:solidFill>
                </a:rPr>
                <a:t>382</a:t>
              </a:r>
              <a:endParaRPr lang="zh-CN" altLang="en-US" sz="1800" dirty="0">
                <a:solidFill>
                  <a:schemeClr val="bg1"/>
                </a:solidFill>
              </a:endParaRPr>
            </a:p>
          </p:txBody>
        </p:sp>
      </p:grpSp>
      <p:grpSp>
        <p:nvGrpSpPr>
          <p:cNvPr id="7" name="组合 6"/>
          <p:cNvGrpSpPr/>
          <p:nvPr/>
        </p:nvGrpSpPr>
        <p:grpSpPr>
          <a:xfrm>
            <a:off x="728763" y="2650106"/>
            <a:ext cx="3895916" cy="1656547"/>
            <a:chOff x="728763" y="2935855"/>
            <a:chExt cx="3895916" cy="1656547"/>
          </a:xfrm>
        </p:grpSpPr>
        <p:cxnSp>
          <p:nvCxnSpPr>
            <p:cNvPr id="3" name="直接连接符 2"/>
            <p:cNvCxnSpPr/>
            <p:nvPr/>
          </p:nvCxnSpPr>
          <p:spPr>
            <a:xfrm>
              <a:off x="1722408" y="2976797"/>
              <a:ext cx="0" cy="1280647"/>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1982758" y="2976797"/>
              <a:ext cx="0" cy="1280647"/>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2249458" y="2976797"/>
              <a:ext cx="0" cy="1280647"/>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2516158" y="2976797"/>
              <a:ext cx="0" cy="1280647"/>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a:off x="2782858" y="2976797"/>
              <a:ext cx="0" cy="1280647"/>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a:off x="3055908" y="2976797"/>
              <a:ext cx="0" cy="1280647"/>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a:off x="3328958" y="2976797"/>
              <a:ext cx="0" cy="1280647"/>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a:off x="3595658" y="2976797"/>
              <a:ext cx="0" cy="1280647"/>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a:off x="3868708" y="2976797"/>
              <a:ext cx="0" cy="1280647"/>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4135408" y="2976797"/>
              <a:ext cx="0" cy="1280647"/>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4408458" y="2976797"/>
              <a:ext cx="0" cy="1280647"/>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517" name="Freeform 933"/>
            <p:cNvSpPr>
              <a:spLocks/>
            </p:cNvSpPr>
            <p:nvPr/>
          </p:nvSpPr>
          <p:spPr bwMode="auto">
            <a:xfrm>
              <a:off x="1437026" y="3586474"/>
              <a:ext cx="2976683" cy="680647"/>
            </a:xfrm>
            <a:custGeom>
              <a:avLst/>
              <a:gdLst>
                <a:gd name="T0" fmla="*/ 12265 w 434"/>
                <a:gd name="T1" fmla="*/ 2022 h 89"/>
                <a:gd name="T2" fmla="*/ 11145 w 434"/>
                <a:gd name="T3" fmla="*/ 1799 h 89"/>
                <a:gd name="T4" fmla="*/ 10949 w 434"/>
                <a:gd name="T5" fmla="*/ 1731 h 89"/>
                <a:gd name="T6" fmla="*/ 9801 w 434"/>
                <a:gd name="T7" fmla="*/ 1389 h 89"/>
                <a:gd name="T8" fmla="*/ 8679 w 434"/>
                <a:gd name="T9" fmla="*/ 370 h 89"/>
                <a:gd name="T10" fmla="*/ 8590 w 434"/>
                <a:gd name="T11" fmla="*/ 254 h 89"/>
                <a:gd name="T12" fmla="*/ 7468 w 434"/>
                <a:gd name="T13" fmla="*/ 95 h 89"/>
                <a:gd name="T14" fmla="*/ 7246 w 434"/>
                <a:gd name="T15" fmla="*/ 95 h 89"/>
                <a:gd name="T16" fmla="*/ 6218 w 434"/>
                <a:gd name="T17" fmla="*/ 759 h 89"/>
                <a:gd name="T18" fmla="*/ 6034 w 434"/>
                <a:gd name="T19" fmla="*/ 787 h 89"/>
                <a:gd name="T20" fmla="*/ 4915 w 434"/>
                <a:gd name="T21" fmla="*/ 533 h 89"/>
                <a:gd name="T22" fmla="*/ 3793 w 434"/>
                <a:gd name="T23" fmla="*/ 827 h 89"/>
                <a:gd name="T24" fmla="*/ 3609 w 434"/>
                <a:gd name="T25" fmla="*/ 853 h 89"/>
                <a:gd name="T26" fmla="*/ 2487 w 434"/>
                <a:gd name="T27" fmla="*/ 1107 h 89"/>
                <a:gd name="T28" fmla="*/ 2400 w 434"/>
                <a:gd name="T29" fmla="*/ 1264 h 89"/>
                <a:gd name="T30" fmla="*/ 1278 w 434"/>
                <a:gd name="T31" fmla="*/ 2022 h 89"/>
                <a:gd name="T32" fmla="*/ 1143 w 434"/>
                <a:gd name="T33" fmla="*/ 2119 h 89"/>
                <a:gd name="T34" fmla="*/ 28 w 434"/>
                <a:gd name="T35" fmla="*/ 2809 h 89"/>
                <a:gd name="T36" fmla="*/ 66 w 434"/>
                <a:gd name="T37" fmla="*/ 2809 h 89"/>
                <a:gd name="T38" fmla="*/ 1278 w 434"/>
                <a:gd name="T39" fmla="*/ 2238 h 89"/>
                <a:gd name="T40" fmla="*/ 1372 w 434"/>
                <a:gd name="T41" fmla="*/ 2079 h 89"/>
                <a:gd name="T42" fmla="*/ 2487 w 434"/>
                <a:gd name="T43" fmla="*/ 1332 h 89"/>
                <a:gd name="T44" fmla="*/ 2581 w 434"/>
                <a:gd name="T45" fmla="*/ 1226 h 89"/>
                <a:gd name="T46" fmla="*/ 3703 w 434"/>
                <a:gd name="T47" fmla="*/ 972 h 89"/>
                <a:gd name="T48" fmla="*/ 4820 w 434"/>
                <a:gd name="T49" fmla="*/ 669 h 89"/>
                <a:gd name="T50" fmla="*/ 5047 w 434"/>
                <a:gd name="T51" fmla="*/ 669 h 89"/>
                <a:gd name="T52" fmla="*/ 6164 w 434"/>
                <a:gd name="T53" fmla="*/ 944 h 89"/>
                <a:gd name="T54" fmla="*/ 6259 w 434"/>
                <a:gd name="T55" fmla="*/ 827 h 89"/>
                <a:gd name="T56" fmla="*/ 7380 w 434"/>
                <a:gd name="T57" fmla="*/ 225 h 89"/>
                <a:gd name="T58" fmla="*/ 8495 w 434"/>
                <a:gd name="T59" fmla="*/ 349 h 89"/>
                <a:gd name="T60" fmla="*/ 8590 w 434"/>
                <a:gd name="T61" fmla="*/ 479 h 89"/>
                <a:gd name="T62" fmla="*/ 9712 w 434"/>
                <a:gd name="T63" fmla="*/ 1479 h 89"/>
                <a:gd name="T64" fmla="*/ 9801 w 434"/>
                <a:gd name="T65" fmla="*/ 1612 h 89"/>
                <a:gd name="T66" fmla="*/ 10921 w 434"/>
                <a:gd name="T67" fmla="*/ 1799 h 89"/>
                <a:gd name="T68" fmla="*/ 11010 w 434"/>
                <a:gd name="T69" fmla="*/ 1935 h 89"/>
                <a:gd name="T70" fmla="*/ 12132 w 434"/>
                <a:gd name="T71" fmla="*/ 2148 h 89"/>
                <a:gd name="T72" fmla="*/ 12317 w 434"/>
                <a:gd name="T73" fmla="*/ 2214 h 89"/>
                <a:gd name="T74" fmla="*/ 13436 w 434"/>
                <a:gd name="T75" fmla="*/ 2809 h 89"/>
                <a:gd name="T76" fmla="*/ 13504 w 434"/>
                <a:gd name="T77" fmla="*/ 2693 h 89"/>
                <a:gd name="T78" fmla="*/ 12354 w 434"/>
                <a:gd name="T79" fmla="*/ 2148 h 8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434" h="89">
                  <a:moveTo>
                    <a:pt x="397" y="68"/>
                  </a:moveTo>
                  <a:cubicBezTo>
                    <a:pt x="397" y="66"/>
                    <a:pt x="396" y="64"/>
                    <a:pt x="394" y="64"/>
                  </a:cubicBezTo>
                  <a:cubicBezTo>
                    <a:pt x="393" y="64"/>
                    <a:pt x="392" y="65"/>
                    <a:pt x="391" y="66"/>
                  </a:cubicBezTo>
                  <a:cubicBezTo>
                    <a:pt x="358" y="57"/>
                    <a:pt x="358" y="57"/>
                    <a:pt x="358" y="57"/>
                  </a:cubicBezTo>
                  <a:cubicBezTo>
                    <a:pt x="358" y="55"/>
                    <a:pt x="356" y="54"/>
                    <a:pt x="354" y="54"/>
                  </a:cubicBezTo>
                  <a:cubicBezTo>
                    <a:pt x="353" y="54"/>
                    <a:pt x="352" y="54"/>
                    <a:pt x="352" y="55"/>
                  </a:cubicBezTo>
                  <a:cubicBezTo>
                    <a:pt x="319" y="48"/>
                    <a:pt x="319" y="48"/>
                    <a:pt x="319" y="48"/>
                  </a:cubicBezTo>
                  <a:cubicBezTo>
                    <a:pt x="319" y="46"/>
                    <a:pt x="317" y="44"/>
                    <a:pt x="315" y="44"/>
                  </a:cubicBezTo>
                  <a:cubicBezTo>
                    <a:pt x="315" y="44"/>
                    <a:pt x="314" y="45"/>
                    <a:pt x="313" y="45"/>
                  </a:cubicBezTo>
                  <a:cubicBezTo>
                    <a:pt x="279" y="12"/>
                    <a:pt x="279" y="12"/>
                    <a:pt x="279" y="12"/>
                  </a:cubicBezTo>
                  <a:cubicBezTo>
                    <a:pt x="279" y="12"/>
                    <a:pt x="280" y="12"/>
                    <a:pt x="280" y="11"/>
                  </a:cubicBezTo>
                  <a:cubicBezTo>
                    <a:pt x="280" y="9"/>
                    <a:pt x="278" y="8"/>
                    <a:pt x="276" y="8"/>
                  </a:cubicBezTo>
                  <a:cubicBezTo>
                    <a:pt x="275" y="8"/>
                    <a:pt x="274" y="8"/>
                    <a:pt x="273" y="9"/>
                  </a:cubicBezTo>
                  <a:cubicBezTo>
                    <a:pt x="240" y="3"/>
                    <a:pt x="240" y="3"/>
                    <a:pt x="240" y="3"/>
                  </a:cubicBezTo>
                  <a:cubicBezTo>
                    <a:pt x="240" y="1"/>
                    <a:pt x="239" y="0"/>
                    <a:pt x="237" y="0"/>
                  </a:cubicBezTo>
                  <a:cubicBezTo>
                    <a:pt x="235" y="0"/>
                    <a:pt x="233" y="1"/>
                    <a:pt x="233" y="3"/>
                  </a:cubicBezTo>
                  <a:cubicBezTo>
                    <a:pt x="233" y="4"/>
                    <a:pt x="233" y="4"/>
                    <a:pt x="233" y="4"/>
                  </a:cubicBezTo>
                  <a:cubicBezTo>
                    <a:pt x="200" y="24"/>
                    <a:pt x="200" y="24"/>
                    <a:pt x="200" y="24"/>
                  </a:cubicBezTo>
                  <a:cubicBezTo>
                    <a:pt x="199" y="23"/>
                    <a:pt x="198" y="23"/>
                    <a:pt x="198" y="23"/>
                  </a:cubicBezTo>
                  <a:cubicBezTo>
                    <a:pt x="196" y="23"/>
                    <a:pt x="195" y="23"/>
                    <a:pt x="194" y="25"/>
                  </a:cubicBezTo>
                  <a:cubicBezTo>
                    <a:pt x="162" y="19"/>
                    <a:pt x="162" y="19"/>
                    <a:pt x="162" y="19"/>
                  </a:cubicBezTo>
                  <a:cubicBezTo>
                    <a:pt x="161" y="18"/>
                    <a:pt x="160" y="17"/>
                    <a:pt x="158" y="17"/>
                  </a:cubicBezTo>
                  <a:cubicBezTo>
                    <a:pt x="157" y="17"/>
                    <a:pt x="156" y="18"/>
                    <a:pt x="155" y="19"/>
                  </a:cubicBezTo>
                  <a:cubicBezTo>
                    <a:pt x="122" y="26"/>
                    <a:pt x="122" y="26"/>
                    <a:pt x="122" y="26"/>
                  </a:cubicBezTo>
                  <a:cubicBezTo>
                    <a:pt x="122" y="25"/>
                    <a:pt x="120" y="24"/>
                    <a:pt x="119" y="24"/>
                  </a:cubicBezTo>
                  <a:cubicBezTo>
                    <a:pt x="117" y="24"/>
                    <a:pt x="116" y="25"/>
                    <a:pt x="116" y="27"/>
                  </a:cubicBezTo>
                  <a:cubicBezTo>
                    <a:pt x="83" y="37"/>
                    <a:pt x="83" y="37"/>
                    <a:pt x="83" y="37"/>
                  </a:cubicBezTo>
                  <a:cubicBezTo>
                    <a:pt x="82" y="36"/>
                    <a:pt x="81" y="35"/>
                    <a:pt x="80" y="35"/>
                  </a:cubicBezTo>
                  <a:cubicBezTo>
                    <a:pt x="78" y="35"/>
                    <a:pt x="76" y="37"/>
                    <a:pt x="76" y="39"/>
                  </a:cubicBezTo>
                  <a:cubicBezTo>
                    <a:pt x="76" y="39"/>
                    <a:pt x="76" y="39"/>
                    <a:pt x="77" y="40"/>
                  </a:cubicBezTo>
                  <a:cubicBezTo>
                    <a:pt x="42" y="64"/>
                    <a:pt x="42" y="64"/>
                    <a:pt x="42" y="64"/>
                  </a:cubicBezTo>
                  <a:cubicBezTo>
                    <a:pt x="42" y="64"/>
                    <a:pt x="41" y="64"/>
                    <a:pt x="41" y="64"/>
                  </a:cubicBezTo>
                  <a:cubicBezTo>
                    <a:pt x="39" y="64"/>
                    <a:pt x="37" y="65"/>
                    <a:pt x="37" y="67"/>
                  </a:cubicBezTo>
                  <a:cubicBezTo>
                    <a:pt x="37" y="67"/>
                    <a:pt x="37" y="67"/>
                    <a:pt x="37" y="67"/>
                  </a:cubicBezTo>
                  <a:cubicBezTo>
                    <a:pt x="0" y="88"/>
                    <a:pt x="0" y="88"/>
                    <a:pt x="0" y="88"/>
                  </a:cubicBezTo>
                  <a:cubicBezTo>
                    <a:pt x="1" y="89"/>
                    <a:pt x="1" y="89"/>
                    <a:pt x="1" y="89"/>
                  </a:cubicBezTo>
                  <a:cubicBezTo>
                    <a:pt x="2" y="89"/>
                    <a:pt x="2" y="89"/>
                    <a:pt x="2" y="89"/>
                  </a:cubicBezTo>
                  <a:cubicBezTo>
                    <a:pt x="2" y="89"/>
                    <a:pt x="2" y="89"/>
                    <a:pt x="2" y="89"/>
                  </a:cubicBezTo>
                  <a:cubicBezTo>
                    <a:pt x="38" y="69"/>
                    <a:pt x="38" y="69"/>
                    <a:pt x="38" y="69"/>
                  </a:cubicBezTo>
                  <a:cubicBezTo>
                    <a:pt x="39" y="70"/>
                    <a:pt x="40" y="71"/>
                    <a:pt x="41" y="71"/>
                  </a:cubicBezTo>
                  <a:cubicBezTo>
                    <a:pt x="43" y="71"/>
                    <a:pt x="44" y="69"/>
                    <a:pt x="44" y="67"/>
                  </a:cubicBezTo>
                  <a:cubicBezTo>
                    <a:pt x="44" y="67"/>
                    <a:pt x="44" y="66"/>
                    <a:pt x="44" y="66"/>
                  </a:cubicBezTo>
                  <a:cubicBezTo>
                    <a:pt x="78" y="41"/>
                    <a:pt x="78" y="41"/>
                    <a:pt x="78" y="41"/>
                  </a:cubicBezTo>
                  <a:cubicBezTo>
                    <a:pt x="78" y="42"/>
                    <a:pt x="79" y="42"/>
                    <a:pt x="80" y="42"/>
                  </a:cubicBezTo>
                  <a:cubicBezTo>
                    <a:pt x="82" y="42"/>
                    <a:pt x="83" y="41"/>
                    <a:pt x="83" y="39"/>
                  </a:cubicBezTo>
                  <a:cubicBezTo>
                    <a:pt x="83" y="39"/>
                    <a:pt x="83" y="39"/>
                    <a:pt x="83" y="39"/>
                  </a:cubicBezTo>
                  <a:cubicBezTo>
                    <a:pt x="116" y="29"/>
                    <a:pt x="116" y="29"/>
                    <a:pt x="116" y="29"/>
                  </a:cubicBezTo>
                  <a:cubicBezTo>
                    <a:pt x="117" y="30"/>
                    <a:pt x="118" y="31"/>
                    <a:pt x="119" y="31"/>
                  </a:cubicBezTo>
                  <a:cubicBezTo>
                    <a:pt x="121" y="31"/>
                    <a:pt x="122" y="30"/>
                    <a:pt x="123" y="28"/>
                  </a:cubicBezTo>
                  <a:cubicBezTo>
                    <a:pt x="155" y="21"/>
                    <a:pt x="155" y="21"/>
                    <a:pt x="155" y="21"/>
                  </a:cubicBezTo>
                  <a:cubicBezTo>
                    <a:pt x="155" y="23"/>
                    <a:pt x="157" y="24"/>
                    <a:pt x="158" y="24"/>
                  </a:cubicBezTo>
                  <a:cubicBezTo>
                    <a:pt x="160" y="24"/>
                    <a:pt x="161" y="23"/>
                    <a:pt x="162" y="21"/>
                  </a:cubicBezTo>
                  <a:cubicBezTo>
                    <a:pt x="194" y="27"/>
                    <a:pt x="194" y="27"/>
                    <a:pt x="194" y="27"/>
                  </a:cubicBezTo>
                  <a:cubicBezTo>
                    <a:pt x="194" y="28"/>
                    <a:pt x="196" y="30"/>
                    <a:pt x="198" y="30"/>
                  </a:cubicBezTo>
                  <a:cubicBezTo>
                    <a:pt x="199" y="30"/>
                    <a:pt x="201" y="28"/>
                    <a:pt x="201" y="26"/>
                  </a:cubicBezTo>
                  <a:cubicBezTo>
                    <a:pt x="201" y="26"/>
                    <a:pt x="201" y="26"/>
                    <a:pt x="201" y="26"/>
                  </a:cubicBezTo>
                  <a:cubicBezTo>
                    <a:pt x="234" y="6"/>
                    <a:pt x="234" y="6"/>
                    <a:pt x="234" y="6"/>
                  </a:cubicBezTo>
                  <a:cubicBezTo>
                    <a:pt x="235" y="7"/>
                    <a:pt x="236" y="7"/>
                    <a:pt x="237" y="7"/>
                  </a:cubicBezTo>
                  <a:cubicBezTo>
                    <a:pt x="238" y="7"/>
                    <a:pt x="239" y="6"/>
                    <a:pt x="240" y="5"/>
                  </a:cubicBezTo>
                  <a:cubicBezTo>
                    <a:pt x="273" y="11"/>
                    <a:pt x="273" y="11"/>
                    <a:pt x="273" y="11"/>
                  </a:cubicBezTo>
                  <a:cubicBezTo>
                    <a:pt x="273" y="11"/>
                    <a:pt x="273" y="11"/>
                    <a:pt x="273" y="11"/>
                  </a:cubicBezTo>
                  <a:cubicBezTo>
                    <a:pt x="273" y="13"/>
                    <a:pt x="274" y="15"/>
                    <a:pt x="276" y="15"/>
                  </a:cubicBezTo>
                  <a:cubicBezTo>
                    <a:pt x="277" y="15"/>
                    <a:pt x="277" y="15"/>
                    <a:pt x="278" y="14"/>
                  </a:cubicBezTo>
                  <a:cubicBezTo>
                    <a:pt x="312" y="47"/>
                    <a:pt x="312" y="47"/>
                    <a:pt x="312" y="47"/>
                  </a:cubicBezTo>
                  <a:cubicBezTo>
                    <a:pt x="312" y="47"/>
                    <a:pt x="312" y="47"/>
                    <a:pt x="312" y="48"/>
                  </a:cubicBezTo>
                  <a:cubicBezTo>
                    <a:pt x="312" y="50"/>
                    <a:pt x="313" y="51"/>
                    <a:pt x="315" y="51"/>
                  </a:cubicBezTo>
                  <a:cubicBezTo>
                    <a:pt x="316" y="51"/>
                    <a:pt x="317" y="51"/>
                    <a:pt x="318" y="50"/>
                  </a:cubicBezTo>
                  <a:cubicBezTo>
                    <a:pt x="351" y="57"/>
                    <a:pt x="351" y="57"/>
                    <a:pt x="351" y="57"/>
                  </a:cubicBezTo>
                  <a:cubicBezTo>
                    <a:pt x="351" y="57"/>
                    <a:pt x="351" y="57"/>
                    <a:pt x="351" y="57"/>
                  </a:cubicBezTo>
                  <a:cubicBezTo>
                    <a:pt x="351" y="59"/>
                    <a:pt x="353" y="61"/>
                    <a:pt x="354" y="61"/>
                  </a:cubicBezTo>
                  <a:cubicBezTo>
                    <a:pt x="356" y="61"/>
                    <a:pt x="357" y="60"/>
                    <a:pt x="358" y="59"/>
                  </a:cubicBezTo>
                  <a:cubicBezTo>
                    <a:pt x="390" y="68"/>
                    <a:pt x="390" y="68"/>
                    <a:pt x="390" y="68"/>
                  </a:cubicBezTo>
                  <a:cubicBezTo>
                    <a:pt x="390" y="70"/>
                    <a:pt x="392" y="71"/>
                    <a:pt x="394" y="71"/>
                  </a:cubicBezTo>
                  <a:cubicBezTo>
                    <a:pt x="395" y="71"/>
                    <a:pt x="396" y="71"/>
                    <a:pt x="396" y="70"/>
                  </a:cubicBezTo>
                  <a:cubicBezTo>
                    <a:pt x="432" y="86"/>
                    <a:pt x="432" y="86"/>
                    <a:pt x="432" y="86"/>
                  </a:cubicBezTo>
                  <a:cubicBezTo>
                    <a:pt x="432" y="89"/>
                    <a:pt x="432" y="89"/>
                    <a:pt x="432" y="89"/>
                  </a:cubicBezTo>
                  <a:cubicBezTo>
                    <a:pt x="434" y="89"/>
                    <a:pt x="434" y="89"/>
                    <a:pt x="434" y="89"/>
                  </a:cubicBezTo>
                  <a:cubicBezTo>
                    <a:pt x="434" y="85"/>
                    <a:pt x="434" y="85"/>
                    <a:pt x="434" y="85"/>
                  </a:cubicBezTo>
                  <a:cubicBezTo>
                    <a:pt x="397" y="68"/>
                    <a:pt x="397" y="68"/>
                    <a:pt x="397" y="68"/>
                  </a:cubicBezTo>
                  <a:cubicBezTo>
                    <a:pt x="397" y="68"/>
                    <a:pt x="397" y="68"/>
                    <a:pt x="397" y="68"/>
                  </a:cubicBezTo>
                  <a:close/>
                </a:path>
              </a:pathLst>
            </a:custGeom>
            <a:solidFill>
              <a:srgbClr val="3BCCFF"/>
            </a:solidFill>
            <a:ln>
              <a:noFill/>
            </a:ln>
            <a:extLst/>
          </p:spPr>
          <p:txBody>
            <a:bodyPr/>
            <a:lstStyle/>
            <a:p>
              <a:endParaRPr lang="zh-CN" altLang="en-US"/>
            </a:p>
          </p:txBody>
        </p:sp>
        <p:sp>
          <p:nvSpPr>
            <p:cNvPr id="16519" name="Freeform 935"/>
            <p:cNvSpPr>
              <a:spLocks/>
            </p:cNvSpPr>
            <p:nvPr/>
          </p:nvSpPr>
          <p:spPr bwMode="auto">
            <a:xfrm>
              <a:off x="1442833" y="3228409"/>
              <a:ext cx="2982491" cy="1038711"/>
            </a:xfrm>
            <a:custGeom>
              <a:avLst/>
              <a:gdLst>
                <a:gd name="T0" fmla="*/ 13294 w 435"/>
                <a:gd name="T1" fmla="*/ 1660 h 136"/>
                <a:gd name="T2" fmla="*/ 12279 w 435"/>
                <a:gd name="T3" fmla="*/ 2202 h 136"/>
                <a:gd name="T4" fmla="*/ 12145 w 435"/>
                <a:gd name="T5" fmla="*/ 2164 h 136"/>
                <a:gd name="T6" fmla="*/ 11092 w 435"/>
                <a:gd name="T7" fmla="*/ 942 h 136"/>
                <a:gd name="T8" fmla="*/ 10870 w 435"/>
                <a:gd name="T9" fmla="*/ 874 h 136"/>
                <a:gd name="T10" fmla="*/ 9793 w 435"/>
                <a:gd name="T11" fmla="*/ 824 h 136"/>
                <a:gd name="T12" fmla="*/ 8634 w 435"/>
                <a:gd name="T13" fmla="*/ 320 h 136"/>
                <a:gd name="T14" fmla="*/ 8539 w 435"/>
                <a:gd name="T15" fmla="*/ 156 h 136"/>
                <a:gd name="T16" fmla="*/ 7425 w 435"/>
                <a:gd name="T17" fmla="*/ 476 h 136"/>
                <a:gd name="T18" fmla="*/ 7241 w 435"/>
                <a:gd name="T19" fmla="*/ 476 h 136"/>
                <a:gd name="T20" fmla="*/ 6120 w 435"/>
                <a:gd name="T21" fmla="*/ 0 h 136"/>
                <a:gd name="T22" fmla="*/ 6004 w 435"/>
                <a:gd name="T23" fmla="*/ 118 h 136"/>
                <a:gd name="T24" fmla="*/ 4882 w 435"/>
                <a:gd name="T25" fmla="*/ 717 h 136"/>
                <a:gd name="T26" fmla="*/ 3763 w 435"/>
                <a:gd name="T27" fmla="*/ 758 h 136"/>
                <a:gd name="T28" fmla="*/ 3579 w 435"/>
                <a:gd name="T29" fmla="*/ 824 h 136"/>
                <a:gd name="T30" fmla="*/ 2486 w 435"/>
                <a:gd name="T31" fmla="*/ 1911 h 136"/>
                <a:gd name="T32" fmla="*/ 2330 w 435"/>
                <a:gd name="T33" fmla="*/ 2017 h 136"/>
                <a:gd name="T34" fmla="*/ 1303 w 435"/>
                <a:gd name="T35" fmla="*/ 2505 h 136"/>
                <a:gd name="T36" fmla="*/ 1121 w 435"/>
                <a:gd name="T37" fmla="*/ 2612 h 136"/>
                <a:gd name="T38" fmla="*/ 0 w 435"/>
                <a:gd name="T39" fmla="*/ 4153 h 136"/>
                <a:gd name="T40" fmla="*/ 0 w 435"/>
                <a:gd name="T41" fmla="*/ 4271 h 136"/>
                <a:gd name="T42" fmla="*/ 13450 w 435"/>
                <a:gd name="T43" fmla="*/ 4271 h 136"/>
                <a:gd name="T44" fmla="*/ 66 w 435"/>
                <a:gd name="T45" fmla="*/ 4250 h 136"/>
                <a:gd name="T46" fmla="*/ 1183 w 435"/>
                <a:gd name="T47" fmla="*/ 2709 h 136"/>
                <a:gd name="T48" fmla="*/ 1343 w 435"/>
                <a:gd name="T49" fmla="*/ 2612 h 136"/>
                <a:gd name="T50" fmla="*/ 2359 w 435"/>
                <a:gd name="T51" fmla="*/ 2069 h 136"/>
                <a:gd name="T52" fmla="*/ 2552 w 435"/>
                <a:gd name="T53" fmla="*/ 2017 h 136"/>
                <a:gd name="T54" fmla="*/ 3607 w 435"/>
                <a:gd name="T55" fmla="*/ 914 h 136"/>
                <a:gd name="T56" fmla="*/ 3789 w 435"/>
                <a:gd name="T57" fmla="*/ 824 h 136"/>
                <a:gd name="T58" fmla="*/ 4882 w 435"/>
                <a:gd name="T59" fmla="*/ 942 h 136"/>
                <a:gd name="T60" fmla="*/ 5000 w 435"/>
                <a:gd name="T61" fmla="*/ 824 h 136"/>
                <a:gd name="T62" fmla="*/ 6120 w 435"/>
                <a:gd name="T63" fmla="*/ 225 h 136"/>
                <a:gd name="T64" fmla="*/ 7213 w 435"/>
                <a:gd name="T65" fmla="*/ 533 h 136"/>
                <a:gd name="T66" fmla="*/ 7425 w 435"/>
                <a:gd name="T67" fmla="*/ 573 h 136"/>
                <a:gd name="T68" fmla="*/ 8539 w 435"/>
                <a:gd name="T69" fmla="*/ 369 h 136"/>
                <a:gd name="T70" fmla="*/ 9659 w 435"/>
                <a:gd name="T71" fmla="*/ 914 h 136"/>
                <a:gd name="T72" fmla="*/ 9793 w 435"/>
                <a:gd name="T73" fmla="*/ 1037 h 136"/>
                <a:gd name="T74" fmla="*/ 10870 w 435"/>
                <a:gd name="T75" fmla="*/ 942 h 136"/>
                <a:gd name="T76" fmla="*/ 11025 w 435"/>
                <a:gd name="T77" fmla="*/ 1037 h 136"/>
                <a:gd name="T78" fmla="*/ 12078 w 435"/>
                <a:gd name="T79" fmla="*/ 2259 h 136"/>
                <a:gd name="T80" fmla="*/ 12303 w 435"/>
                <a:gd name="T81" fmla="*/ 2259 h 136"/>
                <a:gd name="T82" fmla="*/ 13356 w 435"/>
                <a:gd name="T83" fmla="*/ 1726 h 136"/>
                <a:gd name="T84" fmla="*/ 13516 w 435"/>
                <a:gd name="T85" fmla="*/ 1660 h 1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35" h="136">
                  <a:moveTo>
                    <a:pt x="432" y="49"/>
                  </a:moveTo>
                  <a:cubicBezTo>
                    <a:pt x="430" y="49"/>
                    <a:pt x="428" y="51"/>
                    <a:pt x="428" y="53"/>
                  </a:cubicBezTo>
                  <a:cubicBezTo>
                    <a:pt x="428" y="53"/>
                    <a:pt x="429" y="53"/>
                    <a:pt x="429" y="53"/>
                  </a:cubicBezTo>
                  <a:cubicBezTo>
                    <a:pt x="395" y="70"/>
                    <a:pt x="395" y="70"/>
                    <a:pt x="395" y="70"/>
                  </a:cubicBezTo>
                  <a:cubicBezTo>
                    <a:pt x="394" y="69"/>
                    <a:pt x="393" y="68"/>
                    <a:pt x="392" y="68"/>
                  </a:cubicBezTo>
                  <a:cubicBezTo>
                    <a:pt x="392" y="68"/>
                    <a:pt x="391" y="68"/>
                    <a:pt x="391" y="69"/>
                  </a:cubicBezTo>
                  <a:cubicBezTo>
                    <a:pt x="357" y="31"/>
                    <a:pt x="357" y="31"/>
                    <a:pt x="357" y="31"/>
                  </a:cubicBezTo>
                  <a:cubicBezTo>
                    <a:pt x="357" y="31"/>
                    <a:pt x="357" y="30"/>
                    <a:pt x="357" y="30"/>
                  </a:cubicBezTo>
                  <a:cubicBezTo>
                    <a:pt x="357" y="28"/>
                    <a:pt x="355" y="26"/>
                    <a:pt x="353" y="26"/>
                  </a:cubicBezTo>
                  <a:cubicBezTo>
                    <a:pt x="352" y="26"/>
                    <a:pt x="351" y="27"/>
                    <a:pt x="350" y="28"/>
                  </a:cubicBezTo>
                  <a:cubicBezTo>
                    <a:pt x="318" y="28"/>
                    <a:pt x="318" y="28"/>
                    <a:pt x="318" y="28"/>
                  </a:cubicBezTo>
                  <a:cubicBezTo>
                    <a:pt x="317" y="27"/>
                    <a:pt x="316" y="26"/>
                    <a:pt x="315" y="26"/>
                  </a:cubicBezTo>
                  <a:cubicBezTo>
                    <a:pt x="314" y="26"/>
                    <a:pt x="313" y="26"/>
                    <a:pt x="312" y="27"/>
                  </a:cubicBezTo>
                  <a:cubicBezTo>
                    <a:pt x="278" y="10"/>
                    <a:pt x="278" y="10"/>
                    <a:pt x="278" y="10"/>
                  </a:cubicBezTo>
                  <a:cubicBezTo>
                    <a:pt x="278" y="9"/>
                    <a:pt x="279" y="9"/>
                    <a:pt x="279" y="9"/>
                  </a:cubicBezTo>
                  <a:cubicBezTo>
                    <a:pt x="279" y="7"/>
                    <a:pt x="277" y="5"/>
                    <a:pt x="275" y="5"/>
                  </a:cubicBezTo>
                  <a:cubicBezTo>
                    <a:pt x="273" y="5"/>
                    <a:pt x="272" y="7"/>
                    <a:pt x="272" y="9"/>
                  </a:cubicBezTo>
                  <a:cubicBezTo>
                    <a:pt x="239" y="15"/>
                    <a:pt x="239" y="15"/>
                    <a:pt x="239" y="15"/>
                  </a:cubicBezTo>
                  <a:cubicBezTo>
                    <a:pt x="239" y="14"/>
                    <a:pt x="237" y="13"/>
                    <a:pt x="236" y="13"/>
                  </a:cubicBezTo>
                  <a:cubicBezTo>
                    <a:pt x="234" y="13"/>
                    <a:pt x="233" y="14"/>
                    <a:pt x="233" y="15"/>
                  </a:cubicBezTo>
                  <a:cubicBezTo>
                    <a:pt x="200" y="3"/>
                    <a:pt x="200" y="3"/>
                    <a:pt x="200" y="3"/>
                  </a:cubicBezTo>
                  <a:cubicBezTo>
                    <a:pt x="200" y="2"/>
                    <a:pt x="198" y="0"/>
                    <a:pt x="197" y="0"/>
                  </a:cubicBezTo>
                  <a:cubicBezTo>
                    <a:pt x="195" y="0"/>
                    <a:pt x="193" y="2"/>
                    <a:pt x="193" y="4"/>
                  </a:cubicBezTo>
                  <a:cubicBezTo>
                    <a:pt x="193" y="4"/>
                    <a:pt x="193" y="4"/>
                    <a:pt x="193" y="4"/>
                  </a:cubicBezTo>
                  <a:cubicBezTo>
                    <a:pt x="160" y="24"/>
                    <a:pt x="160" y="24"/>
                    <a:pt x="160" y="24"/>
                  </a:cubicBezTo>
                  <a:cubicBezTo>
                    <a:pt x="159" y="23"/>
                    <a:pt x="158" y="23"/>
                    <a:pt x="157" y="23"/>
                  </a:cubicBezTo>
                  <a:cubicBezTo>
                    <a:pt x="156" y="23"/>
                    <a:pt x="154" y="24"/>
                    <a:pt x="154" y="25"/>
                  </a:cubicBezTo>
                  <a:cubicBezTo>
                    <a:pt x="121" y="24"/>
                    <a:pt x="121" y="24"/>
                    <a:pt x="121" y="24"/>
                  </a:cubicBezTo>
                  <a:cubicBezTo>
                    <a:pt x="120" y="23"/>
                    <a:pt x="119" y="22"/>
                    <a:pt x="118" y="22"/>
                  </a:cubicBezTo>
                  <a:cubicBezTo>
                    <a:pt x="116" y="22"/>
                    <a:pt x="115" y="24"/>
                    <a:pt x="115" y="26"/>
                  </a:cubicBezTo>
                  <a:cubicBezTo>
                    <a:pt x="115" y="26"/>
                    <a:pt x="115" y="26"/>
                    <a:pt x="115" y="27"/>
                  </a:cubicBezTo>
                  <a:cubicBezTo>
                    <a:pt x="80" y="61"/>
                    <a:pt x="80" y="61"/>
                    <a:pt x="80" y="61"/>
                  </a:cubicBezTo>
                  <a:cubicBezTo>
                    <a:pt x="80" y="61"/>
                    <a:pt x="79" y="60"/>
                    <a:pt x="79" y="60"/>
                  </a:cubicBezTo>
                  <a:cubicBezTo>
                    <a:pt x="77" y="60"/>
                    <a:pt x="75" y="62"/>
                    <a:pt x="75" y="64"/>
                  </a:cubicBezTo>
                  <a:cubicBezTo>
                    <a:pt x="75" y="64"/>
                    <a:pt x="75" y="64"/>
                    <a:pt x="75" y="64"/>
                  </a:cubicBezTo>
                  <a:cubicBezTo>
                    <a:pt x="42" y="80"/>
                    <a:pt x="42" y="80"/>
                    <a:pt x="42" y="80"/>
                  </a:cubicBezTo>
                  <a:cubicBezTo>
                    <a:pt x="41" y="80"/>
                    <a:pt x="41" y="79"/>
                    <a:pt x="40" y="79"/>
                  </a:cubicBezTo>
                  <a:cubicBezTo>
                    <a:pt x="38" y="79"/>
                    <a:pt x="36" y="81"/>
                    <a:pt x="36" y="83"/>
                  </a:cubicBezTo>
                  <a:cubicBezTo>
                    <a:pt x="36" y="84"/>
                    <a:pt x="36" y="84"/>
                    <a:pt x="37" y="85"/>
                  </a:cubicBezTo>
                  <a:cubicBezTo>
                    <a:pt x="0" y="132"/>
                    <a:pt x="0" y="132"/>
                    <a:pt x="0" y="132"/>
                  </a:cubicBezTo>
                  <a:cubicBezTo>
                    <a:pt x="0" y="136"/>
                    <a:pt x="0" y="136"/>
                    <a:pt x="0" y="136"/>
                  </a:cubicBezTo>
                  <a:cubicBezTo>
                    <a:pt x="0" y="136"/>
                    <a:pt x="0" y="136"/>
                    <a:pt x="0" y="136"/>
                  </a:cubicBezTo>
                  <a:cubicBezTo>
                    <a:pt x="0" y="136"/>
                    <a:pt x="0" y="136"/>
                    <a:pt x="0" y="136"/>
                  </a:cubicBezTo>
                  <a:cubicBezTo>
                    <a:pt x="433" y="136"/>
                    <a:pt x="433" y="136"/>
                    <a:pt x="433" y="136"/>
                  </a:cubicBezTo>
                  <a:cubicBezTo>
                    <a:pt x="433" y="135"/>
                    <a:pt x="433" y="135"/>
                    <a:pt x="433" y="135"/>
                  </a:cubicBezTo>
                  <a:cubicBezTo>
                    <a:pt x="2" y="135"/>
                    <a:pt x="2" y="135"/>
                    <a:pt x="2" y="135"/>
                  </a:cubicBezTo>
                  <a:cubicBezTo>
                    <a:pt x="2" y="133"/>
                    <a:pt x="2" y="133"/>
                    <a:pt x="2" y="133"/>
                  </a:cubicBezTo>
                  <a:cubicBezTo>
                    <a:pt x="38" y="86"/>
                    <a:pt x="38" y="86"/>
                    <a:pt x="38" y="86"/>
                  </a:cubicBezTo>
                  <a:cubicBezTo>
                    <a:pt x="39" y="86"/>
                    <a:pt x="39" y="86"/>
                    <a:pt x="40" y="86"/>
                  </a:cubicBezTo>
                  <a:cubicBezTo>
                    <a:pt x="42" y="86"/>
                    <a:pt x="43" y="85"/>
                    <a:pt x="43" y="83"/>
                  </a:cubicBezTo>
                  <a:cubicBezTo>
                    <a:pt x="43" y="83"/>
                    <a:pt x="43" y="83"/>
                    <a:pt x="43" y="82"/>
                  </a:cubicBezTo>
                  <a:cubicBezTo>
                    <a:pt x="76" y="66"/>
                    <a:pt x="76" y="66"/>
                    <a:pt x="76" y="66"/>
                  </a:cubicBezTo>
                  <a:cubicBezTo>
                    <a:pt x="77" y="67"/>
                    <a:pt x="78" y="67"/>
                    <a:pt x="79" y="67"/>
                  </a:cubicBezTo>
                  <a:cubicBezTo>
                    <a:pt x="81" y="67"/>
                    <a:pt x="82" y="66"/>
                    <a:pt x="82" y="64"/>
                  </a:cubicBezTo>
                  <a:cubicBezTo>
                    <a:pt x="82" y="63"/>
                    <a:pt x="82" y="63"/>
                    <a:pt x="82" y="62"/>
                  </a:cubicBezTo>
                  <a:cubicBezTo>
                    <a:pt x="116" y="29"/>
                    <a:pt x="116" y="29"/>
                    <a:pt x="116" y="29"/>
                  </a:cubicBezTo>
                  <a:cubicBezTo>
                    <a:pt x="117" y="29"/>
                    <a:pt x="117" y="29"/>
                    <a:pt x="118" y="29"/>
                  </a:cubicBezTo>
                  <a:cubicBezTo>
                    <a:pt x="120" y="29"/>
                    <a:pt x="121" y="28"/>
                    <a:pt x="122" y="26"/>
                  </a:cubicBezTo>
                  <a:cubicBezTo>
                    <a:pt x="154" y="28"/>
                    <a:pt x="154" y="28"/>
                    <a:pt x="154" y="28"/>
                  </a:cubicBezTo>
                  <a:cubicBezTo>
                    <a:pt x="155" y="29"/>
                    <a:pt x="156" y="30"/>
                    <a:pt x="157" y="30"/>
                  </a:cubicBezTo>
                  <a:cubicBezTo>
                    <a:pt x="159" y="30"/>
                    <a:pt x="161" y="28"/>
                    <a:pt x="161" y="26"/>
                  </a:cubicBezTo>
                  <a:cubicBezTo>
                    <a:pt x="161" y="26"/>
                    <a:pt x="161" y="26"/>
                    <a:pt x="161" y="26"/>
                  </a:cubicBezTo>
                  <a:cubicBezTo>
                    <a:pt x="194" y="6"/>
                    <a:pt x="194" y="6"/>
                    <a:pt x="194" y="6"/>
                  </a:cubicBezTo>
                  <a:cubicBezTo>
                    <a:pt x="195" y="7"/>
                    <a:pt x="196" y="7"/>
                    <a:pt x="197" y="7"/>
                  </a:cubicBezTo>
                  <a:cubicBezTo>
                    <a:pt x="198" y="7"/>
                    <a:pt x="199" y="7"/>
                    <a:pt x="200" y="6"/>
                  </a:cubicBezTo>
                  <a:cubicBezTo>
                    <a:pt x="232" y="17"/>
                    <a:pt x="232" y="17"/>
                    <a:pt x="232" y="17"/>
                  </a:cubicBezTo>
                  <a:cubicBezTo>
                    <a:pt x="233" y="19"/>
                    <a:pt x="234" y="20"/>
                    <a:pt x="236" y="20"/>
                  </a:cubicBezTo>
                  <a:cubicBezTo>
                    <a:pt x="237" y="20"/>
                    <a:pt x="239" y="19"/>
                    <a:pt x="239" y="18"/>
                  </a:cubicBezTo>
                  <a:cubicBezTo>
                    <a:pt x="272" y="11"/>
                    <a:pt x="272" y="11"/>
                    <a:pt x="272" y="11"/>
                  </a:cubicBezTo>
                  <a:cubicBezTo>
                    <a:pt x="273" y="12"/>
                    <a:pt x="274" y="12"/>
                    <a:pt x="275" y="12"/>
                  </a:cubicBezTo>
                  <a:cubicBezTo>
                    <a:pt x="276" y="12"/>
                    <a:pt x="277" y="12"/>
                    <a:pt x="277" y="11"/>
                  </a:cubicBezTo>
                  <a:cubicBezTo>
                    <a:pt x="311" y="29"/>
                    <a:pt x="311" y="29"/>
                    <a:pt x="311" y="29"/>
                  </a:cubicBezTo>
                  <a:cubicBezTo>
                    <a:pt x="311" y="29"/>
                    <a:pt x="311" y="29"/>
                    <a:pt x="311" y="30"/>
                  </a:cubicBezTo>
                  <a:cubicBezTo>
                    <a:pt x="311" y="31"/>
                    <a:pt x="313" y="33"/>
                    <a:pt x="315" y="33"/>
                  </a:cubicBezTo>
                  <a:cubicBezTo>
                    <a:pt x="316" y="33"/>
                    <a:pt x="317" y="32"/>
                    <a:pt x="318" y="31"/>
                  </a:cubicBezTo>
                  <a:cubicBezTo>
                    <a:pt x="350" y="30"/>
                    <a:pt x="350" y="30"/>
                    <a:pt x="350" y="30"/>
                  </a:cubicBezTo>
                  <a:cubicBezTo>
                    <a:pt x="351" y="32"/>
                    <a:pt x="352" y="33"/>
                    <a:pt x="353" y="33"/>
                  </a:cubicBezTo>
                  <a:cubicBezTo>
                    <a:pt x="354" y="33"/>
                    <a:pt x="355" y="33"/>
                    <a:pt x="355" y="33"/>
                  </a:cubicBezTo>
                  <a:cubicBezTo>
                    <a:pt x="389" y="70"/>
                    <a:pt x="389" y="70"/>
                    <a:pt x="389" y="70"/>
                  </a:cubicBezTo>
                  <a:cubicBezTo>
                    <a:pt x="389" y="71"/>
                    <a:pt x="389" y="71"/>
                    <a:pt x="389" y="72"/>
                  </a:cubicBezTo>
                  <a:cubicBezTo>
                    <a:pt x="389" y="74"/>
                    <a:pt x="390" y="75"/>
                    <a:pt x="392" y="75"/>
                  </a:cubicBezTo>
                  <a:cubicBezTo>
                    <a:pt x="394" y="75"/>
                    <a:pt x="396" y="74"/>
                    <a:pt x="396" y="72"/>
                  </a:cubicBezTo>
                  <a:cubicBezTo>
                    <a:pt x="396" y="72"/>
                    <a:pt x="396" y="72"/>
                    <a:pt x="396" y="72"/>
                  </a:cubicBezTo>
                  <a:cubicBezTo>
                    <a:pt x="430" y="55"/>
                    <a:pt x="430" y="55"/>
                    <a:pt x="430" y="55"/>
                  </a:cubicBezTo>
                  <a:cubicBezTo>
                    <a:pt x="430" y="56"/>
                    <a:pt x="431" y="56"/>
                    <a:pt x="432" y="56"/>
                  </a:cubicBezTo>
                  <a:cubicBezTo>
                    <a:pt x="434" y="56"/>
                    <a:pt x="435" y="54"/>
                    <a:pt x="435" y="53"/>
                  </a:cubicBezTo>
                  <a:cubicBezTo>
                    <a:pt x="435" y="51"/>
                    <a:pt x="434" y="49"/>
                    <a:pt x="432" y="49"/>
                  </a:cubicBezTo>
                  <a:close/>
                </a:path>
              </a:pathLst>
            </a:custGeom>
            <a:solidFill>
              <a:srgbClr val="0067B4"/>
            </a:solidFill>
            <a:ln>
              <a:noFill/>
            </a:ln>
            <a:extLst/>
          </p:spPr>
          <p:txBody>
            <a:bodyPr/>
            <a:lstStyle/>
            <a:p>
              <a:endParaRPr lang="zh-CN" altLang="en-US"/>
            </a:p>
          </p:txBody>
        </p:sp>
        <p:sp>
          <p:nvSpPr>
            <p:cNvPr id="1133" name="TextBox 1132"/>
            <p:cNvSpPr txBox="1"/>
            <p:nvPr/>
          </p:nvSpPr>
          <p:spPr bwMode="auto">
            <a:xfrm>
              <a:off x="728763" y="4128244"/>
              <a:ext cx="697627" cy="200055"/>
            </a:xfrm>
            <a:prstGeom prst="rect">
              <a:avLst/>
            </a:prstGeom>
            <a:noFill/>
          </p:spPr>
          <p:txBody>
            <a:bodyPr wrap="none">
              <a:spAutoFit/>
            </a:bodyPr>
            <a:lstStyle/>
            <a:p>
              <a:pPr algn="ctr" fontAlgn="auto">
                <a:spcBef>
                  <a:spcPts val="0"/>
                </a:spcBef>
                <a:spcAft>
                  <a:spcPts val="0"/>
                </a:spcAft>
                <a:defRPr/>
              </a:pPr>
              <a:r>
                <a:rPr lang="zh-CN" altLang="en-US" sz="700" spc="300" dirty="0">
                  <a:solidFill>
                    <a:schemeClr val="tx1">
                      <a:lumMod val="65000"/>
                      <a:lumOff val="35000"/>
                    </a:schemeClr>
                  </a:solidFill>
                  <a:latin typeface="微软雅黑" pitchFamily="34" charset="-122"/>
                  <a:ea typeface="微软雅黑" pitchFamily="34" charset="-122"/>
                  <a:cs typeface="Arial" pitchFamily="34" charset="0"/>
                </a:rPr>
                <a:t>添加标题</a:t>
              </a:r>
            </a:p>
          </p:txBody>
        </p:sp>
        <p:sp>
          <p:nvSpPr>
            <p:cNvPr id="1148" name="TextBox 1147"/>
            <p:cNvSpPr txBox="1"/>
            <p:nvPr/>
          </p:nvSpPr>
          <p:spPr bwMode="auto">
            <a:xfrm>
              <a:off x="728763" y="3889766"/>
              <a:ext cx="697627" cy="200055"/>
            </a:xfrm>
            <a:prstGeom prst="rect">
              <a:avLst/>
            </a:prstGeom>
            <a:noFill/>
          </p:spPr>
          <p:txBody>
            <a:bodyPr wrap="none">
              <a:spAutoFit/>
            </a:bodyPr>
            <a:lstStyle/>
            <a:p>
              <a:pPr algn="ctr" fontAlgn="auto">
                <a:spcBef>
                  <a:spcPts val="0"/>
                </a:spcBef>
                <a:spcAft>
                  <a:spcPts val="0"/>
                </a:spcAft>
                <a:defRPr/>
              </a:pPr>
              <a:r>
                <a:rPr lang="zh-CN" altLang="en-US" sz="700" spc="300" dirty="0">
                  <a:solidFill>
                    <a:schemeClr val="tx1">
                      <a:lumMod val="65000"/>
                      <a:lumOff val="35000"/>
                    </a:schemeClr>
                  </a:solidFill>
                  <a:latin typeface="微软雅黑" pitchFamily="34" charset="-122"/>
                  <a:ea typeface="微软雅黑" pitchFamily="34" charset="-122"/>
                  <a:cs typeface="Arial" pitchFamily="34" charset="0"/>
                </a:rPr>
                <a:t>添加标题</a:t>
              </a:r>
            </a:p>
          </p:txBody>
        </p:sp>
        <p:sp>
          <p:nvSpPr>
            <p:cNvPr id="1149" name="TextBox 1148"/>
            <p:cNvSpPr txBox="1"/>
            <p:nvPr/>
          </p:nvSpPr>
          <p:spPr bwMode="auto">
            <a:xfrm>
              <a:off x="728763" y="3651289"/>
              <a:ext cx="697627" cy="200055"/>
            </a:xfrm>
            <a:prstGeom prst="rect">
              <a:avLst/>
            </a:prstGeom>
            <a:noFill/>
          </p:spPr>
          <p:txBody>
            <a:bodyPr wrap="none">
              <a:spAutoFit/>
            </a:bodyPr>
            <a:lstStyle/>
            <a:p>
              <a:pPr algn="ctr" fontAlgn="auto">
                <a:spcBef>
                  <a:spcPts val="0"/>
                </a:spcBef>
                <a:spcAft>
                  <a:spcPts val="0"/>
                </a:spcAft>
                <a:defRPr/>
              </a:pPr>
              <a:r>
                <a:rPr lang="zh-CN" altLang="en-US" sz="700" spc="300" dirty="0">
                  <a:solidFill>
                    <a:schemeClr val="tx1">
                      <a:lumMod val="65000"/>
                      <a:lumOff val="35000"/>
                    </a:schemeClr>
                  </a:solidFill>
                  <a:latin typeface="微软雅黑" pitchFamily="34" charset="-122"/>
                  <a:ea typeface="微软雅黑" pitchFamily="34" charset="-122"/>
                  <a:cs typeface="Arial" pitchFamily="34" charset="0"/>
                </a:rPr>
                <a:t>添加标题</a:t>
              </a:r>
            </a:p>
          </p:txBody>
        </p:sp>
        <p:sp>
          <p:nvSpPr>
            <p:cNvPr id="1150" name="TextBox 1149"/>
            <p:cNvSpPr txBox="1"/>
            <p:nvPr/>
          </p:nvSpPr>
          <p:spPr bwMode="auto">
            <a:xfrm>
              <a:off x="728763" y="3412811"/>
              <a:ext cx="697627" cy="200055"/>
            </a:xfrm>
            <a:prstGeom prst="rect">
              <a:avLst/>
            </a:prstGeom>
            <a:noFill/>
          </p:spPr>
          <p:txBody>
            <a:bodyPr wrap="none">
              <a:spAutoFit/>
            </a:bodyPr>
            <a:lstStyle/>
            <a:p>
              <a:pPr algn="ctr" fontAlgn="auto">
                <a:spcBef>
                  <a:spcPts val="0"/>
                </a:spcBef>
                <a:spcAft>
                  <a:spcPts val="0"/>
                </a:spcAft>
                <a:defRPr/>
              </a:pPr>
              <a:r>
                <a:rPr lang="zh-CN" altLang="en-US" sz="700" spc="300" dirty="0">
                  <a:solidFill>
                    <a:schemeClr val="tx1">
                      <a:lumMod val="65000"/>
                      <a:lumOff val="35000"/>
                    </a:schemeClr>
                  </a:solidFill>
                  <a:latin typeface="微软雅黑" pitchFamily="34" charset="-122"/>
                  <a:ea typeface="微软雅黑" pitchFamily="34" charset="-122"/>
                  <a:cs typeface="Arial" pitchFamily="34" charset="0"/>
                </a:rPr>
                <a:t>添加标题</a:t>
              </a:r>
            </a:p>
          </p:txBody>
        </p:sp>
        <p:sp>
          <p:nvSpPr>
            <p:cNvPr id="1151" name="TextBox 1150"/>
            <p:cNvSpPr txBox="1"/>
            <p:nvPr/>
          </p:nvSpPr>
          <p:spPr bwMode="auto">
            <a:xfrm>
              <a:off x="728763" y="3174333"/>
              <a:ext cx="697627" cy="200055"/>
            </a:xfrm>
            <a:prstGeom prst="rect">
              <a:avLst/>
            </a:prstGeom>
            <a:noFill/>
          </p:spPr>
          <p:txBody>
            <a:bodyPr wrap="none">
              <a:spAutoFit/>
            </a:bodyPr>
            <a:lstStyle/>
            <a:p>
              <a:pPr algn="ctr" fontAlgn="auto">
                <a:spcBef>
                  <a:spcPts val="0"/>
                </a:spcBef>
                <a:spcAft>
                  <a:spcPts val="0"/>
                </a:spcAft>
                <a:defRPr/>
              </a:pPr>
              <a:r>
                <a:rPr lang="zh-CN" altLang="en-US" sz="700" spc="300" dirty="0">
                  <a:solidFill>
                    <a:schemeClr val="tx1">
                      <a:lumMod val="65000"/>
                      <a:lumOff val="35000"/>
                    </a:schemeClr>
                  </a:solidFill>
                  <a:latin typeface="微软雅黑" pitchFamily="34" charset="-122"/>
                  <a:ea typeface="微软雅黑" pitchFamily="34" charset="-122"/>
                  <a:cs typeface="Arial" pitchFamily="34" charset="0"/>
                </a:rPr>
                <a:t>添加标题</a:t>
              </a:r>
            </a:p>
          </p:txBody>
        </p:sp>
        <p:sp>
          <p:nvSpPr>
            <p:cNvPr id="1152" name="TextBox 1151"/>
            <p:cNvSpPr txBox="1"/>
            <p:nvPr/>
          </p:nvSpPr>
          <p:spPr bwMode="auto">
            <a:xfrm>
              <a:off x="728763" y="2935855"/>
              <a:ext cx="697627" cy="200055"/>
            </a:xfrm>
            <a:prstGeom prst="rect">
              <a:avLst/>
            </a:prstGeom>
            <a:noFill/>
          </p:spPr>
          <p:txBody>
            <a:bodyPr wrap="none">
              <a:spAutoFit/>
            </a:bodyPr>
            <a:lstStyle/>
            <a:p>
              <a:pPr algn="ctr" fontAlgn="auto">
                <a:spcBef>
                  <a:spcPts val="0"/>
                </a:spcBef>
                <a:spcAft>
                  <a:spcPts val="0"/>
                </a:spcAft>
                <a:defRPr/>
              </a:pPr>
              <a:r>
                <a:rPr lang="zh-CN" altLang="en-US" sz="700" spc="300" dirty="0">
                  <a:solidFill>
                    <a:schemeClr val="tx1">
                      <a:lumMod val="65000"/>
                      <a:lumOff val="35000"/>
                    </a:schemeClr>
                  </a:solidFill>
                  <a:latin typeface="微软雅黑" pitchFamily="34" charset="-122"/>
                  <a:ea typeface="微软雅黑" pitchFamily="34" charset="-122"/>
                  <a:cs typeface="Arial" pitchFamily="34" charset="0"/>
                </a:rPr>
                <a:t>添加标题</a:t>
              </a:r>
            </a:p>
          </p:txBody>
        </p:sp>
        <p:sp>
          <p:nvSpPr>
            <p:cNvPr id="1153" name="TextBox 1152"/>
            <p:cNvSpPr txBox="1"/>
            <p:nvPr/>
          </p:nvSpPr>
          <p:spPr bwMode="auto">
            <a:xfrm>
              <a:off x="1494706" y="4392347"/>
              <a:ext cx="441146" cy="200055"/>
            </a:xfrm>
            <a:prstGeom prst="rect">
              <a:avLst/>
            </a:prstGeom>
            <a:noFill/>
          </p:spPr>
          <p:txBody>
            <a:bodyPr wrap="none">
              <a:spAutoFit/>
            </a:bodyPr>
            <a:lstStyle/>
            <a:p>
              <a:pPr algn="ctr" fontAlgn="auto">
                <a:spcBef>
                  <a:spcPts val="0"/>
                </a:spcBef>
                <a:spcAft>
                  <a:spcPts val="0"/>
                </a:spcAft>
                <a:defRPr/>
              </a:pPr>
              <a:r>
                <a:rPr lang="zh-CN" altLang="en-US" sz="700" spc="300" dirty="0">
                  <a:solidFill>
                    <a:schemeClr val="tx1">
                      <a:lumMod val="65000"/>
                      <a:lumOff val="35000"/>
                    </a:schemeClr>
                  </a:solidFill>
                  <a:latin typeface="微软雅黑" pitchFamily="34" charset="-122"/>
                  <a:ea typeface="微软雅黑" pitchFamily="34" charset="-122"/>
                  <a:cs typeface="Arial" pitchFamily="34" charset="0"/>
                </a:rPr>
                <a:t>标题</a:t>
              </a:r>
            </a:p>
          </p:txBody>
        </p:sp>
        <p:sp>
          <p:nvSpPr>
            <p:cNvPr id="1161" name="TextBox 1160"/>
            <p:cNvSpPr txBox="1"/>
            <p:nvPr/>
          </p:nvSpPr>
          <p:spPr bwMode="auto">
            <a:xfrm>
              <a:off x="2042787" y="4392347"/>
              <a:ext cx="441146" cy="200055"/>
            </a:xfrm>
            <a:prstGeom prst="rect">
              <a:avLst/>
            </a:prstGeom>
            <a:noFill/>
          </p:spPr>
          <p:txBody>
            <a:bodyPr wrap="none">
              <a:spAutoFit/>
            </a:bodyPr>
            <a:lstStyle/>
            <a:p>
              <a:pPr algn="ctr" fontAlgn="auto">
                <a:spcBef>
                  <a:spcPts val="0"/>
                </a:spcBef>
                <a:spcAft>
                  <a:spcPts val="0"/>
                </a:spcAft>
                <a:defRPr/>
              </a:pPr>
              <a:r>
                <a:rPr lang="zh-CN" altLang="en-US" sz="700" spc="300" dirty="0">
                  <a:solidFill>
                    <a:schemeClr val="tx1">
                      <a:lumMod val="65000"/>
                      <a:lumOff val="35000"/>
                    </a:schemeClr>
                  </a:solidFill>
                  <a:latin typeface="微软雅黑" pitchFamily="34" charset="-122"/>
                  <a:ea typeface="微软雅黑" pitchFamily="34" charset="-122"/>
                  <a:cs typeface="Arial" pitchFamily="34" charset="0"/>
                </a:rPr>
                <a:t>标题</a:t>
              </a:r>
            </a:p>
          </p:txBody>
        </p:sp>
        <p:sp>
          <p:nvSpPr>
            <p:cNvPr id="1162" name="TextBox 1161"/>
            <p:cNvSpPr txBox="1"/>
            <p:nvPr/>
          </p:nvSpPr>
          <p:spPr bwMode="auto">
            <a:xfrm>
              <a:off x="2573012" y="4392347"/>
              <a:ext cx="441146" cy="200055"/>
            </a:xfrm>
            <a:prstGeom prst="rect">
              <a:avLst/>
            </a:prstGeom>
            <a:noFill/>
          </p:spPr>
          <p:txBody>
            <a:bodyPr wrap="none">
              <a:spAutoFit/>
            </a:bodyPr>
            <a:lstStyle/>
            <a:p>
              <a:pPr algn="ctr" fontAlgn="auto">
                <a:spcBef>
                  <a:spcPts val="0"/>
                </a:spcBef>
                <a:spcAft>
                  <a:spcPts val="0"/>
                </a:spcAft>
                <a:defRPr/>
              </a:pPr>
              <a:r>
                <a:rPr lang="zh-CN" altLang="en-US" sz="700" spc="300" dirty="0">
                  <a:solidFill>
                    <a:schemeClr val="tx1">
                      <a:lumMod val="65000"/>
                      <a:lumOff val="35000"/>
                    </a:schemeClr>
                  </a:solidFill>
                  <a:latin typeface="微软雅黑" pitchFamily="34" charset="-122"/>
                  <a:ea typeface="微软雅黑" pitchFamily="34" charset="-122"/>
                  <a:cs typeface="Arial" pitchFamily="34" charset="0"/>
                </a:rPr>
                <a:t>标题</a:t>
              </a:r>
            </a:p>
          </p:txBody>
        </p:sp>
        <p:sp>
          <p:nvSpPr>
            <p:cNvPr id="1163" name="TextBox 1162"/>
            <p:cNvSpPr txBox="1"/>
            <p:nvPr/>
          </p:nvSpPr>
          <p:spPr bwMode="auto">
            <a:xfrm>
              <a:off x="3109587" y="4392347"/>
              <a:ext cx="441146" cy="200055"/>
            </a:xfrm>
            <a:prstGeom prst="rect">
              <a:avLst/>
            </a:prstGeom>
            <a:noFill/>
          </p:spPr>
          <p:txBody>
            <a:bodyPr wrap="none">
              <a:spAutoFit/>
            </a:bodyPr>
            <a:lstStyle/>
            <a:p>
              <a:pPr algn="ctr" fontAlgn="auto">
                <a:spcBef>
                  <a:spcPts val="0"/>
                </a:spcBef>
                <a:spcAft>
                  <a:spcPts val="0"/>
                </a:spcAft>
                <a:defRPr/>
              </a:pPr>
              <a:r>
                <a:rPr lang="zh-CN" altLang="en-US" sz="700" spc="300" dirty="0">
                  <a:solidFill>
                    <a:schemeClr val="tx1">
                      <a:lumMod val="65000"/>
                      <a:lumOff val="35000"/>
                    </a:schemeClr>
                  </a:solidFill>
                  <a:latin typeface="微软雅黑" pitchFamily="34" charset="-122"/>
                  <a:ea typeface="微软雅黑" pitchFamily="34" charset="-122"/>
                  <a:cs typeface="Arial" pitchFamily="34" charset="0"/>
                </a:rPr>
                <a:t>标题</a:t>
              </a:r>
            </a:p>
          </p:txBody>
        </p:sp>
        <p:sp>
          <p:nvSpPr>
            <p:cNvPr id="1164" name="TextBox 1163"/>
            <p:cNvSpPr txBox="1"/>
            <p:nvPr/>
          </p:nvSpPr>
          <p:spPr bwMode="auto">
            <a:xfrm>
              <a:off x="3650131" y="4392347"/>
              <a:ext cx="441146" cy="200055"/>
            </a:xfrm>
            <a:prstGeom prst="rect">
              <a:avLst/>
            </a:prstGeom>
            <a:noFill/>
          </p:spPr>
          <p:txBody>
            <a:bodyPr wrap="none">
              <a:spAutoFit/>
            </a:bodyPr>
            <a:lstStyle/>
            <a:p>
              <a:pPr algn="ctr" fontAlgn="auto">
                <a:spcBef>
                  <a:spcPts val="0"/>
                </a:spcBef>
                <a:spcAft>
                  <a:spcPts val="0"/>
                </a:spcAft>
                <a:defRPr/>
              </a:pPr>
              <a:r>
                <a:rPr lang="zh-CN" altLang="en-US" sz="700" spc="300" dirty="0">
                  <a:solidFill>
                    <a:schemeClr val="tx1">
                      <a:lumMod val="65000"/>
                      <a:lumOff val="35000"/>
                    </a:schemeClr>
                  </a:solidFill>
                  <a:latin typeface="微软雅黑" pitchFamily="34" charset="-122"/>
                  <a:ea typeface="微软雅黑" pitchFamily="34" charset="-122"/>
                  <a:cs typeface="Arial" pitchFamily="34" charset="0"/>
                </a:rPr>
                <a:t>标题</a:t>
              </a:r>
            </a:p>
          </p:txBody>
        </p:sp>
        <p:sp>
          <p:nvSpPr>
            <p:cNvPr id="1165" name="TextBox 1164"/>
            <p:cNvSpPr txBox="1"/>
            <p:nvPr/>
          </p:nvSpPr>
          <p:spPr bwMode="auto">
            <a:xfrm>
              <a:off x="4183533" y="4392347"/>
              <a:ext cx="441146" cy="200055"/>
            </a:xfrm>
            <a:prstGeom prst="rect">
              <a:avLst/>
            </a:prstGeom>
            <a:noFill/>
          </p:spPr>
          <p:txBody>
            <a:bodyPr wrap="none">
              <a:spAutoFit/>
            </a:bodyPr>
            <a:lstStyle/>
            <a:p>
              <a:pPr algn="ctr" fontAlgn="auto">
                <a:spcBef>
                  <a:spcPts val="0"/>
                </a:spcBef>
                <a:spcAft>
                  <a:spcPts val="0"/>
                </a:spcAft>
                <a:defRPr/>
              </a:pPr>
              <a:r>
                <a:rPr lang="zh-CN" altLang="en-US" sz="700" spc="300" dirty="0">
                  <a:solidFill>
                    <a:schemeClr val="tx1">
                      <a:lumMod val="65000"/>
                      <a:lumOff val="35000"/>
                    </a:schemeClr>
                  </a:solidFill>
                  <a:latin typeface="微软雅黑" pitchFamily="34" charset="-122"/>
                  <a:ea typeface="微软雅黑" pitchFamily="34" charset="-122"/>
                  <a:cs typeface="Arial" pitchFamily="34" charset="0"/>
                </a:rPr>
                <a:t>标题</a:t>
              </a:r>
            </a:p>
          </p:txBody>
        </p:sp>
        <p:cxnSp>
          <p:nvCxnSpPr>
            <p:cNvPr id="73" name="直接连接符 72"/>
            <p:cNvCxnSpPr/>
            <p:nvPr/>
          </p:nvCxnSpPr>
          <p:spPr>
            <a:xfrm>
              <a:off x="1442833" y="2976797"/>
              <a:ext cx="0" cy="1280647"/>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H="1">
              <a:off x="1377950" y="3046449"/>
              <a:ext cx="64884"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flipH="1">
              <a:off x="1377950" y="3290429"/>
              <a:ext cx="64884"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flipH="1">
              <a:off x="1377950" y="3534409"/>
              <a:ext cx="64884"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flipH="1">
              <a:off x="1377950" y="3778389"/>
              <a:ext cx="64884"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flipH="1">
              <a:off x="1377950" y="4022369"/>
              <a:ext cx="64884"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H="1">
              <a:off x="1377950" y="4266351"/>
              <a:ext cx="64884"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76117428"/>
      </p:ext>
    </p:extLst>
  </p:cSld>
  <p:clrMapOvr>
    <a:masterClrMapping/>
  </p:clrMapOvr>
  <mc:AlternateContent xmlns:mc="http://schemas.openxmlformats.org/markup-compatibility/2006" xmlns:p14="http://schemas.microsoft.com/office/powerpoint/2010/main">
    <mc:Choice Requires="p14">
      <p:transition spd="slow" p14:dur="1600" advTm="0">
        <p14:conveyor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grpId="0" nodeType="afterEffect">
                                  <p:stCondLst>
                                    <p:cond delay="0"/>
                                  </p:stCondLst>
                                  <p:childTnLst>
                                    <p:set>
                                      <p:cBhvr>
                                        <p:cTn id="12" dur="1" fill="hold">
                                          <p:stCondLst>
                                            <p:cond delay="0"/>
                                          </p:stCondLst>
                                        </p:cTn>
                                        <p:tgtEl>
                                          <p:spTgt spid="16518"/>
                                        </p:tgtEl>
                                        <p:attrNameLst>
                                          <p:attrName>style.visibility</p:attrName>
                                        </p:attrNameLst>
                                      </p:cBhvr>
                                      <p:to>
                                        <p:strVal val="visible"/>
                                      </p:to>
                                    </p:set>
                                    <p:anim calcmode="lin" valueType="num">
                                      <p:cBhvr additive="base">
                                        <p:cTn id="13" dur="500" fill="hold"/>
                                        <p:tgtEl>
                                          <p:spTgt spid="16518"/>
                                        </p:tgtEl>
                                        <p:attrNameLst>
                                          <p:attrName>ppt_x</p:attrName>
                                        </p:attrNameLst>
                                      </p:cBhvr>
                                      <p:tavLst>
                                        <p:tav tm="0">
                                          <p:val>
                                            <p:strVal val="1+#ppt_w/2"/>
                                          </p:val>
                                        </p:tav>
                                        <p:tav tm="100000">
                                          <p:val>
                                            <p:strVal val="#ppt_x"/>
                                          </p:val>
                                        </p:tav>
                                      </p:tavLst>
                                    </p:anim>
                                    <p:anim calcmode="lin" valueType="num">
                                      <p:cBhvr additive="base">
                                        <p:cTn id="14" dur="500" fill="hold"/>
                                        <p:tgtEl>
                                          <p:spTgt spid="16518"/>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 presetClass="entr" presetSubtype="2" fill="hold" grpId="0" nodeType="afterEffect">
                                  <p:stCondLst>
                                    <p:cond delay="0"/>
                                  </p:stCondLst>
                                  <p:childTnLst>
                                    <p:set>
                                      <p:cBhvr>
                                        <p:cTn id="17" dur="1" fill="hold">
                                          <p:stCondLst>
                                            <p:cond delay="0"/>
                                          </p:stCondLst>
                                        </p:cTn>
                                        <p:tgtEl>
                                          <p:spTgt spid="16516"/>
                                        </p:tgtEl>
                                        <p:attrNameLst>
                                          <p:attrName>style.visibility</p:attrName>
                                        </p:attrNameLst>
                                      </p:cBhvr>
                                      <p:to>
                                        <p:strVal val="visible"/>
                                      </p:to>
                                    </p:set>
                                    <p:anim calcmode="lin" valueType="num">
                                      <p:cBhvr additive="base">
                                        <p:cTn id="18" dur="500" fill="hold"/>
                                        <p:tgtEl>
                                          <p:spTgt spid="16516"/>
                                        </p:tgtEl>
                                        <p:attrNameLst>
                                          <p:attrName>ppt_x</p:attrName>
                                        </p:attrNameLst>
                                      </p:cBhvr>
                                      <p:tavLst>
                                        <p:tav tm="0">
                                          <p:val>
                                            <p:strVal val="1+#ppt_w/2"/>
                                          </p:val>
                                        </p:tav>
                                        <p:tav tm="100000">
                                          <p:val>
                                            <p:strVal val="#ppt_x"/>
                                          </p:val>
                                        </p:tav>
                                      </p:tavLst>
                                    </p:anim>
                                    <p:anim calcmode="lin" valueType="num">
                                      <p:cBhvr additive="base">
                                        <p:cTn id="19" dur="500" fill="hold"/>
                                        <p:tgtEl>
                                          <p:spTgt spid="16516"/>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967"/>
                                        </p:tgtEl>
                                        <p:attrNameLst>
                                          <p:attrName>style.visibility</p:attrName>
                                        </p:attrNameLst>
                                      </p:cBhvr>
                                      <p:to>
                                        <p:strVal val="visible"/>
                                      </p:to>
                                    </p:set>
                                    <p:animEffect transition="in" filter="fade">
                                      <p:cBhvr>
                                        <p:cTn id="23" dur="500"/>
                                        <p:tgtEl>
                                          <p:spTgt spid="96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68"/>
                                        </p:tgtEl>
                                        <p:attrNameLst>
                                          <p:attrName>style.visibility</p:attrName>
                                        </p:attrNameLst>
                                      </p:cBhvr>
                                      <p:to>
                                        <p:strVal val="visible"/>
                                      </p:to>
                                    </p:set>
                                    <p:animEffect transition="in" filter="fade">
                                      <p:cBhvr>
                                        <p:cTn id="26" dur="500"/>
                                        <p:tgtEl>
                                          <p:spTgt spid="968"/>
                                        </p:tgtEl>
                                      </p:cBhvr>
                                    </p:animEffect>
                                  </p:childTnLst>
                                </p:cTn>
                              </p:par>
                            </p:childTnLst>
                          </p:cTn>
                        </p:par>
                        <p:par>
                          <p:cTn id="27" fill="hold">
                            <p:stCondLst>
                              <p:cond delay="2500"/>
                            </p:stCondLst>
                            <p:childTnLst>
                              <p:par>
                                <p:cTn id="28" presetID="55" presetClass="entr" presetSubtype="0"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1000" fill="hold"/>
                                        <p:tgtEl>
                                          <p:spTgt spid="8"/>
                                        </p:tgtEl>
                                        <p:attrNameLst>
                                          <p:attrName>ppt_w</p:attrName>
                                        </p:attrNameLst>
                                      </p:cBhvr>
                                      <p:tavLst>
                                        <p:tav tm="0">
                                          <p:val>
                                            <p:strVal val="#ppt_w*0.70"/>
                                          </p:val>
                                        </p:tav>
                                        <p:tav tm="100000">
                                          <p:val>
                                            <p:strVal val="#ppt_w"/>
                                          </p:val>
                                        </p:tav>
                                      </p:tavLst>
                                    </p:anim>
                                    <p:anim calcmode="lin" valueType="num">
                                      <p:cBhvr>
                                        <p:cTn id="31" dur="1000" fill="hold"/>
                                        <p:tgtEl>
                                          <p:spTgt spid="8"/>
                                        </p:tgtEl>
                                        <p:attrNameLst>
                                          <p:attrName>ppt_h</p:attrName>
                                        </p:attrNameLst>
                                      </p:cBhvr>
                                      <p:tavLst>
                                        <p:tav tm="0">
                                          <p:val>
                                            <p:strVal val="#ppt_h"/>
                                          </p:val>
                                        </p:tav>
                                        <p:tav tm="100000">
                                          <p:val>
                                            <p:strVal val="#ppt_h"/>
                                          </p:val>
                                        </p:tav>
                                      </p:tavLst>
                                    </p:anim>
                                    <p:animEffect transition="in" filter="fade">
                                      <p:cBhvr>
                                        <p:cTn id="32" dur="1000"/>
                                        <p:tgtEl>
                                          <p:spTgt spid="8"/>
                                        </p:tgtEl>
                                      </p:cBhvr>
                                    </p:animEffect>
                                  </p:childTnLst>
                                </p:cTn>
                              </p:par>
                              <p:par>
                                <p:cTn id="33" presetID="55" presetClass="entr" presetSubtype="0" fill="hold" nodeType="withEffect">
                                  <p:stCondLst>
                                    <p:cond delay="250"/>
                                  </p:stCondLst>
                                  <p:childTnLst>
                                    <p:set>
                                      <p:cBhvr>
                                        <p:cTn id="34" dur="1" fill="hold">
                                          <p:stCondLst>
                                            <p:cond delay="0"/>
                                          </p:stCondLst>
                                        </p:cTn>
                                        <p:tgtEl>
                                          <p:spTgt spid="9"/>
                                        </p:tgtEl>
                                        <p:attrNameLst>
                                          <p:attrName>style.visibility</p:attrName>
                                        </p:attrNameLst>
                                      </p:cBhvr>
                                      <p:to>
                                        <p:strVal val="visible"/>
                                      </p:to>
                                    </p:set>
                                    <p:anim calcmode="lin" valueType="num">
                                      <p:cBhvr>
                                        <p:cTn id="35" dur="1000" fill="hold"/>
                                        <p:tgtEl>
                                          <p:spTgt spid="9"/>
                                        </p:tgtEl>
                                        <p:attrNameLst>
                                          <p:attrName>ppt_w</p:attrName>
                                        </p:attrNameLst>
                                      </p:cBhvr>
                                      <p:tavLst>
                                        <p:tav tm="0">
                                          <p:val>
                                            <p:strVal val="#ppt_w*0.70"/>
                                          </p:val>
                                        </p:tav>
                                        <p:tav tm="100000">
                                          <p:val>
                                            <p:strVal val="#ppt_w"/>
                                          </p:val>
                                        </p:tav>
                                      </p:tavLst>
                                    </p:anim>
                                    <p:anim calcmode="lin" valueType="num">
                                      <p:cBhvr>
                                        <p:cTn id="36" dur="1000" fill="hold"/>
                                        <p:tgtEl>
                                          <p:spTgt spid="9"/>
                                        </p:tgtEl>
                                        <p:attrNameLst>
                                          <p:attrName>ppt_h</p:attrName>
                                        </p:attrNameLst>
                                      </p:cBhvr>
                                      <p:tavLst>
                                        <p:tav tm="0">
                                          <p:val>
                                            <p:strVal val="#ppt_h"/>
                                          </p:val>
                                        </p:tav>
                                        <p:tav tm="100000">
                                          <p:val>
                                            <p:strVal val="#ppt_h"/>
                                          </p:val>
                                        </p:tav>
                                      </p:tavLst>
                                    </p:anim>
                                    <p:animEffect transition="in" filter="fade">
                                      <p:cBhvr>
                                        <p:cTn id="37" dur="1000"/>
                                        <p:tgtEl>
                                          <p:spTgt spid="9"/>
                                        </p:tgtEl>
                                      </p:cBhvr>
                                    </p:animEffect>
                                  </p:childTnLst>
                                </p:cTn>
                              </p:par>
                              <p:par>
                                <p:cTn id="38" presetID="55" presetClass="entr" presetSubtype="0" fill="hold" nodeType="withEffect">
                                  <p:stCondLst>
                                    <p:cond delay="500"/>
                                  </p:stCondLst>
                                  <p:childTnLst>
                                    <p:set>
                                      <p:cBhvr>
                                        <p:cTn id="39" dur="1" fill="hold">
                                          <p:stCondLst>
                                            <p:cond delay="0"/>
                                          </p:stCondLst>
                                        </p:cTn>
                                        <p:tgtEl>
                                          <p:spTgt spid="10"/>
                                        </p:tgtEl>
                                        <p:attrNameLst>
                                          <p:attrName>style.visibility</p:attrName>
                                        </p:attrNameLst>
                                      </p:cBhvr>
                                      <p:to>
                                        <p:strVal val="visible"/>
                                      </p:to>
                                    </p:set>
                                    <p:anim calcmode="lin" valueType="num">
                                      <p:cBhvr>
                                        <p:cTn id="40" dur="1000" fill="hold"/>
                                        <p:tgtEl>
                                          <p:spTgt spid="10"/>
                                        </p:tgtEl>
                                        <p:attrNameLst>
                                          <p:attrName>ppt_w</p:attrName>
                                        </p:attrNameLst>
                                      </p:cBhvr>
                                      <p:tavLst>
                                        <p:tav tm="0">
                                          <p:val>
                                            <p:strVal val="#ppt_w*0.70"/>
                                          </p:val>
                                        </p:tav>
                                        <p:tav tm="100000">
                                          <p:val>
                                            <p:strVal val="#ppt_w"/>
                                          </p:val>
                                        </p:tav>
                                      </p:tavLst>
                                    </p:anim>
                                    <p:anim calcmode="lin" valueType="num">
                                      <p:cBhvr>
                                        <p:cTn id="41" dur="1000" fill="hold"/>
                                        <p:tgtEl>
                                          <p:spTgt spid="10"/>
                                        </p:tgtEl>
                                        <p:attrNameLst>
                                          <p:attrName>ppt_h</p:attrName>
                                        </p:attrNameLst>
                                      </p:cBhvr>
                                      <p:tavLst>
                                        <p:tav tm="0">
                                          <p:val>
                                            <p:strVal val="#ppt_h"/>
                                          </p:val>
                                        </p:tav>
                                        <p:tav tm="100000">
                                          <p:val>
                                            <p:strVal val="#ppt_h"/>
                                          </p:val>
                                        </p:tav>
                                      </p:tavLst>
                                    </p:anim>
                                    <p:animEffect transition="in" filter="fade">
                                      <p:cBhvr>
                                        <p:cTn id="42" dur="1000"/>
                                        <p:tgtEl>
                                          <p:spTgt spid="10"/>
                                        </p:tgtEl>
                                      </p:cBhvr>
                                    </p:animEffect>
                                  </p:childTnLst>
                                </p:cTn>
                              </p:par>
                              <p:par>
                                <p:cTn id="43" presetID="47" presetClass="entr" presetSubtype="0" fill="hold" grpId="0" nodeType="withEffect">
                                  <p:stCondLst>
                                    <p:cond delay="1000"/>
                                  </p:stCondLst>
                                  <p:childTnLst>
                                    <p:set>
                                      <p:cBhvr>
                                        <p:cTn id="44" dur="1" fill="hold">
                                          <p:stCondLst>
                                            <p:cond delay="0"/>
                                          </p:stCondLst>
                                        </p:cTn>
                                        <p:tgtEl>
                                          <p:spTgt spid="962"/>
                                        </p:tgtEl>
                                        <p:attrNameLst>
                                          <p:attrName>style.visibility</p:attrName>
                                        </p:attrNameLst>
                                      </p:cBhvr>
                                      <p:to>
                                        <p:strVal val="visible"/>
                                      </p:to>
                                    </p:set>
                                    <p:animEffect transition="in" filter="fade">
                                      <p:cBhvr>
                                        <p:cTn id="45" dur="1000"/>
                                        <p:tgtEl>
                                          <p:spTgt spid="962"/>
                                        </p:tgtEl>
                                      </p:cBhvr>
                                    </p:animEffect>
                                    <p:anim calcmode="lin" valueType="num">
                                      <p:cBhvr>
                                        <p:cTn id="46" dur="1000" fill="hold"/>
                                        <p:tgtEl>
                                          <p:spTgt spid="962"/>
                                        </p:tgtEl>
                                        <p:attrNameLst>
                                          <p:attrName>ppt_x</p:attrName>
                                        </p:attrNameLst>
                                      </p:cBhvr>
                                      <p:tavLst>
                                        <p:tav tm="0">
                                          <p:val>
                                            <p:strVal val="#ppt_x"/>
                                          </p:val>
                                        </p:tav>
                                        <p:tav tm="100000">
                                          <p:val>
                                            <p:strVal val="#ppt_x"/>
                                          </p:val>
                                        </p:tav>
                                      </p:tavLst>
                                    </p:anim>
                                    <p:anim calcmode="lin" valueType="num">
                                      <p:cBhvr>
                                        <p:cTn id="47" dur="1000" fill="hold"/>
                                        <p:tgtEl>
                                          <p:spTgt spid="962"/>
                                        </p:tgtEl>
                                        <p:attrNameLst>
                                          <p:attrName>ppt_y</p:attrName>
                                        </p:attrNameLst>
                                      </p:cBhvr>
                                      <p:tavLst>
                                        <p:tav tm="0">
                                          <p:val>
                                            <p:strVal val="#ppt_y-.1"/>
                                          </p:val>
                                        </p:tav>
                                        <p:tav tm="100000">
                                          <p:val>
                                            <p:strVal val="#ppt_y"/>
                                          </p:val>
                                        </p:tav>
                                      </p:tavLst>
                                    </p:anim>
                                  </p:childTnLst>
                                </p:cTn>
                              </p:par>
                            </p:childTnLst>
                          </p:cTn>
                        </p:par>
                        <p:par>
                          <p:cTn id="48" fill="hold">
                            <p:stCondLst>
                              <p:cond delay="4500"/>
                            </p:stCondLst>
                            <p:childTnLst>
                              <p:par>
                                <p:cTn id="49" presetID="22" presetClass="entr" presetSubtype="4" fill="hold" nodeType="afterEffect">
                                  <p:stCondLst>
                                    <p:cond delay="0"/>
                                  </p:stCondLst>
                                  <p:childTnLst>
                                    <p:set>
                                      <p:cBhvr>
                                        <p:cTn id="50" dur="1" fill="hold">
                                          <p:stCondLst>
                                            <p:cond delay="0"/>
                                          </p:stCondLst>
                                        </p:cTn>
                                        <p:tgtEl>
                                          <p:spTgt spid="4"/>
                                        </p:tgtEl>
                                        <p:attrNameLst>
                                          <p:attrName>style.visibility</p:attrName>
                                        </p:attrNameLst>
                                      </p:cBhvr>
                                      <p:to>
                                        <p:strVal val="visible"/>
                                      </p:to>
                                    </p:set>
                                    <p:animEffect transition="in" filter="wipe(down)">
                                      <p:cBhvr>
                                        <p:cTn id="51" dur="500"/>
                                        <p:tgtEl>
                                          <p:spTgt spid="4"/>
                                        </p:tgtEl>
                                      </p:cBhvr>
                                    </p:animEffect>
                                  </p:childTnLst>
                                </p:cTn>
                              </p:par>
                              <p:par>
                                <p:cTn id="52" presetID="22" presetClass="entr" presetSubtype="4" fill="hold" nodeType="with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wipe(down)">
                                      <p:cBhvr>
                                        <p:cTn id="54" dur="500"/>
                                        <p:tgtEl>
                                          <p:spTgt spid="2"/>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975"/>
                                        </p:tgtEl>
                                        <p:attrNameLst>
                                          <p:attrName>style.visibility</p:attrName>
                                        </p:attrNameLst>
                                      </p:cBhvr>
                                      <p:to>
                                        <p:strVal val="visible"/>
                                      </p:to>
                                    </p:set>
                                    <p:animEffect transition="in" filter="wipe(down)">
                                      <p:cBhvr>
                                        <p:cTn id="57" dur="500"/>
                                        <p:tgtEl>
                                          <p:spTgt spid="975"/>
                                        </p:tgtEl>
                                      </p:cBhvr>
                                    </p:animEffect>
                                  </p:childTnLst>
                                </p:cTn>
                              </p:par>
                              <p:par>
                                <p:cTn id="58" presetID="22" presetClass="entr" presetSubtype="4" fill="hold" nodeType="withEffect">
                                  <p:stCondLst>
                                    <p:cond delay="0"/>
                                  </p:stCondLst>
                                  <p:childTnLst>
                                    <p:set>
                                      <p:cBhvr>
                                        <p:cTn id="59" dur="1" fill="hold">
                                          <p:stCondLst>
                                            <p:cond delay="0"/>
                                          </p:stCondLst>
                                        </p:cTn>
                                        <p:tgtEl>
                                          <p:spTgt spid="6"/>
                                        </p:tgtEl>
                                        <p:attrNameLst>
                                          <p:attrName>style.visibility</p:attrName>
                                        </p:attrNameLst>
                                      </p:cBhvr>
                                      <p:to>
                                        <p:strVal val="visible"/>
                                      </p:to>
                                    </p:set>
                                    <p:animEffect transition="in" filter="wipe(down)">
                                      <p:cBhvr>
                                        <p:cTn id="6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16" grpId="0" animBg="1"/>
      <p:bldP spid="16518" grpId="0" animBg="1"/>
      <p:bldP spid="962" grpId="0"/>
      <p:bldP spid="967" grpId="0"/>
      <p:bldP spid="968" grpId="0"/>
      <p:bldP spid="97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bwMode="auto">
          <a:xfrm>
            <a:off x="1447770" y="1131798"/>
            <a:ext cx="7696230" cy="3657330"/>
          </a:xfrm>
          <a:custGeom>
            <a:avLst/>
            <a:gdLst/>
            <a:ahLst/>
            <a:cxnLst/>
            <a:rect l="l" t="t" r="r" b="b"/>
            <a:pathLst>
              <a:path w="7696230" h="3657330">
                <a:moveTo>
                  <a:pt x="0" y="0"/>
                </a:moveTo>
                <a:lnTo>
                  <a:pt x="7696230" y="0"/>
                </a:lnTo>
                <a:lnTo>
                  <a:pt x="7696230" y="3657330"/>
                </a:lnTo>
                <a:lnTo>
                  <a:pt x="952500" y="3638492"/>
                </a:lnTo>
                <a:close/>
              </a:path>
            </a:pathLst>
          </a:custGeom>
          <a:solidFill>
            <a:srgbClr val="48687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zh-CN" altLang="en-US"/>
          </a:p>
        </p:txBody>
      </p:sp>
      <p:sp>
        <p:nvSpPr>
          <p:cNvPr id="15" name="TextBox 14"/>
          <p:cNvSpPr txBox="1"/>
          <p:nvPr/>
        </p:nvSpPr>
        <p:spPr>
          <a:xfrm>
            <a:off x="1447770" y="327265"/>
            <a:ext cx="1554750" cy="809113"/>
          </a:xfrm>
          <a:prstGeom prst="rect">
            <a:avLst/>
          </a:prstGeom>
          <a:noFill/>
        </p:spPr>
        <p:txBody>
          <a:bodyPr wrap="none" lIns="69769" tIns="34884" rIns="69769" bIns="34884" rtlCol="0">
            <a:spAutoFit/>
          </a:bodyPr>
          <a:lstStyle/>
          <a:p>
            <a:pPr algn="ctr"/>
            <a:r>
              <a:rPr lang="zh-CN" altLang="en-US" sz="4800" b="1" dirty="0">
                <a:ln w="6350">
                  <a:noFill/>
                </a:ln>
                <a:solidFill>
                  <a:srgbClr val="12204D"/>
                </a:solidFill>
                <a:latin typeface="微软雅黑" panose="020B0503020204020204" pitchFamily="34" charset="-122"/>
                <a:ea typeface="微软雅黑" panose="020B0503020204020204" pitchFamily="34" charset="-122"/>
              </a:rPr>
              <a:t>前 言</a:t>
            </a:r>
          </a:p>
        </p:txBody>
      </p:sp>
      <p:sp>
        <p:nvSpPr>
          <p:cNvPr id="16" name="TextBox 15"/>
          <p:cNvSpPr txBox="1"/>
          <p:nvPr/>
        </p:nvSpPr>
        <p:spPr>
          <a:xfrm>
            <a:off x="3048040" y="698120"/>
            <a:ext cx="1283778" cy="347448"/>
          </a:xfrm>
          <a:prstGeom prst="rect">
            <a:avLst/>
          </a:prstGeom>
          <a:noFill/>
        </p:spPr>
        <p:txBody>
          <a:bodyPr wrap="none" lIns="69769" tIns="34884" rIns="69769" bIns="34884" rtlCol="0">
            <a:spAutoFit/>
          </a:bodyPr>
          <a:lstStyle/>
          <a:p>
            <a:pPr algn="ctr"/>
            <a:r>
              <a:rPr lang="en-US" altLang="zh-CN" dirty="0" smtClean="0">
                <a:ln w="12700">
                  <a:noFill/>
                </a:ln>
                <a:solidFill>
                  <a:srgbClr val="12204D"/>
                </a:solidFill>
                <a:latin typeface="微软雅黑" panose="020B0503020204020204" pitchFamily="34" charset="-122"/>
                <a:ea typeface="微软雅黑" panose="020B0503020204020204" pitchFamily="34" charset="-122"/>
              </a:rPr>
              <a:t>QIAN YAN</a:t>
            </a:r>
            <a:endParaRPr lang="zh-CN" altLang="en-US" dirty="0">
              <a:ln w="12700">
                <a:noFill/>
              </a:ln>
              <a:solidFill>
                <a:srgbClr val="12204D"/>
              </a:solidFill>
              <a:latin typeface="微软雅黑" panose="020B0503020204020204" pitchFamily="34" charset="-122"/>
              <a:ea typeface="微软雅黑" panose="020B0503020204020204" pitchFamily="34" charset="-122"/>
            </a:endParaRPr>
          </a:p>
        </p:txBody>
      </p:sp>
      <p:sp>
        <p:nvSpPr>
          <p:cNvPr id="17" name="矩形 16"/>
          <p:cNvSpPr/>
          <p:nvPr/>
        </p:nvSpPr>
        <p:spPr>
          <a:xfrm>
            <a:off x="2293547" y="1657375"/>
            <a:ext cx="6425573" cy="830997"/>
          </a:xfrm>
          <a:prstGeom prst="rect">
            <a:avLst/>
          </a:prstGeom>
        </p:spPr>
        <p:txBody>
          <a:bodyPr wrap="square">
            <a:spAutoFit/>
          </a:bodyPr>
          <a:lstStyle/>
          <a:p>
            <a:pPr eaLnBrk="0" hangingPunct="0">
              <a:lnSpc>
                <a:spcPct val="150000"/>
              </a:lnSpc>
            </a:pPr>
            <a:r>
              <a:rPr lang="zh-CN" altLang="en-US" sz="2400" b="1" dirty="0">
                <a:solidFill>
                  <a:schemeClr val="bg1"/>
                </a:solidFill>
                <a:latin typeface="微软雅黑" pitchFamily="34" charset="-122"/>
                <a:ea typeface="微软雅黑" pitchFamily="34" charset="-122"/>
              </a:rPr>
              <a:t>回顾</a:t>
            </a:r>
            <a:r>
              <a:rPr lang="en-US" altLang="zh-CN" sz="2400" b="1" dirty="0" smtClean="0">
                <a:solidFill>
                  <a:schemeClr val="bg1"/>
                </a:solidFill>
                <a:latin typeface="微软雅黑" pitchFamily="34" charset="-122"/>
                <a:ea typeface="微软雅黑" pitchFamily="34" charset="-122"/>
              </a:rPr>
              <a:t>2019</a:t>
            </a:r>
            <a:r>
              <a:rPr lang="zh-CN" altLang="en-US" sz="2400" b="1" dirty="0" smtClean="0">
                <a:solidFill>
                  <a:schemeClr val="bg1"/>
                </a:solidFill>
                <a:latin typeface="微软雅黑" pitchFamily="34" charset="-122"/>
                <a:ea typeface="微软雅黑" pitchFamily="34" charset="-122"/>
              </a:rPr>
              <a:t>  </a:t>
            </a:r>
            <a:r>
              <a:rPr lang="zh-CN" altLang="en-US" sz="3200" b="1" dirty="0">
                <a:solidFill>
                  <a:schemeClr val="bg1"/>
                </a:solidFill>
                <a:latin typeface="微软雅黑" pitchFamily="34" charset="-122"/>
                <a:ea typeface="微软雅黑" pitchFamily="34" charset="-122"/>
              </a:rPr>
              <a:t>展望</a:t>
            </a:r>
            <a:r>
              <a:rPr lang="en-US" altLang="zh-CN" sz="2400" b="1" dirty="0" smtClean="0">
                <a:solidFill>
                  <a:schemeClr val="bg1"/>
                </a:solidFill>
                <a:latin typeface="微软雅黑" pitchFamily="34" charset="-122"/>
                <a:ea typeface="微软雅黑" pitchFamily="34" charset="-122"/>
              </a:rPr>
              <a:t>20XX </a:t>
            </a:r>
            <a:r>
              <a:rPr lang="zh-CN" altLang="en-US" sz="2400" b="1" dirty="0">
                <a:solidFill>
                  <a:schemeClr val="bg1"/>
                </a:solidFill>
                <a:latin typeface="微软雅黑" pitchFamily="34" charset="-122"/>
                <a:ea typeface="微软雅黑" pitchFamily="34" charset="-122"/>
              </a:rPr>
              <a:t>携手并进   </a:t>
            </a:r>
            <a:r>
              <a:rPr lang="zh-CN" altLang="en-US" sz="3200" b="1" dirty="0">
                <a:solidFill>
                  <a:schemeClr val="bg1"/>
                </a:solidFill>
                <a:latin typeface="微软雅黑" pitchFamily="34" charset="-122"/>
                <a:ea typeface="微软雅黑" pitchFamily="34" charset="-122"/>
              </a:rPr>
              <a:t>共赢</a:t>
            </a:r>
            <a:r>
              <a:rPr lang="zh-CN" altLang="en-US" sz="2400" b="1" dirty="0">
                <a:solidFill>
                  <a:schemeClr val="bg1"/>
                </a:solidFill>
                <a:latin typeface="微软雅黑" pitchFamily="34" charset="-122"/>
                <a:ea typeface="微软雅黑" pitchFamily="34" charset="-122"/>
              </a:rPr>
              <a:t>猴年</a:t>
            </a:r>
          </a:p>
        </p:txBody>
      </p:sp>
      <p:sp>
        <p:nvSpPr>
          <p:cNvPr id="18" name="TextBox 17"/>
          <p:cNvSpPr txBox="1"/>
          <p:nvPr/>
        </p:nvSpPr>
        <p:spPr>
          <a:xfrm>
            <a:off x="2438456" y="2582135"/>
            <a:ext cx="6476830" cy="1692771"/>
          </a:xfrm>
          <a:prstGeom prst="rect">
            <a:avLst/>
          </a:prstGeom>
          <a:noFill/>
        </p:spPr>
        <p:txBody>
          <a:bodyPr wrap="square">
            <a:spAutoFit/>
          </a:bodyPr>
          <a:lstStyle/>
          <a:p>
            <a:pPr algn="just">
              <a:lnSpc>
                <a:spcPct val="200000"/>
              </a:lnSpc>
            </a:pPr>
            <a:r>
              <a:rPr lang="zh-CN" altLang="en-US" sz="1300" dirty="0">
                <a:solidFill>
                  <a:schemeClr val="bg1"/>
                </a:solidFill>
                <a:latin typeface="+mj-ea"/>
                <a:ea typeface="+mj-ea"/>
              </a:rPr>
              <a:t>       回顾这一年的工作，在取得成绩的同时，我们也找到了工作中的不足和问题，主要反映于</a:t>
            </a:r>
            <a:r>
              <a:rPr lang="en-US" altLang="zh-CN" sz="1300" dirty="0">
                <a:solidFill>
                  <a:schemeClr val="bg1"/>
                </a:solidFill>
                <a:latin typeface="+mj-ea"/>
                <a:ea typeface="+mj-ea"/>
              </a:rPr>
              <a:t>xx</a:t>
            </a:r>
            <a:r>
              <a:rPr lang="zh-CN" altLang="en-US" sz="1300" dirty="0">
                <a:solidFill>
                  <a:schemeClr val="bg1"/>
                </a:solidFill>
                <a:latin typeface="+mj-ea"/>
                <a:ea typeface="+mj-ea"/>
              </a:rPr>
              <a:t>及</a:t>
            </a:r>
            <a:r>
              <a:rPr lang="en-US" altLang="zh-CN" sz="1300" dirty="0">
                <a:solidFill>
                  <a:schemeClr val="bg1"/>
                </a:solidFill>
                <a:latin typeface="+mj-ea"/>
                <a:ea typeface="+mj-ea"/>
              </a:rPr>
              <a:t>xxx</a:t>
            </a:r>
            <a:r>
              <a:rPr lang="zh-CN" altLang="en-US" sz="1300" dirty="0">
                <a:solidFill>
                  <a:schemeClr val="bg1"/>
                </a:solidFill>
                <a:latin typeface="+mj-ea"/>
                <a:ea typeface="+mj-ea"/>
              </a:rPr>
              <a:t>的风格、定型还有待进一步探索，尤其是网上的公司产品库充分体现我们</a:t>
            </a:r>
            <a:r>
              <a:rPr lang="en-US" altLang="zh-CN" sz="1300" dirty="0" err="1">
                <a:solidFill>
                  <a:schemeClr val="bg1"/>
                </a:solidFill>
                <a:latin typeface="+mj-ea"/>
                <a:ea typeface="+mj-ea"/>
              </a:rPr>
              <a:t>xxxxx</a:t>
            </a:r>
            <a:r>
              <a:rPr lang="zh-CN" altLang="en-US" sz="1300" dirty="0">
                <a:solidFill>
                  <a:schemeClr val="bg1"/>
                </a:solidFill>
                <a:latin typeface="+mj-ea"/>
                <a:ea typeface="+mj-ea"/>
              </a:rPr>
              <a:t>和我们这个平台能为客户提供良好的商机和快捷方便的信息、导航的功能发挥。展望新的一年，我们将继续努力，力争各项工作更上一个新台阶。</a:t>
            </a:r>
          </a:p>
        </p:txBody>
      </p:sp>
      <p:sp>
        <p:nvSpPr>
          <p:cNvPr id="19" name="矩形 13"/>
          <p:cNvSpPr/>
          <p:nvPr/>
        </p:nvSpPr>
        <p:spPr bwMode="auto">
          <a:xfrm flipH="1" flipV="1">
            <a:off x="1" y="1147734"/>
            <a:ext cx="2067101" cy="3641606"/>
          </a:xfrm>
          <a:custGeom>
            <a:avLst/>
            <a:gdLst/>
            <a:ahLst/>
            <a:cxnLst/>
            <a:rect l="l" t="t" r="r" b="b"/>
            <a:pathLst>
              <a:path w="2067101" h="3641606">
                <a:moveTo>
                  <a:pt x="2067101" y="3641606"/>
                </a:moveTo>
                <a:lnTo>
                  <a:pt x="952500" y="3638492"/>
                </a:lnTo>
                <a:lnTo>
                  <a:pt x="0" y="0"/>
                </a:lnTo>
                <a:lnTo>
                  <a:pt x="2067101" y="0"/>
                </a:lnTo>
                <a:close/>
              </a:path>
            </a:pathLst>
          </a:custGeom>
          <a:solidFill>
            <a:srgbClr val="48687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zh-CN" altLang="en-US"/>
          </a:p>
        </p:txBody>
      </p:sp>
      <p:pic>
        <p:nvPicPr>
          <p:cNvPr id="11" name="Picture 2"/>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rot="21278430">
            <a:off x="5288141" y="483710"/>
            <a:ext cx="1449312" cy="89076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12" name="Picture 3"/>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a:off x="6939690" y="549316"/>
            <a:ext cx="1392040" cy="88584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custDataLst>
      <p:tags r:id="rId1"/>
    </p:custDataLst>
    <p:extLst>
      <p:ext uri="{BB962C8B-B14F-4D97-AF65-F5344CB8AC3E}">
        <p14:creationId xmlns:p14="http://schemas.microsoft.com/office/powerpoint/2010/main" val="3972919815"/>
      </p:ext>
    </p:extLst>
  </p:cSld>
  <p:clrMapOvr>
    <a:masterClrMapping/>
  </p:clrMapOvr>
  <mc:AlternateContent xmlns:mc="http://schemas.openxmlformats.org/markup-compatibility/2006" xmlns:p14="http://schemas.microsoft.com/office/powerpoint/2010/main">
    <mc:Choice Requires="p14">
      <p:transition spd="slow" p14:dur="1300" advTm="8921">
        <p14:pan/>
      </p:transition>
    </mc:Choice>
    <mc:Fallback xmlns="">
      <p:transition spd="slow" advTm="892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500"/>
                                        <p:tgtEl>
                                          <p:spTgt spid="19"/>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1+#ppt_w/2"/>
                                          </p:val>
                                        </p:tav>
                                        <p:tav tm="100000">
                                          <p:val>
                                            <p:strVal val="#ppt_x"/>
                                          </p:val>
                                        </p:tav>
                                      </p:tavLst>
                                    </p:anim>
                                    <p:anim calcmode="lin" valueType="num">
                                      <p:cBhvr additive="base">
                                        <p:cTn id="12" dur="500" fill="hold"/>
                                        <p:tgtEl>
                                          <p:spTgt spid="14"/>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16" presetClass="entr" presetSubtype="37" fill="hold" grpId="0" nodeType="afterEffect">
                                  <p:stCondLst>
                                    <p:cond delay="0"/>
                                  </p:stCondLst>
                                  <p:iterate type="lt">
                                    <p:tmPct val="0"/>
                                  </p:iterate>
                                  <p:childTnLst>
                                    <p:set>
                                      <p:cBhvr>
                                        <p:cTn id="15" dur="1" fill="hold">
                                          <p:stCondLst>
                                            <p:cond delay="0"/>
                                          </p:stCondLst>
                                        </p:cTn>
                                        <p:tgtEl>
                                          <p:spTgt spid="15"/>
                                        </p:tgtEl>
                                        <p:attrNameLst>
                                          <p:attrName>style.visibility</p:attrName>
                                        </p:attrNameLst>
                                      </p:cBhvr>
                                      <p:to>
                                        <p:strVal val="visible"/>
                                      </p:to>
                                    </p:set>
                                    <p:animEffect transition="in" filter="barn(outVertical)">
                                      <p:cBhvr>
                                        <p:cTn id="16" dur="250"/>
                                        <p:tgtEl>
                                          <p:spTgt spid="15"/>
                                        </p:tgtEl>
                                      </p:cBhvr>
                                    </p:animEffect>
                                  </p:childTnLst>
                                </p:cTn>
                              </p:par>
                              <p:par>
                                <p:cTn id="17" presetID="26" presetClass="emph" presetSubtype="0" fill="hold" grpId="1" nodeType="withEffect">
                                  <p:stCondLst>
                                    <p:cond delay="250"/>
                                  </p:stCondLst>
                                  <p:iterate type="lt">
                                    <p:tmPct val="0"/>
                                  </p:iterate>
                                  <p:childTnLst>
                                    <p:animEffect transition="out" filter="fade">
                                      <p:cBhvr>
                                        <p:cTn id="18" dur="250" tmFilter="0, 0; .2, .5; .8, .5; 1, 0"/>
                                        <p:tgtEl>
                                          <p:spTgt spid="15"/>
                                        </p:tgtEl>
                                      </p:cBhvr>
                                    </p:animEffect>
                                    <p:animScale>
                                      <p:cBhvr>
                                        <p:cTn id="19" dur="125" autoRev="1" fill="hold"/>
                                        <p:tgtEl>
                                          <p:spTgt spid="15"/>
                                        </p:tgtEl>
                                      </p:cBhvr>
                                      <p:by x="105000" y="105000"/>
                                    </p:animScale>
                                  </p:childTnLst>
                                </p:cTn>
                              </p:par>
                              <p:par>
                                <p:cTn id="20" presetID="16" presetClass="entr" presetSubtype="37" fill="hold" grpId="0" nodeType="withEffect">
                                  <p:stCondLst>
                                    <p:cond delay="500"/>
                                  </p:stCondLst>
                                  <p:iterate type="lt">
                                    <p:tmPct val="0"/>
                                  </p:iterate>
                                  <p:childTnLst>
                                    <p:set>
                                      <p:cBhvr>
                                        <p:cTn id="21" dur="1" fill="hold">
                                          <p:stCondLst>
                                            <p:cond delay="0"/>
                                          </p:stCondLst>
                                        </p:cTn>
                                        <p:tgtEl>
                                          <p:spTgt spid="16"/>
                                        </p:tgtEl>
                                        <p:attrNameLst>
                                          <p:attrName>style.visibility</p:attrName>
                                        </p:attrNameLst>
                                      </p:cBhvr>
                                      <p:to>
                                        <p:strVal val="visible"/>
                                      </p:to>
                                    </p:set>
                                    <p:animEffect transition="in" filter="barn(outVertical)">
                                      <p:cBhvr>
                                        <p:cTn id="22" dur="250"/>
                                        <p:tgtEl>
                                          <p:spTgt spid="16"/>
                                        </p:tgtEl>
                                      </p:cBhvr>
                                    </p:animEffect>
                                  </p:childTnLst>
                                </p:cTn>
                              </p:par>
                              <p:par>
                                <p:cTn id="23" presetID="52" presetClass="entr" presetSubtype="0" fill="hold" nodeType="withEffect">
                                  <p:stCondLst>
                                    <p:cond delay="500"/>
                                  </p:stCondLst>
                                  <p:childTnLst>
                                    <p:set>
                                      <p:cBhvr>
                                        <p:cTn id="24" dur="1" fill="hold">
                                          <p:stCondLst>
                                            <p:cond delay="0"/>
                                          </p:stCondLst>
                                        </p:cTn>
                                        <p:tgtEl>
                                          <p:spTgt spid="11"/>
                                        </p:tgtEl>
                                        <p:attrNameLst>
                                          <p:attrName>style.visibility</p:attrName>
                                        </p:attrNameLst>
                                      </p:cBhvr>
                                      <p:to>
                                        <p:strVal val="visible"/>
                                      </p:to>
                                    </p:set>
                                    <p:animScale>
                                      <p:cBhvr>
                                        <p:cTn id="25" dur="5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500" decel="50000" fill="hold">
                                          <p:stCondLst>
                                            <p:cond delay="0"/>
                                          </p:stCondLst>
                                        </p:cTn>
                                        <p:tgtEl>
                                          <p:spTgt spid="11"/>
                                        </p:tgtEl>
                                        <p:attrNameLst>
                                          <p:attrName>ppt_x</p:attrName>
                                          <p:attrName>ppt_y</p:attrName>
                                        </p:attrNameLst>
                                      </p:cBhvr>
                                    </p:animMotion>
                                    <p:animEffect transition="in" filter="fade">
                                      <p:cBhvr>
                                        <p:cTn id="27" dur="500"/>
                                        <p:tgtEl>
                                          <p:spTgt spid="11"/>
                                        </p:tgtEl>
                                      </p:cBhvr>
                                    </p:animEffect>
                                  </p:childTnLst>
                                </p:cTn>
                              </p:par>
                              <p:par>
                                <p:cTn id="28" presetID="26" presetClass="emph" presetSubtype="0" fill="hold" nodeType="withEffect">
                                  <p:stCondLst>
                                    <p:cond delay="1000"/>
                                  </p:stCondLst>
                                  <p:childTnLst>
                                    <p:animEffect transition="out" filter="fade">
                                      <p:cBhvr>
                                        <p:cTn id="29" dur="500" tmFilter="0, 0; .2, .5; .8, .5; 1, 0"/>
                                        <p:tgtEl>
                                          <p:spTgt spid="11"/>
                                        </p:tgtEl>
                                      </p:cBhvr>
                                    </p:animEffect>
                                    <p:animScale>
                                      <p:cBhvr>
                                        <p:cTn id="30" dur="250" autoRev="1" fill="hold"/>
                                        <p:tgtEl>
                                          <p:spTgt spid="11"/>
                                        </p:tgtEl>
                                      </p:cBhvr>
                                      <p:by x="105000" y="105000"/>
                                    </p:animScale>
                                  </p:childTnLst>
                                </p:cTn>
                              </p:par>
                              <p:par>
                                <p:cTn id="31" presetID="52" presetClass="entr" presetSubtype="0" fill="hold" nodeType="withEffect">
                                  <p:stCondLst>
                                    <p:cond delay="750"/>
                                  </p:stCondLst>
                                  <p:childTnLst>
                                    <p:set>
                                      <p:cBhvr>
                                        <p:cTn id="32" dur="1" fill="hold">
                                          <p:stCondLst>
                                            <p:cond delay="0"/>
                                          </p:stCondLst>
                                        </p:cTn>
                                        <p:tgtEl>
                                          <p:spTgt spid="12"/>
                                        </p:tgtEl>
                                        <p:attrNameLst>
                                          <p:attrName>style.visibility</p:attrName>
                                        </p:attrNameLst>
                                      </p:cBhvr>
                                      <p:to>
                                        <p:strVal val="visible"/>
                                      </p:to>
                                    </p:set>
                                    <p:animScale>
                                      <p:cBhvr>
                                        <p:cTn id="33" dur="5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500" decel="50000" fill="hold">
                                          <p:stCondLst>
                                            <p:cond delay="0"/>
                                          </p:stCondLst>
                                        </p:cTn>
                                        <p:tgtEl>
                                          <p:spTgt spid="12"/>
                                        </p:tgtEl>
                                        <p:attrNameLst>
                                          <p:attrName>ppt_x</p:attrName>
                                          <p:attrName>ppt_y</p:attrName>
                                        </p:attrNameLst>
                                      </p:cBhvr>
                                    </p:animMotion>
                                    <p:animEffect transition="in" filter="fade">
                                      <p:cBhvr>
                                        <p:cTn id="35" dur="500"/>
                                        <p:tgtEl>
                                          <p:spTgt spid="12"/>
                                        </p:tgtEl>
                                      </p:cBhvr>
                                    </p:animEffect>
                                  </p:childTnLst>
                                </p:cTn>
                              </p:par>
                              <p:par>
                                <p:cTn id="36" presetID="26" presetClass="emph" presetSubtype="0" fill="hold" nodeType="withEffect">
                                  <p:stCondLst>
                                    <p:cond delay="1250"/>
                                  </p:stCondLst>
                                  <p:childTnLst>
                                    <p:animEffect transition="out" filter="fade">
                                      <p:cBhvr>
                                        <p:cTn id="37" dur="500" tmFilter="0, 0; .2, .5; .8, .5; 1, 0"/>
                                        <p:tgtEl>
                                          <p:spTgt spid="12"/>
                                        </p:tgtEl>
                                      </p:cBhvr>
                                    </p:animEffect>
                                    <p:animScale>
                                      <p:cBhvr>
                                        <p:cTn id="38" dur="250" autoRev="1" fill="hold"/>
                                        <p:tgtEl>
                                          <p:spTgt spid="12"/>
                                        </p:tgtEl>
                                      </p:cBhvr>
                                      <p:by x="105000" y="105000"/>
                                    </p:animScale>
                                  </p:childTnLst>
                                </p:cTn>
                              </p:par>
                              <p:par>
                                <p:cTn id="39" presetID="41" presetClass="entr" presetSubtype="0" fill="hold" grpId="0" nodeType="withEffect">
                                  <p:stCondLst>
                                    <p:cond delay="1600"/>
                                  </p:stCondLst>
                                  <p:iterate type="lt">
                                    <p:tmPct val="10000"/>
                                  </p:iterate>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17"/>
                                        </p:tgtEl>
                                        <p:attrNameLst>
                                          <p:attrName>ppt_y</p:attrName>
                                        </p:attrNameLst>
                                      </p:cBhvr>
                                      <p:tavLst>
                                        <p:tav tm="0">
                                          <p:val>
                                            <p:strVal val="#ppt_y"/>
                                          </p:val>
                                        </p:tav>
                                        <p:tav tm="100000">
                                          <p:val>
                                            <p:strVal val="#ppt_y"/>
                                          </p:val>
                                        </p:tav>
                                      </p:tavLst>
                                    </p:anim>
                                    <p:anim calcmode="lin" valueType="num">
                                      <p:cBhvr>
                                        <p:cTn id="43"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17"/>
                                        </p:tgtEl>
                                      </p:cBhvr>
                                    </p:animEffect>
                                  </p:childTnLst>
                                </p:cTn>
                              </p:par>
                              <p:par>
                                <p:cTn id="46" presetID="16" presetClass="entr" presetSubtype="21" fill="hold" grpId="0" nodeType="withEffect">
                                  <p:stCondLst>
                                    <p:cond delay="3000"/>
                                  </p:stCondLst>
                                  <p:iterate type="lt">
                                    <p:tmPct val="10000"/>
                                  </p:iterate>
                                  <p:childTnLst>
                                    <p:set>
                                      <p:cBhvr>
                                        <p:cTn id="47" dur="1" fill="hold">
                                          <p:stCondLst>
                                            <p:cond delay="0"/>
                                          </p:stCondLst>
                                        </p:cTn>
                                        <p:tgtEl>
                                          <p:spTgt spid="18"/>
                                        </p:tgtEl>
                                        <p:attrNameLst>
                                          <p:attrName>style.visibility</p:attrName>
                                        </p:attrNameLst>
                                      </p:cBhvr>
                                      <p:to>
                                        <p:strVal val="visible"/>
                                      </p:to>
                                    </p:set>
                                    <p:animEffect transition="in" filter="barn(inVertical)">
                                      <p:cBhvr>
                                        <p:cTn id="48" dur="2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5" grpId="1"/>
      <p:bldP spid="16" grpId="0"/>
      <p:bldP spid="17" grpId="0"/>
      <p:bldP spid="18" grpId="0"/>
      <p:bldP spid="1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0" name="图表 59"/>
          <p:cNvGraphicFramePr/>
          <p:nvPr>
            <p:extLst>
              <p:ext uri="{D42A27DB-BD31-4B8C-83A1-F6EECF244321}">
                <p14:modId xmlns:p14="http://schemas.microsoft.com/office/powerpoint/2010/main" val="1837358062"/>
              </p:ext>
            </p:extLst>
          </p:nvPr>
        </p:nvGraphicFramePr>
        <p:xfrm>
          <a:off x="662880" y="971592"/>
          <a:ext cx="2461358" cy="2266958"/>
        </p:xfrm>
        <a:graphic>
          <a:graphicData uri="http://schemas.openxmlformats.org/drawingml/2006/chart">
            <c:chart xmlns:c="http://schemas.openxmlformats.org/drawingml/2006/chart" xmlns:r="http://schemas.openxmlformats.org/officeDocument/2006/relationships" r:id="rId4"/>
          </a:graphicData>
        </a:graphic>
      </p:graphicFrame>
      <p:sp>
        <p:nvSpPr>
          <p:cNvPr id="61" name="文本框 9"/>
          <p:cNvSpPr txBox="1"/>
          <p:nvPr/>
        </p:nvSpPr>
        <p:spPr>
          <a:xfrm>
            <a:off x="1340038" y="1718850"/>
            <a:ext cx="1175591" cy="769441"/>
          </a:xfrm>
          <a:prstGeom prst="rect">
            <a:avLst/>
          </a:prstGeom>
          <a:noFill/>
        </p:spPr>
        <p:txBody>
          <a:bodyPr wrap="square" rtlCol="0">
            <a:spAutoFit/>
          </a:bodyPr>
          <a:lstStyle/>
          <a:p>
            <a:pPr algn="ctr"/>
            <a:r>
              <a:rPr lang="en-US" altLang="zh-CN" sz="4400" b="1" dirty="0">
                <a:solidFill>
                  <a:srgbClr val="486877"/>
                </a:solidFill>
                <a:latin typeface="方正姚体" panose="02010601030101010101" pitchFamily="2" charset="-122"/>
                <a:ea typeface="方正姚体" panose="02010601030101010101" pitchFamily="2" charset="-122"/>
              </a:rPr>
              <a:t>80</a:t>
            </a:r>
            <a:r>
              <a:rPr lang="en-US" altLang="zh-CN" sz="4000" b="1" dirty="0">
                <a:solidFill>
                  <a:srgbClr val="486877"/>
                </a:solidFill>
                <a:latin typeface="方正姚体" panose="02010601030101010101" pitchFamily="2" charset="-122"/>
                <a:ea typeface="方正姚体" panose="02010601030101010101" pitchFamily="2" charset="-122"/>
              </a:rPr>
              <a:t>%</a:t>
            </a:r>
            <a:endParaRPr lang="zh-CN" altLang="en-US" sz="4000" b="1" dirty="0">
              <a:solidFill>
                <a:srgbClr val="486877"/>
              </a:solidFill>
              <a:latin typeface="方正姚体" panose="02010601030101010101" pitchFamily="2" charset="-122"/>
              <a:ea typeface="方正姚体" panose="02010601030101010101" pitchFamily="2" charset="-122"/>
            </a:endParaRPr>
          </a:p>
        </p:txBody>
      </p:sp>
      <p:graphicFrame>
        <p:nvGraphicFramePr>
          <p:cNvPr id="93" name="图表 92"/>
          <p:cNvGraphicFramePr/>
          <p:nvPr>
            <p:extLst>
              <p:ext uri="{D42A27DB-BD31-4B8C-83A1-F6EECF244321}">
                <p14:modId xmlns:p14="http://schemas.microsoft.com/office/powerpoint/2010/main" val="1963499893"/>
              </p:ext>
            </p:extLst>
          </p:nvPr>
        </p:nvGraphicFramePr>
        <p:xfrm>
          <a:off x="3314295" y="971592"/>
          <a:ext cx="2461358" cy="2266958"/>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94" name="图表 93"/>
          <p:cNvGraphicFramePr/>
          <p:nvPr>
            <p:extLst>
              <p:ext uri="{D42A27DB-BD31-4B8C-83A1-F6EECF244321}">
                <p14:modId xmlns:p14="http://schemas.microsoft.com/office/powerpoint/2010/main" val="2904625918"/>
              </p:ext>
            </p:extLst>
          </p:nvPr>
        </p:nvGraphicFramePr>
        <p:xfrm>
          <a:off x="5943564" y="971592"/>
          <a:ext cx="2461358" cy="2266958"/>
        </p:xfrm>
        <a:graphic>
          <a:graphicData uri="http://schemas.openxmlformats.org/drawingml/2006/chart">
            <c:chart xmlns:c="http://schemas.openxmlformats.org/drawingml/2006/chart" xmlns:r="http://schemas.openxmlformats.org/officeDocument/2006/relationships" r:id="rId6"/>
          </a:graphicData>
        </a:graphic>
      </p:graphicFrame>
      <p:sp>
        <p:nvSpPr>
          <p:cNvPr id="95" name="文本框 14"/>
          <p:cNvSpPr txBox="1"/>
          <p:nvPr/>
        </p:nvSpPr>
        <p:spPr>
          <a:xfrm>
            <a:off x="3978860" y="1718850"/>
            <a:ext cx="1175591" cy="769441"/>
          </a:xfrm>
          <a:prstGeom prst="rect">
            <a:avLst/>
          </a:prstGeom>
          <a:noFill/>
        </p:spPr>
        <p:txBody>
          <a:bodyPr wrap="square" rtlCol="0">
            <a:spAutoFit/>
          </a:bodyPr>
          <a:lstStyle/>
          <a:p>
            <a:pPr algn="ctr"/>
            <a:r>
              <a:rPr lang="en-US" altLang="zh-CN" sz="4400" b="1" dirty="0">
                <a:solidFill>
                  <a:srgbClr val="486877"/>
                </a:solidFill>
                <a:latin typeface="方正姚体" panose="02010601030101010101" pitchFamily="2" charset="-122"/>
                <a:ea typeface="方正姚体" panose="02010601030101010101" pitchFamily="2" charset="-122"/>
              </a:rPr>
              <a:t>65</a:t>
            </a:r>
            <a:r>
              <a:rPr lang="en-US" altLang="zh-CN" sz="4000" b="1" dirty="0">
                <a:solidFill>
                  <a:srgbClr val="486877"/>
                </a:solidFill>
                <a:latin typeface="方正姚体" panose="02010601030101010101" pitchFamily="2" charset="-122"/>
                <a:ea typeface="方正姚体" panose="02010601030101010101" pitchFamily="2" charset="-122"/>
              </a:rPr>
              <a:t>%</a:t>
            </a:r>
            <a:endParaRPr lang="zh-CN" altLang="en-US" sz="4000" b="1" dirty="0">
              <a:solidFill>
                <a:srgbClr val="486877"/>
              </a:solidFill>
              <a:latin typeface="方正姚体" panose="02010601030101010101" pitchFamily="2" charset="-122"/>
              <a:ea typeface="方正姚体" panose="02010601030101010101" pitchFamily="2" charset="-122"/>
            </a:endParaRPr>
          </a:p>
        </p:txBody>
      </p:sp>
      <p:sp>
        <p:nvSpPr>
          <p:cNvPr id="96" name="文本框 15"/>
          <p:cNvSpPr txBox="1"/>
          <p:nvPr/>
        </p:nvSpPr>
        <p:spPr>
          <a:xfrm>
            <a:off x="6662703" y="1718849"/>
            <a:ext cx="1175591" cy="769441"/>
          </a:xfrm>
          <a:prstGeom prst="rect">
            <a:avLst/>
          </a:prstGeom>
          <a:noFill/>
        </p:spPr>
        <p:txBody>
          <a:bodyPr wrap="square" rtlCol="0">
            <a:spAutoFit/>
          </a:bodyPr>
          <a:lstStyle/>
          <a:p>
            <a:pPr algn="ctr"/>
            <a:r>
              <a:rPr lang="en-US" altLang="zh-CN" sz="4400" b="1" dirty="0">
                <a:solidFill>
                  <a:srgbClr val="486877"/>
                </a:solidFill>
                <a:latin typeface="方正姚体" panose="02010601030101010101" pitchFamily="2" charset="-122"/>
                <a:ea typeface="方正姚体" panose="02010601030101010101" pitchFamily="2" charset="-122"/>
              </a:rPr>
              <a:t>45</a:t>
            </a:r>
            <a:r>
              <a:rPr lang="en-US" altLang="zh-CN" sz="4000" b="1" dirty="0">
                <a:solidFill>
                  <a:srgbClr val="486877"/>
                </a:solidFill>
                <a:latin typeface="方正姚体" panose="02010601030101010101" pitchFamily="2" charset="-122"/>
                <a:ea typeface="方正姚体" panose="02010601030101010101" pitchFamily="2" charset="-122"/>
              </a:rPr>
              <a:t>%</a:t>
            </a:r>
            <a:endParaRPr lang="zh-CN" altLang="en-US" sz="4000" b="1" dirty="0">
              <a:solidFill>
                <a:srgbClr val="486877"/>
              </a:solidFill>
              <a:latin typeface="方正姚体" panose="02010601030101010101" pitchFamily="2" charset="-122"/>
              <a:ea typeface="方正姚体" panose="02010601030101010101" pitchFamily="2" charset="-122"/>
            </a:endParaRPr>
          </a:p>
        </p:txBody>
      </p:sp>
      <p:sp>
        <p:nvSpPr>
          <p:cNvPr id="97" name="Text Placeholder 1"/>
          <p:cNvSpPr txBox="1">
            <a:spLocks/>
          </p:cNvSpPr>
          <p:nvPr/>
        </p:nvSpPr>
        <p:spPr>
          <a:xfrm>
            <a:off x="838298" y="3909108"/>
            <a:ext cx="2438336" cy="953814"/>
          </a:xfrm>
          <a:prstGeom prst="rect">
            <a:avLst/>
          </a:prstGeom>
        </p:spPr>
        <p:txBody>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Clr>
                <a:srgbClr val="14A6A3"/>
              </a:buClr>
              <a:buNone/>
            </a:pPr>
            <a:r>
              <a:rPr lang="zh-CN" altLang="en-US" sz="1400" dirty="0">
                <a:solidFill>
                  <a:srgbClr val="333333"/>
                </a:solidFill>
                <a:latin typeface="Arial" pitchFamily="34" charset="0"/>
                <a:ea typeface="微软雅黑" pitchFamily="34" charset="-122"/>
                <a:cs typeface="Arial" pitchFamily="34" charset="0"/>
              </a:rPr>
              <a:t>单击此处添加段落文字内容</a:t>
            </a:r>
          </a:p>
          <a:p>
            <a:pPr marL="0" indent="0">
              <a:lnSpc>
                <a:spcPct val="120000"/>
              </a:lnSpc>
              <a:buClr>
                <a:srgbClr val="14A6A3"/>
              </a:buClr>
              <a:buNone/>
            </a:pPr>
            <a:r>
              <a:rPr lang="zh-CN" altLang="en-US" sz="1400" dirty="0">
                <a:solidFill>
                  <a:srgbClr val="333333"/>
                </a:solidFill>
                <a:latin typeface="Arial" pitchFamily="34" charset="0"/>
                <a:ea typeface="微软雅黑" pitchFamily="34" charset="-122"/>
                <a:cs typeface="Arial" pitchFamily="34" charset="0"/>
              </a:rPr>
              <a:t>单击此处添加段落文字内容</a:t>
            </a:r>
          </a:p>
          <a:p>
            <a:pPr marL="0" indent="0">
              <a:lnSpc>
                <a:spcPct val="120000"/>
              </a:lnSpc>
              <a:buClr>
                <a:srgbClr val="14A6A3"/>
              </a:buClr>
              <a:buNone/>
            </a:pPr>
            <a:r>
              <a:rPr lang="zh-CN" altLang="en-US" sz="1400" dirty="0">
                <a:solidFill>
                  <a:srgbClr val="333333"/>
                </a:solidFill>
                <a:latin typeface="Arial" pitchFamily="34" charset="0"/>
                <a:ea typeface="微软雅黑" pitchFamily="34" charset="-122"/>
                <a:cs typeface="Arial" pitchFamily="34" charset="0"/>
              </a:rPr>
              <a:t>单击此处添加段落文字内容</a:t>
            </a:r>
          </a:p>
        </p:txBody>
      </p:sp>
      <p:sp>
        <p:nvSpPr>
          <p:cNvPr id="98" name="Rectangle 10"/>
          <p:cNvSpPr/>
          <p:nvPr/>
        </p:nvSpPr>
        <p:spPr>
          <a:xfrm>
            <a:off x="838298" y="3338962"/>
            <a:ext cx="2438336" cy="400110"/>
          </a:xfrm>
          <a:prstGeom prst="rect">
            <a:avLst/>
          </a:prstGeom>
        </p:spPr>
        <p:txBody>
          <a:bodyPr wrap="square">
            <a:spAutoFit/>
          </a:bodyPr>
          <a:lstStyle/>
          <a:p>
            <a:r>
              <a:rPr lang="zh-CN" altLang="en-US" sz="2000" b="1" dirty="0">
                <a:solidFill>
                  <a:srgbClr val="486877"/>
                </a:solidFill>
                <a:latin typeface="微软雅黑" pitchFamily="34" charset="-122"/>
                <a:ea typeface="微软雅黑" pitchFamily="34" charset="-122"/>
                <a:cs typeface="Arial" pitchFamily="34" charset="0"/>
              </a:rPr>
              <a:t>单击添加文字内容</a:t>
            </a:r>
            <a:endParaRPr lang="en-JM" sz="2000" b="1" dirty="0">
              <a:solidFill>
                <a:srgbClr val="486877"/>
              </a:solidFill>
              <a:latin typeface="微软雅黑" pitchFamily="34" charset="-122"/>
              <a:ea typeface="微软雅黑" pitchFamily="34" charset="-122"/>
              <a:cs typeface="Arial" pitchFamily="34" charset="0"/>
            </a:endParaRPr>
          </a:p>
        </p:txBody>
      </p:sp>
      <p:cxnSp>
        <p:nvCxnSpPr>
          <p:cNvPr id="99" name="直接连接符 98"/>
          <p:cNvCxnSpPr/>
          <p:nvPr/>
        </p:nvCxnSpPr>
        <p:spPr bwMode="auto">
          <a:xfrm>
            <a:off x="914468" y="3839444"/>
            <a:ext cx="2133572" cy="0"/>
          </a:xfrm>
          <a:prstGeom prst="line">
            <a:avLst/>
          </a:prstGeom>
          <a:solidFill>
            <a:schemeClr val="accent1"/>
          </a:solidFill>
          <a:ln w="9525" cap="flat" cmpd="sng" algn="ctr">
            <a:solidFill>
              <a:srgbClr val="486877"/>
            </a:solidFill>
            <a:prstDash val="solid"/>
            <a:round/>
            <a:headEnd type="none" w="med" len="med"/>
            <a:tailEnd type="none" w="med" len="med"/>
          </a:ln>
          <a:effectLst/>
        </p:spPr>
      </p:cxnSp>
      <p:sp>
        <p:nvSpPr>
          <p:cNvPr id="100" name="Text Placeholder 1"/>
          <p:cNvSpPr txBox="1">
            <a:spLocks/>
          </p:cNvSpPr>
          <p:nvPr/>
        </p:nvSpPr>
        <p:spPr>
          <a:xfrm>
            <a:off x="3581426" y="3909108"/>
            <a:ext cx="2438336" cy="953814"/>
          </a:xfrm>
          <a:prstGeom prst="rect">
            <a:avLst/>
          </a:prstGeom>
        </p:spPr>
        <p:txBody>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Clr>
                <a:srgbClr val="14A6A3"/>
              </a:buClr>
              <a:buNone/>
            </a:pPr>
            <a:r>
              <a:rPr lang="zh-CN" altLang="en-US" sz="1400" dirty="0">
                <a:solidFill>
                  <a:srgbClr val="333333"/>
                </a:solidFill>
                <a:latin typeface="Arial" pitchFamily="34" charset="0"/>
                <a:ea typeface="微软雅黑" pitchFamily="34" charset="-122"/>
                <a:cs typeface="Arial" pitchFamily="34" charset="0"/>
              </a:rPr>
              <a:t>单击此处添加段落文字内容</a:t>
            </a:r>
          </a:p>
          <a:p>
            <a:pPr marL="0" indent="0">
              <a:lnSpc>
                <a:spcPct val="120000"/>
              </a:lnSpc>
              <a:buClr>
                <a:srgbClr val="14A6A3"/>
              </a:buClr>
              <a:buNone/>
            </a:pPr>
            <a:r>
              <a:rPr lang="zh-CN" altLang="en-US" sz="1400" dirty="0">
                <a:solidFill>
                  <a:srgbClr val="333333"/>
                </a:solidFill>
                <a:latin typeface="Arial" pitchFamily="34" charset="0"/>
                <a:ea typeface="微软雅黑" pitchFamily="34" charset="-122"/>
                <a:cs typeface="Arial" pitchFamily="34" charset="0"/>
              </a:rPr>
              <a:t>单击此处添加段落文字内容</a:t>
            </a:r>
          </a:p>
          <a:p>
            <a:pPr marL="0" indent="0">
              <a:lnSpc>
                <a:spcPct val="120000"/>
              </a:lnSpc>
              <a:buClr>
                <a:srgbClr val="14A6A3"/>
              </a:buClr>
              <a:buNone/>
            </a:pPr>
            <a:r>
              <a:rPr lang="zh-CN" altLang="en-US" sz="1400" dirty="0">
                <a:solidFill>
                  <a:srgbClr val="333333"/>
                </a:solidFill>
                <a:latin typeface="Arial" pitchFamily="34" charset="0"/>
                <a:ea typeface="微软雅黑" pitchFamily="34" charset="-122"/>
                <a:cs typeface="Arial" pitchFamily="34" charset="0"/>
              </a:rPr>
              <a:t>单击此处添加段落文字内容</a:t>
            </a:r>
          </a:p>
        </p:txBody>
      </p:sp>
      <p:sp>
        <p:nvSpPr>
          <p:cNvPr id="101" name="Rectangle 10"/>
          <p:cNvSpPr/>
          <p:nvPr/>
        </p:nvSpPr>
        <p:spPr>
          <a:xfrm>
            <a:off x="3581426" y="3338962"/>
            <a:ext cx="2438336" cy="400110"/>
          </a:xfrm>
          <a:prstGeom prst="rect">
            <a:avLst/>
          </a:prstGeom>
        </p:spPr>
        <p:txBody>
          <a:bodyPr wrap="square">
            <a:spAutoFit/>
          </a:bodyPr>
          <a:lstStyle/>
          <a:p>
            <a:r>
              <a:rPr lang="zh-CN" altLang="en-US" sz="2000" b="1" dirty="0">
                <a:solidFill>
                  <a:srgbClr val="486877"/>
                </a:solidFill>
                <a:latin typeface="微软雅黑" pitchFamily="34" charset="-122"/>
                <a:ea typeface="微软雅黑" pitchFamily="34" charset="-122"/>
                <a:cs typeface="Arial" pitchFamily="34" charset="0"/>
              </a:rPr>
              <a:t>单击添加文字内容</a:t>
            </a:r>
            <a:endParaRPr lang="en-JM" sz="2000" b="1" dirty="0">
              <a:solidFill>
                <a:srgbClr val="486877"/>
              </a:solidFill>
              <a:latin typeface="微软雅黑" pitchFamily="34" charset="-122"/>
              <a:ea typeface="微软雅黑" pitchFamily="34" charset="-122"/>
              <a:cs typeface="Arial" pitchFamily="34" charset="0"/>
            </a:endParaRPr>
          </a:p>
        </p:txBody>
      </p:sp>
      <p:cxnSp>
        <p:nvCxnSpPr>
          <p:cNvPr id="102" name="直接连接符 101"/>
          <p:cNvCxnSpPr/>
          <p:nvPr/>
        </p:nvCxnSpPr>
        <p:spPr bwMode="auto">
          <a:xfrm>
            <a:off x="3657596" y="3839444"/>
            <a:ext cx="2133572" cy="0"/>
          </a:xfrm>
          <a:prstGeom prst="line">
            <a:avLst/>
          </a:prstGeom>
          <a:solidFill>
            <a:schemeClr val="accent1"/>
          </a:solidFill>
          <a:ln w="9525" cap="flat" cmpd="sng" algn="ctr">
            <a:solidFill>
              <a:srgbClr val="486877"/>
            </a:solidFill>
            <a:prstDash val="solid"/>
            <a:round/>
            <a:headEnd type="none" w="med" len="med"/>
            <a:tailEnd type="none" w="med" len="med"/>
          </a:ln>
          <a:effectLst/>
        </p:spPr>
      </p:cxnSp>
      <p:sp>
        <p:nvSpPr>
          <p:cNvPr id="103" name="Text Placeholder 1"/>
          <p:cNvSpPr txBox="1">
            <a:spLocks/>
          </p:cNvSpPr>
          <p:nvPr/>
        </p:nvSpPr>
        <p:spPr>
          <a:xfrm>
            <a:off x="6248356" y="3916316"/>
            <a:ext cx="2438336" cy="953814"/>
          </a:xfrm>
          <a:prstGeom prst="rect">
            <a:avLst/>
          </a:prstGeom>
        </p:spPr>
        <p:txBody>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Clr>
                <a:srgbClr val="14A6A3"/>
              </a:buClr>
              <a:buNone/>
            </a:pPr>
            <a:r>
              <a:rPr lang="zh-CN" altLang="en-US" sz="1400" dirty="0">
                <a:solidFill>
                  <a:srgbClr val="333333"/>
                </a:solidFill>
                <a:latin typeface="Arial" pitchFamily="34" charset="0"/>
                <a:ea typeface="微软雅黑" pitchFamily="34" charset="-122"/>
                <a:cs typeface="Arial" pitchFamily="34" charset="0"/>
              </a:rPr>
              <a:t>单击此处添加段落文字内容</a:t>
            </a:r>
          </a:p>
          <a:p>
            <a:pPr marL="0" indent="0">
              <a:lnSpc>
                <a:spcPct val="120000"/>
              </a:lnSpc>
              <a:buClr>
                <a:srgbClr val="14A6A3"/>
              </a:buClr>
              <a:buNone/>
            </a:pPr>
            <a:r>
              <a:rPr lang="zh-CN" altLang="en-US" sz="1400" dirty="0">
                <a:solidFill>
                  <a:srgbClr val="333333"/>
                </a:solidFill>
                <a:latin typeface="Arial" pitchFamily="34" charset="0"/>
                <a:ea typeface="微软雅黑" pitchFamily="34" charset="-122"/>
                <a:cs typeface="Arial" pitchFamily="34" charset="0"/>
              </a:rPr>
              <a:t>单击此处添加段落文字内容</a:t>
            </a:r>
          </a:p>
          <a:p>
            <a:pPr marL="0" indent="0">
              <a:lnSpc>
                <a:spcPct val="120000"/>
              </a:lnSpc>
              <a:buClr>
                <a:srgbClr val="14A6A3"/>
              </a:buClr>
              <a:buNone/>
            </a:pPr>
            <a:r>
              <a:rPr lang="zh-CN" altLang="en-US" sz="1400" dirty="0">
                <a:solidFill>
                  <a:srgbClr val="333333"/>
                </a:solidFill>
                <a:latin typeface="Arial" pitchFamily="34" charset="0"/>
                <a:ea typeface="微软雅黑" pitchFamily="34" charset="-122"/>
                <a:cs typeface="Arial" pitchFamily="34" charset="0"/>
              </a:rPr>
              <a:t>单击此处添加段落文字内容</a:t>
            </a:r>
          </a:p>
        </p:txBody>
      </p:sp>
      <p:sp>
        <p:nvSpPr>
          <p:cNvPr id="104" name="Rectangle 10"/>
          <p:cNvSpPr/>
          <p:nvPr/>
        </p:nvSpPr>
        <p:spPr>
          <a:xfrm>
            <a:off x="6248356" y="3346170"/>
            <a:ext cx="2438336" cy="400110"/>
          </a:xfrm>
          <a:prstGeom prst="rect">
            <a:avLst/>
          </a:prstGeom>
        </p:spPr>
        <p:txBody>
          <a:bodyPr wrap="square">
            <a:spAutoFit/>
          </a:bodyPr>
          <a:lstStyle/>
          <a:p>
            <a:r>
              <a:rPr lang="zh-CN" altLang="en-US" sz="2000" b="1" dirty="0">
                <a:solidFill>
                  <a:srgbClr val="486877"/>
                </a:solidFill>
                <a:latin typeface="微软雅黑" pitchFamily="34" charset="-122"/>
                <a:ea typeface="微软雅黑" pitchFamily="34" charset="-122"/>
                <a:cs typeface="Arial" pitchFamily="34" charset="0"/>
              </a:rPr>
              <a:t>单击添加文字内容</a:t>
            </a:r>
            <a:endParaRPr lang="en-JM" sz="2000" b="1" dirty="0">
              <a:solidFill>
                <a:srgbClr val="486877"/>
              </a:solidFill>
              <a:latin typeface="微软雅黑" pitchFamily="34" charset="-122"/>
              <a:ea typeface="微软雅黑" pitchFamily="34" charset="-122"/>
              <a:cs typeface="Arial" pitchFamily="34" charset="0"/>
            </a:endParaRPr>
          </a:p>
        </p:txBody>
      </p:sp>
      <p:cxnSp>
        <p:nvCxnSpPr>
          <p:cNvPr id="105" name="直接连接符 104"/>
          <p:cNvCxnSpPr/>
          <p:nvPr/>
        </p:nvCxnSpPr>
        <p:spPr bwMode="auto">
          <a:xfrm>
            <a:off x="6324526" y="3846652"/>
            <a:ext cx="2133572" cy="0"/>
          </a:xfrm>
          <a:prstGeom prst="line">
            <a:avLst/>
          </a:prstGeom>
          <a:solidFill>
            <a:schemeClr val="accent1"/>
          </a:solidFill>
          <a:ln w="9525" cap="flat" cmpd="sng" algn="ctr">
            <a:solidFill>
              <a:srgbClr val="486877"/>
            </a:solidFill>
            <a:prstDash val="solid"/>
            <a:round/>
            <a:headEnd type="none" w="med" len="med"/>
            <a:tailEnd type="none" w="med" len="med"/>
          </a:ln>
          <a:effectLst/>
        </p:spPr>
      </p:cxn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Click="0" advTm="10062">
        <p14:conveyor dir="l"/>
      </p:transition>
    </mc:Choice>
    <mc:Fallback xmlns="">
      <p:transition spd="slow" advClick="0" advTm="1006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wheel(1)">
                                      <p:cBhvr>
                                        <p:cTn id="7" dur="750"/>
                                        <p:tgtEl>
                                          <p:spTgt spid="60"/>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fade">
                                      <p:cBhvr>
                                        <p:cTn id="11" dur="500"/>
                                        <p:tgtEl>
                                          <p:spTgt spid="61"/>
                                        </p:tgtEl>
                                      </p:cBhvr>
                                    </p:animEffect>
                                  </p:childTnLst>
                                </p:cTn>
                              </p:par>
                              <p:par>
                                <p:cTn id="12" presetID="21" presetClass="entr" presetSubtype="1" fill="hold" grpId="0" nodeType="withEffect">
                                  <p:stCondLst>
                                    <p:cond delay="0"/>
                                  </p:stCondLst>
                                  <p:childTnLst>
                                    <p:set>
                                      <p:cBhvr>
                                        <p:cTn id="13" dur="1" fill="hold">
                                          <p:stCondLst>
                                            <p:cond delay="0"/>
                                          </p:stCondLst>
                                        </p:cTn>
                                        <p:tgtEl>
                                          <p:spTgt spid="93"/>
                                        </p:tgtEl>
                                        <p:attrNameLst>
                                          <p:attrName>style.visibility</p:attrName>
                                        </p:attrNameLst>
                                      </p:cBhvr>
                                      <p:to>
                                        <p:strVal val="visible"/>
                                      </p:to>
                                    </p:set>
                                    <p:animEffect transition="in" filter="wheel(1)">
                                      <p:cBhvr>
                                        <p:cTn id="14" dur="750"/>
                                        <p:tgtEl>
                                          <p:spTgt spid="93"/>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95"/>
                                        </p:tgtEl>
                                        <p:attrNameLst>
                                          <p:attrName>style.visibility</p:attrName>
                                        </p:attrNameLst>
                                      </p:cBhvr>
                                      <p:to>
                                        <p:strVal val="visible"/>
                                      </p:to>
                                    </p:set>
                                    <p:animEffect transition="in" filter="fade">
                                      <p:cBhvr>
                                        <p:cTn id="18" dur="500"/>
                                        <p:tgtEl>
                                          <p:spTgt spid="95"/>
                                        </p:tgtEl>
                                      </p:cBhvr>
                                    </p:animEffect>
                                  </p:childTnLst>
                                </p:cTn>
                              </p:par>
                              <p:par>
                                <p:cTn id="19" presetID="21" presetClass="entr" presetSubtype="1" fill="hold" grpId="0" nodeType="withEffect">
                                  <p:stCondLst>
                                    <p:cond delay="0"/>
                                  </p:stCondLst>
                                  <p:childTnLst>
                                    <p:set>
                                      <p:cBhvr>
                                        <p:cTn id="20" dur="1" fill="hold">
                                          <p:stCondLst>
                                            <p:cond delay="0"/>
                                          </p:stCondLst>
                                        </p:cTn>
                                        <p:tgtEl>
                                          <p:spTgt spid="94"/>
                                        </p:tgtEl>
                                        <p:attrNameLst>
                                          <p:attrName>style.visibility</p:attrName>
                                        </p:attrNameLst>
                                      </p:cBhvr>
                                      <p:to>
                                        <p:strVal val="visible"/>
                                      </p:to>
                                    </p:set>
                                    <p:animEffect transition="in" filter="wheel(1)">
                                      <p:cBhvr>
                                        <p:cTn id="21" dur="750"/>
                                        <p:tgtEl>
                                          <p:spTgt spid="94"/>
                                        </p:tgtEl>
                                      </p:cBhvr>
                                    </p:animEffect>
                                  </p:childTnLst>
                                </p:cTn>
                              </p:par>
                            </p:childTnLst>
                          </p:cTn>
                        </p:par>
                        <p:par>
                          <p:cTn id="22" fill="hold">
                            <p:stCondLst>
                              <p:cond delay="2250"/>
                            </p:stCondLst>
                            <p:childTnLst>
                              <p:par>
                                <p:cTn id="23" presetID="10" presetClass="entr" presetSubtype="0" fill="hold" grpId="0" nodeType="afterEffect">
                                  <p:stCondLst>
                                    <p:cond delay="0"/>
                                  </p:stCondLst>
                                  <p:childTnLst>
                                    <p:set>
                                      <p:cBhvr>
                                        <p:cTn id="24" dur="1" fill="hold">
                                          <p:stCondLst>
                                            <p:cond delay="0"/>
                                          </p:stCondLst>
                                        </p:cTn>
                                        <p:tgtEl>
                                          <p:spTgt spid="96"/>
                                        </p:tgtEl>
                                        <p:attrNameLst>
                                          <p:attrName>style.visibility</p:attrName>
                                        </p:attrNameLst>
                                      </p:cBhvr>
                                      <p:to>
                                        <p:strVal val="visible"/>
                                      </p:to>
                                    </p:set>
                                    <p:animEffect transition="in" filter="fade">
                                      <p:cBhvr>
                                        <p:cTn id="25" dur="500"/>
                                        <p:tgtEl>
                                          <p:spTgt spid="96"/>
                                        </p:tgtEl>
                                      </p:cBhvr>
                                    </p:animEffect>
                                  </p:childTnLst>
                                </p:cTn>
                              </p:par>
                            </p:childTnLst>
                          </p:cTn>
                        </p:par>
                        <p:par>
                          <p:cTn id="26" fill="hold">
                            <p:stCondLst>
                              <p:cond delay="2750"/>
                            </p:stCondLst>
                            <p:childTnLst>
                              <p:par>
                                <p:cTn id="27" presetID="49" presetClass="entr" presetSubtype="0" decel="100000" fill="hold" nodeType="afterEffect">
                                  <p:stCondLst>
                                    <p:cond delay="0"/>
                                  </p:stCondLst>
                                  <p:childTnLst>
                                    <p:set>
                                      <p:cBhvr>
                                        <p:cTn id="28" dur="1" fill="hold">
                                          <p:stCondLst>
                                            <p:cond delay="0"/>
                                          </p:stCondLst>
                                        </p:cTn>
                                        <p:tgtEl>
                                          <p:spTgt spid="99"/>
                                        </p:tgtEl>
                                        <p:attrNameLst>
                                          <p:attrName>style.visibility</p:attrName>
                                        </p:attrNameLst>
                                      </p:cBhvr>
                                      <p:to>
                                        <p:strVal val="visible"/>
                                      </p:to>
                                    </p:set>
                                    <p:anim calcmode="lin" valueType="num">
                                      <p:cBhvr>
                                        <p:cTn id="29" dur="500" fill="hold"/>
                                        <p:tgtEl>
                                          <p:spTgt spid="99"/>
                                        </p:tgtEl>
                                        <p:attrNameLst>
                                          <p:attrName>ppt_w</p:attrName>
                                        </p:attrNameLst>
                                      </p:cBhvr>
                                      <p:tavLst>
                                        <p:tav tm="0">
                                          <p:val>
                                            <p:fltVal val="0"/>
                                          </p:val>
                                        </p:tav>
                                        <p:tav tm="100000">
                                          <p:val>
                                            <p:strVal val="#ppt_w"/>
                                          </p:val>
                                        </p:tav>
                                      </p:tavLst>
                                    </p:anim>
                                    <p:anim calcmode="lin" valueType="num">
                                      <p:cBhvr>
                                        <p:cTn id="30" dur="500" fill="hold"/>
                                        <p:tgtEl>
                                          <p:spTgt spid="99"/>
                                        </p:tgtEl>
                                        <p:attrNameLst>
                                          <p:attrName>ppt_h</p:attrName>
                                        </p:attrNameLst>
                                      </p:cBhvr>
                                      <p:tavLst>
                                        <p:tav tm="0">
                                          <p:val>
                                            <p:fltVal val="0"/>
                                          </p:val>
                                        </p:tav>
                                        <p:tav tm="100000">
                                          <p:val>
                                            <p:strVal val="#ppt_h"/>
                                          </p:val>
                                        </p:tav>
                                      </p:tavLst>
                                    </p:anim>
                                    <p:anim calcmode="lin" valueType="num">
                                      <p:cBhvr>
                                        <p:cTn id="31" dur="500" fill="hold"/>
                                        <p:tgtEl>
                                          <p:spTgt spid="99"/>
                                        </p:tgtEl>
                                        <p:attrNameLst>
                                          <p:attrName>style.rotation</p:attrName>
                                        </p:attrNameLst>
                                      </p:cBhvr>
                                      <p:tavLst>
                                        <p:tav tm="0">
                                          <p:val>
                                            <p:fltVal val="360"/>
                                          </p:val>
                                        </p:tav>
                                        <p:tav tm="100000">
                                          <p:val>
                                            <p:fltVal val="0"/>
                                          </p:val>
                                        </p:tav>
                                      </p:tavLst>
                                    </p:anim>
                                    <p:animEffect transition="in" filter="fade">
                                      <p:cBhvr>
                                        <p:cTn id="32" dur="500"/>
                                        <p:tgtEl>
                                          <p:spTgt spid="99"/>
                                        </p:tgtEl>
                                      </p:cBhvr>
                                    </p:animEffect>
                                  </p:childTnLst>
                                </p:cTn>
                              </p:par>
                            </p:childTnLst>
                          </p:cTn>
                        </p:par>
                        <p:par>
                          <p:cTn id="33" fill="hold">
                            <p:stCondLst>
                              <p:cond delay="3250"/>
                            </p:stCondLst>
                            <p:childTnLst>
                              <p:par>
                                <p:cTn id="34" presetID="47" presetClass="entr" presetSubtype="0" fill="hold" grpId="0" nodeType="afterEffect">
                                  <p:stCondLst>
                                    <p:cond delay="0"/>
                                  </p:stCondLst>
                                  <p:childTnLst>
                                    <p:set>
                                      <p:cBhvr>
                                        <p:cTn id="35" dur="1" fill="hold">
                                          <p:stCondLst>
                                            <p:cond delay="0"/>
                                          </p:stCondLst>
                                        </p:cTn>
                                        <p:tgtEl>
                                          <p:spTgt spid="98"/>
                                        </p:tgtEl>
                                        <p:attrNameLst>
                                          <p:attrName>style.visibility</p:attrName>
                                        </p:attrNameLst>
                                      </p:cBhvr>
                                      <p:to>
                                        <p:strVal val="visible"/>
                                      </p:to>
                                    </p:set>
                                    <p:animEffect transition="in" filter="fade">
                                      <p:cBhvr>
                                        <p:cTn id="36" dur="500"/>
                                        <p:tgtEl>
                                          <p:spTgt spid="98"/>
                                        </p:tgtEl>
                                      </p:cBhvr>
                                    </p:animEffect>
                                    <p:anim calcmode="lin" valueType="num">
                                      <p:cBhvr>
                                        <p:cTn id="37" dur="500" fill="hold"/>
                                        <p:tgtEl>
                                          <p:spTgt spid="98"/>
                                        </p:tgtEl>
                                        <p:attrNameLst>
                                          <p:attrName>ppt_x</p:attrName>
                                        </p:attrNameLst>
                                      </p:cBhvr>
                                      <p:tavLst>
                                        <p:tav tm="0">
                                          <p:val>
                                            <p:strVal val="#ppt_x"/>
                                          </p:val>
                                        </p:tav>
                                        <p:tav tm="100000">
                                          <p:val>
                                            <p:strVal val="#ppt_x"/>
                                          </p:val>
                                        </p:tav>
                                      </p:tavLst>
                                    </p:anim>
                                    <p:anim calcmode="lin" valueType="num">
                                      <p:cBhvr>
                                        <p:cTn id="38" dur="500" fill="hold"/>
                                        <p:tgtEl>
                                          <p:spTgt spid="98"/>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97"/>
                                        </p:tgtEl>
                                        <p:attrNameLst>
                                          <p:attrName>style.visibility</p:attrName>
                                        </p:attrNameLst>
                                      </p:cBhvr>
                                      <p:to>
                                        <p:strVal val="visible"/>
                                      </p:to>
                                    </p:set>
                                    <p:animEffect transition="in" filter="fade">
                                      <p:cBhvr>
                                        <p:cTn id="41" dur="500"/>
                                        <p:tgtEl>
                                          <p:spTgt spid="97"/>
                                        </p:tgtEl>
                                      </p:cBhvr>
                                    </p:animEffect>
                                    <p:anim calcmode="lin" valueType="num">
                                      <p:cBhvr>
                                        <p:cTn id="42" dur="500" fill="hold"/>
                                        <p:tgtEl>
                                          <p:spTgt spid="97"/>
                                        </p:tgtEl>
                                        <p:attrNameLst>
                                          <p:attrName>ppt_x</p:attrName>
                                        </p:attrNameLst>
                                      </p:cBhvr>
                                      <p:tavLst>
                                        <p:tav tm="0">
                                          <p:val>
                                            <p:strVal val="#ppt_x"/>
                                          </p:val>
                                        </p:tav>
                                        <p:tav tm="100000">
                                          <p:val>
                                            <p:strVal val="#ppt_x"/>
                                          </p:val>
                                        </p:tav>
                                      </p:tavLst>
                                    </p:anim>
                                    <p:anim calcmode="lin" valueType="num">
                                      <p:cBhvr>
                                        <p:cTn id="43" dur="500" fill="hold"/>
                                        <p:tgtEl>
                                          <p:spTgt spid="97"/>
                                        </p:tgtEl>
                                        <p:attrNameLst>
                                          <p:attrName>ppt_y</p:attrName>
                                        </p:attrNameLst>
                                      </p:cBhvr>
                                      <p:tavLst>
                                        <p:tav tm="0">
                                          <p:val>
                                            <p:strVal val="#ppt_y+.1"/>
                                          </p:val>
                                        </p:tav>
                                        <p:tav tm="100000">
                                          <p:val>
                                            <p:strVal val="#ppt_y"/>
                                          </p:val>
                                        </p:tav>
                                      </p:tavLst>
                                    </p:anim>
                                  </p:childTnLst>
                                </p:cTn>
                              </p:par>
                            </p:childTnLst>
                          </p:cTn>
                        </p:par>
                        <p:par>
                          <p:cTn id="44" fill="hold">
                            <p:stCondLst>
                              <p:cond delay="3750"/>
                            </p:stCondLst>
                            <p:childTnLst>
                              <p:par>
                                <p:cTn id="45" presetID="49" presetClass="entr" presetSubtype="0" decel="100000" fill="hold" nodeType="afterEffect">
                                  <p:stCondLst>
                                    <p:cond delay="0"/>
                                  </p:stCondLst>
                                  <p:childTnLst>
                                    <p:set>
                                      <p:cBhvr>
                                        <p:cTn id="46" dur="1" fill="hold">
                                          <p:stCondLst>
                                            <p:cond delay="0"/>
                                          </p:stCondLst>
                                        </p:cTn>
                                        <p:tgtEl>
                                          <p:spTgt spid="102"/>
                                        </p:tgtEl>
                                        <p:attrNameLst>
                                          <p:attrName>style.visibility</p:attrName>
                                        </p:attrNameLst>
                                      </p:cBhvr>
                                      <p:to>
                                        <p:strVal val="visible"/>
                                      </p:to>
                                    </p:set>
                                    <p:anim calcmode="lin" valueType="num">
                                      <p:cBhvr>
                                        <p:cTn id="47" dur="500" fill="hold"/>
                                        <p:tgtEl>
                                          <p:spTgt spid="102"/>
                                        </p:tgtEl>
                                        <p:attrNameLst>
                                          <p:attrName>ppt_w</p:attrName>
                                        </p:attrNameLst>
                                      </p:cBhvr>
                                      <p:tavLst>
                                        <p:tav tm="0">
                                          <p:val>
                                            <p:fltVal val="0"/>
                                          </p:val>
                                        </p:tav>
                                        <p:tav tm="100000">
                                          <p:val>
                                            <p:strVal val="#ppt_w"/>
                                          </p:val>
                                        </p:tav>
                                      </p:tavLst>
                                    </p:anim>
                                    <p:anim calcmode="lin" valueType="num">
                                      <p:cBhvr>
                                        <p:cTn id="48" dur="500" fill="hold"/>
                                        <p:tgtEl>
                                          <p:spTgt spid="102"/>
                                        </p:tgtEl>
                                        <p:attrNameLst>
                                          <p:attrName>ppt_h</p:attrName>
                                        </p:attrNameLst>
                                      </p:cBhvr>
                                      <p:tavLst>
                                        <p:tav tm="0">
                                          <p:val>
                                            <p:fltVal val="0"/>
                                          </p:val>
                                        </p:tav>
                                        <p:tav tm="100000">
                                          <p:val>
                                            <p:strVal val="#ppt_h"/>
                                          </p:val>
                                        </p:tav>
                                      </p:tavLst>
                                    </p:anim>
                                    <p:anim calcmode="lin" valueType="num">
                                      <p:cBhvr>
                                        <p:cTn id="49" dur="500" fill="hold"/>
                                        <p:tgtEl>
                                          <p:spTgt spid="102"/>
                                        </p:tgtEl>
                                        <p:attrNameLst>
                                          <p:attrName>style.rotation</p:attrName>
                                        </p:attrNameLst>
                                      </p:cBhvr>
                                      <p:tavLst>
                                        <p:tav tm="0">
                                          <p:val>
                                            <p:fltVal val="360"/>
                                          </p:val>
                                        </p:tav>
                                        <p:tav tm="100000">
                                          <p:val>
                                            <p:fltVal val="0"/>
                                          </p:val>
                                        </p:tav>
                                      </p:tavLst>
                                    </p:anim>
                                    <p:animEffect transition="in" filter="fade">
                                      <p:cBhvr>
                                        <p:cTn id="50" dur="500"/>
                                        <p:tgtEl>
                                          <p:spTgt spid="102"/>
                                        </p:tgtEl>
                                      </p:cBhvr>
                                    </p:animEffect>
                                  </p:childTnLst>
                                </p:cTn>
                              </p:par>
                            </p:childTnLst>
                          </p:cTn>
                        </p:par>
                        <p:par>
                          <p:cTn id="51" fill="hold">
                            <p:stCondLst>
                              <p:cond delay="4250"/>
                            </p:stCondLst>
                            <p:childTnLst>
                              <p:par>
                                <p:cTn id="52" presetID="47" presetClass="entr" presetSubtype="0" fill="hold" grpId="0" nodeType="afterEffect">
                                  <p:stCondLst>
                                    <p:cond delay="0"/>
                                  </p:stCondLst>
                                  <p:childTnLst>
                                    <p:set>
                                      <p:cBhvr>
                                        <p:cTn id="53" dur="1" fill="hold">
                                          <p:stCondLst>
                                            <p:cond delay="0"/>
                                          </p:stCondLst>
                                        </p:cTn>
                                        <p:tgtEl>
                                          <p:spTgt spid="101"/>
                                        </p:tgtEl>
                                        <p:attrNameLst>
                                          <p:attrName>style.visibility</p:attrName>
                                        </p:attrNameLst>
                                      </p:cBhvr>
                                      <p:to>
                                        <p:strVal val="visible"/>
                                      </p:to>
                                    </p:set>
                                    <p:animEffect transition="in" filter="fade">
                                      <p:cBhvr>
                                        <p:cTn id="54" dur="500"/>
                                        <p:tgtEl>
                                          <p:spTgt spid="101"/>
                                        </p:tgtEl>
                                      </p:cBhvr>
                                    </p:animEffect>
                                    <p:anim calcmode="lin" valueType="num">
                                      <p:cBhvr>
                                        <p:cTn id="55" dur="500" fill="hold"/>
                                        <p:tgtEl>
                                          <p:spTgt spid="101"/>
                                        </p:tgtEl>
                                        <p:attrNameLst>
                                          <p:attrName>ppt_x</p:attrName>
                                        </p:attrNameLst>
                                      </p:cBhvr>
                                      <p:tavLst>
                                        <p:tav tm="0">
                                          <p:val>
                                            <p:strVal val="#ppt_x"/>
                                          </p:val>
                                        </p:tav>
                                        <p:tav tm="100000">
                                          <p:val>
                                            <p:strVal val="#ppt_x"/>
                                          </p:val>
                                        </p:tav>
                                      </p:tavLst>
                                    </p:anim>
                                    <p:anim calcmode="lin" valueType="num">
                                      <p:cBhvr>
                                        <p:cTn id="56" dur="500" fill="hold"/>
                                        <p:tgtEl>
                                          <p:spTgt spid="101"/>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100"/>
                                        </p:tgtEl>
                                        <p:attrNameLst>
                                          <p:attrName>style.visibility</p:attrName>
                                        </p:attrNameLst>
                                      </p:cBhvr>
                                      <p:to>
                                        <p:strVal val="visible"/>
                                      </p:to>
                                    </p:set>
                                    <p:animEffect transition="in" filter="fade">
                                      <p:cBhvr>
                                        <p:cTn id="59" dur="500"/>
                                        <p:tgtEl>
                                          <p:spTgt spid="100"/>
                                        </p:tgtEl>
                                      </p:cBhvr>
                                    </p:animEffect>
                                    <p:anim calcmode="lin" valueType="num">
                                      <p:cBhvr>
                                        <p:cTn id="60" dur="500" fill="hold"/>
                                        <p:tgtEl>
                                          <p:spTgt spid="100"/>
                                        </p:tgtEl>
                                        <p:attrNameLst>
                                          <p:attrName>ppt_x</p:attrName>
                                        </p:attrNameLst>
                                      </p:cBhvr>
                                      <p:tavLst>
                                        <p:tav tm="0">
                                          <p:val>
                                            <p:strVal val="#ppt_x"/>
                                          </p:val>
                                        </p:tav>
                                        <p:tav tm="100000">
                                          <p:val>
                                            <p:strVal val="#ppt_x"/>
                                          </p:val>
                                        </p:tav>
                                      </p:tavLst>
                                    </p:anim>
                                    <p:anim calcmode="lin" valueType="num">
                                      <p:cBhvr>
                                        <p:cTn id="61" dur="500" fill="hold"/>
                                        <p:tgtEl>
                                          <p:spTgt spid="100"/>
                                        </p:tgtEl>
                                        <p:attrNameLst>
                                          <p:attrName>ppt_y</p:attrName>
                                        </p:attrNameLst>
                                      </p:cBhvr>
                                      <p:tavLst>
                                        <p:tav tm="0">
                                          <p:val>
                                            <p:strVal val="#ppt_y+.1"/>
                                          </p:val>
                                        </p:tav>
                                        <p:tav tm="100000">
                                          <p:val>
                                            <p:strVal val="#ppt_y"/>
                                          </p:val>
                                        </p:tav>
                                      </p:tavLst>
                                    </p:anim>
                                  </p:childTnLst>
                                </p:cTn>
                              </p:par>
                            </p:childTnLst>
                          </p:cTn>
                        </p:par>
                        <p:par>
                          <p:cTn id="62" fill="hold">
                            <p:stCondLst>
                              <p:cond delay="4750"/>
                            </p:stCondLst>
                            <p:childTnLst>
                              <p:par>
                                <p:cTn id="63" presetID="49" presetClass="entr" presetSubtype="0" decel="100000" fill="hold" nodeType="afterEffect">
                                  <p:stCondLst>
                                    <p:cond delay="0"/>
                                  </p:stCondLst>
                                  <p:childTnLst>
                                    <p:set>
                                      <p:cBhvr>
                                        <p:cTn id="64" dur="1" fill="hold">
                                          <p:stCondLst>
                                            <p:cond delay="0"/>
                                          </p:stCondLst>
                                        </p:cTn>
                                        <p:tgtEl>
                                          <p:spTgt spid="105"/>
                                        </p:tgtEl>
                                        <p:attrNameLst>
                                          <p:attrName>style.visibility</p:attrName>
                                        </p:attrNameLst>
                                      </p:cBhvr>
                                      <p:to>
                                        <p:strVal val="visible"/>
                                      </p:to>
                                    </p:set>
                                    <p:anim calcmode="lin" valueType="num">
                                      <p:cBhvr>
                                        <p:cTn id="65" dur="500" fill="hold"/>
                                        <p:tgtEl>
                                          <p:spTgt spid="105"/>
                                        </p:tgtEl>
                                        <p:attrNameLst>
                                          <p:attrName>ppt_w</p:attrName>
                                        </p:attrNameLst>
                                      </p:cBhvr>
                                      <p:tavLst>
                                        <p:tav tm="0">
                                          <p:val>
                                            <p:fltVal val="0"/>
                                          </p:val>
                                        </p:tav>
                                        <p:tav tm="100000">
                                          <p:val>
                                            <p:strVal val="#ppt_w"/>
                                          </p:val>
                                        </p:tav>
                                      </p:tavLst>
                                    </p:anim>
                                    <p:anim calcmode="lin" valueType="num">
                                      <p:cBhvr>
                                        <p:cTn id="66" dur="500" fill="hold"/>
                                        <p:tgtEl>
                                          <p:spTgt spid="105"/>
                                        </p:tgtEl>
                                        <p:attrNameLst>
                                          <p:attrName>ppt_h</p:attrName>
                                        </p:attrNameLst>
                                      </p:cBhvr>
                                      <p:tavLst>
                                        <p:tav tm="0">
                                          <p:val>
                                            <p:fltVal val="0"/>
                                          </p:val>
                                        </p:tav>
                                        <p:tav tm="100000">
                                          <p:val>
                                            <p:strVal val="#ppt_h"/>
                                          </p:val>
                                        </p:tav>
                                      </p:tavLst>
                                    </p:anim>
                                    <p:anim calcmode="lin" valueType="num">
                                      <p:cBhvr>
                                        <p:cTn id="67" dur="500" fill="hold"/>
                                        <p:tgtEl>
                                          <p:spTgt spid="105"/>
                                        </p:tgtEl>
                                        <p:attrNameLst>
                                          <p:attrName>style.rotation</p:attrName>
                                        </p:attrNameLst>
                                      </p:cBhvr>
                                      <p:tavLst>
                                        <p:tav tm="0">
                                          <p:val>
                                            <p:fltVal val="360"/>
                                          </p:val>
                                        </p:tav>
                                        <p:tav tm="100000">
                                          <p:val>
                                            <p:fltVal val="0"/>
                                          </p:val>
                                        </p:tav>
                                      </p:tavLst>
                                    </p:anim>
                                    <p:animEffect transition="in" filter="fade">
                                      <p:cBhvr>
                                        <p:cTn id="68" dur="500"/>
                                        <p:tgtEl>
                                          <p:spTgt spid="105"/>
                                        </p:tgtEl>
                                      </p:cBhvr>
                                    </p:animEffect>
                                  </p:childTnLst>
                                </p:cTn>
                              </p:par>
                            </p:childTnLst>
                          </p:cTn>
                        </p:par>
                        <p:par>
                          <p:cTn id="69" fill="hold">
                            <p:stCondLst>
                              <p:cond delay="5250"/>
                            </p:stCondLst>
                            <p:childTnLst>
                              <p:par>
                                <p:cTn id="70" presetID="47" presetClass="entr" presetSubtype="0" fill="hold" grpId="0" nodeType="afterEffect">
                                  <p:stCondLst>
                                    <p:cond delay="0"/>
                                  </p:stCondLst>
                                  <p:childTnLst>
                                    <p:set>
                                      <p:cBhvr>
                                        <p:cTn id="71" dur="1" fill="hold">
                                          <p:stCondLst>
                                            <p:cond delay="0"/>
                                          </p:stCondLst>
                                        </p:cTn>
                                        <p:tgtEl>
                                          <p:spTgt spid="104"/>
                                        </p:tgtEl>
                                        <p:attrNameLst>
                                          <p:attrName>style.visibility</p:attrName>
                                        </p:attrNameLst>
                                      </p:cBhvr>
                                      <p:to>
                                        <p:strVal val="visible"/>
                                      </p:to>
                                    </p:set>
                                    <p:animEffect transition="in" filter="fade">
                                      <p:cBhvr>
                                        <p:cTn id="72" dur="500"/>
                                        <p:tgtEl>
                                          <p:spTgt spid="104"/>
                                        </p:tgtEl>
                                      </p:cBhvr>
                                    </p:animEffect>
                                    <p:anim calcmode="lin" valueType="num">
                                      <p:cBhvr>
                                        <p:cTn id="73" dur="500" fill="hold"/>
                                        <p:tgtEl>
                                          <p:spTgt spid="104"/>
                                        </p:tgtEl>
                                        <p:attrNameLst>
                                          <p:attrName>ppt_x</p:attrName>
                                        </p:attrNameLst>
                                      </p:cBhvr>
                                      <p:tavLst>
                                        <p:tav tm="0">
                                          <p:val>
                                            <p:strVal val="#ppt_x"/>
                                          </p:val>
                                        </p:tav>
                                        <p:tav tm="100000">
                                          <p:val>
                                            <p:strVal val="#ppt_x"/>
                                          </p:val>
                                        </p:tav>
                                      </p:tavLst>
                                    </p:anim>
                                    <p:anim calcmode="lin" valueType="num">
                                      <p:cBhvr>
                                        <p:cTn id="74" dur="500" fill="hold"/>
                                        <p:tgtEl>
                                          <p:spTgt spid="104"/>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103"/>
                                        </p:tgtEl>
                                        <p:attrNameLst>
                                          <p:attrName>style.visibility</p:attrName>
                                        </p:attrNameLst>
                                      </p:cBhvr>
                                      <p:to>
                                        <p:strVal val="visible"/>
                                      </p:to>
                                    </p:set>
                                    <p:animEffect transition="in" filter="fade">
                                      <p:cBhvr>
                                        <p:cTn id="77" dur="500"/>
                                        <p:tgtEl>
                                          <p:spTgt spid="103"/>
                                        </p:tgtEl>
                                      </p:cBhvr>
                                    </p:animEffect>
                                    <p:anim calcmode="lin" valueType="num">
                                      <p:cBhvr>
                                        <p:cTn id="78" dur="500" fill="hold"/>
                                        <p:tgtEl>
                                          <p:spTgt spid="103"/>
                                        </p:tgtEl>
                                        <p:attrNameLst>
                                          <p:attrName>ppt_x</p:attrName>
                                        </p:attrNameLst>
                                      </p:cBhvr>
                                      <p:tavLst>
                                        <p:tav tm="0">
                                          <p:val>
                                            <p:strVal val="#ppt_x"/>
                                          </p:val>
                                        </p:tav>
                                        <p:tav tm="100000">
                                          <p:val>
                                            <p:strVal val="#ppt_x"/>
                                          </p:val>
                                        </p:tav>
                                      </p:tavLst>
                                    </p:anim>
                                    <p:anim calcmode="lin" valueType="num">
                                      <p:cBhvr>
                                        <p:cTn id="79" dur="500" fill="hold"/>
                                        <p:tgtEl>
                                          <p:spTgt spid="10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0" grpId="0">
        <p:bldAsOne/>
      </p:bldGraphic>
      <p:bldP spid="61" grpId="0"/>
      <p:bldGraphic spid="93" grpId="0">
        <p:bldAsOne/>
      </p:bldGraphic>
      <p:bldGraphic spid="94" grpId="0">
        <p:bldAsOne/>
      </p:bldGraphic>
      <p:bldP spid="95" grpId="0"/>
      <p:bldP spid="96" grpId="0"/>
      <p:bldP spid="97" grpId="0"/>
      <p:bldP spid="98" grpId="0"/>
      <p:bldP spid="100" grpId="0"/>
      <p:bldP spid="101" grpId="0"/>
      <p:bldP spid="103" grpId="0"/>
      <p:bldP spid="10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弧形 75"/>
          <p:cNvSpPr/>
          <p:nvPr/>
        </p:nvSpPr>
        <p:spPr>
          <a:xfrm>
            <a:off x="765239" y="971593"/>
            <a:ext cx="3466981" cy="3466981"/>
          </a:xfrm>
          <a:prstGeom prst="arc">
            <a:avLst>
              <a:gd name="adj1" fmla="val 830435"/>
              <a:gd name="adj2" fmla="val 10793851"/>
            </a:avLst>
          </a:prstGeom>
          <a:ln w="254000">
            <a:solidFill>
              <a:srgbClr val="66666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200"/>
          </a:p>
        </p:txBody>
      </p:sp>
      <p:grpSp>
        <p:nvGrpSpPr>
          <p:cNvPr id="77" name="组合 76"/>
          <p:cNvGrpSpPr/>
          <p:nvPr/>
        </p:nvGrpSpPr>
        <p:grpSpPr>
          <a:xfrm>
            <a:off x="2550969" y="1791846"/>
            <a:ext cx="660283" cy="2093094"/>
            <a:chOff x="6656632" y="2132856"/>
            <a:chExt cx="891302" cy="2825421"/>
          </a:xfrm>
        </p:grpSpPr>
        <p:grpSp>
          <p:nvGrpSpPr>
            <p:cNvPr id="78" name="组合 77"/>
            <p:cNvGrpSpPr/>
            <p:nvPr/>
          </p:nvGrpSpPr>
          <p:grpSpPr>
            <a:xfrm>
              <a:off x="6656632" y="2132856"/>
              <a:ext cx="864000" cy="2825421"/>
              <a:chOff x="6656632" y="2132856"/>
              <a:chExt cx="864000" cy="2825421"/>
            </a:xfrm>
          </p:grpSpPr>
          <p:sp>
            <p:nvSpPr>
              <p:cNvPr id="80" name="椭圆 79"/>
              <p:cNvSpPr/>
              <p:nvPr/>
            </p:nvSpPr>
            <p:spPr>
              <a:xfrm>
                <a:off x="7017271" y="4815555"/>
                <a:ext cx="142722" cy="142722"/>
              </a:xfrm>
              <a:prstGeom prst="ellipse">
                <a:avLst/>
              </a:prstGeom>
              <a:noFill/>
              <a:ln w="38100">
                <a:solidFill>
                  <a:srgbClr val="4868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cxnSp>
            <p:nvCxnSpPr>
              <p:cNvPr id="81" name="直接连接符 80"/>
              <p:cNvCxnSpPr>
                <a:stCxn id="80" idx="0"/>
              </p:cNvCxnSpPr>
              <p:nvPr/>
            </p:nvCxnSpPr>
            <p:spPr>
              <a:xfrm flipV="1">
                <a:off x="7088632" y="3014708"/>
                <a:ext cx="324" cy="1800847"/>
              </a:xfrm>
              <a:prstGeom prst="line">
                <a:avLst/>
              </a:prstGeom>
              <a:noFill/>
              <a:ln w="38100">
                <a:solidFill>
                  <a:srgbClr val="486877"/>
                </a:solidFill>
              </a:ln>
            </p:spPr>
            <p:style>
              <a:lnRef idx="2">
                <a:schemeClr val="accent1">
                  <a:shade val="50000"/>
                </a:schemeClr>
              </a:lnRef>
              <a:fillRef idx="1">
                <a:schemeClr val="accent1"/>
              </a:fillRef>
              <a:effectRef idx="0">
                <a:schemeClr val="accent1"/>
              </a:effectRef>
              <a:fontRef idx="minor">
                <a:schemeClr val="lt1"/>
              </a:fontRef>
            </p:style>
          </p:cxnSp>
          <p:sp>
            <p:nvSpPr>
              <p:cNvPr id="82" name="弧形 81"/>
              <p:cNvSpPr/>
              <p:nvPr/>
            </p:nvSpPr>
            <p:spPr>
              <a:xfrm>
                <a:off x="6656632" y="2132856"/>
                <a:ext cx="864000" cy="864000"/>
              </a:xfrm>
              <a:prstGeom prst="arc">
                <a:avLst>
                  <a:gd name="adj1" fmla="val 2657162"/>
                  <a:gd name="adj2" fmla="val 8176062"/>
                </a:avLst>
              </a:prstGeom>
              <a:noFill/>
              <a:ln w="38100">
                <a:solidFill>
                  <a:srgbClr val="4868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83" name="椭圆 82"/>
              <p:cNvSpPr/>
              <p:nvPr/>
            </p:nvSpPr>
            <p:spPr>
              <a:xfrm>
                <a:off x="6710632" y="2187164"/>
                <a:ext cx="756000" cy="756000"/>
              </a:xfrm>
              <a:prstGeom prst="ellipse">
                <a:avLst/>
              </a:prstGeom>
              <a:solidFill>
                <a:srgbClr val="4868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p>
            </p:txBody>
          </p:sp>
        </p:grpSp>
        <p:sp>
          <p:nvSpPr>
            <p:cNvPr id="79" name="文本框 20"/>
            <p:cNvSpPr txBox="1"/>
            <p:nvPr/>
          </p:nvSpPr>
          <p:spPr>
            <a:xfrm>
              <a:off x="6744709" y="2350575"/>
              <a:ext cx="803225" cy="457007"/>
            </a:xfrm>
            <a:prstGeom prst="rect">
              <a:avLst/>
            </a:prstGeom>
            <a:noFill/>
          </p:spPr>
          <p:txBody>
            <a:bodyPr wrap="none" rtlCol="0">
              <a:spAutoFit/>
            </a:bodyPr>
            <a:lstStyle/>
            <a:p>
              <a:r>
                <a:rPr lang="en-US" altLang="zh-CN" sz="16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28%</a:t>
              </a:r>
              <a:endParaRPr lang="zh-CN" altLang="en-US" sz="16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sp>
        <p:nvSpPr>
          <p:cNvPr id="84" name="弧形 83"/>
          <p:cNvSpPr/>
          <p:nvPr/>
        </p:nvSpPr>
        <p:spPr>
          <a:xfrm>
            <a:off x="1031930" y="1238284"/>
            <a:ext cx="2933599" cy="2933599"/>
          </a:xfrm>
          <a:prstGeom prst="arc">
            <a:avLst>
              <a:gd name="adj1" fmla="val 2938498"/>
              <a:gd name="adj2" fmla="val 10793851"/>
            </a:avLst>
          </a:prstGeom>
          <a:ln w="25400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200"/>
          </a:p>
        </p:txBody>
      </p:sp>
      <p:sp>
        <p:nvSpPr>
          <p:cNvPr id="85" name="弧形 84"/>
          <p:cNvSpPr/>
          <p:nvPr/>
        </p:nvSpPr>
        <p:spPr>
          <a:xfrm>
            <a:off x="1298620" y="1504974"/>
            <a:ext cx="2400218" cy="2400218"/>
          </a:xfrm>
          <a:prstGeom prst="arc">
            <a:avLst>
              <a:gd name="adj1" fmla="val 4654623"/>
              <a:gd name="adj2" fmla="val 10793851"/>
            </a:avLst>
          </a:prstGeom>
          <a:ln w="254000">
            <a:solidFill>
              <a:srgbClr val="48687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200"/>
          </a:p>
        </p:txBody>
      </p:sp>
      <p:sp>
        <p:nvSpPr>
          <p:cNvPr id="86" name="弧形 85"/>
          <p:cNvSpPr/>
          <p:nvPr/>
        </p:nvSpPr>
        <p:spPr>
          <a:xfrm>
            <a:off x="1565310" y="1771665"/>
            <a:ext cx="1866836" cy="1866836"/>
          </a:xfrm>
          <a:prstGeom prst="arc">
            <a:avLst>
              <a:gd name="adj1" fmla="val 7924595"/>
              <a:gd name="adj2" fmla="val 10793851"/>
            </a:avLst>
          </a:prstGeom>
          <a:ln w="254000">
            <a:solidFill>
              <a:srgbClr val="48687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200"/>
          </a:p>
        </p:txBody>
      </p:sp>
      <p:grpSp>
        <p:nvGrpSpPr>
          <p:cNvPr id="87" name="组合 86"/>
          <p:cNvGrpSpPr/>
          <p:nvPr/>
        </p:nvGrpSpPr>
        <p:grpSpPr>
          <a:xfrm>
            <a:off x="581739" y="1684678"/>
            <a:ext cx="1142977" cy="1043112"/>
            <a:chOff x="581738" y="1970428"/>
            <a:chExt cx="1142977" cy="1043112"/>
          </a:xfrm>
        </p:grpSpPr>
        <p:sp>
          <p:nvSpPr>
            <p:cNvPr id="88" name="文本框 29"/>
            <p:cNvSpPr txBox="1"/>
            <p:nvPr/>
          </p:nvSpPr>
          <p:spPr>
            <a:xfrm>
              <a:off x="581738" y="1970428"/>
              <a:ext cx="353943" cy="1043112"/>
            </a:xfrm>
            <a:prstGeom prst="rect">
              <a:avLst/>
            </a:prstGeom>
            <a:noFill/>
          </p:spPr>
          <p:txBody>
            <a:bodyPr vert="eaVert" wrap="square" rtlCol="0">
              <a:spAutoFit/>
            </a:bodyPr>
            <a:lstStyle/>
            <a:p>
              <a:r>
                <a:rPr lang="zh-CN" altLang="en-US" sz="1100" dirty="0">
                  <a:latin typeface="微软雅黑" panose="020B0503020204020204" pitchFamily="34" charset="-122"/>
                  <a:ea typeface="微软雅黑" panose="020B0503020204020204" pitchFamily="34" charset="-122"/>
                </a:rPr>
                <a:t>点击输入文本</a:t>
              </a:r>
            </a:p>
          </p:txBody>
        </p:sp>
        <p:sp>
          <p:nvSpPr>
            <p:cNvPr id="89" name="文本框 33"/>
            <p:cNvSpPr txBox="1"/>
            <p:nvPr/>
          </p:nvSpPr>
          <p:spPr>
            <a:xfrm>
              <a:off x="844749" y="1970428"/>
              <a:ext cx="353943" cy="1043112"/>
            </a:xfrm>
            <a:prstGeom prst="rect">
              <a:avLst/>
            </a:prstGeom>
            <a:noFill/>
          </p:spPr>
          <p:txBody>
            <a:bodyPr vert="eaVert" wrap="square" rtlCol="0">
              <a:spAutoFit/>
            </a:bodyPr>
            <a:lstStyle/>
            <a:p>
              <a:r>
                <a:rPr lang="zh-CN" altLang="en-US" sz="1100" dirty="0">
                  <a:latin typeface="微软雅黑" panose="020B0503020204020204" pitchFamily="34" charset="-122"/>
                  <a:ea typeface="微软雅黑" panose="020B0503020204020204" pitchFamily="34" charset="-122"/>
                </a:rPr>
                <a:t>点击输入文本</a:t>
              </a:r>
            </a:p>
          </p:txBody>
        </p:sp>
        <p:sp>
          <p:nvSpPr>
            <p:cNvPr id="90" name="文本框 34"/>
            <p:cNvSpPr txBox="1"/>
            <p:nvPr/>
          </p:nvSpPr>
          <p:spPr>
            <a:xfrm>
              <a:off x="1107760" y="1970428"/>
              <a:ext cx="353943" cy="1043112"/>
            </a:xfrm>
            <a:prstGeom prst="rect">
              <a:avLst/>
            </a:prstGeom>
            <a:noFill/>
          </p:spPr>
          <p:txBody>
            <a:bodyPr vert="eaVert" wrap="square" rtlCol="0">
              <a:spAutoFit/>
            </a:bodyPr>
            <a:lstStyle/>
            <a:p>
              <a:r>
                <a:rPr lang="zh-CN" altLang="en-US" sz="1100" dirty="0">
                  <a:latin typeface="微软雅黑" panose="020B0503020204020204" pitchFamily="34" charset="-122"/>
                  <a:ea typeface="微软雅黑" panose="020B0503020204020204" pitchFamily="34" charset="-122"/>
                </a:rPr>
                <a:t>点击输入文本</a:t>
              </a:r>
            </a:p>
          </p:txBody>
        </p:sp>
        <p:sp>
          <p:nvSpPr>
            <p:cNvPr id="91" name="文本框 35"/>
            <p:cNvSpPr txBox="1"/>
            <p:nvPr/>
          </p:nvSpPr>
          <p:spPr>
            <a:xfrm>
              <a:off x="1370772" y="1970428"/>
              <a:ext cx="353943" cy="1043112"/>
            </a:xfrm>
            <a:prstGeom prst="rect">
              <a:avLst/>
            </a:prstGeom>
            <a:noFill/>
          </p:spPr>
          <p:txBody>
            <a:bodyPr vert="eaVert" wrap="square" rtlCol="0">
              <a:spAutoFit/>
            </a:bodyPr>
            <a:lstStyle/>
            <a:p>
              <a:r>
                <a:rPr lang="zh-CN" altLang="en-US" sz="1100" dirty="0">
                  <a:latin typeface="微软雅黑" panose="020B0503020204020204" pitchFamily="34" charset="-122"/>
                  <a:ea typeface="微软雅黑" panose="020B0503020204020204" pitchFamily="34" charset="-122"/>
                </a:rPr>
                <a:t>点击输入文本</a:t>
              </a:r>
            </a:p>
          </p:txBody>
        </p:sp>
      </p:grpSp>
      <p:grpSp>
        <p:nvGrpSpPr>
          <p:cNvPr id="92" name="组合 91"/>
          <p:cNvGrpSpPr/>
          <p:nvPr/>
        </p:nvGrpSpPr>
        <p:grpSpPr>
          <a:xfrm>
            <a:off x="3216259" y="1791847"/>
            <a:ext cx="660283" cy="1977445"/>
            <a:chOff x="4583023" y="1773463"/>
            <a:chExt cx="891302" cy="2669309"/>
          </a:xfrm>
        </p:grpSpPr>
        <p:sp>
          <p:nvSpPr>
            <p:cNvPr id="93" name="椭圆 92"/>
            <p:cNvSpPr/>
            <p:nvPr/>
          </p:nvSpPr>
          <p:spPr>
            <a:xfrm>
              <a:off x="4943662" y="4300050"/>
              <a:ext cx="142722" cy="142722"/>
            </a:xfrm>
            <a:prstGeom prst="ellipse">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cxnSp>
          <p:nvCxnSpPr>
            <p:cNvPr id="94" name="直接连接符 93"/>
            <p:cNvCxnSpPr>
              <a:stCxn id="93" idx="0"/>
            </p:cNvCxnSpPr>
            <p:nvPr/>
          </p:nvCxnSpPr>
          <p:spPr>
            <a:xfrm flipV="1">
              <a:off x="5015023" y="2637463"/>
              <a:ext cx="0" cy="1662587"/>
            </a:xfrm>
            <a:prstGeom prst="line">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95" name="弧形 94"/>
            <p:cNvSpPr/>
            <p:nvPr/>
          </p:nvSpPr>
          <p:spPr>
            <a:xfrm>
              <a:off x="4583023" y="1773463"/>
              <a:ext cx="864000" cy="864000"/>
            </a:xfrm>
            <a:prstGeom prst="arc">
              <a:avLst>
                <a:gd name="adj1" fmla="val 2657162"/>
                <a:gd name="adj2" fmla="val 8176062"/>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96" name="椭圆 95"/>
            <p:cNvSpPr/>
            <p:nvPr/>
          </p:nvSpPr>
          <p:spPr>
            <a:xfrm>
              <a:off x="4637023" y="1827771"/>
              <a:ext cx="756000" cy="7560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p>
          </p:txBody>
        </p:sp>
        <p:sp>
          <p:nvSpPr>
            <p:cNvPr id="97" name="文本框 38"/>
            <p:cNvSpPr txBox="1"/>
            <p:nvPr/>
          </p:nvSpPr>
          <p:spPr>
            <a:xfrm>
              <a:off x="4671100" y="1991182"/>
              <a:ext cx="803225" cy="457007"/>
            </a:xfrm>
            <a:prstGeom prst="rect">
              <a:avLst/>
            </a:prstGeom>
            <a:noFill/>
          </p:spPr>
          <p:txBody>
            <a:bodyPr wrap="none" rtlCol="0">
              <a:spAutoFit/>
            </a:bodyPr>
            <a:lstStyle/>
            <a:p>
              <a:r>
                <a:rPr lang="en-US" altLang="zh-CN" sz="16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38%</a:t>
              </a:r>
              <a:endParaRPr lang="zh-CN" altLang="en-US" sz="16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98" name="组合 97"/>
          <p:cNvGrpSpPr/>
          <p:nvPr/>
        </p:nvGrpSpPr>
        <p:grpSpPr>
          <a:xfrm>
            <a:off x="3881549" y="1791846"/>
            <a:ext cx="660283" cy="1279300"/>
            <a:chOff x="6656632" y="2132856"/>
            <a:chExt cx="891302" cy="1726898"/>
          </a:xfrm>
        </p:grpSpPr>
        <p:grpSp>
          <p:nvGrpSpPr>
            <p:cNvPr id="99" name="组合 98"/>
            <p:cNvGrpSpPr/>
            <p:nvPr/>
          </p:nvGrpSpPr>
          <p:grpSpPr>
            <a:xfrm>
              <a:off x="6656632" y="2132856"/>
              <a:ext cx="864000" cy="1726898"/>
              <a:chOff x="6656632" y="2132856"/>
              <a:chExt cx="864000" cy="1726898"/>
            </a:xfrm>
          </p:grpSpPr>
          <p:sp>
            <p:nvSpPr>
              <p:cNvPr id="101" name="椭圆 100"/>
              <p:cNvSpPr/>
              <p:nvPr/>
            </p:nvSpPr>
            <p:spPr>
              <a:xfrm>
                <a:off x="7017271" y="3717032"/>
                <a:ext cx="142722" cy="142722"/>
              </a:xfrm>
              <a:prstGeom prst="ellipse">
                <a:avLst/>
              </a:prstGeom>
              <a:noFill/>
              <a:ln w="38100">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cxnSp>
            <p:nvCxnSpPr>
              <p:cNvPr id="102" name="直接连接符 101"/>
              <p:cNvCxnSpPr/>
              <p:nvPr/>
            </p:nvCxnSpPr>
            <p:spPr>
              <a:xfrm flipV="1">
                <a:off x="7088309" y="2996952"/>
                <a:ext cx="647" cy="720080"/>
              </a:xfrm>
              <a:prstGeom prst="line">
                <a:avLst/>
              </a:prstGeom>
              <a:noFill/>
              <a:ln w="38100">
                <a:solidFill>
                  <a:srgbClr val="666666"/>
                </a:solidFill>
              </a:ln>
            </p:spPr>
            <p:style>
              <a:lnRef idx="2">
                <a:schemeClr val="accent1">
                  <a:shade val="50000"/>
                </a:schemeClr>
              </a:lnRef>
              <a:fillRef idx="1">
                <a:schemeClr val="accent1"/>
              </a:fillRef>
              <a:effectRef idx="0">
                <a:schemeClr val="accent1"/>
              </a:effectRef>
              <a:fontRef idx="minor">
                <a:schemeClr val="lt1"/>
              </a:fontRef>
            </p:style>
          </p:cxnSp>
          <p:sp>
            <p:nvSpPr>
              <p:cNvPr id="103" name="弧形 102"/>
              <p:cNvSpPr/>
              <p:nvPr/>
            </p:nvSpPr>
            <p:spPr>
              <a:xfrm>
                <a:off x="6656632" y="2132856"/>
                <a:ext cx="864000" cy="864000"/>
              </a:xfrm>
              <a:prstGeom prst="arc">
                <a:avLst>
                  <a:gd name="adj1" fmla="val 2657162"/>
                  <a:gd name="adj2" fmla="val 8176062"/>
                </a:avLst>
              </a:prstGeom>
              <a:noFill/>
              <a:ln w="38100">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04" name="椭圆 103"/>
              <p:cNvSpPr/>
              <p:nvPr/>
            </p:nvSpPr>
            <p:spPr>
              <a:xfrm>
                <a:off x="6710632" y="2187164"/>
                <a:ext cx="756000" cy="756000"/>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p>
            </p:txBody>
          </p:sp>
        </p:grpSp>
        <p:sp>
          <p:nvSpPr>
            <p:cNvPr id="100" name="文本框 45"/>
            <p:cNvSpPr txBox="1"/>
            <p:nvPr/>
          </p:nvSpPr>
          <p:spPr>
            <a:xfrm>
              <a:off x="6744709" y="2350575"/>
              <a:ext cx="803225" cy="457006"/>
            </a:xfrm>
            <a:prstGeom prst="rect">
              <a:avLst/>
            </a:prstGeom>
            <a:noFill/>
          </p:spPr>
          <p:txBody>
            <a:bodyPr wrap="none" rtlCol="0">
              <a:spAutoFit/>
            </a:bodyPr>
            <a:lstStyle/>
            <a:p>
              <a:r>
                <a:rPr lang="en-US" altLang="zh-CN" sz="16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46%</a:t>
              </a:r>
              <a:endParaRPr lang="zh-CN" altLang="en-US" sz="16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105" name="组合 104"/>
          <p:cNvGrpSpPr/>
          <p:nvPr/>
        </p:nvGrpSpPr>
        <p:grpSpPr>
          <a:xfrm>
            <a:off x="1885679" y="1791846"/>
            <a:ext cx="640058" cy="1720080"/>
            <a:chOff x="1885679" y="2077596"/>
            <a:chExt cx="640058" cy="1720080"/>
          </a:xfrm>
        </p:grpSpPr>
        <p:grpSp>
          <p:nvGrpSpPr>
            <p:cNvPr id="106" name="组合 105"/>
            <p:cNvGrpSpPr/>
            <p:nvPr/>
          </p:nvGrpSpPr>
          <p:grpSpPr>
            <a:xfrm>
              <a:off x="1885679" y="2077596"/>
              <a:ext cx="640058" cy="1720080"/>
              <a:chOff x="6656632" y="2132856"/>
              <a:chExt cx="864000" cy="2321897"/>
            </a:xfrm>
          </p:grpSpPr>
          <p:grpSp>
            <p:nvGrpSpPr>
              <p:cNvPr id="108" name="组合 107"/>
              <p:cNvGrpSpPr/>
              <p:nvPr/>
            </p:nvGrpSpPr>
            <p:grpSpPr>
              <a:xfrm>
                <a:off x="6656632" y="2132856"/>
                <a:ext cx="864000" cy="2321897"/>
                <a:chOff x="6656632" y="2132856"/>
                <a:chExt cx="864000" cy="2321897"/>
              </a:xfrm>
            </p:grpSpPr>
            <p:sp>
              <p:nvSpPr>
                <p:cNvPr id="110" name="椭圆 109"/>
                <p:cNvSpPr/>
                <p:nvPr/>
              </p:nvSpPr>
              <p:spPr>
                <a:xfrm>
                  <a:off x="6710256" y="4312031"/>
                  <a:ext cx="142722" cy="142722"/>
                </a:xfrm>
                <a:prstGeom prst="ellipse">
                  <a:avLst/>
                </a:prstGeom>
                <a:noFill/>
                <a:ln w="38100">
                  <a:solidFill>
                    <a:srgbClr val="4868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cxnSp>
              <p:nvCxnSpPr>
                <p:cNvPr id="111" name="直接连接符 110"/>
                <p:cNvCxnSpPr/>
                <p:nvPr/>
              </p:nvCxnSpPr>
              <p:spPr>
                <a:xfrm flipV="1">
                  <a:off x="7088956" y="2996952"/>
                  <a:ext cx="0" cy="1079473"/>
                </a:xfrm>
                <a:prstGeom prst="line">
                  <a:avLst/>
                </a:prstGeom>
                <a:noFill/>
                <a:ln w="38100">
                  <a:solidFill>
                    <a:srgbClr val="486877"/>
                  </a:solidFill>
                </a:ln>
              </p:spPr>
              <p:style>
                <a:lnRef idx="2">
                  <a:schemeClr val="accent1">
                    <a:shade val="50000"/>
                  </a:schemeClr>
                </a:lnRef>
                <a:fillRef idx="1">
                  <a:schemeClr val="accent1"/>
                </a:fillRef>
                <a:effectRef idx="0">
                  <a:schemeClr val="accent1"/>
                </a:effectRef>
                <a:fontRef idx="minor">
                  <a:schemeClr val="lt1"/>
                </a:fontRef>
              </p:style>
            </p:cxnSp>
            <p:sp>
              <p:nvSpPr>
                <p:cNvPr id="112" name="弧形 111"/>
                <p:cNvSpPr/>
                <p:nvPr/>
              </p:nvSpPr>
              <p:spPr>
                <a:xfrm>
                  <a:off x="6656632" y="2132856"/>
                  <a:ext cx="864000" cy="864000"/>
                </a:xfrm>
                <a:prstGeom prst="arc">
                  <a:avLst>
                    <a:gd name="adj1" fmla="val 2657162"/>
                    <a:gd name="adj2" fmla="val 8176062"/>
                  </a:avLst>
                </a:prstGeom>
                <a:noFill/>
                <a:ln w="38100">
                  <a:solidFill>
                    <a:srgbClr val="4868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13" name="椭圆 112"/>
                <p:cNvSpPr/>
                <p:nvPr/>
              </p:nvSpPr>
              <p:spPr>
                <a:xfrm>
                  <a:off x="6710632" y="2187164"/>
                  <a:ext cx="756000" cy="756000"/>
                </a:xfrm>
                <a:prstGeom prst="ellipse">
                  <a:avLst/>
                </a:prstGeom>
                <a:solidFill>
                  <a:srgbClr val="4868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p>
              </p:txBody>
            </p:sp>
          </p:grpSp>
          <p:sp>
            <p:nvSpPr>
              <p:cNvPr id="109" name="文本框 52"/>
              <p:cNvSpPr txBox="1"/>
              <p:nvPr/>
            </p:nvSpPr>
            <p:spPr>
              <a:xfrm>
                <a:off x="6744709" y="2350575"/>
                <a:ext cx="649591" cy="457006"/>
              </a:xfrm>
              <a:prstGeom prst="rect">
                <a:avLst/>
              </a:prstGeom>
              <a:noFill/>
            </p:spPr>
            <p:txBody>
              <a:bodyPr wrap="none" rtlCol="0">
                <a:spAutoFit/>
              </a:bodyPr>
              <a:lstStyle/>
              <a:p>
                <a:r>
                  <a:rPr lang="en-US" altLang="zh-CN" sz="16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9%</a:t>
                </a:r>
                <a:endParaRPr lang="zh-CN" altLang="en-US" sz="16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cxnSp>
          <p:nvCxnSpPr>
            <p:cNvPr id="107" name="直接连接符 106"/>
            <p:cNvCxnSpPr>
              <a:endCxn id="110" idx="7"/>
            </p:cNvCxnSpPr>
            <p:nvPr/>
          </p:nvCxnSpPr>
          <p:spPr>
            <a:xfrm flipH="1">
              <a:off x="2015650" y="3504548"/>
              <a:ext cx="195052" cy="202881"/>
            </a:xfrm>
            <a:prstGeom prst="line">
              <a:avLst/>
            </a:prstGeom>
            <a:noFill/>
            <a:ln w="38100">
              <a:solidFill>
                <a:srgbClr val="486877"/>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14" name="组合 113"/>
          <p:cNvGrpSpPr/>
          <p:nvPr/>
        </p:nvGrpSpPr>
        <p:grpSpPr>
          <a:xfrm>
            <a:off x="6471178" y="1752678"/>
            <a:ext cx="1910723" cy="1068805"/>
            <a:chOff x="6471177" y="2038427"/>
            <a:chExt cx="1910723" cy="1068805"/>
          </a:xfrm>
          <a:solidFill>
            <a:srgbClr val="486877"/>
          </a:solidFill>
        </p:grpSpPr>
        <p:sp>
          <p:nvSpPr>
            <p:cNvPr id="115" name="任意多边形 114"/>
            <p:cNvSpPr>
              <a:spLocks noChangeArrowheads="1"/>
            </p:cNvSpPr>
            <p:nvPr/>
          </p:nvSpPr>
          <p:spPr bwMode="auto">
            <a:xfrm>
              <a:off x="8278420" y="2044233"/>
              <a:ext cx="103480" cy="503753"/>
            </a:xfrm>
            <a:custGeom>
              <a:avLst/>
              <a:gdLst>
                <a:gd name="connsiteX0" fmla="*/ 68388 w 139685"/>
                <a:gd name="connsiteY0" fmla="*/ 117634 h 680005"/>
                <a:gd name="connsiteX1" fmla="*/ 125060 w 139685"/>
                <a:gd name="connsiteY1" fmla="*/ 117634 h 680005"/>
                <a:gd name="connsiteX2" fmla="*/ 139685 w 139685"/>
                <a:gd name="connsiteY2" fmla="*/ 117634 h 680005"/>
                <a:gd name="connsiteX3" fmla="*/ 139685 w 139685"/>
                <a:gd name="connsiteY3" fmla="*/ 402472 h 680005"/>
                <a:gd name="connsiteX4" fmla="*/ 139523 w 139685"/>
                <a:gd name="connsiteY4" fmla="*/ 402472 h 680005"/>
                <a:gd name="connsiteX5" fmla="*/ 124564 w 139685"/>
                <a:gd name="connsiteY5" fmla="*/ 402472 h 680005"/>
                <a:gd name="connsiteX6" fmla="*/ 124564 w 139685"/>
                <a:gd name="connsiteY6" fmla="*/ 648357 h 680005"/>
                <a:gd name="connsiteX7" fmla="*/ 95254 w 139685"/>
                <a:gd name="connsiteY7" fmla="*/ 680005 h 680005"/>
                <a:gd name="connsiteX8" fmla="*/ 63503 w 139685"/>
                <a:gd name="connsiteY8" fmla="*/ 648357 h 680005"/>
                <a:gd name="connsiteX9" fmla="*/ 63503 w 139685"/>
                <a:gd name="connsiteY9" fmla="*/ 370823 h 680005"/>
                <a:gd name="connsiteX10" fmla="*/ 63503 w 139685"/>
                <a:gd name="connsiteY10" fmla="*/ 363519 h 680005"/>
                <a:gd name="connsiteX11" fmla="*/ 63503 w 139685"/>
                <a:gd name="connsiteY11" fmla="*/ 210145 h 680005"/>
                <a:gd name="connsiteX12" fmla="*/ 43963 w 139685"/>
                <a:gd name="connsiteY12" fmla="*/ 210145 h 680005"/>
                <a:gd name="connsiteX13" fmla="*/ 43963 w 139685"/>
                <a:gd name="connsiteY13" fmla="*/ 370823 h 680005"/>
                <a:gd name="connsiteX14" fmla="*/ 21982 w 139685"/>
                <a:gd name="connsiteY14" fmla="*/ 392733 h 680005"/>
                <a:gd name="connsiteX15" fmla="*/ 0 w 139685"/>
                <a:gd name="connsiteY15" fmla="*/ 370823 h 680005"/>
                <a:gd name="connsiteX16" fmla="*/ 0 w 139685"/>
                <a:gd name="connsiteY16" fmla="*/ 183366 h 680005"/>
                <a:gd name="connsiteX17" fmla="*/ 0 w 139685"/>
                <a:gd name="connsiteY17" fmla="*/ 176062 h 680005"/>
                <a:gd name="connsiteX18" fmla="*/ 0 w 139685"/>
                <a:gd name="connsiteY18" fmla="*/ 173627 h 680005"/>
                <a:gd name="connsiteX19" fmla="*/ 68388 w 139685"/>
                <a:gd name="connsiteY19" fmla="*/ 117634 h 680005"/>
                <a:gd name="connsiteX20" fmla="*/ 134144 w 139685"/>
                <a:gd name="connsiteY20" fmla="*/ 0 h 680005"/>
                <a:gd name="connsiteX21" fmla="*/ 139685 w 139685"/>
                <a:gd name="connsiteY21" fmla="*/ 2295 h 680005"/>
                <a:gd name="connsiteX22" fmla="*/ 139685 w 139685"/>
                <a:gd name="connsiteY22" fmla="*/ 105020 h 680005"/>
                <a:gd name="connsiteX23" fmla="*/ 134144 w 139685"/>
                <a:gd name="connsiteY23" fmla="*/ 107315 h 680005"/>
                <a:gd name="connsiteX24" fmla="*/ 80486 w 139685"/>
                <a:gd name="connsiteY24" fmla="*/ 53658 h 680005"/>
                <a:gd name="connsiteX25" fmla="*/ 134144 w 139685"/>
                <a:gd name="connsiteY25" fmla="*/ 0 h 680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9685" h="680005">
                  <a:moveTo>
                    <a:pt x="68388" y="117634"/>
                  </a:moveTo>
                  <a:cubicBezTo>
                    <a:pt x="68388" y="117634"/>
                    <a:pt x="68388" y="117634"/>
                    <a:pt x="125060" y="117634"/>
                  </a:cubicBezTo>
                  <a:lnTo>
                    <a:pt x="139685" y="117634"/>
                  </a:lnTo>
                  <a:lnTo>
                    <a:pt x="139685" y="402472"/>
                  </a:lnTo>
                  <a:lnTo>
                    <a:pt x="139523" y="402472"/>
                  </a:lnTo>
                  <a:cubicBezTo>
                    <a:pt x="137386" y="402472"/>
                    <a:pt x="133112" y="402472"/>
                    <a:pt x="124564" y="402472"/>
                  </a:cubicBezTo>
                  <a:cubicBezTo>
                    <a:pt x="124564" y="402472"/>
                    <a:pt x="124564" y="402472"/>
                    <a:pt x="124564" y="648357"/>
                  </a:cubicBezTo>
                  <a:cubicBezTo>
                    <a:pt x="124564" y="665398"/>
                    <a:pt x="112351" y="680005"/>
                    <a:pt x="95254" y="680005"/>
                  </a:cubicBezTo>
                  <a:cubicBezTo>
                    <a:pt x="78157" y="680005"/>
                    <a:pt x="63503" y="665398"/>
                    <a:pt x="63503" y="648357"/>
                  </a:cubicBezTo>
                  <a:cubicBezTo>
                    <a:pt x="63503" y="648357"/>
                    <a:pt x="63503" y="648357"/>
                    <a:pt x="63503" y="370823"/>
                  </a:cubicBezTo>
                  <a:cubicBezTo>
                    <a:pt x="63503" y="368388"/>
                    <a:pt x="63503" y="365954"/>
                    <a:pt x="63503" y="363519"/>
                  </a:cubicBezTo>
                  <a:cubicBezTo>
                    <a:pt x="63503" y="363519"/>
                    <a:pt x="63503" y="363519"/>
                    <a:pt x="63503" y="210145"/>
                  </a:cubicBezTo>
                  <a:cubicBezTo>
                    <a:pt x="63503" y="210145"/>
                    <a:pt x="63503" y="210145"/>
                    <a:pt x="43963" y="210145"/>
                  </a:cubicBezTo>
                  <a:cubicBezTo>
                    <a:pt x="43963" y="210145"/>
                    <a:pt x="43963" y="210145"/>
                    <a:pt x="43963" y="370823"/>
                  </a:cubicBezTo>
                  <a:cubicBezTo>
                    <a:pt x="43963" y="382996"/>
                    <a:pt x="34194" y="392733"/>
                    <a:pt x="21982" y="392733"/>
                  </a:cubicBezTo>
                  <a:cubicBezTo>
                    <a:pt x="9770" y="392733"/>
                    <a:pt x="0" y="382996"/>
                    <a:pt x="0" y="370823"/>
                  </a:cubicBezTo>
                  <a:cubicBezTo>
                    <a:pt x="0" y="370823"/>
                    <a:pt x="0" y="370823"/>
                    <a:pt x="0" y="183366"/>
                  </a:cubicBezTo>
                  <a:cubicBezTo>
                    <a:pt x="0" y="183366"/>
                    <a:pt x="0" y="183366"/>
                    <a:pt x="0" y="176062"/>
                  </a:cubicBezTo>
                  <a:cubicBezTo>
                    <a:pt x="0" y="176062"/>
                    <a:pt x="0" y="176062"/>
                    <a:pt x="0" y="173627"/>
                  </a:cubicBezTo>
                  <a:cubicBezTo>
                    <a:pt x="0" y="159021"/>
                    <a:pt x="19539" y="120069"/>
                    <a:pt x="68388" y="117634"/>
                  </a:cubicBezTo>
                  <a:close/>
                  <a:moveTo>
                    <a:pt x="134144" y="0"/>
                  </a:moveTo>
                  <a:lnTo>
                    <a:pt x="139685" y="2295"/>
                  </a:lnTo>
                  <a:lnTo>
                    <a:pt x="139685" y="105020"/>
                  </a:lnTo>
                  <a:lnTo>
                    <a:pt x="134144" y="107315"/>
                  </a:lnTo>
                  <a:cubicBezTo>
                    <a:pt x="104510" y="107315"/>
                    <a:pt x="80486" y="83292"/>
                    <a:pt x="80486" y="53658"/>
                  </a:cubicBezTo>
                  <a:cubicBezTo>
                    <a:pt x="80486" y="24023"/>
                    <a:pt x="104510" y="0"/>
                    <a:pt x="134144" y="0"/>
                  </a:cubicBezTo>
                  <a:close/>
                </a:path>
              </a:pathLst>
            </a:custGeom>
            <a:grp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sp>
          <p:nvSpPr>
            <p:cNvPr id="116" name="任意多边形 115"/>
            <p:cNvSpPr>
              <a:spLocks noChangeArrowheads="1"/>
            </p:cNvSpPr>
            <p:nvPr/>
          </p:nvSpPr>
          <p:spPr bwMode="auto">
            <a:xfrm>
              <a:off x="6491597" y="2038427"/>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grp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sp>
          <p:nvSpPr>
            <p:cNvPr id="117" name="任意多边形 116"/>
            <p:cNvSpPr>
              <a:spLocks/>
            </p:cNvSpPr>
            <p:nvPr/>
          </p:nvSpPr>
          <p:spPr bwMode="auto">
            <a:xfrm>
              <a:off x="6471177" y="2603479"/>
              <a:ext cx="230844" cy="503753"/>
            </a:xfrm>
            <a:custGeom>
              <a:avLst/>
              <a:gdLst>
                <a:gd name="connsiteX0" fmla="*/ 139649 w 479402"/>
                <a:gd name="connsiteY0" fmla="*/ 187325 h 1046162"/>
                <a:gd name="connsiteX1" fmla="*/ 334594 w 479402"/>
                <a:gd name="connsiteY1" fmla="*/ 187325 h 1046162"/>
                <a:gd name="connsiteX2" fmla="*/ 390829 w 479402"/>
                <a:gd name="connsiteY2" fmla="*/ 239830 h 1046162"/>
                <a:gd name="connsiteX3" fmla="*/ 477054 w 479402"/>
                <a:gd name="connsiteY3" fmla="*/ 502357 h 1046162"/>
                <a:gd name="connsiteX4" fmla="*/ 454561 w 479402"/>
                <a:gd name="connsiteY4" fmla="*/ 547362 h 1046162"/>
                <a:gd name="connsiteX5" fmla="*/ 413322 w 479402"/>
                <a:gd name="connsiteY5" fmla="*/ 524859 h 1046162"/>
                <a:gd name="connsiteX6" fmla="*/ 342092 w 479402"/>
                <a:gd name="connsiteY6" fmla="*/ 307337 h 1046162"/>
                <a:gd name="connsiteX7" fmla="*/ 334594 w 479402"/>
                <a:gd name="connsiteY7" fmla="*/ 307337 h 1046162"/>
                <a:gd name="connsiteX8" fmla="*/ 327096 w 479402"/>
                <a:gd name="connsiteY8" fmla="*/ 307337 h 1046162"/>
                <a:gd name="connsiteX9" fmla="*/ 435816 w 479402"/>
                <a:gd name="connsiteY9" fmla="*/ 697377 h 1046162"/>
                <a:gd name="connsiteX10" fmla="*/ 330845 w 479402"/>
                <a:gd name="connsiteY10" fmla="*/ 697377 h 1046162"/>
                <a:gd name="connsiteX11" fmla="*/ 330845 w 479402"/>
                <a:gd name="connsiteY11" fmla="*/ 1004908 h 1046162"/>
                <a:gd name="connsiteX12" fmla="*/ 293356 w 479402"/>
                <a:gd name="connsiteY12" fmla="*/ 1046162 h 1046162"/>
                <a:gd name="connsiteX13" fmla="*/ 252118 w 479402"/>
                <a:gd name="connsiteY13" fmla="*/ 1004908 h 1046162"/>
                <a:gd name="connsiteX14" fmla="*/ 252118 w 479402"/>
                <a:gd name="connsiteY14" fmla="*/ 697377 h 1046162"/>
                <a:gd name="connsiteX15" fmla="*/ 229624 w 479402"/>
                <a:gd name="connsiteY15" fmla="*/ 697377 h 1046162"/>
                <a:gd name="connsiteX16" fmla="*/ 229624 w 479402"/>
                <a:gd name="connsiteY16" fmla="*/ 1004908 h 1046162"/>
                <a:gd name="connsiteX17" fmla="*/ 188385 w 479402"/>
                <a:gd name="connsiteY17" fmla="*/ 1046162 h 1046162"/>
                <a:gd name="connsiteX18" fmla="*/ 150896 w 479402"/>
                <a:gd name="connsiteY18" fmla="*/ 1004908 h 1046162"/>
                <a:gd name="connsiteX19" fmla="*/ 150896 w 479402"/>
                <a:gd name="connsiteY19" fmla="*/ 697377 h 1046162"/>
                <a:gd name="connsiteX20" fmla="*/ 45926 w 479402"/>
                <a:gd name="connsiteY20" fmla="*/ 697377 h 1046162"/>
                <a:gd name="connsiteX21" fmla="*/ 147147 w 479402"/>
                <a:gd name="connsiteY21" fmla="*/ 307337 h 1046162"/>
                <a:gd name="connsiteX22" fmla="*/ 139649 w 479402"/>
                <a:gd name="connsiteY22" fmla="*/ 307337 h 1046162"/>
                <a:gd name="connsiteX23" fmla="*/ 135900 w 479402"/>
                <a:gd name="connsiteY23" fmla="*/ 307337 h 1046162"/>
                <a:gd name="connsiteX24" fmla="*/ 68419 w 479402"/>
                <a:gd name="connsiteY24" fmla="*/ 524859 h 1046162"/>
                <a:gd name="connsiteX25" fmla="*/ 23432 w 479402"/>
                <a:gd name="connsiteY25" fmla="*/ 547362 h 1046162"/>
                <a:gd name="connsiteX26" fmla="*/ 938 w 479402"/>
                <a:gd name="connsiteY26" fmla="*/ 506107 h 1046162"/>
                <a:gd name="connsiteX27" fmla="*/ 87164 w 479402"/>
                <a:gd name="connsiteY27" fmla="*/ 232330 h 1046162"/>
                <a:gd name="connsiteX28" fmla="*/ 87164 w 479402"/>
                <a:gd name="connsiteY28" fmla="*/ 224829 h 1046162"/>
                <a:gd name="connsiteX29" fmla="*/ 94662 w 479402"/>
                <a:gd name="connsiteY29" fmla="*/ 213578 h 1046162"/>
                <a:gd name="connsiteX30" fmla="*/ 139649 w 479402"/>
                <a:gd name="connsiteY30" fmla="*/ 187325 h 1046162"/>
                <a:gd name="connsiteX31" fmla="*/ 234521 w 479402"/>
                <a:gd name="connsiteY31" fmla="*/ 0 h 1046162"/>
                <a:gd name="connsiteX32" fmla="*/ 311515 w 479402"/>
                <a:gd name="connsiteY32" fmla="*/ 78581 h 1046162"/>
                <a:gd name="connsiteX33" fmla="*/ 234521 w 479402"/>
                <a:gd name="connsiteY33" fmla="*/ 157162 h 1046162"/>
                <a:gd name="connsiteX34" fmla="*/ 157527 w 479402"/>
                <a:gd name="connsiteY34" fmla="*/ 78581 h 1046162"/>
                <a:gd name="connsiteX35" fmla="*/ 234521 w 479402"/>
                <a:gd name="connsiteY35"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grp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sp>
          <p:nvSpPr>
            <p:cNvPr id="118" name="任意多边形 117"/>
            <p:cNvSpPr>
              <a:spLocks noChangeArrowheads="1"/>
            </p:cNvSpPr>
            <p:nvPr/>
          </p:nvSpPr>
          <p:spPr bwMode="auto">
            <a:xfrm>
              <a:off x="7162613" y="2038427"/>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grp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sp>
          <p:nvSpPr>
            <p:cNvPr id="119" name="任意多边形 118"/>
            <p:cNvSpPr>
              <a:spLocks noChangeArrowheads="1"/>
            </p:cNvSpPr>
            <p:nvPr/>
          </p:nvSpPr>
          <p:spPr bwMode="auto">
            <a:xfrm>
              <a:off x="6715269" y="2038427"/>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grp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sp>
          <p:nvSpPr>
            <p:cNvPr id="120" name="任意多边形 119"/>
            <p:cNvSpPr>
              <a:spLocks noChangeArrowheads="1"/>
            </p:cNvSpPr>
            <p:nvPr/>
          </p:nvSpPr>
          <p:spPr bwMode="auto">
            <a:xfrm>
              <a:off x="6938941" y="2038427"/>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grp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sp>
          <p:nvSpPr>
            <p:cNvPr id="121" name="任意多边形 120"/>
            <p:cNvSpPr>
              <a:spLocks noChangeArrowheads="1"/>
            </p:cNvSpPr>
            <p:nvPr/>
          </p:nvSpPr>
          <p:spPr bwMode="auto">
            <a:xfrm>
              <a:off x="7386285" y="2038427"/>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grp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sp>
          <p:nvSpPr>
            <p:cNvPr id="122" name="任意多边形 121"/>
            <p:cNvSpPr>
              <a:spLocks noChangeArrowheads="1"/>
            </p:cNvSpPr>
            <p:nvPr/>
          </p:nvSpPr>
          <p:spPr bwMode="auto">
            <a:xfrm>
              <a:off x="7609957" y="2038427"/>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grp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sp>
          <p:nvSpPr>
            <p:cNvPr id="123" name="任意多边形 122"/>
            <p:cNvSpPr>
              <a:spLocks noChangeArrowheads="1"/>
            </p:cNvSpPr>
            <p:nvPr/>
          </p:nvSpPr>
          <p:spPr bwMode="auto">
            <a:xfrm>
              <a:off x="7833630" y="2038427"/>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grp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sp>
          <p:nvSpPr>
            <p:cNvPr id="124" name="任意多边形 123"/>
            <p:cNvSpPr>
              <a:spLocks/>
            </p:cNvSpPr>
            <p:nvPr/>
          </p:nvSpPr>
          <p:spPr bwMode="auto">
            <a:xfrm>
              <a:off x="6920687" y="2603479"/>
              <a:ext cx="230844" cy="503753"/>
            </a:xfrm>
            <a:custGeom>
              <a:avLst/>
              <a:gdLst>
                <a:gd name="connsiteX0" fmla="*/ 139649 w 479402"/>
                <a:gd name="connsiteY0" fmla="*/ 187325 h 1046162"/>
                <a:gd name="connsiteX1" fmla="*/ 334594 w 479402"/>
                <a:gd name="connsiteY1" fmla="*/ 187325 h 1046162"/>
                <a:gd name="connsiteX2" fmla="*/ 390829 w 479402"/>
                <a:gd name="connsiteY2" fmla="*/ 239830 h 1046162"/>
                <a:gd name="connsiteX3" fmla="*/ 477054 w 479402"/>
                <a:gd name="connsiteY3" fmla="*/ 502357 h 1046162"/>
                <a:gd name="connsiteX4" fmla="*/ 454561 w 479402"/>
                <a:gd name="connsiteY4" fmla="*/ 547362 h 1046162"/>
                <a:gd name="connsiteX5" fmla="*/ 413322 w 479402"/>
                <a:gd name="connsiteY5" fmla="*/ 524859 h 1046162"/>
                <a:gd name="connsiteX6" fmla="*/ 342092 w 479402"/>
                <a:gd name="connsiteY6" fmla="*/ 307337 h 1046162"/>
                <a:gd name="connsiteX7" fmla="*/ 334594 w 479402"/>
                <a:gd name="connsiteY7" fmla="*/ 307337 h 1046162"/>
                <a:gd name="connsiteX8" fmla="*/ 327096 w 479402"/>
                <a:gd name="connsiteY8" fmla="*/ 307337 h 1046162"/>
                <a:gd name="connsiteX9" fmla="*/ 435816 w 479402"/>
                <a:gd name="connsiteY9" fmla="*/ 697377 h 1046162"/>
                <a:gd name="connsiteX10" fmla="*/ 330845 w 479402"/>
                <a:gd name="connsiteY10" fmla="*/ 697377 h 1046162"/>
                <a:gd name="connsiteX11" fmla="*/ 330845 w 479402"/>
                <a:gd name="connsiteY11" fmla="*/ 1004908 h 1046162"/>
                <a:gd name="connsiteX12" fmla="*/ 293356 w 479402"/>
                <a:gd name="connsiteY12" fmla="*/ 1046162 h 1046162"/>
                <a:gd name="connsiteX13" fmla="*/ 252118 w 479402"/>
                <a:gd name="connsiteY13" fmla="*/ 1004908 h 1046162"/>
                <a:gd name="connsiteX14" fmla="*/ 252118 w 479402"/>
                <a:gd name="connsiteY14" fmla="*/ 697377 h 1046162"/>
                <a:gd name="connsiteX15" fmla="*/ 229624 w 479402"/>
                <a:gd name="connsiteY15" fmla="*/ 697377 h 1046162"/>
                <a:gd name="connsiteX16" fmla="*/ 229624 w 479402"/>
                <a:gd name="connsiteY16" fmla="*/ 1004908 h 1046162"/>
                <a:gd name="connsiteX17" fmla="*/ 188385 w 479402"/>
                <a:gd name="connsiteY17" fmla="*/ 1046162 h 1046162"/>
                <a:gd name="connsiteX18" fmla="*/ 150896 w 479402"/>
                <a:gd name="connsiteY18" fmla="*/ 1004908 h 1046162"/>
                <a:gd name="connsiteX19" fmla="*/ 150896 w 479402"/>
                <a:gd name="connsiteY19" fmla="*/ 697377 h 1046162"/>
                <a:gd name="connsiteX20" fmla="*/ 45926 w 479402"/>
                <a:gd name="connsiteY20" fmla="*/ 697377 h 1046162"/>
                <a:gd name="connsiteX21" fmla="*/ 147147 w 479402"/>
                <a:gd name="connsiteY21" fmla="*/ 307337 h 1046162"/>
                <a:gd name="connsiteX22" fmla="*/ 139649 w 479402"/>
                <a:gd name="connsiteY22" fmla="*/ 307337 h 1046162"/>
                <a:gd name="connsiteX23" fmla="*/ 135900 w 479402"/>
                <a:gd name="connsiteY23" fmla="*/ 307337 h 1046162"/>
                <a:gd name="connsiteX24" fmla="*/ 68419 w 479402"/>
                <a:gd name="connsiteY24" fmla="*/ 524859 h 1046162"/>
                <a:gd name="connsiteX25" fmla="*/ 23432 w 479402"/>
                <a:gd name="connsiteY25" fmla="*/ 547362 h 1046162"/>
                <a:gd name="connsiteX26" fmla="*/ 938 w 479402"/>
                <a:gd name="connsiteY26" fmla="*/ 506107 h 1046162"/>
                <a:gd name="connsiteX27" fmla="*/ 87164 w 479402"/>
                <a:gd name="connsiteY27" fmla="*/ 232330 h 1046162"/>
                <a:gd name="connsiteX28" fmla="*/ 87164 w 479402"/>
                <a:gd name="connsiteY28" fmla="*/ 224829 h 1046162"/>
                <a:gd name="connsiteX29" fmla="*/ 94662 w 479402"/>
                <a:gd name="connsiteY29" fmla="*/ 213578 h 1046162"/>
                <a:gd name="connsiteX30" fmla="*/ 139649 w 479402"/>
                <a:gd name="connsiteY30" fmla="*/ 187325 h 1046162"/>
                <a:gd name="connsiteX31" fmla="*/ 234521 w 479402"/>
                <a:gd name="connsiteY31" fmla="*/ 0 h 1046162"/>
                <a:gd name="connsiteX32" fmla="*/ 311515 w 479402"/>
                <a:gd name="connsiteY32" fmla="*/ 78581 h 1046162"/>
                <a:gd name="connsiteX33" fmla="*/ 234521 w 479402"/>
                <a:gd name="connsiteY33" fmla="*/ 157162 h 1046162"/>
                <a:gd name="connsiteX34" fmla="*/ 157527 w 479402"/>
                <a:gd name="connsiteY34" fmla="*/ 78581 h 1046162"/>
                <a:gd name="connsiteX35" fmla="*/ 234521 w 479402"/>
                <a:gd name="connsiteY35"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grp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sp>
          <p:nvSpPr>
            <p:cNvPr id="125" name="任意多边形 124"/>
            <p:cNvSpPr>
              <a:spLocks/>
            </p:cNvSpPr>
            <p:nvPr/>
          </p:nvSpPr>
          <p:spPr bwMode="auto">
            <a:xfrm>
              <a:off x="6695932" y="2603479"/>
              <a:ext cx="230844" cy="503753"/>
            </a:xfrm>
            <a:custGeom>
              <a:avLst/>
              <a:gdLst>
                <a:gd name="connsiteX0" fmla="*/ 139649 w 479402"/>
                <a:gd name="connsiteY0" fmla="*/ 187325 h 1046162"/>
                <a:gd name="connsiteX1" fmla="*/ 334594 w 479402"/>
                <a:gd name="connsiteY1" fmla="*/ 187325 h 1046162"/>
                <a:gd name="connsiteX2" fmla="*/ 390829 w 479402"/>
                <a:gd name="connsiteY2" fmla="*/ 239830 h 1046162"/>
                <a:gd name="connsiteX3" fmla="*/ 477054 w 479402"/>
                <a:gd name="connsiteY3" fmla="*/ 502357 h 1046162"/>
                <a:gd name="connsiteX4" fmla="*/ 454561 w 479402"/>
                <a:gd name="connsiteY4" fmla="*/ 547362 h 1046162"/>
                <a:gd name="connsiteX5" fmla="*/ 413322 w 479402"/>
                <a:gd name="connsiteY5" fmla="*/ 524859 h 1046162"/>
                <a:gd name="connsiteX6" fmla="*/ 342092 w 479402"/>
                <a:gd name="connsiteY6" fmla="*/ 307337 h 1046162"/>
                <a:gd name="connsiteX7" fmla="*/ 334594 w 479402"/>
                <a:gd name="connsiteY7" fmla="*/ 307337 h 1046162"/>
                <a:gd name="connsiteX8" fmla="*/ 327096 w 479402"/>
                <a:gd name="connsiteY8" fmla="*/ 307337 h 1046162"/>
                <a:gd name="connsiteX9" fmla="*/ 435816 w 479402"/>
                <a:gd name="connsiteY9" fmla="*/ 697377 h 1046162"/>
                <a:gd name="connsiteX10" fmla="*/ 330845 w 479402"/>
                <a:gd name="connsiteY10" fmla="*/ 697377 h 1046162"/>
                <a:gd name="connsiteX11" fmla="*/ 330845 w 479402"/>
                <a:gd name="connsiteY11" fmla="*/ 1004908 h 1046162"/>
                <a:gd name="connsiteX12" fmla="*/ 293356 w 479402"/>
                <a:gd name="connsiteY12" fmla="*/ 1046162 h 1046162"/>
                <a:gd name="connsiteX13" fmla="*/ 252118 w 479402"/>
                <a:gd name="connsiteY13" fmla="*/ 1004908 h 1046162"/>
                <a:gd name="connsiteX14" fmla="*/ 252118 w 479402"/>
                <a:gd name="connsiteY14" fmla="*/ 697377 h 1046162"/>
                <a:gd name="connsiteX15" fmla="*/ 229624 w 479402"/>
                <a:gd name="connsiteY15" fmla="*/ 697377 h 1046162"/>
                <a:gd name="connsiteX16" fmla="*/ 229624 w 479402"/>
                <a:gd name="connsiteY16" fmla="*/ 1004908 h 1046162"/>
                <a:gd name="connsiteX17" fmla="*/ 188385 w 479402"/>
                <a:gd name="connsiteY17" fmla="*/ 1046162 h 1046162"/>
                <a:gd name="connsiteX18" fmla="*/ 150896 w 479402"/>
                <a:gd name="connsiteY18" fmla="*/ 1004908 h 1046162"/>
                <a:gd name="connsiteX19" fmla="*/ 150896 w 479402"/>
                <a:gd name="connsiteY19" fmla="*/ 697377 h 1046162"/>
                <a:gd name="connsiteX20" fmla="*/ 45926 w 479402"/>
                <a:gd name="connsiteY20" fmla="*/ 697377 h 1046162"/>
                <a:gd name="connsiteX21" fmla="*/ 147147 w 479402"/>
                <a:gd name="connsiteY21" fmla="*/ 307337 h 1046162"/>
                <a:gd name="connsiteX22" fmla="*/ 139649 w 479402"/>
                <a:gd name="connsiteY22" fmla="*/ 307337 h 1046162"/>
                <a:gd name="connsiteX23" fmla="*/ 135900 w 479402"/>
                <a:gd name="connsiteY23" fmla="*/ 307337 h 1046162"/>
                <a:gd name="connsiteX24" fmla="*/ 68419 w 479402"/>
                <a:gd name="connsiteY24" fmla="*/ 524859 h 1046162"/>
                <a:gd name="connsiteX25" fmla="*/ 23432 w 479402"/>
                <a:gd name="connsiteY25" fmla="*/ 547362 h 1046162"/>
                <a:gd name="connsiteX26" fmla="*/ 938 w 479402"/>
                <a:gd name="connsiteY26" fmla="*/ 506107 h 1046162"/>
                <a:gd name="connsiteX27" fmla="*/ 87164 w 479402"/>
                <a:gd name="connsiteY27" fmla="*/ 232330 h 1046162"/>
                <a:gd name="connsiteX28" fmla="*/ 87164 w 479402"/>
                <a:gd name="connsiteY28" fmla="*/ 224829 h 1046162"/>
                <a:gd name="connsiteX29" fmla="*/ 94662 w 479402"/>
                <a:gd name="connsiteY29" fmla="*/ 213578 h 1046162"/>
                <a:gd name="connsiteX30" fmla="*/ 139649 w 479402"/>
                <a:gd name="connsiteY30" fmla="*/ 187325 h 1046162"/>
                <a:gd name="connsiteX31" fmla="*/ 234521 w 479402"/>
                <a:gd name="connsiteY31" fmla="*/ 0 h 1046162"/>
                <a:gd name="connsiteX32" fmla="*/ 311515 w 479402"/>
                <a:gd name="connsiteY32" fmla="*/ 78581 h 1046162"/>
                <a:gd name="connsiteX33" fmla="*/ 234521 w 479402"/>
                <a:gd name="connsiteY33" fmla="*/ 157162 h 1046162"/>
                <a:gd name="connsiteX34" fmla="*/ 157527 w 479402"/>
                <a:gd name="connsiteY34" fmla="*/ 78581 h 1046162"/>
                <a:gd name="connsiteX35" fmla="*/ 234521 w 479402"/>
                <a:gd name="connsiteY35"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grp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sp>
          <p:nvSpPr>
            <p:cNvPr id="126" name="任意多边形 125"/>
            <p:cNvSpPr>
              <a:spLocks/>
            </p:cNvSpPr>
            <p:nvPr/>
          </p:nvSpPr>
          <p:spPr bwMode="auto">
            <a:xfrm>
              <a:off x="7145443" y="2603479"/>
              <a:ext cx="230844" cy="503753"/>
            </a:xfrm>
            <a:custGeom>
              <a:avLst/>
              <a:gdLst>
                <a:gd name="connsiteX0" fmla="*/ 139649 w 479402"/>
                <a:gd name="connsiteY0" fmla="*/ 187325 h 1046162"/>
                <a:gd name="connsiteX1" fmla="*/ 334594 w 479402"/>
                <a:gd name="connsiteY1" fmla="*/ 187325 h 1046162"/>
                <a:gd name="connsiteX2" fmla="*/ 390829 w 479402"/>
                <a:gd name="connsiteY2" fmla="*/ 239830 h 1046162"/>
                <a:gd name="connsiteX3" fmla="*/ 477054 w 479402"/>
                <a:gd name="connsiteY3" fmla="*/ 502357 h 1046162"/>
                <a:gd name="connsiteX4" fmla="*/ 454561 w 479402"/>
                <a:gd name="connsiteY4" fmla="*/ 547362 h 1046162"/>
                <a:gd name="connsiteX5" fmla="*/ 413322 w 479402"/>
                <a:gd name="connsiteY5" fmla="*/ 524859 h 1046162"/>
                <a:gd name="connsiteX6" fmla="*/ 342092 w 479402"/>
                <a:gd name="connsiteY6" fmla="*/ 307337 h 1046162"/>
                <a:gd name="connsiteX7" fmla="*/ 334594 w 479402"/>
                <a:gd name="connsiteY7" fmla="*/ 307337 h 1046162"/>
                <a:gd name="connsiteX8" fmla="*/ 327096 w 479402"/>
                <a:gd name="connsiteY8" fmla="*/ 307337 h 1046162"/>
                <a:gd name="connsiteX9" fmla="*/ 435816 w 479402"/>
                <a:gd name="connsiteY9" fmla="*/ 697377 h 1046162"/>
                <a:gd name="connsiteX10" fmla="*/ 330845 w 479402"/>
                <a:gd name="connsiteY10" fmla="*/ 697377 h 1046162"/>
                <a:gd name="connsiteX11" fmla="*/ 330845 w 479402"/>
                <a:gd name="connsiteY11" fmla="*/ 1004908 h 1046162"/>
                <a:gd name="connsiteX12" fmla="*/ 293356 w 479402"/>
                <a:gd name="connsiteY12" fmla="*/ 1046162 h 1046162"/>
                <a:gd name="connsiteX13" fmla="*/ 252118 w 479402"/>
                <a:gd name="connsiteY13" fmla="*/ 1004908 h 1046162"/>
                <a:gd name="connsiteX14" fmla="*/ 252118 w 479402"/>
                <a:gd name="connsiteY14" fmla="*/ 697377 h 1046162"/>
                <a:gd name="connsiteX15" fmla="*/ 229624 w 479402"/>
                <a:gd name="connsiteY15" fmla="*/ 697377 h 1046162"/>
                <a:gd name="connsiteX16" fmla="*/ 229624 w 479402"/>
                <a:gd name="connsiteY16" fmla="*/ 1004908 h 1046162"/>
                <a:gd name="connsiteX17" fmla="*/ 188385 w 479402"/>
                <a:gd name="connsiteY17" fmla="*/ 1046162 h 1046162"/>
                <a:gd name="connsiteX18" fmla="*/ 150896 w 479402"/>
                <a:gd name="connsiteY18" fmla="*/ 1004908 h 1046162"/>
                <a:gd name="connsiteX19" fmla="*/ 150896 w 479402"/>
                <a:gd name="connsiteY19" fmla="*/ 697377 h 1046162"/>
                <a:gd name="connsiteX20" fmla="*/ 45926 w 479402"/>
                <a:gd name="connsiteY20" fmla="*/ 697377 h 1046162"/>
                <a:gd name="connsiteX21" fmla="*/ 147147 w 479402"/>
                <a:gd name="connsiteY21" fmla="*/ 307337 h 1046162"/>
                <a:gd name="connsiteX22" fmla="*/ 139649 w 479402"/>
                <a:gd name="connsiteY22" fmla="*/ 307337 h 1046162"/>
                <a:gd name="connsiteX23" fmla="*/ 135900 w 479402"/>
                <a:gd name="connsiteY23" fmla="*/ 307337 h 1046162"/>
                <a:gd name="connsiteX24" fmla="*/ 68419 w 479402"/>
                <a:gd name="connsiteY24" fmla="*/ 524859 h 1046162"/>
                <a:gd name="connsiteX25" fmla="*/ 23432 w 479402"/>
                <a:gd name="connsiteY25" fmla="*/ 547362 h 1046162"/>
                <a:gd name="connsiteX26" fmla="*/ 938 w 479402"/>
                <a:gd name="connsiteY26" fmla="*/ 506107 h 1046162"/>
                <a:gd name="connsiteX27" fmla="*/ 87164 w 479402"/>
                <a:gd name="connsiteY27" fmla="*/ 232330 h 1046162"/>
                <a:gd name="connsiteX28" fmla="*/ 87164 w 479402"/>
                <a:gd name="connsiteY28" fmla="*/ 224829 h 1046162"/>
                <a:gd name="connsiteX29" fmla="*/ 94662 w 479402"/>
                <a:gd name="connsiteY29" fmla="*/ 213578 h 1046162"/>
                <a:gd name="connsiteX30" fmla="*/ 139649 w 479402"/>
                <a:gd name="connsiteY30" fmla="*/ 187325 h 1046162"/>
                <a:gd name="connsiteX31" fmla="*/ 234521 w 479402"/>
                <a:gd name="connsiteY31" fmla="*/ 0 h 1046162"/>
                <a:gd name="connsiteX32" fmla="*/ 311515 w 479402"/>
                <a:gd name="connsiteY32" fmla="*/ 78581 h 1046162"/>
                <a:gd name="connsiteX33" fmla="*/ 234521 w 479402"/>
                <a:gd name="connsiteY33" fmla="*/ 157162 h 1046162"/>
                <a:gd name="connsiteX34" fmla="*/ 157527 w 479402"/>
                <a:gd name="connsiteY34" fmla="*/ 78581 h 1046162"/>
                <a:gd name="connsiteX35" fmla="*/ 234521 w 479402"/>
                <a:gd name="connsiteY35"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grp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sp>
          <p:nvSpPr>
            <p:cNvPr id="127" name="任意多边形 126"/>
            <p:cNvSpPr>
              <a:spLocks noChangeArrowheads="1"/>
            </p:cNvSpPr>
            <p:nvPr/>
          </p:nvSpPr>
          <p:spPr bwMode="auto">
            <a:xfrm>
              <a:off x="8057303" y="2038427"/>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grp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grpSp>
      <p:grpSp>
        <p:nvGrpSpPr>
          <p:cNvPr id="128" name="组合 127"/>
          <p:cNvGrpSpPr/>
          <p:nvPr/>
        </p:nvGrpSpPr>
        <p:grpSpPr>
          <a:xfrm>
            <a:off x="6468777" y="3049705"/>
            <a:ext cx="1783347" cy="1068805"/>
            <a:chOff x="6468776" y="3335454"/>
            <a:chExt cx="1783347" cy="1068805"/>
          </a:xfrm>
          <a:solidFill>
            <a:srgbClr val="486877"/>
          </a:solidFill>
        </p:grpSpPr>
        <p:sp>
          <p:nvSpPr>
            <p:cNvPr id="129" name="任意多边形 128"/>
            <p:cNvSpPr>
              <a:spLocks noChangeArrowheads="1"/>
            </p:cNvSpPr>
            <p:nvPr/>
          </p:nvSpPr>
          <p:spPr bwMode="auto">
            <a:xfrm>
              <a:off x="6489196" y="3335454"/>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grp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sp>
          <p:nvSpPr>
            <p:cNvPr id="130" name="任意多边形 129"/>
            <p:cNvSpPr>
              <a:spLocks/>
            </p:cNvSpPr>
            <p:nvPr/>
          </p:nvSpPr>
          <p:spPr bwMode="auto">
            <a:xfrm>
              <a:off x="6468776" y="3900506"/>
              <a:ext cx="230844" cy="503753"/>
            </a:xfrm>
            <a:custGeom>
              <a:avLst/>
              <a:gdLst>
                <a:gd name="connsiteX0" fmla="*/ 139649 w 479402"/>
                <a:gd name="connsiteY0" fmla="*/ 187325 h 1046162"/>
                <a:gd name="connsiteX1" fmla="*/ 334594 w 479402"/>
                <a:gd name="connsiteY1" fmla="*/ 187325 h 1046162"/>
                <a:gd name="connsiteX2" fmla="*/ 390829 w 479402"/>
                <a:gd name="connsiteY2" fmla="*/ 239830 h 1046162"/>
                <a:gd name="connsiteX3" fmla="*/ 477054 w 479402"/>
                <a:gd name="connsiteY3" fmla="*/ 502357 h 1046162"/>
                <a:gd name="connsiteX4" fmla="*/ 454561 w 479402"/>
                <a:gd name="connsiteY4" fmla="*/ 547362 h 1046162"/>
                <a:gd name="connsiteX5" fmla="*/ 413322 w 479402"/>
                <a:gd name="connsiteY5" fmla="*/ 524859 h 1046162"/>
                <a:gd name="connsiteX6" fmla="*/ 342092 w 479402"/>
                <a:gd name="connsiteY6" fmla="*/ 307337 h 1046162"/>
                <a:gd name="connsiteX7" fmla="*/ 334594 w 479402"/>
                <a:gd name="connsiteY7" fmla="*/ 307337 h 1046162"/>
                <a:gd name="connsiteX8" fmla="*/ 327096 w 479402"/>
                <a:gd name="connsiteY8" fmla="*/ 307337 h 1046162"/>
                <a:gd name="connsiteX9" fmla="*/ 435816 w 479402"/>
                <a:gd name="connsiteY9" fmla="*/ 697377 h 1046162"/>
                <a:gd name="connsiteX10" fmla="*/ 330845 w 479402"/>
                <a:gd name="connsiteY10" fmla="*/ 697377 h 1046162"/>
                <a:gd name="connsiteX11" fmla="*/ 330845 w 479402"/>
                <a:gd name="connsiteY11" fmla="*/ 1004908 h 1046162"/>
                <a:gd name="connsiteX12" fmla="*/ 293356 w 479402"/>
                <a:gd name="connsiteY12" fmla="*/ 1046162 h 1046162"/>
                <a:gd name="connsiteX13" fmla="*/ 252118 w 479402"/>
                <a:gd name="connsiteY13" fmla="*/ 1004908 h 1046162"/>
                <a:gd name="connsiteX14" fmla="*/ 252118 w 479402"/>
                <a:gd name="connsiteY14" fmla="*/ 697377 h 1046162"/>
                <a:gd name="connsiteX15" fmla="*/ 229624 w 479402"/>
                <a:gd name="connsiteY15" fmla="*/ 697377 h 1046162"/>
                <a:gd name="connsiteX16" fmla="*/ 229624 w 479402"/>
                <a:gd name="connsiteY16" fmla="*/ 1004908 h 1046162"/>
                <a:gd name="connsiteX17" fmla="*/ 188385 w 479402"/>
                <a:gd name="connsiteY17" fmla="*/ 1046162 h 1046162"/>
                <a:gd name="connsiteX18" fmla="*/ 150896 w 479402"/>
                <a:gd name="connsiteY18" fmla="*/ 1004908 h 1046162"/>
                <a:gd name="connsiteX19" fmla="*/ 150896 w 479402"/>
                <a:gd name="connsiteY19" fmla="*/ 697377 h 1046162"/>
                <a:gd name="connsiteX20" fmla="*/ 45926 w 479402"/>
                <a:gd name="connsiteY20" fmla="*/ 697377 h 1046162"/>
                <a:gd name="connsiteX21" fmla="*/ 147147 w 479402"/>
                <a:gd name="connsiteY21" fmla="*/ 307337 h 1046162"/>
                <a:gd name="connsiteX22" fmla="*/ 139649 w 479402"/>
                <a:gd name="connsiteY22" fmla="*/ 307337 h 1046162"/>
                <a:gd name="connsiteX23" fmla="*/ 135900 w 479402"/>
                <a:gd name="connsiteY23" fmla="*/ 307337 h 1046162"/>
                <a:gd name="connsiteX24" fmla="*/ 68419 w 479402"/>
                <a:gd name="connsiteY24" fmla="*/ 524859 h 1046162"/>
                <a:gd name="connsiteX25" fmla="*/ 23432 w 479402"/>
                <a:gd name="connsiteY25" fmla="*/ 547362 h 1046162"/>
                <a:gd name="connsiteX26" fmla="*/ 938 w 479402"/>
                <a:gd name="connsiteY26" fmla="*/ 506107 h 1046162"/>
                <a:gd name="connsiteX27" fmla="*/ 87164 w 479402"/>
                <a:gd name="connsiteY27" fmla="*/ 232330 h 1046162"/>
                <a:gd name="connsiteX28" fmla="*/ 87164 w 479402"/>
                <a:gd name="connsiteY28" fmla="*/ 224829 h 1046162"/>
                <a:gd name="connsiteX29" fmla="*/ 94662 w 479402"/>
                <a:gd name="connsiteY29" fmla="*/ 213578 h 1046162"/>
                <a:gd name="connsiteX30" fmla="*/ 139649 w 479402"/>
                <a:gd name="connsiteY30" fmla="*/ 187325 h 1046162"/>
                <a:gd name="connsiteX31" fmla="*/ 234521 w 479402"/>
                <a:gd name="connsiteY31" fmla="*/ 0 h 1046162"/>
                <a:gd name="connsiteX32" fmla="*/ 311515 w 479402"/>
                <a:gd name="connsiteY32" fmla="*/ 78581 h 1046162"/>
                <a:gd name="connsiteX33" fmla="*/ 234521 w 479402"/>
                <a:gd name="connsiteY33" fmla="*/ 157162 h 1046162"/>
                <a:gd name="connsiteX34" fmla="*/ 157527 w 479402"/>
                <a:gd name="connsiteY34" fmla="*/ 78581 h 1046162"/>
                <a:gd name="connsiteX35" fmla="*/ 234521 w 479402"/>
                <a:gd name="connsiteY35"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grp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sp>
          <p:nvSpPr>
            <p:cNvPr id="131" name="任意多边形 130"/>
            <p:cNvSpPr>
              <a:spLocks noChangeArrowheads="1"/>
            </p:cNvSpPr>
            <p:nvPr/>
          </p:nvSpPr>
          <p:spPr bwMode="auto">
            <a:xfrm>
              <a:off x="7160212" y="3335454"/>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grp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sp>
          <p:nvSpPr>
            <p:cNvPr id="132" name="任意多边形 131"/>
            <p:cNvSpPr>
              <a:spLocks noChangeArrowheads="1"/>
            </p:cNvSpPr>
            <p:nvPr/>
          </p:nvSpPr>
          <p:spPr bwMode="auto">
            <a:xfrm>
              <a:off x="6712868" y="3335454"/>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grp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sp>
          <p:nvSpPr>
            <p:cNvPr id="133" name="任意多边形 132"/>
            <p:cNvSpPr>
              <a:spLocks noChangeArrowheads="1"/>
            </p:cNvSpPr>
            <p:nvPr/>
          </p:nvSpPr>
          <p:spPr bwMode="auto">
            <a:xfrm>
              <a:off x="6936540" y="3335454"/>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grp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sp>
          <p:nvSpPr>
            <p:cNvPr id="134" name="任意多边形 133"/>
            <p:cNvSpPr>
              <a:spLocks noChangeArrowheads="1"/>
            </p:cNvSpPr>
            <p:nvPr/>
          </p:nvSpPr>
          <p:spPr bwMode="auto">
            <a:xfrm>
              <a:off x="7383884" y="3335454"/>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grp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sp>
          <p:nvSpPr>
            <p:cNvPr id="135" name="任意多边形 134"/>
            <p:cNvSpPr>
              <a:spLocks noChangeArrowheads="1"/>
            </p:cNvSpPr>
            <p:nvPr/>
          </p:nvSpPr>
          <p:spPr bwMode="auto">
            <a:xfrm>
              <a:off x="7607556" y="3335454"/>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grp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sp>
          <p:nvSpPr>
            <p:cNvPr id="136" name="任意多边形 135"/>
            <p:cNvSpPr>
              <a:spLocks noChangeArrowheads="1"/>
            </p:cNvSpPr>
            <p:nvPr/>
          </p:nvSpPr>
          <p:spPr bwMode="auto">
            <a:xfrm>
              <a:off x="7831229" y="3335454"/>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grp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sp>
          <p:nvSpPr>
            <p:cNvPr id="137" name="任意多边形 136"/>
            <p:cNvSpPr>
              <a:spLocks/>
            </p:cNvSpPr>
            <p:nvPr/>
          </p:nvSpPr>
          <p:spPr bwMode="auto">
            <a:xfrm>
              <a:off x="6918286" y="3900506"/>
              <a:ext cx="230844" cy="503753"/>
            </a:xfrm>
            <a:custGeom>
              <a:avLst/>
              <a:gdLst>
                <a:gd name="connsiteX0" fmla="*/ 139649 w 479402"/>
                <a:gd name="connsiteY0" fmla="*/ 187325 h 1046162"/>
                <a:gd name="connsiteX1" fmla="*/ 334594 w 479402"/>
                <a:gd name="connsiteY1" fmla="*/ 187325 h 1046162"/>
                <a:gd name="connsiteX2" fmla="*/ 390829 w 479402"/>
                <a:gd name="connsiteY2" fmla="*/ 239830 h 1046162"/>
                <a:gd name="connsiteX3" fmla="*/ 477054 w 479402"/>
                <a:gd name="connsiteY3" fmla="*/ 502357 h 1046162"/>
                <a:gd name="connsiteX4" fmla="*/ 454561 w 479402"/>
                <a:gd name="connsiteY4" fmla="*/ 547362 h 1046162"/>
                <a:gd name="connsiteX5" fmla="*/ 413322 w 479402"/>
                <a:gd name="connsiteY5" fmla="*/ 524859 h 1046162"/>
                <a:gd name="connsiteX6" fmla="*/ 342092 w 479402"/>
                <a:gd name="connsiteY6" fmla="*/ 307337 h 1046162"/>
                <a:gd name="connsiteX7" fmla="*/ 334594 w 479402"/>
                <a:gd name="connsiteY7" fmla="*/ 307337 h 1046162"/>
                <a:gd name="connsiteX8" fmla="*/ 327096 w 479402"/>
                <a:gd name="connsiteY8" fmla="*/ 307337 h 1046162"/>
                <a:gd name="connsiteX9" fmla="*/ 435816 w 479402"/>
                <a:gd name="connsiteY9" fmla="*/ 697377 h 1046162"/>
                <a:gd name="connsiteX10" fmla="*/ 330845 w 479402"/>
                <a:gd name="connsiteY10" fmla="*/ 697377 h 1046162"/>
                <a:gd name="connsiteX11" fmla="*/ 330845 w 479402"/>
                <a:gd name="connsiteY11" fmla="*/ 1004908 h 1046162"/>
                <a:gd name="connsiteX12" fmla="*/ 293356 w 479402"/>
                <a:gd name="connsiteY12" fmla="*/ 1046162 h 1046162"/>
                <a:gd name="connsiteX13" fmla="*/ 252118 w 479402"/>
                <a:gd name="connsiteY13" fmla="*/ 1004908 h 1046162"/>
                <a:gd name="connsiteX14" fmla="*/ 252118 w 479402"/>
                <a:gd name="connsiteY14" fmla="*/ 697377 h 1046162"/>
                <a:gd name="connsiteX15" fmla="*/ 229624 w 479402"/>
                <a:gd name="connsiteY15" fmla="*/ 697377 h 1046162"/>
                <a:gd name="connsiteX16" fmla="*/ 229624 w 479402"/>
                <a:gd name="connsiteY16" fmla="*/ 1004908 h 1046162"/>
                <a:gd name="connsiteX17" fmla="*/ 188385 w 479402"/>
                <a:gd name="connsiteY17" fmla="*/ 1046162 h 1046162"/>
                <a:gd name="connsiteX18" fmla="*/ 150896 w 479402"/>
                <a:gd name="connsiteY18" fmla="*/ 1004908 h 1046162"/>
                <a:gd name="connsiteX19" fmla="*/ 150896 w 479402"/>
                <a:gd name="connsiteY19" fmla="*/ 697377 h 1046162"/>
                <a:gd name="connsiteX20" fmla="*/ 45926 w 479402"/>
                <a:gd name="connsiteY20" fmla="*/ 697377 h 1046162"/>
                <a:gd name="connsiteX21" fmla="*/ 147147 w 479402"/>
                <a:gd name="connsiteY21" fmla="*/ 307337 h 1046162"/>
                <a:gd name="connsiteX22" fmla="*/ 139649 w 479402"/>
                <a:gd name="connsiteY22" fmla="*/ 307337 h 1046162"/>
                <a:gd name="connsiteX23" fmla="*/ 135900 w 479402"/>
                <a:gd name="connsiteY23" fmla="*/ 307337 h 1046162"/>
                <a:gd name="connsiteX24" fmla="*/ 68419 w 479402"/>
                <a:gd name="connsiteY24" fmla="*/ 524859 h 1046162"/>
                <a:gd name="connsiteX25" fmla="*/ 23432 w 479402"/>
                <a:gd name="connsiteY25" fmla="*/ 547362 h 1046162"/>
                <a:gd name="connsiteX26" fmla="*/ 938 w 479402"/>
                <a:gd name="connsiteY26" fmla="*/ 506107 h 1046162"/>
                <a:gd name="connsiteX27" fmla="*/ 87164 w 479402"/>
                <a:gd name="connsiteY27" fmla="*/ 232330 h 1046162"/>
                <a:gd name="connsiteX28" fmla="*/ 87164 w 479402"/>
                <a:gd name="connsiteY28" fmla="*/ 224829 h 1046162"/>
                <a:gd name="connsiteX29" fmla="*/ 94662 w 479402"/>
                <a:gd name="connsiteY29" fmla="*/ 213578 h 1046162"/>
                <a:gd name="connsiteX30" fmla="*/ 139649 w 479402"/>
                <a:gd name="connsiteY30" fmla="*/ 187325 h 1046162"/>
                <a:gd name="connsiteX31" fmla="*/ 234521 w 479402"/>
                <a:gd name="connsiteY31" fmla="*/ 0 h 1046162"/>
                <a:gd name="connsiteX32" fmla="*/ 311515 w 479402"/>
                <a:gd name="connsiteY32" fmla="*/ 78581 h 1046162"/>
                <a:gd name="connsiteX33" fmla="*/ 234521 w 479402"/>
                <a:gd name="connsiteY33" fmla="*/ 157162 h 1046162"/>
                <a:gd name="connsiteX34" fmla="*/ 157527 w 479402"/>
                <a:gd name="connsiteY34" fmla="*/ 78581 h 1046162"/>
                <a:gd name="connsiteX35" fmla="*/ 234521 w 479402"/>
                <a:gd name="connsiteY35"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grp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sp>
          <p:nvSpPr>
            <p:cNvPr id="138" name="任意多边形 137"/>
            <p:cNvSpPr>
              <a:spLocks/>
            </p:cNvSpPr>
            <p:nvPr/>
          </p:nvSpPr>
          <p:spPr bwMode="auto">
            <a:xfrm>
              <a:off x="6693531" y="3900506"/>
              <a:ext cx="230844" cy="503753"/>
            </a:xfrm>
            <a:custGeom>
              <a:avLst/>
              <a:gdLst>
                <a:gd name="connsiteX0" fmla="*/ 139649 w 479402"/>
                <a:gd name="connsiteY0" fmla="*/ 187325 h 1046162"/>
                <a:gd name="connsiteX1" fmla="*/ 334594 w 479402"/>
                <a:gd name="connsiteY1" fmla="*/ 187325 h 1046162"/>
                <a:gd name="connsiteX2" fmla="*/ 390829 w 479402"/>
                <a:gd name="connsiteY2" fmla="*/ 239830 h 1046162"/>
                <a:gd name="connsiteX3" fmla="*/ 477054 w 479402"/>
                <a:gd name="connsiteY3" fmla="*/ 502357 h 1046162"/>
                <a:gd name="connsiteX4" fmla="*/ 454561 w 479402"/>
                <a:gd name="connsiteY4" fmla="*/ 547362 h 1046162"/>
                <a:gd name="connsiteX5" fmla="*/ 413322 w 479402"/>
                <a:gd name="connsiteY5" fmla="*/ 524859 h 1046162"/>
                <a:gd name="connsiteX6" fmla="*/ 342092 w 479402"/>
                <a:gd name="connsiteY6" fmla="*/ 307337 h 1046162"/>
                <a:gd name="connsiteX7" fmla="*/ 334594 w 479402"/>
                <a:gd name="connsiteY7" fmla="*/ 307337 h 1046162"/>
                <a:gd name="connsiteX8" fmla="*/ 327096 w 479402"/>
                <a:gd name="connsiteY8" fmla="*/ 307337 h 1046162"/>
                <a:gd name="connsiteX9" fmla="*/ 435816 w 479402"/>
                <a:gd name="connsiteY9" fmla="*/ 697377 h 1046162"/>
                <a:gd name="connsiteX10" fmla="*/ 330845 w 479402"/>
                <a:gd name="connsiteY10" fmla="*/ 697377 h 1046162"/>
                <a:gd name="connsiteX11" fmla="*/ 330845 w 479402"/>
                <a:gd name="connsiteY11" fmla="*/ 1004908 h 1046162"/>
                <a:gd name="connsiteX12" fmla="*/ 293356 w 479402"/>
                <a:gd name="connsiteY12" fmla="*/ 1046162 h 1046162"/>
                <a:gd name="connsiteX13" fmla="*/ 252118 w 479402"/>
                <a:gd name="connsiteY13" fmla="*/ 1004908 h 1046162"/>
                <a:gd name="connsiteX14" fmla="*/ 252118 w 479402"/>
                <a:gd name="connsiteY14" fmla="*/ 697377 h 1046162"/>
                <a:gd name="connsiteX15" fmla="*/ 229624 w 479402"/>
                <a:gd name="connsiteY15" fmla="*/ 697377 h 1046162"/>
                <a:gd name="connsiteX16" fmla="*/ 229624 w 479402"/>
                <a:gd name="connsiteY16" fmla="*/ 1004908 h 1046162"/>
                <a:gd name="connsiteX17" fmla="*/ 188385 w 479402"/>
                <a:gd name="connsiteY17" fmla="*/ 1046162 h 1046162"/>
                <a:gd name="connsiteX18" fmla="*/ 150896 w 479402"/>
                <a:gd name="connsiteY18" fmla="*/ 1004908 h 1046162"/>
                <a:gd name="connsiteX19" fmla="*/ 150896 w 479402"/>
                <a:gd name="connsiteY19" fmla="*/ 697377 h 1046162"/>
                <a:gd name="connsiteX20" fmla="*/ 45926 w 479402"/>
                <a:gd name="connsiteY20" fmla="*/ 697377 h 1046162"/>
                <a:gd name="connsiteX21" fmla="*/ 147147 w 479402"/>
                <a:gd name="connsiteY21" fmla="*/ 307337 h 1046162"/>
                <a:gd name="connsiteX22" fmla="*/ 139649 w 479402"/>
                <a:gd name="connsiteY22" fmla="*/ 307337 h 1046162"/>
                <a:gd name="connsiteX23" fmla="*/ 135900 w 479402"/>
                <a:gd name="connsiteY23" fmla="*/ 307337 h 1046162"/>
                <a:gd name="connsiteX24" fmla="*/ 68419 w 479402"/>
                <a:gd name="connsiteY24" fmla="*/ 524859 h 1046162"/>
                <a:gd name="connsiteX25" fmla="*/ 23432 w 479402"/>
                <a:gd name="connsiteY25" fmla="*/ 547362 h 1046162"/>
                <a:gd name="connsiteX26" fmla="*/ 938 w 479402"/>
                <a:gd name="connsiteY26" fmla="*/ 506107 h 1046162"/>
                <a:gd name="connsiteX27" fmla="*/ 87164 w 479402"/>
                <a:gd name="connsiteY27" fmla="*/ 232330 h 1046162"/>
                <a:gd name="connsiteX28" fmla="*/ 87164 w 479402"/>
                <a:gd name="connsiteY28" fmla="*/ 224829 h 1046162"/>
                <a:gd name="connsiteX29" fmla="*/ 94662 w 479402"/>
                <a:gd name="connsiteY29" fmla="*/ 213578 h 1046162"/>
                <a:gd name="connsiteX30" fmla="*/ 139649 w 479402"/>
                <a:gd name="connsiteY30" fmla="*/ 187325 h 1046162"/>
                <a:gd name="connsiteX31" fmla="*/ 234521 w 479402"/>
                <a:gd name="connsiteY31" fmla="*/ 0 h 1046162"/>
                <a:gd name="connsiteX32" fmla="*/ 311515 w 479402"/>
                <a:gd name="connsiteY32" fmla="*/ 78581 h 1046162"/>
                <a:gd name="connsiteX33" fmla="*/ 234521 w 479402"/>
                <a:gd name="connsiteY33" fmla="*/ 157162 h 1046162"/>
                <a:gd name="connsiteX34" fmla="*/ 157527 w 479402"/>
                <a:gd name="connsiteY34" fmla="*/ 78581 h 1046162"/>
                <a:gd name="connsiteX35" fmla="*/ 234521 w 479402"/>
                <a:gd name="connsiteY35"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grp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sp>
          <p:nvSpPr>
            <p:cNvPr id="139" name="任意多边形 138"/>
            <p:cNvSpPr>
              <a:spLocks/>
            </p:cNvSpPr>
            <p:nvPr/>
          </p:nvSpPr>
          <p:spPr bwMode="auto">
            <a:xfrm>
              <a:off x="7143042" y="3900506"/>
              <a:ext cx="230844" cy="503753"/>
            </a:xfrm>
            <a:custGeom>
              <a:avLst/>
              <a:gdLst>
                <a:gd name="connsiteX0" fmla="*/ 139649 w 479402"/>
                <a:gd name="connsiteY0" fmla="*/ 187325 h 1046162"/>
                <a:gd name="connsiteX1" fmla="*/ 334594 w 479402"/>
                <a:gd name="connsiteY1" fmla="*/ 187325 h 1046162"/>
                <a:gd name="connsiteX2" fmla="*/ 390829 w 479402"/>
                <a:gd name="connsiteY2" fmla="*/ 239830 h 1046162"/>
                <a:gd name="connsiteX3" fmla="*/ 477054 w 479402"/>
                <a:gd name="connsiteY3" fmla="*/ 502357 h 1046162"/>
                <a:gd name="connsiteX4" fmla="*/ 454561 w 479402"/>
                <a:gd name="connsiteY4" fmla="*/ 547362 h 1046162"/>
                <a:gd name="connsiteX5" fmla="*/ 413322 w 479402"/>
                <a:gd name="connsiteY5" fmla="*/ 524859 h 1046162"/>
                <a:gd name="connsiteX6" fmla="*/ 342092 w 479402"/>
                <a:gd name="connsiteY6" fmla="*/ 307337 h 1046162"/>
                <a:gd name="connsiteX7" fmla="*/ 334594 w 479402"/>
                <a:gd name="connsiteY7" fmla="*/ 307337 h 1046162"/>
                <a:gd name="connsiteX8" fmla="*/ 327096 w 479402"/>
                <a:gd name="connsiteY8" fmla="*/ 307337 h 1046162"/>
                <a:gd name="connsiteX9" fmla="*/ 435816 w 479402"/>
                <a:gd name="connsiteY9" fmla="*/ 697377 h 1046162"/>
                <a:gd name="connsiteX10" fmla="*/ 330845 w 479402"/>
                <a:gd name="connsiteY10" fmla="*/ 697377 h 1046162"/>
                <a:gd name="connsiteX11" fmla="*/ 330845 w 479402"/>
                <a:gd name="connsiteY11" fmla="*/ 1004908 h 1046162"/>
                <a:gd name="connsiteX12" fmla="*/ 293356 w 479402"/>
                <a:gd name="connsiteY12" fmla="*/ 1046162 h 1046162"/>
                <a:gd name="connsiteX13" fmla="*/ 252118 w 479402"/>
                <a:gd name="connsiteY13" fmla="*/ 1004908 h 1046162"/>
                <a:gd name="connsiteX14" fmla="*/ 252118 w 479402"/>
                <a:gd name="connsiteY14" fmla="*/ 697377 h 1046162"/>
                <a:gd name="connsiteX15" fmla="*/ 229624 w 479402"/>
                <a:gd name="connsiteY15" fmla="*/ 697377 h 1046162"/>
                <a:gd name="connsiteX16" fmla="*/ 229624 w 479402"/>
                <a:gd name="connsiteY16" fmla="*/ 1004908 h 1046162"/>
                <a:gd name="connsiteX17" fmla="*/ 188385 w 479402"/>
                <a:gd name="connsiteY17" fmla="*/ 1046162 h 1046162"/>
                <a:gd name="connsiteX18" fmla="*/ 150896 w 479402"/>
                <a:gd name="connsiteY18" fmla="*/ 1004908 h 1046162"/>
                <a:gd name="connsiteX19" fmla="*/ 150896 w 479402"/>
                <a:gd name="connsiteY19" fmla="*/ 697377 h 1046162"/>
                <a:gd name="connsiteX20" fmla="*/ 45926 w 479402"/>
                <a:gd name="connsiteY20" fmla="*/ 697377 h 1046162"/>
                <a:gd name="connsiteX21" fmla="*/ 147147 w 479402"/>
                <a:gd name="connsiteY21" fmla="*/ 307337 h 1046162"/>
                <a:gd name="connsiteX22" fmla="*/ 139649 w 479402"/>
                <a:gd name="connsiteY22" fmla="*/ 307337 h 1046162"/>
                <a:gd name="connsiteX23" fmla="*/ 135900 w 479402"/>
                <a:gd name="connsiteY23" fmla="*/ 307337 h 1046162"/>
                <a:gd name="connsiteX24" fmla="*/ 68419 w 479402"/>
                <a:gd name="connsiteY24" fmla="*/ 524859 h 1046162"/>
                <a:gd name="connsiteX25" fmla="*/ 23432 w 479402"/>
                <a:gd name="connsiteY25" fmla="*/ 547362 h 1046162"/>
                <a:gd name="connsiteX26" fmla="*/ 938 w 479402"/>
                <a:gd name="connsiteY26" fmla="*/ 506107 h 1046162"/>
                <a:gd name="connsiteX27" fmla="*/ 87164 w 479402"/>
                <a:gd name="connsiteY27" fmla="*/ 232330 h 1046162"/>
                <a:gd name="connsiteX28" fmla="*/ 87164 w 479402"/>
                <a:gd name="connsiteY28" fmla="*/ 224829 h 1046162"/>
                <a:gd name="connsiteX29" fmla="*/ 94662 w 479402"/>
                <a:gd name="connsiteY29" fmla="*/ 213578 h 1046162"/>
                <a:gd name="connsiteX30" fmla="*/ 139649 w 479402"/>
                <a:gd name="connsiteY30" fmla="*/ 187325 h 1046162"/>
                <a:gd name="connsiteX31" fmla="*/ 234521 w 479402"/>
                <a:gd name="connsiteY31" fmla="*/ 0 h 1046162"/>
                <a:gd name="connsiteX32" fmla="*/ 311515 w 479402"/>
                <a:gd name="connsiteY32" fmla="*/ 78581 h 1046162"/>
                <a:gd name="connsiteX33" fmla="*/ 234521 w 479402"/>
                <a:gd name="connsiteY33" fmla="*/ 157162 h 1046162"/>
                <a:gd name="connsiteX34" fmla="*/ 157527 w 479402"/>
                <a:gd name="connsiteY34" fmla="*/ 78581 h 1046162"/>
                <a:gd name="connsiteX35" fmla="*/ 234521 w 479402"/>
                <a:gd name="connsiteY35"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grp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sp>
          <p:nvSpPr>
            <p:cNvPr id="140" name="任意多边形 139"/>
            <p:cNvSpPr>
              <a:spLocks noChangeArrowheads="1"/>
            </p:cNvSpPr>
            <p:nvPr/>
          </p:nvSpPr>
          <p:spPr bwMode="auto">
            <a:xfrm>
              <a:off x="8054902" y="3335454"/>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grp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sp>
          <p:nvSpPr>
            <p:cNvPr id="141" name="任意多边形 140"/>
            <p:cNvSpPr>
              <a:spLocks/>
            </p:cNvSpPr>
            <p:nvPr/>
          </p:nvSpPr>
          <p:spPr bwMode="auto">
            <a:xfrm>
              <a:off x="7369332" y="3900505"/>
              <a:ext cx="230844" cy="503753"/>
            </a:xfrm>
            <a:custGeom>
              <a:avLst/>
              <a:gdLst>
                <a:gd name="connsiteX0" fmla="*/ 139649 w 479402"/>
                <a:gd name="connsiteY0" fmla="*/ 187325 h 1046162"/>
                <a:gd name="connsiteX1" fmla="*/ 334594 w 479402"/>
                <a:gd name="connsiteY1" fmla="*/ 187325 h 1046162"/>
                <a:gd name="connsiteX2" fmla="*/ 390829 w 479402"/>
                <a:gd name="connsiteY2" fmla="*/ 239830 h 1046162"/>
                <a:gd name="connsiteX3" fmla="*/ 477054 w 479402"/>
                <a:gd name="connsiteY3" fmla="*/ 502357 h 1046162"/>
                <a:gd name="connsiteX4" fmla="*/ 454561 w 479402"/>
                <a:gd name="connsiteY4" fmla="*/ 547362 h 1046162"/>
                <a:gd name="connsiteX5" fmla="*/ 413322 w 479402"/>
                <a:gd name="connsiteY5" fmla="*/ 524859 h 1046162"/>
                <a:gd name="connsiteX6" fmla="*/ 342092 w 479402"/>
                <a:gd name="connsiteY6" fmla="*/ 307337 h 1046162"/>
                <a:gd name="connsiteX7" fmla="*/ 334594 w 479402"/>
                <a:gd name="connsiteY7" fmla="*/ 307337 h 1046162"/>
                <a:gd name="connsiteX8" fmla="*/ 327096 w 479402"/>
                <a:gd name="connsiteY8" fmla="*/ 307337 h 1046162"/>
                <a:gd name="connsiteX9" fmla="*/ 435816 w 479402"/>
                <a:gd name="connsiteY9" fmla="*/ 697377 h 1046162"/>
                <a:gd name="connsiteX10" fmla="*/ 330845 w 479402"/>
                <a:gd name="connsiteY10" fmla="*/ 697377 h 1046162"/>
                <a:gd name="connsiteX11" fmla="*/ 330845 w 479402"/>
                <a:gd name="connsiteY11" fmla="*/ 1004908 h 1046162"/>
                <a:gd name="connsiteX12" fmla="*/ 293356 w 479402"/>
                <a:gd name="connsiteY12" fmla="*/ 1046162 h 1046162"/>
                <a:gd name="connsiteX13" fmla="*/ 252118 w 479402"/>
                <a:gd name="connsiteY13" fmla="*/ 1004908 h 1046162"/>
                <a:gd name="connsiteX14" fmla="*/ 252118 w 479402"/>
                <a:gd name="connsiteY14" fmla="*/ 697377 h 1046162"/>
                <a:gd name="connsiteX15" fmla="*/ 229624 w 479402"/>
                <a:gd name="connsiteY15" fmla="*/ 697377 h 1046162"/>
                <a:gd name="connsiteX16" fmla="*/ 229624 w 479402"/>
                <a:gd name="connsiteY16" fmla="*/ 1004908 h 1046162"/>
                <a:gd name="connsiteX17" fmla="*/ 188385 w 479402"/>
                <a:gd name="connsiteY17" fmla="*/ 1046162 h 1046162"/>
                <a:gd name="connsiteX18" fmla="*/ 150896 w 479402"/>
                <a:gd name="connsiteY18" fmla="*/ 1004908 h 1046162"/>
                <a:gd name="connsiteX19" fmla="*/ 150896 w 479402"/>
                <a:gd name="connsiteY19" fmla="*/ 697377 h 1046162"/>
                <a:gd name="connsiteX20" fmla="*/ 45926 w 479402"/>
                <a:gd name="connsiteY20" fmla="*/ 697377 h 1046162"/>
                <a:gd name="connsiteX21" fmla="*/ 147147 w 479402"/>
                <a:gd name="connsiteY21" fmla="*/ 307337 h 1046162"/>
                <a:gd name="connsiteX22" fmla="*/ 139649 w 479402"/>
                <a:gd name="connsiteY22" fmla="*/ 307337 h 1046162"/>
                <a:gd name="connsiteX23" fmla="*/ 135900 w 479402"/>
                <a:gd name="connsiteY23" fmla="*/ 307337 h 1046162"/>
                <a:gd name="connsiteX24" fmla="*/ 68419 w 479402"/>
                <a:gd name="connsiteY24" fmla="*/ 524859 h 1046162"/>
                <a:gd name="connsiteX25" fmla="*/ 23432 w 479402"/>
                <a:gd name="connsiteY25" fmla="*/ 547362 h 1046162"/>
                <a:gd name="connsiteX26" fmla="*/ 938 w 479402"/>
                <a:gd name="connsiteY26" fmla="*/ 506107 h 1046162"/>
                <a:gd name="connsiteX27" fmla="*/ 87164 w 479402"/>
                <a:gd name="connsiteY27" fmla="*/ 232330 h 1046162"/>
                <a:gd name="connsiteX28" fmla="*/ 87164 w 479402"/>
                <a:gd name="connsiteY28" fmla="*/ 224829 h 1046162"/>
                <a:gd name="connsiteX29" fmla="*/ 94662 w 479402"/>
                <a:gd name="connsiteY29" fmla="*/ 213578 h 1046162"/>
                <a:gd name="connsiteX30" fmla="*/ 139649 w 479402"/>
                <a:gd name="connsiteY30" fmla="*/ 187325 h 1046162"/>
                <a:gd name="connsiteX31" fmla="*/ 234521 w 479402"/>
                <a:gd name="connsiteY31" fmla="*/ 0 h 1046162"/>
                <a:gd name="connsiteX32" fmla="*/ 311515 w 479402"/>
                <a:gd name="connsiteY32" fmla="*/ 78581 h 1046162"/>
                <a:gd name="connsiteX33" fmla="*/ 234521 w 479402"/>
                <a:gd name="connsiteY33" fmla="*/ 157162 h 1046162"/>
                <a:gd name="connsiteX34" fmla="*/ 157527 w 479402"/>
                <a:gd name="connsiteY34" fmla="*/ 78581 h 1046162"/>
                <a:gd name="connsiteX35" fmla="*/ 234521 w 479402"/>
                <a:gd name="connsiteY35"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grp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sp>
          <p:nvSpPr>
            <p:cNvPr id="142" name="任意多边形 141"/>
            <p:cNvSpPr>
              <a:spLocks/>
            </p:cNvSpPr>
            <p:nvPr/>
          </p:nvSpPr>
          <p:spPr bwMode="auto">
            <a:xfrm>
              <a:off x="7592554" y="3900504"/>
              <a:ext cx="230844" cy="503753"/>
            </a:xfrm>
            <a:custGeom>
              <a:avLst/>
              <a:gdLst>
                <a:gd name="connsiteX0" fmla="*/ 139649 w 479402"/>
                <a:gd name="connsiteY0" fmla="*/ 187325 h 1046162"/>
                <a:gd name="connsiteX1" fmla="*/ 334594 w 479402"/>
                <a:gd name="connsiteY1" fmla="*/ 187325 h 1046162"/>
                <a:gd name="connsiteX2" fmla="*/ 390829 w 479402"/>
                <a:gd name="connsiteY2" fmla="*/ 239830 h 1046162"/>
                <a:gd name="connsiteX3" fmla="*/ 477054 w 479402"/>
                <a:gd name="connsiteY3" fmla="*/ 502357 h 1046162"/>
                <a:gd name="connsiteX4" fmla="*/ 454561 w 479402"/>
                <a:gd name="connsiteY4" fmla="*/ 547362 h 1046162"/>
                <a:gd name="connsiteX5" fmla="*/ 413322 w 479402"/>
                <a:gd name="connsiteY5" fmla="*/ 524859 h 1046162"/>
                <a:gd name="connsiteX6" fmla="*/ 342092 w 479402"/>
                <a:gd name="connsiteY6" fmla="*/ 307337 h 1046162"/>
                <a:gd name="connsiteX7" fmla="*/ 334594 w 479402"/>
                <a:gd name="connsiteY7" fmla="*/ 307337 h 1046162"/>
                <a:gd name="connsiteX8" fmla="*/ 327096 w 479402"/>
                <a:gd name="connsiteY8" fmla="*/ 307337 h 1046162"/>
                <a:gd name="connsiteX9" fmla="*/ 435816 w 479402"/>
                <a:gd name="connsiteY9" fmla="*/ 697377 h 1046162"/>
                <a:gd name="connsiteX10" fmla="*/ 330845 w 479402"/>
                <a:gd name="connsiteY10" fmla="*/ 697377 h 1046162"/>
                <a:gd name="connsiteX11" fmla="*/ 330845 w 479402"/>
                <a:gd name="connsiteY11" fmla="*/ 1004908 h 1046162"/>
                <a:gd name="connsiteX12" fmla="*/ 293356 w 479402"/>
                <a:gd name="connsiteY12" fmla="*/ 1046162 h 1046162"/>
                <a:gd name="connsiteX13" fmla="*/ 252118 w 479402"/>
                <a:gd name="connsiteY13" fmla="*/ 1004908 h 1046162"/>
                <a:gd name="connsiteX14" fmla="*/ 252118 w 479402"/>
                <a:gd name="connsiteY14" fmla="*/ 697377 h 1046162"/>
                <a:gd name="connsiteX15" fmla="*/ 229624 w 479402"/>
                <a:gd name="connsiteY15" fmla="*/ 697377 h 1046162"/>
                <a:gd name="connsiteX16" fmla="*/ 229624 w 479402"/>
                <a:gd name="connsiteY16" fmla="*/ 1004908 h 1046162"/>
                <a:gd name="connsiteX17" fmla="*/ 188385 w 479402"/>
                <a:gd name="connsiteY17" fmla="*/ 1046162 h 1046162"/>
                <a:gd name="connsiteX18" fmla="*/ 150896 w 479402"/>
                <a:gd name="connsiteY18" fmla="*/ 1004908 h 1046162"/>
                <a:gd name="connsiteX19" fmla="*/ 150896 w 479402"/>
                <a:gd name="connsiteY19" fmla="*/ 697377 h 1046162"/>
                <a:gd name="connsiteX20" fmla="*/ 45926 w 479402"/>
                <a:gd name="connsiteY20" fmla="*/ 697377 h 1046162"/>
                <a:gd name="connsiteX21" fmla="*/ 147147 w 479402"/>
                <a:gd name="connsiteY21" fmla="*/ 307337 h 1046162"/>
                <a:gd name="connsiteX22" fmla="*/ 139649 w 479402"/>
                <a:gd name="connsiteY22" fmla="*/ 307337 h 1046162"/>
                <a:gd name="connsiteX23" fmla="*/ 135900 w 479402"/>
                <a:gd name="connsiteY23" fmla="*/ 307337 h 1046162"/>
                <a:gd name="connsiteX24" fmla="*/ 68419 w 479402"/>
                <a:gd name="connsiteY24" fmla="*/ 524859 h 1046162"/>
                <a:gd name="connsiteX25" fmla="*/ 23432 w 479402"/>
                <a:gd name="connsiteY25" fmla="*/ 547362 h 1046162"/>
                <a:gd name="connsiteX26" fmla="*/ 938 w 479402"/>
                <a:gd name="connsiteY26" fmla="*/ 506107 h 1046162"/>
                <a:gd name="connsiteX27" fmla="*/ 87164 w 479402"/>
                <a:gd name="connsiteY27" fmla="*/ 232330 h 1046162"/>
                <a:gd name="connsiteX28" fmla="*/ 87164 w 479402"/>
                <a:gd name="connsiteY28" fmla="*/ 224829 h 1046162"/>
                <a:gd name="connsiteX29" fmla="*/ 94662 w 479402"/>
                <a:gd name="connsiteY29" fmla="*/ 213578 h 1046162"/>
                <a:gd name="connsiteX30" fmla="*/ 139649 w 479402"/>
                <a:gd name="connsiteY30" fmla="*/ 187325 h 1046162"/>
                <a:gd name="connsiteX31" fmla="*/ 234521 w 479402"/>
                <a:gd name="connsiteY31" fmla="*/ 0 h 1046162"/>
                <a:gd name="connsiteX32" fmla="*/ 311515 w 479402"/>
                <a:gd name="connsiteY32" fmla="*/ 78581 h 1046162"/>
                <a:gd name="connsiteX33" fmla="*/ 234521 w 479402"/>
                <a:gd name="connsiteY33" fmla="*/ 157162 h 1046162"/>
                <a:gd name="connsiteX34" fmla="*/ 157527 w 479402"/>
                <a:gd name="connsiteY34" fmla="*/ 78581 h 1046162"/>
                <a:gd name="connsiteX35" fmla="*/ 234521 w 479402"/>
                <a:gd name="connsiteY35"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grpFill/>
            <a:ln>
              <a:noFill/>
            </a:ln>
            <a:extLst/>
          </p:spPr>
          <p:txBody>
            <a:bodyPr vert="horz" wrap="square" lIns="91440" tIns="45720" rIns="91440" bIns="45720" numCol="1" anchor="t" anchorCtr="0" compatLnSpc="1">
              <a:prstTxWarp prst="textNoShape">
                <a:avLst/>
              </a:prstTxWarp>
              <a:noAutofit/>
            </a:bodyPr>
            <a:lstStyle/>
            <a:p>
              <a:endParaRPr lang="zh-CN" altLang="en-US" sz="1200"/>
            </a:p>
          </p:txBody>
        </p:sp>
      </p:grpSp>
      <p:sp>
        <p:nvSpPr>
          <p:cNvPr id="143" name="文本框 122"/>
          <p:cNvSpPr txBox="1"/>
          <p:nvPr/>
        </p:nvSpPr>
        <p:spPr>
          <a:xfrm>
            <a:off x="5021015" y="1937226"/>
            <a:ext cx="1446636" cy="446276"/>
          </a:xfrm>
          <a:prstGeom prst="rect">
            <a:avLst/>
          </a:prstGeom>
          <a:noFill/>
        </p:spPr>
        <p:txBody>
          <a:bodyPr wrap="square" rtlCol="0">
            <a:spAutoFit/>
          </a:bodyPr>
          <a:lstStyle/>
          <a:p>
            <a:r>
              <a:rPr lang="zh-CN" altLang="en-US" sz="1200" i="1" dirty="0">
                <a:solidFill>
                  <a:schemeClr val="tx1">
                    <a:lumMod val="65000"/>
                    <a:lumOff val="35000"/>
                  </a:schemeClr>
                </a:solidFill>
                <a:latin typeface="微软雅黑" panose="020B0503020204020204" pitchFamily="34" charset="-122"/>
                <a:ea typeface="微软雅黑" panose="020B0503020204020204" pitchFamily="34" charset="-122"/>
              </a:rPr>
              <a:t>添加文字</a:t>
            </a:r>
            <a:endParaRPr lang="en-US" altLang="zh-CN" sz="1200" i="1"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100" i="1" dirty="0">
                <a:solidFill>
                  <a:schemeClr val="tx1">
                    <a:lumMod val="65000"/>
                    <a:lumOff val="35000"/>
                  </a:schemeClr>
                </a:solidFill>
                <a:latin typeface="微软雅黑" panose="020B0503020204020204" pitchFamily="34" charset="-122"/>
                <a:ea typeface="微软雅黑" panose="020B0503020204020204" pitchFamily="34" charset="-122"/>
              </a:rPr>
              <a:t>添加内容添加内容</a:t>
            </a:r>
          </a:p>
        </p:txBody>
      </p:sp>
      <p:sp>
        <p:nvSpPr>
          <p:cNvPr id="144" name="文本框 123"/>
          <p:cNvSpPr txBox="1"/>
          <p:nvPr/>
        </p:nvSpPr>
        <p:spPr>
          <a:xfrm>
            <a:off x="5021016" y="3318347"/>
            <a:ext cx="1446636" cy="446276"/>
          </a:xfrm>
          <a:prstGeom prst="rect">
            <a:avLst/>
          </a:prstGeom>
          <a:noFill/>
        </p:spPr>
        <p:txBody>
          <a:bodyPr wrap="square" rtlCol="0">
            <a:spAutoFit/>
          </a:bodyPr>
          <a:lstStyle/>
          <a:p>
            <a:r>
              <a:rPr lang="zh-CN" altLang="en-US" sz="1200" i="1" dirty="0">
                <a:solidFill>
                  <a:schemeClr val="tx1">
                    <a:lumMod val="65000"/>
                    <a:lumOff val="35000"/>
                  </a:schemeClr>
                </a:solidFill>
                <a:latin typeface="微软雅黑" panose="020B0503020204020204" pitchFamily="34" charset="-122"/>
                <a:ea typeface="微软雅黑" panose="020B0503020204020204" pitchFamily="34" charset="-122"/>
              </a:rPr>
              <a:t>添加文字</a:t>
            </a:r>
            <a:endParaRPr lang="en-US" altLang="zh-CN" sz="1200" i="1"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100" i="1" dirty="0">
                <a:solidFill>
                  <a:schemeClr val="tx1">
                    <a:lumMod val="65000"/>
                    <a:lumOff val="35000"/>
                  </a:schemeClr>
                </a:solidFill>
                <a:latin typeface="微软雅黑" panose="020B0503020204020204" pitchFamily="34" charset="-122"/>
                <a:ea typeface="微软雅黑" panose="020B0503020204020204" pitchFamily="34" charset="-122"/>
              </a:rPr>
              <a:t>添加内容添加内容</a:t>
            </a:r>
          </a:p>
        </p:txBody>
      </p:sp>
      <p:cxnSp>
        <p:nvCxnSpPr>
          <p:cNvPr id="145" name="直接连接符 144"/>
          <p:cNvCxnSpPr/>
          <p:nvPr/>
        </p:nvCxnSpPr>
        <p:spPr>
          <a:xfrm>
            <a:off x="4853717" y="1131240"/>
            <a:ext cx="0" cy="357405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1502992639"/>
      </p:ext>
    </p:extLst>
  </p:cSld>
  <p:clrMapOvr>
    <a:masterClrMapping/>
  </p:clrMapOvr>
  <mc:AlternateContent xmlns:mc="http://schemas.openxmlformats.org/markup-compatibility/2006" xmlns:p14="http://schemas.microsoft.com/office/powerpoint/2010/main">
    <mc:Choice Requires="p14">
      <p:transition spd="slow" p14:dur="1600" advClick="0" advTm="10023">
        <p14:conveyor dir="l"/>
      </p:transition>
    </mc:Choice>
    <mc:Fallback xmlns="">
      <p:transition spd="slow" advClick="0" advTm="1002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wipe(left)">
                                      <p:cBhvr>
                                        <p:cTn id="7" dur="500"/>
                                        <p:tgtEl>
                                          <p:spTgt spid="76"/>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84"/>
                                        </p:tgtEl>
                                        <p:attrNameLst>
                                          <p:attrName>style.visibility</p:attrName>
                                        </p:attrNameLst>
                                      </p:cBhvr>
                                      <p:to>
                                        <p:strVal val="visible"/>
                                      </p:to>
                                    </p:set>
                                    <p:animEffect transition="in" filter="wipe(left)">
                                      <p:cBhvr>
                                        <p:cTn id="10" dur="500"/>
                                        <p:tgtEl>
                                          <p:spTgt spid="84"/>
                                        </p:tgtEl>
                                      </p:cBhvr>
                                    </p:animEffect>
                                  </p:childTnLst>
                                </p:cTn>
                              </p:par>
                              <p:par>
                                <p:cTn id="11" presetID="22" presetClass="entr" presetSubtype="8" fill="hold" grpId="0" nodeType="withEffect">
                                  <p:stCondLst>
                                    <p:cond delay="500"/>
                                  </p:stCondLst>
                                  <p:childTnLst>
                                    <p:set>
                                      <p:cBhvr>
                                        <p:cTn id="12" dur="1" fill="hold">
                                          <p:stCondLst>
                                            <p:cond delay="0"/>
                                          </p:stCondLst>
                                        </p:cTn>
                                        <p:tgtEl>
                                          <p:spTgt spid="85"/>
                                        </p:tgtEl>
                                        <p:attrNameLst>
                                          <p:attrName>style.visibility</p:attrName>
                                        </p:attrNameLst>
                                      </p:cBhvr>
                                      <p:to>
                                        <p:strVal val="visible"/>
                                      </p:to>
                                    </p:set>
                                    <p:animEffect transition="in" filter="wipe(left)">
                                      <p:cBhvr>
                                        <p:cTn id="13" dur="500"/>
                                        <p:tgtEl>
                                          <p:spTgt spid="85"/>
                                        </p:tgtEl>
                                      </p:cBhvr>
                                    </p:animEffect>
                                  </p:childTnLst>
                                </p:cTn>
                              </p:par>
                              <p:par>
                                <p:cTn id="14" presetID="22" presetClass="entr" presetSubtype="8" fill="hold" grpId="0" nodeType="withEffect">
                                  <p:stCondLst>
                                    <p:cond delay="750"/>
                                  </p:stCondLst>
                                  <p:childTnLst>
                                    <p:set>
                                      <p:cBhvr>
                                        <p:cTn id="15" dur="1" fill="hold">
                                          <p:stCondLst>
                                            <p:cond delay="0"/>
                                          </p:stCondLst>
                                        </p:cTn>
                                        <p:tgtEl>
                                          <p:spTgt spid="86"/>
                                        </p:tgtEl>
                                        <p:attrNameLst>
                                          <p:attrName>style.visibility</p:attrName>
                                        </p:attrNameLst>
                                      </p:cBhvr>
                                      <p:to>
                                        <p:strVal val="visible"/>
                                      </p:to>
                                    </p:set>
                                    <p:animEffect transition="in" filter="wipe(left)">
                                      <p:cBhvr>
                                        <p:cTn id="16" dur="500"/>
                                        <p:tgtEl>
                                          <p:spTgt spid="86"/>
                                        </p:tgtEl>
                                      </p:cBhvr>
                                    </p:animEffect>
                                  </p:childTnLst>
                                </p:cTn>
                              </p:par>
                              <p:par>
                                <p:cTn id="17" presetID="10" presetClass="entr" presetSubtype="0" fill="hold" nodeType="withEffect">
                                  <p:stCondLst>
                                    <p:cond delay="1000"/>
                                  </p:stCondLst>
                                  <p:childTnLst>
                                    <p:set>
                                      <p:cBhvr>
                                        <p:cTn id="18" dur="1" fill="hold">
                                          <p:stCondLst>
                                            <p:cond delay="0"/>
                                          </p:stCondLst>
                                        </p:cTn>
                                        <p:tgtEl>
                                          <p:spTgt spid="87"/>
                                        </p:tgtEl>
                                        <p:attrNameLst>
                                          <p:attrName>style.visibility</p:attrName>
                                        </p:attrNameLst>
                                      </p:cBhvr>
                                      <p:to>
                                        <p:strVal val="visible"/>
                                      </p:to>
                                    </p:set>
                                    <p:animEffect transition="in" filter="fade">
                                      <p:cBhvr>
                                        <p:cTn id="19" dur="500"/>
                                        <p:tgtEl>
                                          <p:spTgt spid="87"/>
                                        </p:tgtEl>
                                      </p:cBhvr>
                                    </p:animEffect>
                                  </p:childTnLst>
                                </p:cTn>
                              </p:par>
                              <p:par>
                                <p:cTn id="20" presetID="42" presetClass="entr" presetSubtype="0" fill="hold" nodeType="withEffect">
                                  <p:stCondLst>
                                    <p:cond delay="1250"/>
                                  </p:stCondLst>
                                  <p:childTnLst>
                                    <p:set>
                                      <p:cBhvr>
                                        <p:cTn id="21" dur="1" fill="hold">
                                          <p:stCondLst>
                                            <p:cond delay="0"/>
                                          </p:stCondLst>
                                        </p:cTn>
                                        <p:tgtEl>
                                          <p:spTgt spid="105"/>
                                        </p:tgtEl>
                                        <p:attrNameLst>
                                          <p:attrName>style.visibility</p:attrName>
                                        </p:attrNameLst>
                                      </p:cBhvr>
                                      <p:to>
                                        <p:strVal val="visible"/>
                                      </p:to>
                                    </p:set>
                                    <p:animEffect transition="in" filter="fade">
                                      <p:cBhvr>
                                        <p:cTn id="22" dur="500"/>
                                        <p:tgtEl>
                                          <p:spTgt spid="105"/>
                                        </p:tgtEl>
                                      </p:cBhvr>
                                    </p:animEffect>
                                    <p:anim calcmode="lin" valueType="num">
                                      <p:cBhvr>
                                        <p:cTn id="23" dur="500" fill="hold"/>
                                        <p:tgtEl>
                                          <p:spTgt spid="105"/>
                                        </p:tgtEl>
                                        <p:attrNameLst>
                                          <p:attrName>ppt_x</p:attrName>
                                        </p:attrNameLst>
                                      </p:cBhvr>
                                      <p:tavLst>
                                        <p:tav tm="0">
                                          <p:val>
                                            <p:strVal val="#ppt_x"/>
                                          </p:val>
                                        </p:tav>
                                        <p:tav tm="100000">
                                          <p:val>
                                            <p:strVal val="#ppt_x"/>
                                          </p:val>
                                        </p:tav>
                                      </p:tavLst>
                                    </p:anim>
                                    <p:anim calcmode="lin" valueType="num">
                                      <p:cBhvr>
                                        <p:cTn id="24" dur="500" fill="hold"/>
                                        <p:tgtEl>
                                          <p:spTgt spid="105"/>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1500"/>
                                  </p:stCondLst>
                                  <p:childTnLst>
                                    <p:set>
                                      <p:cBhvr>
                                        <p:cTn id="26" dur="1" fill="hold">
                                          <p:stCondLst>
                                            <p:cond delay="0"/>
                                          </p:stCondLst>
                                        </p:cTn>
                                        <p:tgtEl>
                                          <p:spTgt spid="77"/>
                                        </p:tgtEl>
                                        <p:attrNameLst>
                                          <p:attrName>style.visibility</p:attrName>
                                        </p:attrNameLst>
                                      </p:cBhvr>
                                      <p:to>
                                        <p:strVal val="visible"/>
                                      </p:to>
                                    </p:set>
                                    <p:animEffect transition="in" filter="fade">
                                      <p:cBhvr>
                                        <p:cTn id="27" dur="500"/>
                                        <p:tgtEl>
                                          <p:spTgt spid="77"/>
                                        </p:tgtEl>
                                      </p:cBhvr>
                                    </p:animEffect>
                                    <p:anim calcmode="lin" valueType="num">
                                      <p:cBhvr>
                                        <p:cTn id="28" dur="500" fill="hold"/>
                                        <p:tgtEl>
                                          <p:spTgt spid="77"/>
                                        </p:tgtEl>
                                        <p:attrNameLst>
                                          <p:attrName>ppt_x</p:attrName>
                                        </p:attrNameLst>
                                      </p:cBhvr>
                                      <p:tavLst>
                                        <p:tav tm="0">
                                          <p:val>
                                            <p:strVal val="#ppt_x"/>
                                          </p:val>
                                        </p:tav>
                                        <p:tav tm="100000">
                                          <p:val>
                                            <p:strVal val="#ppt_x"/>
                                          </p:val>
                                        </p:tav>
                                      </p:tavLst>
                                    </p:anim>
                                    <p:anim calcmode="lin" valueType="num">
                                      <p:cBhvr>
                                        <p:cTn id="29" dur="500" fill="hold"/>
                                        <p:tgtEl>
                                          <p:spTgt spid="77"/>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1750"/>
                                  </p:stCondLst>
                                  <p:childTnLst>
                                    <p:set>
                                      <p:cBhvr>
                                        <p:cTn id="31" dur="1" fill="hold">
                                          <p:stCondLst>
                                            <p:cond delay="0"/>
                                          </p:stCondLst>
                                        </p:cTn>
                                        <p:tgtEl>
                                          <p:spTgt spid="92"/>
                                        </p:tgtEl>
                                        <p:attrNameLst>
                                          <p:attrName>style.visibility</p:attrName>
                                        </p:attrNameLst>
                                      </p:cBhvr>
                                      <p:to>
                                        <p:strVal val="visible"/>
                                      </p:to>
                                    </p:set>
                                    <p:animEffect transition="in" filter="fade">
                                      <p:cBhvr>
                                        <p:cTn id="32" dur="500"/>
                                        <p:tgtEl>
                                          <p:spTgt spid="92"/>
                                        </p:tgtEl>
                                      </p:cBhvr>
                                    </p:animEffect>
                                    <p:anim calcmode="lin" valueType="num">
                                      <p:cBhvr>
                                        <p:cTn id="33" dur="500" fill="hold"/>
                                        <p:tgtEl>
                                          <p:spTgt spid="92"/>
                                        </p:tgtEl>
                                        <p:attrNameLst>
                                          <p:attrName>ppt_x</p:attrName>
                                        </p:attrNameLst>
                                      </p:cBhvr>
                                      <p:tavLst>
                                        <p:tav tm="0">
                                          <p:val>
                                            <p:strVal val="#ppt_x"/>
                                          </p:val>
                                        </p:tav>
                                        <p:tav tm="100000">
                                          <p:val>
                                            <p:strVal val="#ppt_x"/>
                                          </p:val>
                                        </p:tav>
                                      </p:tavLst>
                                    </p:anim>
                                    <p:anim calcmode="lin" valueType="num">
                                      <p:cBhvr>
                                        <p:cTn id="34" dur="500" fill="hold"/>
                                        <p:tgtEl>
                                          <p:spTgt spid="92"/>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2000"/>
                                  </p:stCondLst>
                                  <p:childTnLst>
                                    <p:set>
                                      <p:cBhvr>
                                        <p:cTn id="36" dur="1" fill="hold">
                                          <p:stCondLst>
                                            <p:cond delay="0"/>
                                          </p:stCondLst>
                                        </p:cTn>
                                        <p:tgtEl>
                                          <p:spTgt spid="98"/>
                                        </p:tgtEl>
                                        <p:attrNameLst>
                                          <p:attrName>style.visibility</p:attrName>
                                        </p:attrNameLst>
                                      </p:cBhvr>
                                      <p:to>
                                        <p:strVal val="visible"/>
                                      </p:to>
                                    </p:set>
                                    <p:animEffect transition="in" filter="fade">
                                      <p:cBhvr>
                                        <p:cTn id="37" dur="500"/>
                                        <p:tgtEl>
                                          <p:spTgt spid="98"/>
                                        </p:tgtEl>
                                      </p:cBhvr>
                                    </p:animEffect>
                                    <p:anim calcmode="lin" valueType="num">
                                      <p:cBhvr>
                                        <p:cTn id="38" dur="500" fill="hold"/>
                                        <p:tgtEl>
                                          <p:spTgt spid="98"/>
                                        </p:tgtEl>
                                        <p:attrNameLst>
                                          <p:attrName>ppt_x</p:attrName>
                                        </p:attrNameLst>
                                      </p:cBhvr>
                                      <p:tavLst>
                                        <p:tav tm="0">
                                          <p:val>
                                            <p:strVal val="#ppt_x"/>
                                          </p:val>
                                        </p:tav>
                                        <p:tav tm="100000">
                                          <p:val>
                                            <p:strVal val="#ppt_x"/>
                                          </p:val>
                                        </p:tav>
                                      </p:tavLst>
                                    </p:anim>
                                    <p:anim calcmode="lin" valueType="num">
                                      <p:cBhvr>
                                        <p:cTn id="39" dur="500" fill="hold"/>
                                        <p:tgtEl>
                                          <p:spTgt spid="98"/>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22" presetClass="entr" presetSubtype="4" fill="hold" nodeType="afterEffect">
                                  <p:stCondLst>
                                    <p:cond delay="0"/>
                                  </p:stCondLst>
                                  <p:childTnLst>
                                    <p:set>
                                      <p:cBhvr>
                                        <p:cTn id="42" dur="1" fill="hold">
                                          <p:stCondLst>
                                            <p:cond delay="0"/>
                                          </p:stCondLst>
                                        </p:cTn>
                                        <p:tgtEl>
                                          <p:spTgt spid="145"/>
                                        </p:tgtEl>
                                        <p:attrNameLst>
                                          <p:attrName>style.visibility</p:attrName>
                                        </p:attrNameLst>
                                      </p:cBhvr>
                                      <p:to>
                                        <p:strVal val="visible"/>
                                      </p:to>
                                    </p:set>
                                    <p:animEffect transition="in" filter="wipe(down)">
                                      <p:cBhvr>
                                        <p:cTn id="43" dur="500"/>
                                        <p:tgtEl>
                                          <p:spTgt spid="145"/>
                                        </p:tgtEl>
                                      </p:cBhvr>
                                    </p:animEffect>
                                  </p:childTnLst>
                                </p:cTn>
                              </p:par>
                              <p:par>
                                <p:cTn id="44" presetID="42" presetClass="entr" presetSubtype="0" fill="hold" grpId="0" nodeType="withEffect">
                                  <p:stCondLst>
                                    <p:cond delay="500"/>
                                  </p:stCondLst>
                                  <p:childTnLst>
                                    <p:set>
                                      <p:cBhvr>
                                        <p:cTn id="45" dur="1" fill="hold">
                                          <p:stCondLst>
                                            <p:cond delay="0"/>
                                          </p:stCondLst>
                                        </p:cTn>
                                        <p:tgtEl>
                                          <p:spTgt spid="143"/>
                                        </p:tgtEl>
                                        <p:attrNameLst>
                                          <p:attrName>style.visibility</p:attrName>
                                        </p:attrNameLst>
                                      </p:cBhvr>
                                      <p:to>
                                        <p:strVal val="visible"/>
                                      </p:to>
                                    </p:set>
                                    <p:animEffect transition="in" filter="fade">
                                      <p:cBhvr>
                                        <p:cTn id="46" dur="750"/>
                                        <p:tgtEl>
                                          <p:spTgt spid="143"/>
                                        </p:tgtEl>
                                      </p:cBhvr>
                                    </p:animEffect>
                                    <p:anim calcmode="lin" valueType="num">
                                      <p:cBhvr>
                                        <p:cTn id="47" dur="750" fill="hold"/>
                                        <p:tgtEl>
                                          <p:spTgt spid="143"/>
                                        </p:tgtEl>
                                        <p:attrNameLst>
                                          <p:attrName>ppt_x</p:attrName>
                                        </p:attrNameLst>
                                      </p:cBhvr>
                                      <p:tavLst>
                                        <p:tav tm="0">
                                          <p:val>
                                            <p:strVal val="#ppt_x"/>
                                          </p:val>
                                        </p:tav>
                                        <p:tav tm="100000">
                                          <p:val>
                                            <p:strVal val="#ppt_x"/>
                                          </p:val>
                                        </p:tav>
                                      </p:tavLst>
                                    </p:anim>
                                    <p:anim calcmode="lin" valueType="num">
                                      <p:cBhvr>
                                        <p:cTn id="48" dur="750" fill="hold"/>
                                        <p:tgtEl>
                                          <p:spTgt spid="143"/>
                                        </p:tgtEl>
                                        <p:attrNameLst>
                                          <p:attrName>ppt_y</p:attrName>
                                        </p:attrNameLst>
                                      </p:cBhvr>
                                      <p:tavLst>
                                        <p:tav tm="0">
                                          <p:val>
                                            <p:strVal val="#ppt_y+.1"/>
                                          </p:val>
                                        </p:tav>
                                        <p:tav tm="100000">
                                          <p:val>
                                            <p:strVal val="#ppt_y"/>
                                          </p:val>
                                        </p:tav>
                                      </p:tavLst>
                                    </p:anim>
                                  </p:childTnLst>
                                </p:cTn>
                              </p:par>
                              <p:par>
                                <p:cTn id="49" presetID="47" presetClass="entr" presetSubtype="0" fill="hold" nodeType="withEffect">
                                  <p:stCondLst>
                                    <p:cond delay="500"/>
                                  </p:stCondLst>
                                  <p:childTnLst>
                                    <p:set>
                                      <p:cBhvr>
                                        <p:cTn id="50" dur="1" fill="hold">
                                          <p:stCondLst>
                                            <p:cond delay="0"/>
                                          </p:stCondLst>
                                        </p:cTn>
                                        <p:tgtEl>
                                          <p:spTgt spid="114"/>
                                        </p:tgtEl>
                                        <p:attrNameLst>
                                          <p:attrName>style.visibility</p:attrName>
                                        </p:attrNameLst>
                                      </p:cBhvr>
                                      <p:to>
                                        <p:strVal val="visible"/>
                                      </p:to>
                                    </p:set>
                                    <p:animEffect transition="in" filter="fade">
                                      <p:cBhvr>
                                        <p:cTn id="51" dur="1000"/>
                                        <p:tgtEl>
                                          <p:spTgt spid="114"/>
                                        </p:tgtEl>
                                      </p:cBhvr>
                                    </p:animEffect>
                                    <p:anim calcmode="lin" valueType="num">
                                      <p:cBhvr>
                                        <p:cTn id="52" dur="1000" fill="hold"/>
                                        <p:tgtEl>
                                          <p:spTgt spid="114"/>
                                        </p:tgtEl>
                                        <p:attrNameLst>
                                          <p:attrName>ppt_x</p:attrName>
                                        </p:attrNameLst>
                                      </p:cBhvr>
                                      <p:tavLst>
                                        <p:tav tm="0">
                                          <p:val>
                                            <p:strVal val="#ppt_x"/>
                                          </p:val>
                                        </p:tav>
                                        <p:tav tm="100000">
                                          <p:val>
                                            <p:strVal val="#ppt_x"/>
                                          </p:val>
                                        </p:tav>
                                      </p:tavLst>
                                    </p:anim>
                                    <p:anim calcmode="lin" valueType="num">
                                      <p:cBhvr>
                                        <p:cTn id="53" dur="1000" fill="hold"/>
                                        <p:tgtEl>
                                          <p:spTgt spid="114"/>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1500"/>
                                  </p:stCondLst>
                                  <p:childTnLst>
                                    <p:set>
                                      <p:cBhvr>
                                        <p:cTn id="55" dur="1" fill="hold">
                                          <p:stCondLst>
                                            <p:cond delay="0"/>
                                          </p:stCondLst>
                                        </p:cTn>
                                        <p:tgtEl>
                                          <p:spTgt spid="144"/>
                                        </p:tgtEl>
                                        <p:attrNameLst>
                                          <p:attrName>style.visibility</p:attrName>
                                        </p:attrNameLst>
                                      </p:cBhvr>
                                      <p:to>
                                        <p:strVal val="visible"/>
                                      </p:to>
                                    </p:set>
                                    <p:animEffect transition="in" filter="fade">
                                      <p:cBhvr>
                                        <p:cTn id="56" dur="750"/>
                                        <p:tgtEl>
                                          <p:spTgt spid="144"/>
                                        </p:tgtEl>
                                      </p:cBhvr>
                                    </p:animEffect>
                                    <p:anim calcmode="lin" valueType="num">
                                      <p:cBhvr>
                                        <p:cTn id="57" dur="750" fill="hold"/>
                                        <p:tgtEl>
                                          <p:spTgt spid="144"/>
                                        </p:tgtEl>
                                        <p:attrNameLst>
                                          <p:attrName>ppt_x</p:attrName>
                                        </p:attrNameLst>
                                      </p:cBhvr>
                                      <p:tavLst>
                                        <p:tav tm="0">
                                          <p:val>
                                            <p:strVal val="#ppt_x"/>
                                          </p:val>
                                        </p:tav>
                                        <p:tav tm="100000">
                                          <p:val>
                                            <p:strVal val="#ppt_x"/>
                                          </p:val>
                                        </p:tav>
                                      </p:tavLst>
                                    </p:anim>
                                    <p:anim calcmode="lin" valueType="num">
                                      <p:cBhvr>
                                        <p:cTn id="58" dur="750" fill="hold"/>
                                        <p:tgtEl>
                                          <p:spTgt spid="144"/>
                                        </p:tgtEl>
                                        <p:attrNameLst>
                                          <p:attrName>ppt_y</p:attrName>
                                        </p:attrNameLst>
                                      </p:cBhvr>
                                      <p:tavLst>
                                        <p:tav tm="0">
                                          <p:val>
                                            <p:strVal val="#ppt_y+.1"/>
                                          </p:val>
                                        </p:tav>
                                        <p:tav tm="100000">
                                          <p:val>
                                            <p:strVal val="#ppt_y"/>
                                          </p:val>
                                        </p:tav>
                                      </p:tavLst>
                                    </p:anim>
                                  </p:childTnLst>
                                </p:cTn>
                              </p:par>
                              <p:par>
                                <p:cTn id="59" presetID="47" presetClass="entr" presetSubtype="0" fill="hold" nodeType="withEffect">
                                  <p:stCondLst>
                                    <p:cond delay="1500"/>
                                  </p:stCondLst>
                                  <p:childTnLst>
                                    <p:set>
                                      <p:cBhvr>
                                        <p:cTn id="60" dur="1" fill="hold">
                                          <p:stCondLst>
                                            <p:cond delay="0"/>
                                          </p:stCondLst>
                                        </p:cTn>
                                        <p:tgtEl>
                                          <p:spTgt spid="128"/>
                                        </p:tgtEl>
                                        <p:attrNameLst>
                                          <p:attrName>style.visibility</p:attrName>
                                        </p:attrNameLst>
                                      </p:cBhvr>
                                      <p:to>
                                        <p:strVal val="visible"/>
                                      </p:to>
                                    </p:set>
                                    <p:animEffect transition="in" filter="fade">
                                      <p:cBhvr>
                                        <p:cTn id="61" dur="1000"/>
                                        <p:tgtEl>
                                          <p:spTgt spid="128"/>
                                        </p:tgtEl>
                                      </p:cBhvr>
                                    </p:animEffect>
                                    <p:anim calcmode="lin" valueType="num">
                                      <p:cBhvr>
                                        <p:cTn id="62" dur="1000" fill="hold"/>
                                        <p:tgtEl>
                                          <p:spTgt spid="128"/>
                                        </p:tgtEl>
                                        <p:attrNameLst>
                                          <p:attrName>ppt_x</p:attrName>
                                        </p:attrNameLst>
                                      </p:cBhvr>
                                      <p:tavLst>
                                        <p:tav tm="0">
                                          <p:val>
                                            <p:strVal val="#ppt_x"/>
                                          </p:val>
                                        </p:tav>
                                        <p:tav tm="100000">
                                          <p:val>
                                            <p:strVal val="#ppt_x"/>
                                          </p:val>
                                        </p:tav>
                                      </p:tavLst>
                                    </p:anim>
                                    <p:anim calcmode="lin" valueType="num">
                                      <p:cBhvr>
                                        <p:cTn id="63" dur="1000" fill="hold"/>
                                        <p:tgtEl>
                                          <p:spTgt spid="1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84" grpId="0" animBg="1"/>
      <p:bldP spid="85" grpId="0" animBg="1"/>
      <p:bldP spid="86" grpId="0" animBg="1"/>
      <p:bldP spid="143" grpId="0"/>
      <p:bldP spid="14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284226"/>
            <a:ext cx="9144000" cy="5711952"/>
          </a:xfrm>
          <a:prstGeom prst="rect">
            <a:avLst/>
          </a:prstGeom>
        </p:spPr>
      </p:pic>
      <p:pic>
        <p:nvPicPr>
          <p:cNvPr id="10" name="图片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124238" y="-247576"/>
            <a:ext cx="5257662" cy="3386801"/>
          </a:xfrm>
          <a:prstGeom prst="rect">
            <a:avLst/>
          </a:prstGeom>
        </p:spPr>
      </p:pic>
      <p:pic>
        <p:nvPicPr>
          <p:cNvPr id="12" name="图片 11"/>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756" y="3184584"/>
            <a:ext cx="9143245" cy="2243143"/>
          </a:xfrm>
          <a:prstGeom prst="rect">
            <a:avLst/>
          </a:prstGeom>
        </p:spPr>
      </p:pic>
      <p:sp>
        <p:nvSpPr>
          <p:cNvPr id="19" name="椭圆 18"/>
          <p:cNvSpPr/>
          <p:nvPr/>
        </p:nvSpPr>
        <p:spPr bwMode="auto">
          <a:xfrm>
            <a:off x="3668696" y="2279618"/>
            <a:ext cx="1512888" cy="1511300"/>
          </a:xfrm>
          <a:prstGeom prst="ellipse">
            <a:avLst/>
          </a:prstGeom>
          <a:solidFill>
            <a:sysClr val="window" lastClr="FFFFFF"/>
          </a:solidFill>
          <a:ln w="12700" cap="flat" cmpd="sng" algn="ctr">
            <a:solidFill>
              <a:srgbClr val="66B699"/>
            </a:solidFill>
            <a:prstDash val="solid"/>
          </a:ln>
          <a:effectLst/>
        </p:spPr>
        <p:txBody>
          <a:bodyPr anchor="ctr"/>
          <a:lstStyle/>
          <a:p>
            <a:pPr algn="ctr" fontAlgn="auto">
              <a:spcBef>
                <a:spcPts val="0"/>
              </a:spcBef>
              <a:spcAft>
                <a:spcPts val="0"/>
              </a:spcAft>
              <a:defRPr/>
            </a:pPr>
            <a:r>
              <a:rPr lang="en-US" altLang="zh-CN" sz="6000" b="1" kern="0" dirty="0">
                <a:solidFill>
                  <a:srgbClr val="486877"/>
                </a:solidFill>
                <a:latin typeface="+mj-ea"/>
                <a:ea typeface="+mj-ea"/>
              </a:rPr>
              <a:t>04</a:t>
            </a:r>
          </a:p>
        </p:txBody>
      </p:sp>
      <p:sp>
        <p:nvSpPr>
          <p:cNvPr id="20" name="TextBox 19"/>
          <p:cNvSpPr txBox="1"/>
          <p:nvPr/>
        </p:nvSpPr>
        <p:spPr>
          <a:xfrm>
            <a:off x="1728564" y="3790919"/>
            <a:ext cx="5891356" cy="769441"/>
          </a:xfrm>
          <a:prstGeom prst="rect">
            <a:avLst/>
          </a:prstGeom>
          <a:noFill/>
        </p:spPr>
        <p:txBody>
          <a:bodyPr vert="horz" wrap="none" rtlCol="0">
            <a:spAutoFit/>
            <a:scene3d>
              <a:camera prst="orthographicFront"/>
              <a:lightRig rig="soft" dir="tl">
                <a:rot lat="0" lon="0" rev="0"/>
              </a:lightRig>
            </a:scene3d>
            <a:sp3d contourW="25400" prstMaterial="matte">
              <a:contourClr>
                <a:schemeClr val="accent2">
                  <a:tint val="20000"/>
                </a:schemeClr>
              </a:contourClr>
            </a:sp3d>
          </a:bodyPr>
          <a:lstStyle/>
          <a:p>
            <a:r>
              <a:rPr lang="zh-CN" altLang="en-US" sz="4400" b="1" spc="50" dirty="0">
                <a:ln w="11430"/>
                <a:solidFill>
                  <a:schemeClr val="bg1"/>
                </a:solidFill>
                <a:effectLst>
                  <a:outerShdw blurRad="76200" dist="50800" dir="5400000" algn="tl" rotWithShape="0">
                    <a:srgbClr val="000000">
                      <a:alpha val="65000"/>
                    </a:srgbClr>
                  </a:outerShdw>
                </a:effectLst>
                <a:latin typeface="微软雅黑" pitchFamily="34" charset="-122"/>
                <a:ea typeface="微软雅黑" pitchFamily="34" charset="-122"/>
              </a:rPr>
              <a:t>单击添加第四部分标题</a:t>
            </a:r>
          </a:p>
        </p:txBody>
      </p:sp>
      <p:sp>
        <p:nvSpPr>
          <p:cNvPr id="21" name="TextBox 20"/>
          <p:cNvSpPr txBox="1"/>
          <p:nvPr/>
        </p:nvSpPr>
        <p:spPr>
          <a:xfrm>
            <a:off x="2120820" y="4552898"/>
            <a:ext cx="5106847" cy="400110"/>
          </a:xfrm>
          <a:prstGeom prst="rect">
            <a:avLst/>
          </a:prstGeom>
          <a:noFill/>
        </p:spPr>
        <p:txBody>
          <a:bodyPr vert="horz" wrap="none" rtlCol="0">
            <a:spAutoFit/>
            <a:scene3d>
              <a:camera prst="orthographicFront"/>
              <a:lightRig rig="soft" dir="tl">
                <a:rot lat="0" lon="0" rev="0"/>
              </a:lightRig>
            </a:scene3d>
            <a:sp3d contourW="25400" prstMaterial="matte">
              <a:contourClr>
                <a:schemeClr val="accent2">
                  <a:tint val="20000"/>
                </a:schemeClr>
              </a:contourClr>
            </a:sp3d>
          </a:bodyPr>
          <a:lstStyle/>
          <a:p>
            <a:r>
              <a:rPr lang="en-US" altLang="zh-CN" sz="2000" b="1" spc="50" dirty="0">
                <a:ln w="11430"/>
                <a:solidFill>
                  <a:schemeClr val="bg1"/>
                </a:solidFill>
                <a:effectLst>
                  <a:outerShdw blurRad="76200" dist="50800" dir="5400000" algn="tl" rotWithShape="0">
                    <a:srgbClr val="000000">
                      <a:alpha val="65000"/>
                    </a:srgbClr>
                  </a:outerShdw>
                </a:effectLst>
                <a:latin typeface="微软雅黑" pitchFamily="34" charset="-122"/>
                <a:ea typeface="微软雅黑" pitchFamily="34" charset="-122"/>
              </a:rPr>
              <a:t>Click to add the first part of the title</a:t>
            </a:r>
            <a:endParaRPr lang="zh-CN" altLang="en-US" sz="2000" b="1" spc="50" dirty="0">
              <a:ln w="11430"/>
              <a:solidFill>
                <a:schemeClr val="bg1"/>
              </a:soli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819608564"/>
      </p:ext>
    </p:extLst>
  </p:cSld>
  <p:clrMapOvr>
    <a:masterClrMapping/>
  </p:clrMapOvr>
  <mc:AlternateContent xmlns:mc="http://schemas.openxmlformats.org/markup-compatibility/2006" xmlns:p14="http://schemas.microsoft.com/office/powerpoint/2010/main">
    <mc:Choice Requires="p14">
      <p:transition spd="slow" p14:dur="1200" advClick="0" advTm="2436">
        <p14:prism/>
      </p:transition>
    </mc:Choice>
    <mc:Fallback xmlns="">
      <p:transition spd="slow" advClick="0" advTm="243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par>
                          <p:cTn id="8" fill="hold">
                            <p:stCondLst>
                              <p:cond delay="1000"/>
                            </p:stCondLst>
                            <p:childTnLst>
                              <p:par>
                                <p:cTn id="9" presetID="16" presetClass="entr" presetSubtype="21"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barn(inVertical)">
                                      <p:cBhvr>
                                        <p:cTn id="11" dur="1000"/>
                                        <p:tgtEl>
                                          <p:spTgt spid="12"/>
                                        </p:tgtEl>
                                      </p:cBhvr>
                                    </p:animEffect>
                                  </p:childTnLst>
                                </p:cTn>
                              </p:par>
                            </p:childTnLst>
                          </p:cTn>
                        </p:par>
                        <p:par>
                          <p:cTn id="12" fill="hold">
                            <p:stCondLst>
                              <p:cond delay="2000"/>
                            </p:stCondLst>
                            <p:childTnLst>
                              <p:par>
                                <p:cTn id="13" presetID="42" presetClass="entr" presetSubtype="0"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1000"/>
                                        <p:tgtEl>
                                          <p:spTgt spid="10"/>
                                        </p:tgtEl>
                                      </p:cBhvr>
                                    </p:animEffect>
                                    <p:anim calcmode="lin" valueType="num">
                                      <p:cBhvr>
                                        <p:cTn id="16" dur="1000" fill="hold"/>
                                        <p:tgtEl>
                                          <p:spTgt spid="10"/>
                                        </p:tgtEl>
                                        <p:attrNameLst>
                                          <p:attrName>ppt_x</p:attrName>
                                        </p:attrNameLst>
                                      </p:cBhvr>
                                      <p:tavLst>
                                        <p:tav tm="0">
                                          <p:val>
                                            <p:strVal val="#ppt_x"/>
                                          </p:val>
                                        </p:tav>
                                        <p:tav tm="100000">
                                          <p:val>
                                            <p:strVal val="#ppt_x"/>
                                          </p:val>
                                        </p:tav>
                                      </p:tavLst>
                                    </p:anim>
                                    <p:anim calcmode="lin" valueType="num">
                                      <p:cBhvr>
                                        <p:cTn id="17" dur="1000" fill="hold"/>
                                        <p:tgtEl>
                                          <p:spTgt spid="10"/>
                                        </p:tgtEl>
                                        <p:attrNameLst>
                                          <p:attrName>ppt_y</p:attrName>
                                        </p:attrNameLst>
                                      </p:cBhvr>
                                      <p:tavLst>
                                        <p:tav tm="0">
                                          <p:val>
                                            <p:strVal val="#ppt_y+.1"/>
                                          </p:val>
                                        </p:tav>
                                        <p:tav tm="100000">
                                          <p:val>
                                            <p:strVal val="#ppt_y"/>
                                          </p:val>
                                        </p:tav>
                                      </p:tavLst>
                                    </p:anim>
                                  </p:childTnLst>
                                </p:cTn>
                              </p:par>
                            </p:childTnLst>
                          </p:cTn>
                        </p:par>
                        <p:par>
                          <p:cTn id="18" fill="hold">
                            <p:stCondLst>
                              <p:cond delay="3000"/>
                            </p:stCondLst>
                            <p:childTnLst>
                              <p:par>
                                <p:cTn id="19" presetID="53" presetClass="entr" presetSubtype="0" fill="hold" grpId="0" nodeType="after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p:cTn id="21" dur="200" fill="hold"/>
                                        <p:tgtEl>
                                          <p:spTgt spid="19"/>
                                        </p:tgtEl>
                                        <p:attrNameLst>
                                          <p:attrName>ppt_w</p:attrName>
                                        </p:attrNameLst>
                                      </p:cBhvr>
                                      <p:tavLst>
                                        <p:tav tm="0">
                                          <p:val>
                                            <p:fltVal val="0"/>
                                          </p:val>
                                        </p:tav>
                                        <p:tav tm="100000">
                                          <p:val>
                                            <p:strVal val="#ppt_w"/>
                                          </p:val>
                                        </p:tav>
                                      </p:tavLst>
                                    </p:anim>
                                    <p:anim calcmode="lin" valueType="num">
                                      <p:cBhvr>
                                        <p:cTn id="22" dur="200" fill="hold"/>
                                        <p:tgtEl>
                                          <p:spTgt spid="19"/>
                                        </p:tgtEl>
                                        <p:attrNameLst>
                                          <p:attrName>ppt_h</p:attrName>
                                        </p:attrNameLst>
                                      </p:cBhvr>
                                      <p:tavLst>
                                        <p:tav tm="0">
                                          <p:val>
                                            <p:fltVal val="0"/>
                                          </p:val>
                                        </p:tav>
                                        <p:tav tm="100000">
                                          <p:val>
                                            <p:strVal val="#ppt_h"/>
                                          </p:val>
                                        </p:tav>
                                      </p:tavLst>
                                    </p:anim>
                                    <p:animEffect transition="in" filter="fade">
                                      <p:cBhvr>
                                        <p:cTn id="23" dur="200"/>
                                        <p:tgtEl>
                                          <p:spTgt spid="19"/>
                                        </p:tgtEl>
                                      </p:cBhvr>
                                    </p:animEffect>
                                  </p:childTnLst>
                                </p:cTn>
                              </p:par>
                            </p:childTnLst>
                          </p:cTn>
                        </p:par>
                        <p:par>
                          <p:cTn id="24" fill="hold">
                            <p:stCondLst>
                              <p:cond delay="3200"/>
                            </p:stCondLst>
                            <p:childTnLst>
                              <p:par>
                                <p:cTn id="25" presetID="6" presetClass="emph" presetSubtype="0" fill="hold" grpId="1" nodeType="afterEffect">
                                  <p:stCondLst>
                                    <p:cond delay="0"/>
                                  </p:stCondLst>
                                  <p:childTnLst>
                                    <p:animScale>
                                      <p:cBhvr>
                                        <p:cTn id="26" dur="100" fill="hold"/>
                                        <p:tgtEl>
                                          <p:spTgt spid="19"/>
                                        </p:tgtEl>
                                      </p:cBhvr>
                                      <p:by x="115000" y="115000"/>
                                    </p:animScale>
                                  </p:childTnLst>
                                </p:cTn>
                              </p:par>
                              <p:par>
                                <p:cTn id="27" presetID="6" presetClass="emph" presetSubtype="0" fill="hold" grpId="2" nodeType="withEffect">
                                  <p:stCondLst>
                                    <p:cond delay="200"/>
                                  </p:stCondLst>
                                  <p:childTnLst>
                                    <p:animScale>
                                      <p:cBhvr>
                                        <p:cTn id="28" dur="100" fill="hold"/>
                                        <p:tgtEl>
                                          <p:spTgt spid="19"/>
                                        </p:tgtEl>
                                      </p:cBhvr>
                                      <p:by x="85000" y="85000"/>
                                    </p:animScale>
                                  </p:childTnLst>
                                </p:cTn>
                              </p:par>
                            </p:childTnLst>
                          </p:cTn>
                        </p:par>
                        <p:par>
                          <p:cTn id="29" fill="hold">
                            <p:stCondLst>
                              <p:cond delay="3500"/>
                            </p:stCondLst>
                            <p:childTnLst>
                              <p:par>
                                <p:cTn id="30" presetID="6" presetClass="emph" presetSubtype="0" fill="hold" grpId="3" nodeType="afterEffect">
                                  <p:stCondLst>
                                    <p:cond delay="0"/>
                                  </p:stCondLst>
                                  <p:childTnLst>
                                    <p:animScale>
                                      <p:cBhvr>
                                        <p:cTn id="31" dur="100" fill="hold"/>
                                        <p:tgtEl>
                                          <p:spTgt spid="19"/>
                                        </p:tgtEl>
                                      </p:cBhvr>
                                      <p:by x="105000" y="105000"/>
                                    </p:animScale>
                                  </p:childTnLst>
                                </p:cTn>
                              </p:par>
                              <p:par>
                                <p:cTn id="32" presetID="6" presetClass="emph" presetSubtype="0" fill="hold" grpId="4" nodeType="withEffect">
                                  <p:stCondLst>
                                    <p:cond delay="200"/>
                                  </p:stCondLst>
                                  <p:childTnLst>
                                    <p:animScale>
                                      <p:cBhvr>
                                        <p:cTn id="33" dur="100" fill="hold"/>
                                        <p:tgtEl>
                                          <p:spTgt spid="19"/>
                                        </p:tgtEl>
                                      </p:cBhvr>
                                      <p:by x="95000" y="95000"/>
                                    </p:animScale>
                                  </p:childTnLst>
                                </p:cTn>
                              </p:par>
                            </p:childTnLst>
                          </p:cTn>
                        </p:par>
                        <p:par>
                          <p:cTn id="34" fill="hold">
                            <p:stCondLst>
                              <p:cond delay="3800"/>
                            </p:stCondLst>
                            <p:childTnLst>
                              <p:par>
                                <p:cTn id="35" presetID="23" presetClass="entr" presetSubtype="36" fill="hold" grpId="0" nodeType="afterEffect">
                                  <p:stCondLst>
                                    <p:cond delay="0"/>
                                  </p:stCondLst>
                                  <p:iterate type="lt">
                                    <p:tmPct val="14000"/>
                                  </p:iterate>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strVal val="(6*min(max(#ppt_w*#ppt_h,.3),1)-7.4)/-.7*#ppt_w"/>
                                          </p:val>
                                        </p:tav>
                                        <p:tav tm="100000">
                                          <p:val>
                                            <p:strVal val="#ppt_w"/>
                                          </p:val>
                                        </p:tav>
                                      </p:tavLst>
                                    </p:anim>
                                    <p:anim calcmode="lin" valueType="num">
                                      <p:cBhvr>
                                        <p:cTn id="38" dur="500" fill="hold"/>
                                        <p:tgtEl>
                                          <p:spTgt spid="20"/>
                                        </p:tgtEl>
                                        <p:attrNameLst>
                                          <p:attrName>ppt_h</p:attrName>
                                        </p:attrNameLst>
                                      </p:cBhvr>
                                      <p:tavLst>
                                        <p:tav tm="0">
                                          <p:val>
                                            <p:strVal val="(6*min(max(#ppt_w*#ppt_h,.3),1)-7.4)/-.7*#ppt_h"/>
                                          </p:val>
                                        </p:tav>
                                        <p:tav tm="100000">
                                          <p:val>
                                            <p:strVal val="#ppt_h"/>
                                          </p:val>
                                        </p:tav>
                                      </p:tavLst>
                                    </p:anim>
                                    <p:anim calcmode="lin" valueType="num">
                                      <p:cBhvr>
                                        <p:cTn id="39" dur="500" fill="hold"/>
                                        <p:tgtEl>
                                          <p:spTgt spid="20"/>
                                        </p:tgtEl>
                                        <p:attrNameLst>
                                          <p:attrName>ppt_x</p:attrName>
                                        </p:attrNameLst>
                                      </p:cBhvr>
                                      <p:tavLst>
                                        <p:tav tm="0">
                                          <p:val>
                                            <p:fltVal val="0.5"/>
                                          </p:val>
                                        </p:tav>
                                        <p:tav tm="100000">
                                          <p:val>
                                            <p:strVal val="#ppt_x"/>
                                          </p:val>
                                        </p:tav>
                                      </p:tavLst>
                                    </p:anim>
                                    <p:anim calcmode="lin" valueType="num">
                                      <p:cBhvr>
                                        <p:cTn id="40" dur="500" fill="hold"/>
                                        <p:tgtEl>
                                          <p:spTgt spid="20"/>
                                        </p:tgtEl>
                                        <p:attrNameLst>
                                          <p:attrName>ppt_y</p:attrName>
                                        </p:attrNameLst>
                                      </p:cBhvr>
                                      <p:tavLst>
                                        <p:tav tm="0">
                                          <p:val>
                                            <p:strVal val="1+(6*min(max(#ppt_w*#ppt_h,.3),1)-7.4)/-.7*#ppt_h/2"/>
                                          </p:val>
                                        </p:tav>
                                        <p:tav tm="100000">
                                          <p:val>
                                            <p:strVal val="#ppt_y"/>
                                          </p:val>
                                        </p:tav>
                                      </p:tavLst>
                                    </p:anim>
                                  </p:childTnLst>
                                </p:cTn>
                              </p:par>
                            </p:childTnLst>
                          </p:cTn>
                        </p:par>
                        <p:par>
                          <p:cTn id="41" fill="hold">
                            <p:stCondLst>
                              <p:cond delay="4930"/>
                            </p:stCondLst>
                            <p:childTnLst>
                              <p:par>
                                <p:cTn id="42" presetID="16" presetClass="entr" presetSubtype="21" fill="hold" grpId="0" nodeType="after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barn(inVertical)">
                                      <p:cBhvr>
                                        <p:cTn id="4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P spid="19" grpId="2" animBg="1"/>
      <p:bldP spid="19" grpId="3" animBg="1"/>
      <p:bldP spid="19" grpId="4" animBg="1"/>
      <p:bldP spid="20" grpId="0"/>
      <p:bldP spid="2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 name="AutoShape 8"/>
          <p:cNvPicPr>
            <a:picLocks noChangeArrowheads="1"/>
          </p:cNvPicPr>
          <p:nvPr/>
        </p:nvPicPr>
        <p:blipFill>
          <a:blip r:embed="rId4" cstate="print"/>
          <a:srcRect/>
          <a:stretch>
            <a:fillRect/>
          </a:stretch>
        </p:blipFill>
        <p:spPr bwMode="auto">
          <a:xfrm>
            <a:off x="609704" y="1023796"/>
            <a:ext cx="7833360" cy="4200144"/>
          </a:xfrm>
          <a:prstGeom prst="rect">
            <a:avLst/>
          </a:prstGeom>
          <a:noFill/>
          <a:ln w="9525">
            <a:noFill/>
            <a:miter lim="800000"/>
            <a:headEnd/>
            <a:tailEnd/>
          </a:ln>
        </p:spPr>
      </p:pic>
      <p:sp>
        <p:nvSpPr>
          <p:cNvPr id="74" name="矩形 3"/>
          <p:cNvSpPr>
            <a:spLocks noChangeArrowheads="1"/>
          </p:cNvSpPr>
          <p:nvPr/>
        </p:nvSpPr>
        <p:spPr bwMode="auto">
          <a:xfrm>
            <a:off x="1136946" y="733474"/>
            <a:ext cx="2173287" cy="368300"/>
          </a:xfrm>
          <a:prstGeom prst="rect">
            <a:avLst/>
          </a:prstGeom>
          <a:noFill/>
          <a:ln>
            <a:noFill/>
          </a:ln>
          <a:extLst/>
        </p:spPr>
        <p:txBody>
          <a:bodyPr>
            <a:spAutoFit/>
          </a:bodyPr>
          <a:lstStyle/>
          <a:p>
            <a:pPr algn="ctr" fontAlgn="auto">
              <a:spcBef>
                <a:spcPts val="0"/>
              </a:spcBef>
              <a:spcAft>
                <a:spcPts val="0"/>
              </a:spcAft>
              <a:defRPr/>
            </a:pPr>
            <a:r>
              <a:rPr lang="zh-CN" altLang="en-US" kern="0" dirty="0">
                <a:solidFill>
                  <a:sysClr val="windowText" lastClr="000000"/>
                </a:solidFill>
                <a:latin typeface="微软雅黑" pitchFamily="34" charset="-122"/>
                <a:ea typeface="微软雅黑" pitchFamily="34" charset="-122"/>
              </a:rPr>
              <a:t>添加标题</a:t>
            </a:r>
            <a:endParaRPr lang="zh-CN" altLang="en-US" kern="0" dirty="0">
              <a:solidFill>
                <a:sysClr val="windowText" lastClr="000000"/>
              </a:solidFill>
              <a:latin typeface="Calibri" pitchFamily="34" charset="0"/>
              <a:ea typeface="+mn-ea"/>
            </a:endParaRPr>
          </a:p>
        </p:txBody>
      </p:sp>
      <p:sp>
        <p:nvSpPr>
          <p:cNvPr id="86" name="AutoShape 3"/>
          <p:cNvSpPr>
            <a:spLocks noChangeArrowheads="1"/>
          </p:cNvSpPr>
          <p:nvPr/>
        </p:nvSpPr>
        <p:spPr bwMode="auto">
          <a:xfrm>
            <a:off x="1673521" y="1776463"/>
            <a:ext cx="3571875" cy="287337"/>
          </a:xfrm>
          <a:prstGeom prst="roundRect">
            <a:avLst>
              <a:gd name="adj" fmla="val 0"/>
            </a:avLst>
          </a:prstGeom>
          <a:solidFill>
            <a:srgbClr val="486877"/>
          </a:solidFill>
          <a:ln w="3175" cmpd="sng">
            <a:solidFill>
              <a:srgbClr val="FFFFFF"/>
            </a:solidFill>
            <a:round/>
            <a:headEnd/>
            <a:tailEnd/>
          </a:ln>
          <a:effectLst>
            <a:outerShdw dist="38100" dir="5400000" algn="ctr" rotWithShape="0">
              <a:srgbClr val="000000">
                <a:alpha val="37999"/>
              </a:srgbClr>
            </a:outerShdw>
          </a:effectLst>
        </p:spPr>
        <p:txBody>
          <a:bodyPr anchor="ctr"/>
          <a:lstStyle/>
          <a:p>
            <a:pPr marL="0" lvl="2" algn="ctr" eaLnBrk="0" fontAlgn="ctr" hangingPunct="0">
              <a:spcBef>
                <a:spcPts val="0"/>
              </a:spcBef>
              <a:spcAft>
                <a:spcPts val="0"/>
              </a:spcAft>
              <a:buClr>
                <a:srgbClr val="FF0000"/>
              </a:buClr>
              <a:buSzPct val="70000"/>
              <a:buFont typeface="Wingdings" pitchFamily="2" charset="2"/>
              <a:buChar char="u"/>
              <a:defRPr/>
            </a:pPr>
            <a:endParaRPr lang="zh-CN" altLang="en-US" kern="0">
              <a:solidFill>
                <a:srgbClr val="FFFFFF"/>
              </a:solidFill>
              <a:latin typeface="Calibri" pitchFamily="34" charset="0"/>
              <a:ea typeface="+mn-ea"/>
            </a:endParaRPr>
          </a:p>
        </p:txBody>
      </p:sp>
      <p:sp>
        <p:nvSpPr>
          <p:cNvPr id="87" name="矩形 19"/>
          <p:cNvSpPr>
            <a:spLocks noChangeArrowheads="1"/>
          </p:cNvSpPr>
          <p:nvPr/>
        </p:nvSpPr>
        <p:spPr bwMode="auto">
          <a:xfrm>
            <a:off x="932157" y="1755824"/>
            <a:ext cx="635000" cy="338138"/>
          </a:xfrm>
          <a:prstGeom prst="rect">
            <a:avLst/>
          </a:prstGeom>
          <a:noFill/>
          <a:ln>
            <a:noFill/>
          </a:ln>
          <a:extLst/>
        </p:spPr>
        <p:txBody>
          <a:bodyPr>
            <a:spAutoFit/>
          </a:bodyPr>
          <a:lstStyle/>
          <a:p>
            <a:pPr algn="r" fontAlgn="auto">
              <a:spcBef>
                <a:spcPts val="0"/>
              </a:spcBef>
              <a:spcAft>
                <a:spcPts val="0"/>
              </a:spcAft>
              <a:defRPr/>
            </a:pPr>
            <a:r>
              <a:rPr lang="zh-CN" altLang="en-US" sz="1600" kern="0" dirty="0">
                <a:solidFill>
                  <a:srgbClr val="486877"/>
                </a:solidFill>
                <a:latin typeface="Calibri" pitchFamily="34" charset="0"/>
                <a:ea typeface="微软雅黑" pitchFamily="34" charset="-122"/>
              </a:rPr>
              <a:t>北京</a:t>
            </a:r>
            <a:endParaRPr lang="zh-CN" altLang="en-US" kern="0" dirty="0">
              <a:solidFill>
                <a:srgbClr val="486877"/>
              </a:solidFill>
              <a:latin typeface="Calibri" pitchFamily="34" charset="0"/>
              <a:ea typeface="+mn-ea"/>
            </a:endParaRPr>
          </a:p>
        </p:txBody>
      </p:sp>
      <p:sp>
        <p:nvSpPr>
          <p:cNvPr id="88" name="AutoShape 3"/>
          <p:cNvSpPr>
            <a:spLocks noChangeArrowheads="1"/>
          </p:cNvSpPr>
          <p:nvPr/>
        </p:nvSpPr>
        <p:spPr bwMode="auto">
          <a:xfrm>
            <a:off x="1673521" y="2367013"/>
            <a:ext cx="2987675" cy="287337"/>
          </a:xfrm>
          <a:prstGeom prst="roundRect">
            <a:avLst>
              <a:gd name="adj" fmla="val 0"/>
            </a:avLst>
          </a:prstGeom>
          <a:solidFill>
            <a:srgbClr val="486877"/>
          </a:solidFill>
          <a:ln w="3175" cmpd="sng">
            <a:solidFill>
              <a:srgbClr val="FFFFFF"/>
            </a:solidFill>
            <a:round/>
            <a:headEnd/>
            <a:tailEnd/>
          </a:ln>
          <a:effectLst>
            <a:outerShdw dist="38100" dir="5400000" algn="ctr" rotWithShape="0">
              <a:srgbClr val="000000">
                <a:alpha val="37999"/>
              </a:srgbClr>
            </a:outerShdw>
          </a:effectLst>
        </p:spPr>
        <p:txBody>
          <a:bodyPr anchor="ctr"/>
          <a:lstStyle/>
          <a:p>
            <a:pPr marL="0" lvl="2" algn="ctr" defTabSz="912813" eaLnBrk="0" fontAlgn="auto" hangingPunct="0">
              <a:spcBef>
                <a:spcPts val="0"/>
              </a:spcBef>
              <a:spcAft>
                <a:spcPts val="0"/>
              </a:spcAft>
              <a:buClr>
                <a:srgbClr val="FF0000"/>
              </a:buClr>
              <a:buSzPct val="70000"/>
              <a:tabLst>
                <a:tab pos="136525" algn="l"/>
              </a:tabLst>
              <a:defRPr/>
            </a:pPr>
            <a:endParaRPr lang="zh-CN" altLang="en-US" kern="0">
              <a:solidFill>
                <a:srgbClr val="FFFFFF"/>
              </a:solidFill>
              <a:latin typeface="Calibri" pitchFamily="34" charset="0"/>
              <a:ea typeface="+mn-ea"/>
            </a:endParaRPr>
          </a:p>
        </p:txBody>
      </p:sp>
      <p:sp>
        <p:nvSpPr>
          <p:cNvPr id="89" name="AutoShape 3"/>
          <p:cNvSpPr>
            <a:spLocks noChangeArrowheads="1"/>
          </p:cNvSpPr>
          <p:nvPr/>
        </p:nvSpPr>
        <p:spPr bwMode="auto">
          <a:xfrm>
            <a:off x="1673521" y="2957563"/>
            <a:ext cx="1908175" cy="288925"/>
          </a:xfrm>
          <a:prstGeom prst="roundRect">
            <a:avLst>
              <a:gd name="adj" fmla="val 0"/>
            </a:avLst>
          </a:prstGeom>
          <a:solidFill>
            <a:srgbClr val="486877"/>
          </a:solidFill>
          <a:ln w="3175" cmpd="sng">
            <a:solidFill>
              <a:srgbClr val="FFFFFF"/>
            </a:solidFill>
            <a:round/>
            <a:headEnd/>
            <a:tailEnd/>
          </a:ln>
          <a:effectLst>
            <a:outerShdw dist="38100" dir="5400000" algn="ctr" rotWithShape="0">
              <a:srgbClr val="000000">
                <a:alpha val="37999"/>
              </a:srgbClr>
            </a:outerShdw>
          </a:effectLst>
        </p:spPr>
        <p:txBody>
          <a:bodyPr anchor="ctr"/>
          <a:lstStyle/>
          <a:p>
            <a:pPr marL="0" lvl="2" algn="ctr" eaLnBrk="0" fontAlgn="ctr" hangingPunct="0">
              <a:spcBef>
                <a:spcPts val="0"/>
              </a:spcBef>
              <a:spcAft>
                <a:spcPts val="0"/>
              </a:spcAft>
              <a:buClr>
                <a:srgbClr val="FF0000"/>
              </a:buClr>
              <a:buSzPct val="70000"/>
              <a:buFont typeface="Wingdings" pitchFamily="2" charset="2"/>
              <a:buChar char="u"/>
              <a:defRPr/>
            </a:pPr>
            <a:endParaRPr lang="zh-CN" altLang="en-US" kern="0">
              <a:solidFill>
                <a:srgbClr val="FFFFFF"/>
              </a:solidFill>
              <a:latin typeface="Calibri" pitchFamily="34" charset="0"/>
              <a:ea typeface="+mn-ea"/>
            </a:endParaRPr>
          </a:p>
        </p:txBody>
      </p:sp>
      <p:sp>
        <p:nvSpPr>
          <p:cNvPr id="149" name="AutoShape 3"/>
          <p:cNvSpPr>
            <a:spLocks noChangeArrowheads="1"/>
          </p:cNvSpPr>
          <p:nvPr/>
        </p:nvSpPr>
        <p:spPr bwMode="auto">
          <a:xfrm>
            <a:off x="1673521" y="3549699"/>
            <a:ext cx="2339975" cy="287338"/>
          </a:xfrm>
          <a:prstGeom prst="roundRect">
            <a:avLst>
              <a:gd name="adj" fmla="val 0"/>
            </a:avLst>
          </a:prstGeom>
          <a:solidFill>
            <a:srgbClr val="486877"/>
          </a:solidFill>
          <a:ln w="3175" cmpd="sng">
            <a:solidFill>
              <a:srgbClr val="FFFFFF"/>
            </a:solidFill>
            <a:round/>
            <a:headEnd/>
            <a:tailEnd/>
          </a:ln>
          <a:effectLst>
            <a:outerShdw dist="38100" dir="5400000" algn="ctr" rotWithShape="0">
              <a:srgbClr val="000000">
                <a:alpha val="37999"/>
              </a:srgbClr>
            </a:outerShdw>
          </a:effectLst>
        </p:spPr>
        <p:txBody>
          <a:bodyPr anchor="ctr"/>
          <a:lstStyle/>
          <a:p>
            <a:pPr marL="0" lvl="2" algn="ctr" defTabSz="912813" eaLnBrk="0" fontAlgn="auto" hangingPunct="0">
              <a:spcBef>
                <a:spcPts val="0"/>
              </a:spcBef>
              <a:spcAft>
                <a:spcPts val="0"/>
              </a:spcAft>
              <a:buClr>
                <a:srgbClr val="FF0000"/>
              </a:buClr>
              <a:buSzPct val="70000"/>
              <a:tabLst>
                <a:tab pos="136525" algn="l"/>
              </a:tabLst>
              <a:defRPr/>
            </a:pPr>
            <a:endParaRPr lang="zh-CN" altLang="en-US" kern="0">
              <a:solidFill>
                <a:srgbClr val="FFFFFF"/>
              </a:solidFill>
              <a:latin typeface="Calibri" pitchFamily="34" charset="0"/>
              <a:ea typeface="+mn-ea"/>
            </a:endParaRPr>
          </a:p>
        </p:txBody>
      </p:sp>
      <p:cxnSp>
        <p:nvCxnSpPr>
          <p:cNvPr id="150" name="直接连接符 10"/>
          <p:cNvCxnSpPr>
            <a:cxnSpLocks noChangeShapeType="1"/>
          </p:cNvCxnSpPr>
          <p:nvPr/>
        </p:nvCxnSpPr>
        <p:spPr bwMode="auto">
          <a:xfrm rot="5400000">
            <a:off x="3999206" y="3087735"/>
            <a:ext cx="3527425" cy="0"/>
          </a:xfrm>
          <a:prstGeom prst="line">
            <a:avLst/>
          </a:prstGeom>
          <a:noFill/>
          <a:ln w="19050">
            <a:solidFill>
              <a:schemeClr val="tx1"/>
            </a:solidFill>
            <a:prstDash val="sysDash"/>
            <a:round/>
            <a:headEnd/>
            <a:tailEnd/>
          </a:ln>
        </p:spPr>
      </p:cxnSp>
      <p:sp>
        <p:nvSpPr>
          <p:cNvPr id="151" name="矩形 10"/>
          <p:cNvSpPr>
            <a:spLocks noChangeArrowheads="1"/>
          </p:cNvSpPr>
          <p:nvPr/>
        </p:nvSpPr>
        <p:spPr bwMode="auto">
          <a:xfrm>
            <a:off x="5778796" y="700138"/>
            <a:ext cx="2174875" cy="369887"/>
          </a:xfrm>
          <a:prstGeom prst="rect">
            <a:avLst/>
          </a:prstGeom>
          <a:noFill/>
          <a:ln>
            <a:noFill/>
          </a:ln>
          <a:extLst/>
        </p:spPr>
        <p:txBody>
          <a:bodyPr>
            <a:spAutoFit/>
          </a:bodyPr>
          <a:lstStyle/>
          <a:p>
            <a:pPr algn="ctr" fontAlgn="auto">
              <a:spcBef>
                <a:spcPts val="0"/>
              </a:spcBef>
              <a:spcAft>
                <a:spcPts val="0"/>
              </a:spcAft>
              <a:defRPr/>
            </a:pPr>
            <a:r>
              <a:rPr lang="zh-CN" altLang="en-US" kern="0" dirty="0">
                <a:solidFill>
                  <a:sysClr val="windowText" lastClr="000000"/>
                </a:solidFill>
                <a:latin typeface="微软雅黑" pitchFamily="34" charset="-122"/>
                <a:ea typeface="微软雅黑" pitchFamily="34" charset="-122"/>
              </a:rPr>
              <a:t>添加标题</a:t>
            </a:r>
            <a:endParaRPr lang="zh-CN" altLang="en-US" kern="0" dirty="0">
              <a:solidFill>
                <a:sysClr val="windowText" lastClr="000000"/>
              </a:solidFill>
              <a:latin typeface="Calibri" pitchFamily="34" charset="0"/>
              <a:ea typeface="+mn-ea"/>
            </a:endParaRPr>
          </a:p>
        </p:txBody>
      </p:sp>
      <p:sp>
        <p:nvSpPr>
          <p:cNvPr id="152" name="AutoShape 3"/>
          <p:cNvSpPr>
            <a:spLocks noChangeArrowheads="1"/>
          </p:cNvSpPr>
          <p:nvPr/>
        </p:nvSpPr>
        <p:spPr bwMode="auto">
          <a:xfrm>
            <a:off x="1673521" y="4140250"/>
            <a:ext cx="828675" cy="288925"/>
          </a:xfrm>
          <a:prstGeom prst="roundRect">
            <a:avLst>
              <a:gd name="adj" fmla="val 0"/>
            </a:avLst>
          </a:prstGeom>
          <a:solidFill>
            <a:srgbClr val="486877"/>
          </a:solidFill>
          <a:ln w="3175" cmpd="sng">
            <a:solidFill>
              <a:srgbClr val="FFFFFF"/>
            </a:solidFill>
            <a:round/>
            <a:headEnd/>
            <a:tailEnd/>
          </a:ln>
          <a:effectLst>
            <a:outerShdw dist="38100" dir="5400000" algn="ctr" rotWithShape="0">
              <a:srgbClr val="000000">
                <a:alpha val="37999"/>
              </a:srgbClr>
            </a:outerShdw>
          </a:effectLst>
        </p:spPr>
        <p:txBody>
          <a:bodyPr anchor="ctr"/>
          <a:lstStyle/>
          <a:p>
            <a:pPr marL="0" lvl="2" algn="ctr" eaLnBrk="0" fontAlgn="ctr" hangingPunct="0">
              <a:spcBef>
                <a:spcPts val="0"/>
              </a:spcBef>
              <a:spcAft>
                <a:spcPts val="0"/>
              </a:spcAft>
              <a:buClr>
                <a:srgbClr val="FF0000"/>
              </a:buClr>
              <a:buSzPct val="70000"/>
              <a:buFont typeface="Wingdings" pitchFamily="2" charset="2"/>
              <a:buChar char="u"/>
              <a:defRPr/>
            </a:pPr>
            <a:endParaRPr lang="zh-CN" altLang="en-US" kern="0">
              <a:solidFill>
                <a:srgbClr val="FFFFFF"/>
              </a:solidFill>
              <a:latin typeface="Calibri" pitchFamily="34" charset="0"/>
              <a:ea typeface="+mn-ea"/>
            </a:endParaRPr>
          </a:p>
        </p:txBody>
      </p:sp>
      <p:sp>
        <p:nvSpPr>
          <p:cNvPr id="153" name="矩形 19"/>
          <p:cNvSpPr>
            <a:spLocks noChangeArrowheads="1"/>
          </p:cNvSpPr>
          <p:nvPr/>
        </p:nvSpPr>
        <p:spPr bwMode="auto">
          <a:xfrm>
            <a:off x="932157" y="2346374"/>
            <a:ext cx="635000" cy="338138"/>
          </a:xfrm>
          <a:prstGeom prst="rect">
            <a:avLst/>
          </a:prstGeom>
          <a:noFill/>
          <a:ln>
            <a:noFill/>
          </a:ln>
          <a:extLst/>
        </p:spPr>
        <p:txBody>
          <a:bodyPr>
            <a:spAutoFit/>
          </a:bodyPr>
          <a:lstStyle/>
          <a:p>
            <a:pPr algn="r" fontAlgn="auto">
              <a:spcBef>
                <a:spcPts val="0"/>
              </a:spcBef>
              <a:spcAft>
                <a:spcPts val="0"/>
              </a:spcAft>
              <a:defRPr/>
            </a:pPr>
            <a:r>
              <a:rPr lang="zh-CN" altLang="en-US" sz="1600" kern="0">
                <a:solidFill>
                  <a:srgbClr val="486877"/>
                </a:solidFill>
                <a:latin typeface="Calibri" pitchFamily="34" charset="0"/>
                <a:ea typeface="微软雅黑" pitchFamily="34" charset="-122"/>
              </a:rPr>
              <a:t>上海</a:t>
            </a:r>
            <a:endParaRPr lang="zh-CN" altLang="en-US" kern="0">
              <a:solidFill>
                <a:srgbClr val="486877"/>
              </a:solidFill>
              <a:latin typeface="Calibri" pitchFamily="34" charset="0"/>
              <a:ea typeface="+mn-ea"/>
            </a:endParaRPr>
          </a:p>
        </p:txBody>
      </p:sp>
      <p:sp>
        <p:nvSpPr>
          <p:cNvPr id="154" name="矩形 19"/>
          <p:cNvSpPr>
            <a:spLocks noChangeArrowheads="1"/>
          </p:cNvSpPr>
          <p:nvPr/>
        </p:nvSpPr>
        <p:spPr bwMode="auto">
          <a:xfrm>
            <a:off x="932157" y="2935338"/>
            <a:ext cx="635000" cy="338137"/>
          </a:xfrm>
          <a:prstGeom prst="rect">
            <a:avLst/>
          </a:prstGeom>
          <a:noFill/>
          <a:ln>
            <a:noFill/>
          </a:ln>
          <a:extLst/>
        </p:spPr>
        <p:txBody>
          <a:bodyPr>
            <a:spAutoFit/>
          </a:bodyPr>
          <a:lstStyle/>
          <a:p>
            <a:pPr algn="r" fontAlgn="auto">
              <a:spcBef>
                <a:spcPts val="0"/>
              </a:spcBef>
              <a:spcAft>
                <a:spcPts val="0"/>
              </a:spcAft>
              <a:defRPr/>
            </a:pPr>
            <a:r>
              <a:rPr lang="zh-CN" altLang="en-US" sz="1600" kern="0">
                <a:solidFill>
                  <a:srgbClr val="486877"/>
                </a:solidFill>
                <a:latin typeface="Calibri" pitchFamily="34" charset="0"/>
                <a:ea typeface="微软雅黑" pitchFamily="34" charset="-122"/>
              </a:rPr>
              <a:t>广州</a:t>
            </a:r>
            <a:endParaRPr lang="zh-CN" altLang="en-US" kern="0">
              <a:solidFill>
                <a:srgbClr val="486877"/>
              </a:solidFill>
              <a:latin typeface="Calibri" pitchFamily="34" charset="0"/>
              <a:ea typeface="+mn-ea"/>
            </a:endParaRPr>
          </a:p>
        </p:txBody>
      </p:sp>
      <p:sp>
        <p:nvSpPr>
          <p:cNvPr id="155" name="矩形 19"/>
          <p:cNvSpPr>
            <a:spLocks noChangeArrowheads="1"/>
          </p:cNvSpPr>
          <p:nvPr/>
        </p:nvSpPr>
        <p:spPr bwMode="auto">
          <a:xfrm>
            <a:off x="932157" y="3524299"/>
            <a:ext cx="635000" cy="338554"/>
          </a:xfrm>
          <a:prstGeom prst="rect">
            <a:avLst/>
          </a:prstGeom>
          <a:noFill/>
          <a:ln>
            <a:noFill/>
          </a:ln>
          <a:extLst/>
        </p:spPr>
        <p:txBody>
          <a:bodyPr>
            <a:spAutoFit/>
          </a:bodyPr>
          <a:lstStyle/>
          <a:p>
            <a:pPr algn="r" fontAlgn="auto">
              <a:spcBef>
                <a:spcPts val="0"/>
              </a:spcBef>
              <a:spcAft>
                <a:spcPts val="0"/>
              </a:spcAft>
              <a:defRPr/>
            </a:pPr>
            <a:r>
              <a:rPr lang="zh-CN" altLang="en-US" sz="1600" kern="0" dirty="0">
                <a:solidFill>
                  <a:srgbClr val="486877"/>
                </a:solidFill>
                <a:latin typeface="Calibri" pitchFamily="34" charset="0"/>
                <a:ea typeface="微软雅黑" pitchFamily="34" charset="-122"/>
              </a:rPr>
              <a:t>长沙</a:t>
            </a:r>
            <a:endParaRPr lang="zh-CN" altLang="en-US" kern="0" dirty="0">
              <a:solidFill>
                <a:srgbClr val="486877"/>
              </a:solidFill>
              <a:latin typeface="Calibri" pitchFamily="34" charset="0"/>
              <a:ea typeface="+mn-ea"/>
            </a:endParaRPr>
          </a:p>
        </p:txBody>
      </p:sp>
      <p:sp>
        <p:nvSpPr>
          <p:cNvPr id="156" name="矩形 155"/>
          <p:cNvSpPr>
            <a:spLocks noChangeArrowheads="1"/>
          </p:cNvSpPr>
          <p:nvPr/>
        </p:nvSpPr>
        <p:spPr bwMode="auto">
          <a:xfrm>
            <a:off x="932157" y="4113263"/>
            <a:ext cx="635000" cy="338137"/>
          </a:xfrm>
          <a:prstGeom prst="rect">
            <a:avLst/>
          </a:prstGeom>
          <a:noFill/>
          <a:ln>
            <a:noFill/>
          </a:ln>
          <a:extLst/>
        </p:spPr>
        <p:txBody>
          <a:bodyPr>
            <a:spAutoFit/>
          </a:bodyPr>
          <a:lstStyle/>
          <a:p>
            <a:pPr algn="r" fontAlgn="auto">
              <a:spcBef>
                <a:spcPts val="0"/>
              </a:spcBef>
              <a:spcAft>
                <a:spcPts val="0"/>
              </a:spcAft>
              <a:defRPr/>
            </a:pPr>
            <a:r>
              <a:rPr lang="zh-CN" altLang="en-US" sz="1600" kern="0" dirty="0">
                <a:solidFill>
                  <a:srgbClr val="486877"/>
                </a:solidFill>
                <a:latin typeface="Calibri" pitchFamily="34" charset="0"/>
                <a:ea typeface="微软雅黑" pitchFamily="34" charset="-122"/>
              </a:rPr>
              <a:t>重庆</a:t>
            </a:r>
            <a:endParaRPr lang="zh-CN" altLang="en-US" kern="0" dirty="0">
              <a:solidFill>
                <a:srgbClr val="486877"/>
              </a:solidFill>
              <a:latin typeface="Calibri" pitchFamily="34" charset="0"/>
              <a:ea typeface="+mn-ea"/>
            </a:endParaRPr>
          </a:p>
        </p:txBody>
      </p:sp>
      <p:sp>
        <p:nvSpPr>
          <p:cNvPr id="157" name="矩形 19"/>
          <p:cNvSpPr>
            <a:spLocks noChangeArrowheads="1"/>
          </p:cNvSpPr>
          <p:nvPr/>
        </p:nvSpPr>
        <p:spPr bwMode="auto">
          <a:xfrm>
            <a:off x="6258220" y="1781224"/>
            <a:ext cx="1516062" cy="338138"/>
          </a:xfrm>
          <a:prstGeom prst="rect">
            <a:avLst/>
          </a:prstGeom>
          <a:noFill/>
          <a:ln>
            <a:noFill/>
          </a:ln>
          <a:extLst/>
        </p:spPr>
        <p:txBody>
          <a:bodyPr>
            <a:spAutoFit/>
          </a:bodyPr>
          <a:lstStyle/>
          <a:p>
            <a:pPr algn="ctr" fontAlgn="auto">
              <a:spcBef>
                <a:spcPts val="0"/>
              </a:spcBef>
              <a:spcAft>
                <a:spcPts val="0"/>
              </a:spcAft>
              <a:defRPr/>
            </a:pPr>
            <a:r>
              <a:rPr lang="zh-CN" altLang="en-US" sz="1600" kern="0" dirty="0">
                <a:latin typeface="微软雅黑" pitchFamily="34" charset="-122"/>
                <a:ea typeface="微软雅黑" pitchFamily="34" charset="-122"/>
              </a:rPr>
              <a:t>点击添加文本</a:t>
            </a:r>
            <a:endParaRPr lang="zh-CN" altLang="en-US" kern="0" dirty="0">
              <a:latin typeface="Calibri" pitchFamily="34" charset="0"/>
              <a:ea typeface="+mn-ea"/>
            </a:endParaRPr>
          </a:p>
        </p:txBody>
      </p:sp>
      <p:sp>
        <p:nvSpPr>
          <p:cNvPr id="158" name="矩形 19"/>
          <p:cNvSpPr>
            <a:spLocks noChangeArrowheads="1"/>
          </p:cNvSpPr>
          <p:nvPr/>
        </p:nvSpPr>
        <p:spPr bwMode="auto">
          <a:xfrm>
            <a:off x="6258220" y="2381299"/>
            <a:ext cx="1516062" cy="338138"/>
          </a:xfrm>
          <a:prstGeom prst="rect">
            <a:avLst/>
          </a:prstGeom>
          <a:noFill/>
          <a:ln>
            <a:noFill/>
          </a:ln>
          <a:extLst/>
        </p:spPr>
        <p:txBody>
          <a:bodyPr>
            <a:spAutoFit/>
          </a:bodyPr>
          <a:lstStyle/>
          <a:p>
            <a:pPr algn="ctr" fontAlgn="auto">
              <a:spcBef>
                <a:spcPts val="0"/>
              </a:spcBef>
              <a:spcAft>
                <a:spcPts val="0"/>
              </a:spcAft>
              <a:defRPr/>
            </a:pPr>
            <a:r>
              <a:rPr lang="zh-CN" altLang="en-US" sz="1600" kern="0" dirty="0">
                <a:latin typeface="微软雅黑" pitchFamily="34" charset="-122"/>
                <a:ea typeface="微软雅黑" pitchFamily="34" charset="-122"/>
              </a:rPr>
              <a:t>点击添加文本</a:t>
            </a:r>
            <a:endParaRPr lang="zh-CN" altLang="en-US" kern="0" dirty="0">
              <a:latin typeface="Calibri" pitchFamily="34" charset="0"/>
              <a:ea typeface="+mn-ea"/>
            </a:endParaRPr>
          </a:p>
        </p:txBody>
      </p:sp>
      <p:sp>
        <p:nvSpPr>
          <p:cNvPr id="159" name="矩形 19"/>
          <p:cNvSpPr>
            <a:spLocks noChangeArrowheads="1"/>
          </p:cNvSpPr>
          <p:nvPr/>
        </p:nvSpPr>
        <p:spPr bwMode="auto">
          <a:xfrm>
            <a:off x="6258220" y="2982963"/>
            <a:ext cx="1516062" cy="338137"/>
          </a:xfrm>
          <a:prstGeom prst="rect">
            <a:avLst/>
          </a:prstGeom>
          <a:noFill/>
          <a:ln>
            <a:noFill/>
          </a:ln>
          <a:extLst/>
        </p:spPr>
        <p:txBody>
          <a:bodyPr>
            <a:spAutoFit/>
          </a:bodyPr>
          <a:lstStyle/>
          <a:p>
            <a:pPr algn="ctr" fontAlgn="auto">
              <a:spcBef>
                <a:spcPts val="0"/>
              </a:spcBef>
              <a:spcAft>
                <a:spcPts val="0"/>
              </a:spcAft>
              <a:defRPr/>
            </a:pPr>
            <a:r>
              <a:rPr lang="zh-CN" altLang="en-US" sz="1600" kern="0">
                <a:latin typeface="微软雅黑" pitchFamily="34" charset="-122"/>
                <a:ea typeface="微软雅黑" pitchFamily="34" charset="-122"/>
              </a:rPr>
              <a:t>点击添加文本</a:t>
            </a:r>
            <a:endParaRPr lang="zh-CN" altLang="en-US" kern="0">
              <a:latin typeface="Calibri" pitchFamily="34" charset="0"/>
              <a:ea typeface="+mn-ea"/>
            </a:endParaRPr>
          </a:p>
        </p:txBody>
      </p:sp>
      <p:sp>
        <p:nvSpPr>
          <p:cNvPr id="160" name="矩形 20"/>
          <p:cNvSpPr>
            <a:spLocks noChangeArrowheads="1"/>
          </p:cNvSpPr>
          <p:nvPr/>
        </p:nvSpPr>
        <p:spPr bwMode="auto">
          <a:xfrm>
            <a:off x="6258220" y="3584624"/>
            <a:ext cx="1516062" cy="338138"/>
          </a:xfrm>
          <a:prstGeom prst="rect">
            <a:avLst/>
          </a:prstGeom>
          <a:noFill/>
          <a:ln>
            <a:noFill/>
          </a:ln>
          <a:extLst/>
        </p:spPr>
        <p:txBody>
          <a:bodyPr>
            <a:spAutoFit/>
          </a:bodyPr>
          <a:lstStyle/>
          <a:p>
            <a:pPr algn="ctr" fontAlgn="auto">
              <a:spcBef>
                <a:spcPts val="0"/>
              </a:spcBef>
              <a:spcAft>
                <a:spcPts val="0"/>
              </a:spcAft>
              <a:defRPr/>
            </a:pPr>
            <a:r>
              <a:rPr lang="zh-CN" altLang="en-US" sz="1600" kern="0">
                <a:latin typeface="微软雅黑" pitchFamily="34" charset="-122"/>
                <a:ea typeface="微软雅黑" pitchFamily="34" charset="-122"/>
              </a:rPr>
              <a:t>点击添加文本</a:t>
            </a:r>
            <a:endParaRPr lang="zh-CN" altLang="en-US" kern="0">
              <a:latin typeface="Calibri" pitchFamily="34" charset="0"/>
              <a:ea typeface="+mn-ea"/>
            </a:endParaRPr>
          </a:p>
        </p:txBody>
      </p:sp>
      <p:sp>
        <p:nvSpPr>
          <p:cNvPr id="161" name="矩形 19"/>
          <p:cNvSpPr>
            <a:spLocks noChangeArrowheads="1"/>
          </p:cNvSpPr>
          <p:nvPr/>
        </p:nvSpPr>
        <p:spPr bwMode="auto">
          <a:xfrm>
            <a:off x="6258220" y="4184699"/>
            <a:ext cx="1516062" cy="338138"/>
          </a:xfrm>
          <a:prstGeom prst="rect">
            <a:avLst/>
          </a:prstGeom>
          <a:noFill/>
          <a:ln>
            <a:noFill/>
          </a:ln>
          <a:extLst/>
        </p:spPr>
        <p:txBody>
          <a:bodyPr>
            <a:spAutoFit/>
          </a:bodyPr>
          <a:lstStyle/>
          <a:p>
            <a:pPr algn="ctr" fontAlgn="auto">
              <a:spcBef>
                <a:spcPts val="0"/>
              </a:spcBef>
              <a:spcAft>
                <a:spcPts val="0"/>
              </a:spcAft>
              <a:defRPr/>
            </a:pPr>
            <a:r>
              <a:rPr lang="zh-CN" altLang="en-US" sz="1600" kern="0">
                <a:latin typeface="微软雅黑" pitchFamily="34" charset="-122"/>
                <a:ea typeface="微软雅黑" pitchFamily="34" charset="-122"/>
              </a:rPr>
              <a:t>点击添加文本</a:t>
            </a:r>
            <a:endParaRPr lang="zh-CN" altLang="en-US" kern="0">
              <a:latin typeface="Calibri" pitchFamily="34" charset="0"/>
              <a:ea typeface="+mn-ea"/>
            </a:endParaRPr>
          </a:p>
        </p:txBody>
      </p:sp>
    </p:spTree>
    <p:custDataLst>
      <p:tags r:id="rId1"/>
    </p:custDataLst>
    <p:extLst>
      <p:ext uri="{BB962C8B-B14F-4D97-AF65-F5344CB8AC3E}">
        <p14:creationId xmlns:p14="http://schemas.microsoft.com/office/powerpoint/2010/main" val="1455272293"/>
      </p:ext>
    </p:extLst>
  </p:cSld>
  <p:clrMapOvr>
    <a:masterClrMapping/>
  </p:clrMapOvr>
  <mc:AlternateContent xmlns:mc="http://schemas.openxmlformats.org/markup-compatibility/2006" xmlns:p14="http://schemas.microsoft.com/office/powerpoint/2010/main">
    <mc:Choice Requires="p14">
      <p:transition spd="slow" p14:dur="1500" advClick="0" advTm="9548">
        <p14:window dir="vert"/>
      </p:transition>
    </mc:Choice>
    <mc:Fallback xmlns="">
      <p:transition spd="slow" advClick="0" advTm="954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fade">
                                      <p:cBhvr>
                                        <p:cTn id="7" dur="1000"/>
                                        <p:tgtEl>
                                          <p:spTgt spid="73"/>
                                        </p:tgtEl>
                                      </p:cBhvr>
                                    </p:animEffect>
                                    <p:anim calcmode="lin" valueType="num">
                                      <p:cBhvr>
                                        <p:cTn id="8" dur="1000" fill="hold"/>
                                        <p:tgtEl>
                                          <p:spTgt spid="73"/>
                                        </p:tgtEl>
                                        <p:attrNameLst>
                                          <p:attrName>ppt_x</p:attrName>
                                        </p:attrNameLst>
                                      </p:cBhvr>
                                      <p:tavLst>
                                        <p:tav tm="0">
                                          <p:val>
                                            <p:strVal val="#ppt_x"/>
                                          </p:val>
                                        </p:tav>
                                        <p:tav tm="100000">
                                          <p:val>
                                            <p:strVal val="#ppt_x"/>
                                          </p:val>
                                        </p:tav>
                                      </p:tavLst>
                                    </p:anim>
                                    <p:anim calcmode="lin" valueType="num">
                                      <p:cBhvr>
                                        <p:cTn id="9" dur="1000" fill="hold"/>
                                        <p:tgtEl>
                                          <p:spTgt spid="7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74"/>
                                        </p:tgtEl>
                                        <p:attrNameLst>
                                          <p:attrName>style.visibility</p:attrName>
                                        </p:attrNameLst>
                                      </p:cBhvr>
                                      <p:to>
                                        <p:strVal val="visible"/>
                                      </p:to>
                                    </p:set>
                                    <p:anim calcmode="lin" valueType="num">
                                      <p:cBhvr additive="base">
                                        <p:cTn id="13" dur="500" fill="hold"/>
                                        <p:tgtEl>
                                          <p:spTgt spid="74"/>
                                        </p:tgtEl>
                                        <p:attrNameLst>
                                          <p:attrName>ppt_x</p:attrName>
                                        </p:attrNameLst>
                                      </p:cBhvr>
                                      <p:tavLst>
                                        <p:tav tm="0">
                                          <p:val>
                                            <p:strVal val="0-#ppt_w/2"/>
                                          </p:val>
                                        </p:tav>
                                        <p:tav tm="100000">
                                          <p:val>
                                            <p:strVal val="#ppt_x"/>
                                          </p:val>
                                        </p:tav>
                                      </p:tavLst>
                                    </p:anim>
                                    <p:anim calcmode="lin" valueType="num">
                                      <p:cBhvr additive="base">
                                        <p:cTn id="14" dur="500" fill="hold"/>
                                        <p:tgtEl>
                                          <p:spTgt spid="74"/>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151"/>
                                        </p:tgtEl>
                                        <p:attrNameLst>
                                          <p:attrName>style.visibility</p:attrName>
                                        </p:attrNameLst>
                                      </p:cBhvr>
                                      <p:to>
                                        <p:strVal val="visible"/>
                                      </p:to>
                                    </p:set>
                                    <p:anim calcmode="lin" valueType="num">
                                      <p:cBhvr additive="base">
                                        <p:cTn id="17" dur="500" fill="hold"/>
                                        <p:tgtEl>
                                          <p:spTgt spid="151"/>
                                        </p:tgtEl>
                                        <p:attrNameLst>
                                          <p:attrName>ppt_x</p:attrName>
                                        </p:attrNameLst>
                                      </p:cBhvr>
                                      <p:tavLst>
                                        <p:tav tm="0">
                                          <p:val>
                                            <p:strVal val="1+#ppt_w/2"/>
                                          </p:val>
                                        </p:tav>
                                        <p:tav tm="100000">
                                          <p:val>
                                            <p:strVal val="#ppt_x"/>
                                          </p:val>
                                        </p:tav>
                                      </p:tavLst>
                                    </p:anim>
                                    <p:anim calcmode="lin" valueType="num">
                                      <p:cBhvr additive="base">
                                        <p:cTn id="18" dur="500" fill="hold"/>
                                        <p:tgtEl>
                                          <p:spTgt spid="151"/>
                                        </p:tgtEl>
                                        <p:attrNameLst>
                                          <p:attrName>ppt_y</p:attrName>
                                        </p:attrNameLst>
                                      </p:cBhvr>
                                      <p:tavLst>
                                        <p:tav tm="0">
                                          <p:val>
                                            <p:strVal val="#ppt_y"/>
                                          </p:val>
                                        </p:tav>
                                        <p:tav tm="100000">
                                          <p:val>
                                            <p:strVal val="#ppt_y"/>
                                          </p:val>
                                        </p:tav>
                                      </p:tavLst>
                                    </p:anim>
                                  </p:childTnLst>
                                </p:cTn>
                              </p:par>
                              <p:par>
                                <p:cTn id="19" presetID="22" presetClass="entr" presetSubtype="8" fill="hold" grpId="0" nodeType="withEffect">
                                  <p:stCondLst>
                                    <p:cond delay="500"/>
                                  </p:stCondLst>
                                  <p:childTnLst>
                                    <p:set>
                                      <p:cBhvr>
                                        <p:cTn id="20" dur="1" fill="hold">
                                          <p:stCondLst>
                                            <p:cond delay="0"/>
                                          </p:stCondLst>
                                        </p:cTn>
                                        <p:tgtEl>
                                          <p:spTgt spid="152"/>
                                        </p:tgtEl>
                                        <p:attrNameLst>
                                          <p:attrName>style.visibility</p:attrName>
                                        </p:attrNameLst>
                                      </p:cBhvr>
                                      <p:to>
                                        <p:strVal val="visible"/>
                                      </p:to>
                                    </p:set>
                                    <p:animEffect transition="in" filter="wipe(left)">
                                      <p:cBhvr>
                                        <p:cTn id="21" dur="500"/>
                                        <p:tgtEl>
                                          <p:spTgt spid="152"/>
                                        </p:tgtEl>
                                      </p:cBhvr>
                                    </p:animEffect>
                                  </p:childTnLst>
                                </p:cTn>
                              </p:par>
                              <p:par>
                                <p:cTn id="22" presetID="10" presetClass="entr" presetSubtype="0" fill="hold" grpId="0" nodeType="withEffect">
                                  <p:stCondLst>
                                    <p:cond delay="1000"/>
                                  </p:stCondLst>
                                  <p:childTnLst>
                                    <p:set>
                                      <p:cBhvr>
                                        <p:cTn id="23" dur="1" fill="hold">
                                          <p:stCondLst>
                                            <p:cond delay="0"/>
                                          </p:stCondLst>
                                        </p:cTn>
                                        <p:tgtEl>
                                          <p:spTgt spid="156"/>
                                        </p:tgtEl>
                                        <p:attrNameLst>
                                          <p:attrName>style.visibility</p:attrName>
                                        </p:attrNameLst>
                                      </p:cBhvr>
                                      <p:to>
                                        <p:strVal val="visible"/>
                                      </p:to>
                                    </p:set>
                                    <p:animEffect transition="in" filter="fade">
                                      <p:cBhvr>
                                        <p:cTn id="24" dur="500"/>
                                        <p:tgtEl>
                                          <p:spTgt spid="156"/>
                                        </p:tgtEl>
                                      </p:cBhvr>
                                    </p:animEffect>
                                  </p:childTnLst>
                                </p:cTn>
                              </p:par>
                              <p:par>
                                <p:cTn id="25" presetID="22" presetClass="entr" presetSubtype="8" fill="hold" grpId="0" nodeType="withEffect">
                                  <p:stCondLst>
                                    <p:cond delay="750"/>
                                  </p:stCondLst>
                                  <p:childTnLst>
                                    <p:set>
                                      <p:cBhvr>
                                        <p:cTn id="26" dur="1" fill="hold">
                                          <p:stCondLst>
                                            <p:cond delay="0"/>
                                          </p:stCondLst>
                                        </p:cTn>
                                        <p:tgtEl>
                                          <p:spTgt spid="149"/>
                                        </p:tgtEl>
                                        <p:attrNameLst>
                                          <p:attrName>style.visibility</p:attrName>
                                        </p:attrNameLst>
                                      </p:cBhvr>
                                      <p:to>
                                        <p:strVal val="visible"/>
                                      </p:to>
                                    </p:set>
                                    <p:animEffect transition="in" filter="wipe(left)">
                                      <p:cBhvr>
                                        <p:cTn id="27" dur="500"/>
                                        <p:tgtEl>
                                          <p:spTgt spid="149"/>
                                        </p:tgtEl>
                                      </p:cBhvr>
                                    </p:animEffect>
                                  </p:childTnLst>
                                </p:cTn>
                              </p:par>
                              <p:par>
                                <p:cTn id="28" presetID="10" presetClass="entr" presetSubtype="0" fill="hold" grpId="0" nodeType="withEffect">
                                  <p:stCondLst>
                                    <p:cond delay="1250"/>
                                  </p:stCondLst>
                                  <p:childTnLst>
                                    <p:set>
                                      <p:cBhvr>
                                        <p:cTn id="29" dur="1" fill="hold">
                                          <p:stCondLst>
                                            <p:cond delay="0"/>
                                          </p:stCondLst>
                                        </p:cTn>
                                        <p:tgtEl>
                                          <p:spTgt spid="155"/>
                                        </p:tgtEl>
                                        <p:attrNameLst>
                                          <p:attrName>style.visibility</p:attrName>
                                        </p:attrNameLst>
                                      </p:cBhvr>
                                      <p:to>
                                        <p:strVal val="visible"/>
                                      </p:to>
                                    </p:set>
                                    <p:animEffect transition="in" filter="fade">
                                      <p:cBhvr>
                                        <p:cTn id="30" dur="500"/>
                                        <p:tgtEl>
                                          <p:spTgt spid="155"/>
                                        </p:tgtEl>
                                      </p:cBhvr>
                                    </p:animEffect>
                                  </p:childTnLst>
                                </p:cTn>
                              </p:par>
                              <p:par>
                                <p:cTn id="31" presetID="22" presetClass="entr" presetSubtype="8" fill="hold" grpId="0" nodeType="withEffect">
                                  <p:stCondLst>
                                    <p:cond delay="1000"/>
                                  </p:stCondLst>
                                  <p:childTnLst>
                                    <p:set>
                                      <p:cBhvr>
                                        <p:cTn id="32" dur="1" fill="hold">
                                          <p:stCondLst>
                                            <p:cond delay="0"/>
                                          </p:stCondLst>
                                        </p:cTn>
                                        <p:tgtEl>
                                          <p:spTgt spid="89"/>
                                        </p:tgtEl>
                                        <p:attrNameLst>
                                          <p:attrName>style.visibility</p:attrName>
                                        </p:attrNameLst>
                                      </p:cBhvr>
                                      <p:to>
                                        <p:strVal val="visible"/>
                                      </p:to>
                                    </p:set>
                                    <p:animEffect transition="in" filter="wipe(left)">
                                      <p:cBhvr>
                                        <p:cTn id="33" dur="500"/>
                                        <p:tgtEl>
                                          <p:spTgt spid="89"/>
                                        </p:tgtEl>
                                      </p:cBhvr>
                                    </p:animEffect>
                                  </p:childTnLst>
                                </p:cTn>
                              </p:par>
                              <p:par>
                                <p:cTn id="34" presetID="10" presetClass="entr" presetSubtype="0" fill="hold" grpId="0" nodeType="withEffect">
                                  <p:stCondLst>
                                    <p:cond delay="1500"/>
                                  </p:stCondLst>
                                  <p:childTnLst>
                                    <p:set>
                                      <p:cBhvr>
                                        <p:cTn id="35" dur="1" fill="hold">
                                          <p:stCondLst>
                                            <p:cond delay="0"/>
                                          </p:stCondLst>
                                        </p:cTn>
                                        <p:tgtEl>
                                          <p:spTgt spid="154"/>
                                        </p:tgtEl>
                                        <p:attrNameLst>
                                          <p:attrName>style.visibility</p:attrName>
                                        </p:attrNameLst>
                                      </p:cBhvr>
                                      <p:to>
                                        <p:strVal val="visible"/>
                                      </p:to>
                                    </p:set>
                                    <p:animEffect transition="in" filter="fade">
                                      <p:cBhvr>
                                        <p:cTn id="36" dur="500"/>
                                        <p:tgtEl>
                                          <p:spTgt spid="154"/>
                                        </p:tgtEl>
                                      </p:cBhvr>
                                    </p:animEffect>
                                  </p:childTnLst>
                                </p:cTn>
                              </p:par>
                              <p:par>
                                <p:cTn id="37" presetID="22" presetClass="entr" presetSubtype="8" fill="hold" grpId="0" nodeType="withEffect">
                                  <p:stCondLst>
                                    <p:cond delay="1250"/>
                                  </p:stCondLst>
                                  <p:childTnLst>
                                    <p:set>
                                      <p:cBhvr>
                                        <p:cTn id="38" dur="1" fill="hold">
                                          <p:stCondLst>
                                            <p:cond delay="0"/>
                                          </p:stCondLst>
                                        </p:cTn>
                                        <p:tgtEl>
                                          <p:spTgt spid="88"/>
                                        </p:tgtEl>
                                        <p:attrNameLst>
                                          <p:attrName>style.visibility</p:attrName>
                                        </p:attrNameLst>
                                      </p:cBhvr>
                                      <p:to>
                                        <p:strVal val="visible"/>
                                      </p:to>
                                    </p:set>
                                    <p:animEffect transition="in" filter="wipe(left)">
                                      <p:cBhvr>
                                        <p:cTn id="39" dur="500"/>
                                        <p:tgtEl>
                                          <p:spTgt spid="88"/>
                                        </p:tgtEl>
                                      </p:cBhvr>
                                    </p:animEffect>
                                  </p:childTnLst>
                                </p:cTn>
                              </p:par>
                              <p:par>
                                <p:cTn id="40" presetID="10" presetClass="entr" presetSubtype="0" fill="hold" grpId="0" nodeType="withEffect">
                                  <p:stCondLst>
                                    <p:cond delay="175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500"/>
                                        <p:tgtEl>
                                          <p:spTgt spid="153"/>
                                        </p:tgtEl>
                                      </p:cBhvr>
                                    </p:animEffect>
                                  </p:childTnLst>
                                </p:cTn>
                              </p:par>
                              <p:par>
                                <p:cTn id="43" presetID="22" presetClass="entr" presetSubtype="8" fill="hold" grpId="0" nodeType="withEffect">
                                  <p:stCondLst>
                                    <p:cond delay="1500"/>
                                  </p:stCondLst>
                                  <p:childTnLst>
                                    <p:set>
                                      <p:cBhvr>
                                        <p:cTn id="44" dur="1" fill="hold">
                                          <p:stCondLst>
                                            <p:cond delay="0"/>
                                          </p:stCondLst>
                                        </p:cTn>
                                        <p:tgtEl>
                                          <p:spTgt spid="86"/>
                                        </p:tgtEl>
                                        <p:attrNameLst>
                                          <p:attrName>style.visibility</p:attrName>
                                        </p:attrNameLst>
                                      </p:cBhvr>
                                      <p:to>
                                        <p:strVal val="visible"/>
                                      </p:to>
                                    </p:set>
                                    <p:animEffect transition="in" filter="wipe(left)">
                                      <p:cBhvr>
                                        <p:cTn id="45" dur="500"/>
                                        <p:tgtEl>
                                          <p:spTgt spid="86"/>
                                        </p:tgtEl>
                                      </p:cBhvr>
                                    </p:animEffect>
                                  </p:childTnLst>
                                </p:cTn>
                              </p:par>
                              <p:par>
                                <p:cTn id="46" presetID="10" presetClass="entr" presetSubtype="0" fill="hold" grpId="0" nodeType="withEffect">
                                  <p:stCondLst>
                                    <p:cond delay="2000"/>
                                  </p:stCondLst>
                                  <p:childTnLst>
                                    <p:set>
                                      <p:cBhvr>
                                        <p:cTn id="47" dur="1" fill="hold">
                                          <p:stCondLst>
                                            <p:cond delay="0"/>
                                          </p:stCondLst>
                                        </p:cTn>
                                        <p:tgtEl>
                                          <p:spTgt spid="87"/>
                                        </p:tgtEl>
                                        <p:attrNameLst>
                                          <p:attrName>style.visibility</p:attrName>
                                        </p:attrNameLst>
                                      </p:cBhvr>
                                      <p:to>
                                        <p:strVal val="visible"/>
                                      </p:to>
                                    </p:set>
                                    <p:animEffect transition="in" filter="fade">
                                      <p:cBhvr>
                                        <p:cTn id="48" dur="500"/>
                                        <p:tgtEl>
                                          <p:spTgt spid="87"/>
                                        </p:tgtEl>
                                      </p:cBhvr>
                                    </p:animEffect>
                                  </p:childTnLst>
                                </p:cTn>
                              </p:par>
                            </p:childTnLst>
                          </p:cTn>
                        </p:par>
                        <p:par>
                          <p:cTn id="49" fill="hold">
                            <p:stCondLst>
                              <p:cond delay="3500"/>
                            </p:stCondLst>
                            <p:childTnLst>
                              <p:par>
                                <p:cTn id="50" presetID="22" presetClass="entr" presetSubtype="4" fill="hold" nodeType="afterEffect">
                                  <p:stCondLst>
                                    <p:cond delay="0"/>
                                  </p:stCondLst>
                                  <p:childTnLst>
                                    <p:set>
                                      <p:cBhvr>
                                        <p:cTn id="51" dur="1" fill="hold">
                                          <p:stCondLst>
                                            <p:cond delay="0"/>
                                          </p:stCondLst>
                                        </p:cTn>
                                        <p:tgtEl>
                                          <p:spTgt spid="150"/>
                                        </p:tgtEl>
                                        <p:attrNameLst>
                                          <p:attrName>style.visibility</p:attrName>
                                        </p:attrNameLst>
                                      </p:cBhvr>
                                      <p:to>
                                        <p:strVal val="visible"/>
                                      </p:to>
                                    </p:set>
                                    <p:animEffect transition="in" filter="wipe(down)">
                                      <p:cBhvr>
                                        <p:cTn id="52" dur="500"/>
                                        <p:tgtEl>
                                          <p:spTgt spid="150"/>
                                        </p:tgtEl>
                                      </p:cBhvr>
                                    </p:animEffect>
                                  </p:childTnLst>
                                </p:cTn>
                              </p:par>
                              <p:par>
                                <p:cTn id="53" presetID="2" presetClass="entr" presetSubtype="2" fill="hold" grpId="0" nodeType="withEffect">
                                  <p:stCondLst>
                                    <p:cond delay="500"/>
                                  </p:stCondLst>
                                  <p:childTnLst>
                                    <p:set>
                                      <p:cBhvr>
                                        <p:cTn id="54" dur="1" fill="hold">
                                          <p:stCondLst>
                                            <p:cond delay="0"/>
                                          </p:stCondLst>
                                        </p:cTn>
                                        <p:tgtEl>
                                          <p:spTgt spid="157"/>
                                        </p:tgtEl>
                                        <p:attrNameLst>
                                          <p:attrName>style.visibility</p:attrName>
                                        </p:attrNameLst>
                                      </p:cBhvr>
                                      <p:to>
                                        <p:strVal val="visible"/>
                                      </p:to>
                                    </p:set>
                                    <p:anim calcmode="lin" valueType="num">
                                      <p:cBhvr additive="base">
                                        <p:cTn id="55" dur="500" fill="hold"/>
                                        <p:tgtEl>
                                          <p:spTgt spid="157"/>
                                        </p:tgtEl>
                                        <p:attrNameLst>
                                          <p:attrName>ppt_x</p:attrName>
                                        </p:attrNameLst>
                                      </p:cBhvr>
                                      <p:tavLst>
                                        <p:tav tm="0">
                                          <p:val>
                                            <p:strVal val="1+#ppt_w/2"/>
                                          </p:val>
                                        </p:tav>
                                        <p:tav tm="100000">
                                          <p:val>
                                            <p:strVal val="#ppt_x"/>
                                          </p:val>
                                        </p:tav>
                                      </p:tavLst>
                                    </p:anim>
                                    <p:anim calcmode="lin" valueType="num">
                                      <p:cBhvr additive="base">
                                        <p:cTn id="56" dur="500" fill="hold"/>
                                        <p:tgtEl>
                                          <p:spTgt spid="15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750"/>
                                  </p:stCondLst>
                                  <p:childTnLst>
                                    <p:set>
                                      <p:cBhvr>
                                        <p:cTn id="58" dur="1" fill="hold">
                                          <p:stCondLst>
                                            <p:cond delay="0"/>
                                          </p:stCondLst>
                                        </p:cTn>
                                        <p:tgtEl>
                                          <p:spTgt spid="158"/>
                                        </p:tgtEl>
                                        <p:attrNameLst>
                                          <p:attrName>style.visibility</p:attrName>
                                        </p:attrNameLst>
                                      </p:cBhvr>
                                      <p:to>
                                        <p:strVal val="visible"/>
                                      </p:to>
                                    </p:set>
                                    <p:anim calcmode="lin" valueType="num">
                                      <p:cBhvr additive="base">
                                        <p:cTn id="59" dur="500" fill="hold"/>
                                        <p:tgtEl>
                                          <p:spTgt spid="158"/>
                                        </p:tgtEl>
                                        <p:attrNameLst>
                                          <p:attrName>ppt_x</p:attrName>
                                        </p:attrNameLst>
                                      </p:cBhvr>
                                      <p:tavLst>
                                        <p:tav tm="0">
                                          <p:val>
                                            <p:strVal val="1+#ppt_w/2"/>
                                          </p:val>
                                        </p:tav>
                                        <p:tav tm="100000">
                                          <p:val>
                                            <p:strVal val="#ppt_x"/>
                                          </p:val>
                                        </p:tav>
                                      </p:tavLst>
                                    </p:anim>
                                    <p:anim calcmode="lin" valueType="num">
                                      <p:cBhvr additive="base">
                                        <p:cTn id="60" dur="500" fill="hold"/>
                                        <p:tgtEl>
                                          <p:spTgt spid="158"/>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1000"/>
                                  </p:stCondLst>
                                  <p:childTnLst>
                                    <p:set>
                                      <p:cBhvr>
                                        <p:cTn id="62" dur="1" fill="hold">
                                          <p:stCondLst>
                                            <p:cond delay="0"/>
                                          </p:stCondLst>
                                        </p:cTn>
                                        <p:tgtEl>
                                          <p:spTgt spid="159"/>
                                        </p:tgtEl>
                                        <p:attrNameLst>
                                          <p:attrName>style.visibility</p:attrName>
                                        </p:attrNameLst>
                                      </p:cBhvr>
                                      <p:to>
                                        <p:strVal val="visible"/>
                                      </p:to>
                                    </p:set>
                                    <p:anim calcmode="lin" valueType="num">
                                      <p:cBhvr additive="base">
                                        <p:cTn id="63" dur="500" fill="hold"/>
                                        <p:tgtEl>
                                          <p:spTgt spid="159"/>
                                        </p:tgtEl>
                                        <p:attrNameLst>
                                          <p:attrName>ppt_x</p:attrName>
                                        </p:attrNameLst>
                                      </p:cBhvr>
                                      <p:tavLst>
                                        <p:tav tm="0">
                                          <p:val>
                                            <p:strVal val="1+#ppt_w/2"/>
                                          </p:val>
                                        </p:tav>
                                        <p:tav tm="100000">
                                          <p:val>
                                            <p:strVal val="#ppt_x"/>
                                          </p:val>
                                        </p:tav>
                                      </p:tavLst>
                                    </p:anim>
                                    <p:anim calcmode="lin" valueType="num">
                                      <p:cBhvr additive="base">
                                        <p:cTn id="64" dur="500" fill="hold"/>
                                        <p:tgtEl>
                                          <p:spTgt spid="159"/>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1250"/>
                                  </p:stCondLst>
                                  <p:childTnLst>
                                    <p:set>
                                      <p:cBhvr>
                                        <p:cTn id="66" dur="1" fill="hold">
                                          <p:stCondLst>
                                            <p:cond delay="0"/>
                                          </p:stCondLst>
                                        </p:cTn>
                                        <p:tgtEl>
                                          <p:spTgt spid="160"/>
                                        </p:tgtEl>
                                        <p:attrNameLst>
                                          <p:attrName>style.visibility</p:attrName>
                                        </p:attrNameLst>
                                      </p:cBhvr>
                                      <p:to>
                                        <p:strVal val="visible"/>
                                      </p:to>
                                    </p:set>
                                    <p:anim calcmode="lin" valueType="num">
                                      <p:cBhvr additive="base">
                                        <p:cTn id="67" dur="500" fill="hold"/>
                                        <p:tgtEl>
                                          <p:spTgt spid="160"/>
                                        </p:tgtEl>
                                        <p:attrNameLst>
                                          <p:attrName>ppt_x</p:attrName>
                                        </p:attrNameLst>
                                      </p:cBhvr>
                                      <p:tavLst>
                                        <p:tav tm="0">
                                          <p:val>
                                            <p:strVal val="1+#ppt_w/2"/>
                                          </p:val>
                                        </p:tav>
                                        <p:tav tm="100000">
                                          <p:val>
                                            <p:strVal val="#ppt_x"/>
                                          </p:val>
                                        </p:tav>
                                      </p:tavLst>
                                    </p:anim>
                                    <p:anim calcmode="lin" valueType="num">
                                      <p:cBhvr additive="base">
                                        <p:cTn id="68" dur="500" fill="hold"/>
                                        <p:tgtEl>
                                          <p:spTgt spid="160"/>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1500"/>
                                  </p:stCondLst>
                                  <p:childTnLst>
                                    <p:set>
                                      <p:cBhvr>
                                        <p:cTn id="70" dur="1" fill="hold">
                                          <p:stCondLst>
                                            <p:cond delay="0"/>
                                          </p:stCondLst>
                                        </p:cTn>
                                        <p:tgtEl>
                                          <p:spTgt spid="161"/>
                                        </p:tgtEl>
                                        <p:attrNameLst>
                                          <p:attrName>style.visibility</p:attrName>
                                        </p:attrNameLst>
                                      </p:cBhvr>
                                      <p:to>
                                        <p:strVal val="visible"/>
                                      </p:to>
                                    </p:set>
                                    <p:anim calcmode="lin" valueType="num">
                                      <p:cBhvr additive="base">
                                        <p:cTn id="71" dur="500" fill="hold"/>
                                        <p:tgtEl>
                                          <p:spTgt spid="161"/>
                                        </p:tgtEl>
                                        <p:attrNameLst>
                                          <p:attrName>ppt_x</p:attrName>
                                        </p:attrNameLst>
                                      </p:cBhvr>
                                      <p:tavLst>
                                        <p:tav tm="0">
                                          <p:val>
                                            <p:strVal val="1+#ppt_w/2"/>
                                          </p:val>
                                        </p:tav>
                                        <p:tav tm="100000">
                                          <p:val>
                                            <p:strVal val="#ppt_x"/>
                                          </p:val>
                                        </p:tav>
                                      </p:tavLst>
                                    </p:anim>
                                    <p:anim calcmode="lin" valueType="num">
                                      <p:cBhvr additive="base">
                                        <p:cTn id="72" dur="500" fill="hold"/>
                                        <p:tgtEl>
                                          <p:spTgt spid="1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p:bldP spid="86" grpId="0" animBg="1"/>
      <p:bldP spid="87" grpId="0"/>
      <p:bldP spid="88" grpId="0" animBg="1"/>
      <p:bldP spid="89" grpId="0" animBg="1"/>
      <p:bldP spid="149" grpId="0" animBg="1"/>
      <p:bldP spid="151" grpId="0"/>
      <p:bldP spid="152" grpId="0" animBg="1"/>
      <p:bldP spid="153" grpId="0"/>
      <p:bldP spid="154" grpId="0"/>
      <p:bldP spid="155" grpId="0"/>
      <p:bldP spid="156" grpId="0"/>
      <p:bldP spid="157" grpId="0"/>
      <p:bldP spid="158" grpId="0"/>
      <p:bldP spid="159" grpId="0"/>
      <p:bldP spid="160" grpId="0"/>
      <p:bldP spid="16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任意多边形 18"/>
          <p:cNvSpPr/>
          <p:nvPr/>
        </p:nvSpPr>
        <p:spPr>
          <a:xfrm>
            <a:off x="1" y="3771827"/>
            <a:ext cx="9150543" cy="232130"/>
          </a:xfrm>
          <a:custGeom>
            <a:avLst/>
            <a:gdLst>
              <a:gd name="connsiteX0" fmla="*/ 8998937 w 11238806"/>
              <a:gd name="connsiteY0" fmla="*/ 0 h 282633"/>
              <a:gd name="connsiteX1" fmla="*/ 11238806 w 11238806"/>
              <a:gd name="connsiteY1" fmla="*/ 0 h 282633"/>
              <a:gd name="connsiteX2" fmla="*/ 11238806 w 11238806"/>
              <a:gd name="connsiteY2" fmla="*/ 282633 h 282633"/>
              <a:gd name="connsiteX3" fmla="*/ 8998936 w 11238806"/>
              <a:gd name="connsiteY3" fmla="*/ 282633 h 282633"/>
              <a:gd name="connsiteX4" fmla="*/ 9012415 w 11238806"/>
              <a:gd name="connsiteY4" fmla="*/ 257801 h 282633"/>
              <a:gd name="connsiteX5" fmla="*/ 9035932 w 11238806"/>
              <a:gd name="connsiteY5" fmla="*/ 141316 h 282633"/>
              <a:gd name="connsiteX6" fmla="*/ 9012415 w 11238806"/>
              <a:gd name="connsiteY6" fmla="*/ 24831 h 282633"/>
              <a:gd name="connsiteX7" fmla="*/ 8695498 w 11238806"/>
              <a:gd name="connsiteY7" fmla="*/ 0 h 282633"/>
              <a:gd name="connsiteX8" fmla="*/ 8777850 w 11238806"/>
              <a:gd name="connsiteY8" fmla="*/ 0 h 282633"/>
              <a:gd name="connsiteX9" fmla="*/ 8794916 w 11238806"/>
              <a:gd name="connsiteY9" fmla="*/ 3446 h 282633"/>
              <a:gd name="connsiteX10" fmla="*/ 8886303 w 11238806"/>
              <a:gd name="connsiteY10" fmla="*/ 141316 h 282633"/>
              <a:gd name="connsiteX11" fmla="*/ 8794916 w 11238806"/>
              <a:gd name="connsiteY11" fmla="*/ 279187 h 282633"/>
              <a:gd name="connsiteX12" fmla="*/ 8777845 w 11238806"/>
              <a:gd name="connsiteY12" fmla="*/ 282633 h 282633"/>
              <a:gd name="connsiteX13" fmla="*/ 8695503 w 11238806"/>
              <a:gd name="connsiteY13" fmla="*/ 282633 h 282633"/>
              <a:gd name="connsiteX14" fmla="*/ 8678432 w 11238806"/>
              <a:gd name="connsiteY14" fmla="*/ 279187 h 282633"/>
              <a:gd name="connsiteX15" fmla="*/ 8587045 w 11238806"/>
              <a:gd name="connsiteY15" fmla="*/ 141316 h 282633"/>
              <a:gd name="connsiteX16" fmla="*/ 8678432 w 11238806"/>
              <a:gd name="connsiteY16" fmla="*/ 3446 h 282633"/>
              <a:gd name="connsiteX17" fmla="*/ 6784981 w 11238806"/>
              <a:gd name="connsiteY17" fmla="*/ 0 h 282633"/>
              <a:gd name="connsiteX18" fmla="*/ 8474411 w 11238806"/>
              <a:gd name="connsiteY18" fmla="*/ 0 h 282633"/>
              <a:gd name="connsiteX19" fmla="*/ 8460933 w 11238806"/>
              <a:gd name="connsiteY19" fmla="*/ 24831 h 282633"/>
              <a:gd name="connsiteX20" fmla="*/ 8437416 w 11238806"/>
              <a:gd name="connsiteY20" fmla="*/ 141316 h 282633"/>
              <a:gd name="connsiteX21" fmla="*/ 8460933 w 11238806"/>
              <a:gd name="connsiteY21" fmla="*/ 257801 h 282633"/>
              <a:gd name="connsiteX22" fmla="*/ 8474412 w 11238806"/>
              <a:gd name="connsiteY22" fmla="*/ 282633 h 282633"/>
              <a:gd name="connsiteX23" fmla="*/ 6784981 w 11238806"/>
              <a:gd name="connsiteY23" fmla="*/ 282633 h 282633"/>
              <a:gd name="connsiteX24" fmla="*/ 6798459 w 11238806"/>
              <a:gd name="connsiteY24" fmla="*/ 257801 h 282633"/>
              <a:gd name="connsiteX25" fmla="*/ 6821976 w 11238806"/>
              <a:gd name="connsiteY25" fmla="*/ 141316 h 282633"/>
              <a:gd name="connsiteX26" fmla="*/ 6798459 w 11238806"/>
              <a:gd name="connsiteY26" fmla="*/ 24831 h 282633"/>
              <a:gd name="connsiteX27" fmla="*/ 6481542 w 11238806"/>
              <a:gd name="connsiteY27" fmla="*/ 0 h 282633"/>
              <a:gd name="connsiteX28" fmla="*/ 6563894 w 11238806"/>
              <a:gd name="connsiteY28" fmla="*/ 0 h 282633"/>
              <a:gd name="connsiteX29" fmla="*/ 6580961 w 11238806"/>
              <a:gd name="connsiteY29" fmla="*/ 3446 h 282633"/>
              <a:gd name="connsiteX30" fmla="*/ 6672347 w 11238806"/>
              <a:gd name="connsiteY30" fmla="*/ 141316 h 282633"/>
              <a:gd name="connsiteX31" fmla="*/ 6580961 w 11238806"/>
              <a:gd name="connsiteY31" fmla="*/ 279187 h 282633"/>
              <a:gd name="connsiteX32" fmla="*/ 6563889 w 11238806"/>
              <a:gd name="connsiteY32" fmla="*/ 282633 h 282633"/>
              <a:gd name="connsiteX33" fmla="*/ 6481547 w 11238806"/>
              <a:gd name="connsiteY33" fmla="*/ 282633 h 282633"/>
              <a:gd name="connsiteX34" fmla="*/ 6464476 w 11238806"/>
              <a:gd name="connsiteY34" fmla="*/ 279187 h 282633"/>
              <a:gd name="connsiteX35" fmla="*/ 6373089 w 11238806"/>
              <a:gd name="connsiteY35" fmla="*/ 141316 h 282633"/>
              <a:gd name="connsiteX36" fmla="*/ 6464476 w 11238806"/>
              <a:gd name="connsiteY36" fmla="*/ 3446 h 282633"/>
              <a:gd name="connsiteX37" fmla="*/ 4571025 w 11238806"/>
              <a:gd name="connsiteY37" fmla="*/ 0 h 282633"/>
              <a:gd name="connsiteX38" fmla="*/ 6260455 w 11238806"/>
              <a:gd name="connsiteY38" fmla="*/ 0 h 282633"/>
              <a:gd name="connsiteX39" fmla="*/ 6246977 w 11238806"/>
              <a:gd name="connsiteY39" fmla="*/ 24831 h 282633"/>
              <a:gd name="connsiteX40" fmla="*/ 6223460 w 11238806"/>
              <a:gd name="connsiteY40" fmla="*/ 141316 h 282633"/>
              <a:gd name="connsiteX41" fmla="*/ 6246977 w 11238806"/>
              <a:gd name="connsiteY41" fmla="*/ 257801 h 282633"/>
              <a:gd name="connsiteX42" fmla="*/ 6260456 w 11238806"/>
              <a:gd name="connsiteY42" fmla="*/ 282633 h 282633"/>
              <a:gd name="connsiteX43" fmla="*/ 4571025 w 11238806"/>
              <a:gd name="connsiteY43" fmla="*/ 282633 h 282633"/>
              <a:gd name="connsiteX44" fmla="*/ 4584503 w 11238806"/>
              <a:gd name="connsiteY44" fmla="*/ 257801 h 282633"/>
              <a:gd name="connsiteX45" fmla="*/ 4608020 w 11238806"/>
              <a:gd name="connsiteY45" fmla="*/ 141316 h 282633"/>
              <a:gd name="connsiteX46" fmla="*/ 4584503 w 11238806"/>
              <a:gd name="connsiteY46" fmla="*/ 24831 h 282633"/>
              <a:gd name="connsiteX47" fmla="*/ 4267587 w 11238806"/>
              <a:gd name="connsiteY47" fmla="*/ 0 h 282633"/>
              <a:gd name="connsiteX48" fmla="*/ 4349938 w 11238806"/>
              <a:gd name="connsiteY48" fmla="*/ 0 h 282633"/>
              <a:gd name="connsiteX49" fmla="*/ 4367005 w 11238806"/>
              <a:gd name="connsiteY49" fmla="*/ 3446 h 282633"/>
              <a:gd name="connsiteX50" fmla="*/ 4458391 w 11238806"/>
              <a:gd name="connsiteY50" fmla="*/ 141316 h 282633"/>
              <a:gd name="connsiteX51" fmla="*/ 4367005 w 11238806"/>
              <a:gd name="connsiteY51" fmla="*/ 279187 h 282633"/>
              <a:gd name="connsiteX52" fmla="*/ 4349933 w 11238806"/>
              <a:gd name="connsiteY52" fmla="*/ 282633 h 282633"/>
              <a:gd name="connsiteX53" fmla="*/ 4267591 w 11238806"/>
              <a:gd name="connsiteY53" fmla="*/ 282633 h 282633"/>
              <a:gd name="connsiteX54" fmla="*/ 4250520 w 11238806"/>
              <a:gd name="connsiteY54" fmla="*/ 279187 h 282633"/>
              <a:gd name="connsiteX55" fmla="*/ 4159133 w 11238806"/>
              <a:gd name="connsiteY55" fmla="*/ 141316 h 282633"/>
              <a:gd name="connsiteX56" fmla="*/ 4250520 w 11238806"/>
              <a:gd name="connsiteY56" fmla="*/ 3446 h 282633"/>
              <a:gd name="connsiteX57" fmla="*/ 2357070 w 11238806"/>
              <a:gd name="connsiteY57" fmla="*/ 0 h 282633"/>
              <a:gd name="connsiteX58" fmla="*/ 4046499 w 11238806"/>
              <a:gd name="connsiteY58" fmla="*/ 0 h 282633"/>
              <a:gd name="connsiteX59" fmla="*/ 4033022 w 11238806"/>
              <a:gd name="connsiteY59" fmla="*/ 24831 h 282633"/>
              <a:gd name="connsiteX60" fmla="*/ 4009505 w 11238806"/>
              <a:gd name="connsiteY60" fmla="*/ 141316 h 282633"/>
              <a:gd name="connsiteX61" fmla="*/ 4033022 w 11238806"/>
              <a:gd name="connsiteY61" fmla="*/ 257801 h 282633"/>
              <a:gd name="connsiteX62" fmla="*/ 4046500 w 11238806"/>
              <a:gd name="connsiteY62" fmla="*/ 282633 h 282633"/>
              <a:gd name="connsiteX63" fmla="*/ 2357069 w 11238806"/>
              <a:gd name="connsiteY63" fmla="*/ 282633 h 282633"/>
              <a:gd name="connsiteX64" fmla="*/ 2370548 w 11238806"/>
              <a:gd name="connsiteY64" fmla="*/ 257801 h 282633"/>
              <a:gd name="connsiteX65" fmla="*/ 2394065 w 11238806"/>
              <a:gd name="connsiteY65" fmla="*/ 141316 h 282633"/>
              <a:gd name="connsiteX66" fmla="*/ 2370548 w 11238806"/>
              <a:gd name="connsiteY66" fmla="*/ 24831 h 282633"/>
              <a:gd name="connsiteX67" fmla="*/ 2053631 w 11238806"/>
              <a:gd name="connsiteY67" fmla="*/ 0 h 282633"/>
              <a:gd name="connsiteX68" fmla="*/ 2135983 w 11238806"/>
              <a:gd name="connsiteY68" fmla="*/ 0 h 282633"/>
              <a:gd name="connsiteX69" fmla="*/ 2153049 w 11238806"/>
              <a:gd name="connsiteY69" fmla="*/ 3446 h 282633"/>
              <a:gd name="connsiteX70" fmla="*/ 2244436 w 11238806"/>
              <a:gd name="connsiteY70" fmla="*/ 141316 h 282633"/>
              <a:gd name="connsiteX71" fmla="*/ 2153049 w 11238806"/>
              <a:gd name="connsiteY71" fmla="*/ 279187 h 282633"/>
              <a:gd name="connsiteX72" fmla="*/ 2135978 w 11238806"/>
              <a:gd name="connsiteY72" fmla="*/ 282633 h 282633"/>
              <a:gd name="connsiteX73" fmla="*/ 2053636 w 11238806"/>
              <a:gd name="connsiteY73" fmla="*/ 282633 h 282633"/>
              <a:gd name="connsiteX74" fmla="*/ 2036565 w 11238806"/>
              <a:gd name="connsiteY74" fmla="*/ 279187 h 282633"/>
              <a:gd name="connsiteX75" fmla="*/ 1945178 w 11238806"/>
              <a:gd name="connsiteY75" fmla="*/ 141316 h 282633"/>
              <a:gd name="connsiteX76" fmla="*/ 2036565 w 11238806"/>
              <a:gd name="connsiteY76" fmla="*/ 3446 h 282633"/>
              <a:gd name="connsiteX77" fmla="*/ 0 w 11238806"/>
              <a:gd name="connsiteY77" fmla="*/ 0 h 282633"/>
              <a:gd name="connsiteX78" fmla="*/ 1832544 w 11238806"/>
              <a:gd name="connsiteY78" fmla="*/ 0 h 282633"/>
              <a:gd name="connsiteX79" fmla="*/ 1819066 w 11238806"/>
              <a:gd name="connsiteY79" fmla="*/ 24831 h 282633"/>
              <a:gd name="connsiteX80" fmla="*/ 1795549 w 11238806"/>
              <a:gd name="connsiteY80" fmla="*/ 141316 h 282633"/>
              <a:gd name="connsiteX81" fmla="*/ 1819066 w 11238806"/>
              <a:gd name="connsiteY81" fmla="*/ 257801 h 282633"/>
              <a:gd name="connsiteX82" fmla="*/ 1832544 w 11238806"/>
              <a:gd name="connsiteY82" fmla="*/ 282633 h 282633"/>
              <a:gd name="connsiteX83" fmla="*/ 0 w 11238806"/>
              <a:gd name="connsiteY83" fmla="*/ 282633 h 282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11238806" h="282633">
                <a:moveTo>
                  <a:pt x="8998937" y="0"/>
                </a:moveTo>
                <a:lnTo>
                  <a:pt x="11238806" y="0"/>
                </a:lnTo>
                <a:lnTo>
                  <a:pt x="11238806" y="282633"/>
                </a:lnTo>
                <a:lnTo>
                  <a:pt x="8998936" y="282633"/>
                </a:lnTo>
                <a:lnTo>
                  <a:pt x="9012415" y="257801"/>
                </a:lnTo>
                <a:cubicBezTo>
                  <a:pt x="9027558" y="221998"/>
                  <a:pt x="9035932" y="182635"/>
                  <a:pt x="9035932" y="141316"/>
                </a:cubicBezTo>
                <a:cubicBezTo>
                  <a:pt x="9035932" y="99997"/>
                  <a:pt x="9027558" y="60634"/>
                  <a:pt x="9012415" y="24831"/>
                </a:cubicBezTo>
                <a:close/>
                <a:moveTo>
                  <a:pt x="8695498" y="0"/>
                </a:moveTo>
                <a:lnTo>
                  <a:pt x="8777850" y="0"/>
                </a:lnTo>
                <a:lnTo>
                  <a:pt x="8794916" y="3446"/>
                </a:lnTo>
                <a:cubicBezTo>
                  <a:pt x="8848620" y="26161"/>
                  <a:pt x="8886303" y="79338"/>
                  <a:pt x="8886303" y="141316"/>
                </a:cubicBezTo>
                <a:cubicBezTo>
                  <a:pt x="8886303" y="203295"/>
                  <a:pt x="8848620" y="256472"/>
                  <a:pt x="8794916" y="279187"/>
                </a:cubicBezTo>
                <a:lnTo>
                  <a:pt x="8777845" y="282633"/>
                </a:lnTo>
                <a:lnTo>
                  <a:pt x="8695503" y="282633"/>
                </a:lnTo>
                <a:lnTo>
                  <a:pt x="8678432" y="279187"/>
                </a:lnTo>
                <a:cubicBezTo>
                  <a:pt x="8624727" y="256472"/>
                  <a:pt x="8587045" y="203295"/>
                  <a:pt x="8587045" y="141316"/>
                </a:cubicBezTo>
                <a:cubicBezTo>
                  <a:pt x="8587045" y="79338"/>
                  <a:pt x="8624727" y="26161"/>
                  <a:pt x="8678432" y="3446"/>
                </a:cubicBezTo>
                <a:close/>
                <a:moveTo>
                  <a:pt x="6784981" y="0"/>
                </a:moveTo>
                <a:lnTo>
                  <a:pt x="8474411" y="0"/>
                </a:lnTo>
                <a:lnTo>
                  <a:pt x="8460933" y="24831"/>
                </a:lnTo>
                <a:cubicBezTo>
                  <a:pt x="8445790" y="60634"/>
                  <a:pt x="8437416" y="99997"/>
                  <a:pt x="8437416" y="141316"/>
                </a:cubicBezTo>
                <a:cubicBezTo>
                  <a:pt x="8437416" y="182635"/>
                  <a:pt x="8445790" y="221998"/>
                  <a:pt x="8460933" y="257801"/>
                </a:cubicBezTo>
                <a:lnTo>
                  <a:pt x="8474412" y="282633"/>
                </a:lnTo>
                <a:lnTo>
                  <a:pt x="6784981" y="282633"/>
                </a:lnTo>
                <a:lnTo>
                  <a:pt x="6798459" y="257801"/>
                </a:lnTo>
                <a:cubicBezTo>
                  <a:pt x="6813602" y="221998"/>
                  <a:pt x="6821976" y="182635"/>
                  <a:pt x="6821976" y="141316"/>
                </a:cubicBezTo>
                <a:cubicBezTo>
                  <a:pt x="6821976" y="99997"/>
                  <a:pt x="6813602" y="60634"/>
                  <a:pt x="6798459" y="24831"/>
                </a:cubicBezTo>
                <a:close/>
                <a:moveTo>
                  <a:pt x="6481542" y="0"/>
                </a:moveTo>
                <a:lnTo>
                  <a:pt x="6563894" y="0"/>
                </a:lnTo>
                <a:lnTo>
                  <a:pt x="6580961" y="3446"/>
                </a:lnTo>
                <a:cubicBezTo>
                  <a:pt x="6634665" y="26161"/>
                  <a:pt x="6672347" y="79338"/>
                  <a:pt x="6672347" y="141316"/>
                </a:cubicBezTo>
                <a:cubicBezTo>
                  <a:pt x="6672347" y="203295"/>
                  <a:pt x="6634665" y="256472"/>
                  <a:pt x="6580961" y="279187"/>
                </a:cubicBezTo>
                <a:lnTo>
                  <a:pt x="6563889" y="282633"/>
                </a:lnTo>
                <a:lnTo>
                  <a:pt x="6481547" y="282633"/>
                </a:lnTo>
                <a:lnTo>
                  <a:pt x="6464476" y="279187"/>
                </a:lnTo>
                <a:cubicBezTo>
                  <a:pt x="6410772" y="256472"/>
                  <a:pt x="6373089" y="203295"/>
                  <a:pt x="6373089" y="141316"/>
                </a:cubicBezTo>
                <a:cubicBezTo>
                  <a:pt x="6373089" y="79338"/>
                  <a:pt x="6410772" y="26161"/>
                  <a:pt x="6464476" y="3446"/>
                </a:cubicBezTo>
                <a:close/>
                <a:moveTo>
                  <a:pt x="4571025" y="0"/>
                </a:moveTo>
                <a:lnTo>
                  <a:pt x="6260455" y="0"/>
                </a:lnTo>
                <a:lnTo>
                  <a:pt x="6246977" y="24831"/>
                </a:lnTo>
                <a:cubicBezTo>
                  <a:pt x="6231834" y="60634"/>
                  <a:pt x="6223460" y="99997"/>
                  <a:pt x="6223460" y="141316"/>
                </a:cubicBezTo>
                <a:cubicBezTo>
                  <a:pt x="6223460" y="182635"/>
                  <a:pt x="6231834" y="221998"/>
                  <a:pt x="6246977" y="257801"/>
                </a:cubicBezTo>
                <a:lnTo>
                  <a:pt x="6260456" y="282633"/>
                </a:lnTo>
                <a:lnTo>
                  <a:pt x="4571025" y="282633"/>
                </a:lnTo>
                <a:lnTo>
                  <a:pt x="4584503" y="257801"/>
                </a:lnTo>
                <a:cubicBezTo>
                  <a:pt x="4599647" y="221998"/>
                  <a:pt x="4608020" y="182635"/>
                  <a:pt x="4608020" y="141316"/>
                </a:cubicBezTo>
                <a:cubicBezTo>
                  <a:pt x="4608020" y="99997"/>
                  <a:pt x="4599647" y="60634"/>
                  <a:pt x="4584503" y="24831"/>
                </a:cubicBezTo>
                <a:close/>
                <a:moveTo>
                  <a:pt x="4267587" y="0"/>
                </a:moveTo>
                <a:lnTo>
                  <a:pt x="4349938" y="0"/>
                </a:lnTo>
                <a:lnTo>
                  <a:pt x="4367005" y="3446"/>
                </a:lnTo>
                <a:cubicBezTo>
                  <a:pt x="4420709" y="26161"/>
                  <a:pt x="4458391" y="79338"/>
                  <a:pt x="4458391" y="141316"/>
                </a:cubicBezTo>
                <a:cubicBezTo>
                  <a:pt x="4458391" y="203295"/>
                  <a:pt x="4420709" y="256472"/>
                  <a:pt x="4367005" y="279187"/>
                </a:cubicBezTo>
                <a:lnTo>
                  <a:pt x="4349933" y="282633"/>
                </a:lnTo>
                <a:lnTo>
                  <a:pt x="4267591" y="282633"/>
                </a:lnTo>
                <a:lnTo>
                  <a:pt x="4250520" y="279187"/>
                </a:lnTo>
                <a:cubicBezTo>
                  <a:pt x="4196816" y="256472"/>
                  <a:pt x="4159133" y="203295"/>
                  <a:pt x="4159133" y="141316"/>
                </a:cubicBezTo>
                <a:cubicBezTo>
                  <a:pt x="4159133" y="79338"/>
                  <a:pt x="4196816" y="26161"/>
                  <a:pt x="4250520" y="3446"/>
                </a:cubicBezTo>
                <a:close/>
                <a:moveTo>
                  <a:pt x="2357070" y="0"/>
                </a:moveTo>
                <a:lnTo>
                  <a:pt x="4046499" y="0"/>
                </a:lnTo>
                <a:lnTo>
                  <a:pt x="4033022" y="24831"/>
                </a:lnTo>
                <a:cubicBezTo>
                  <a:pt x="4017878" y="60634"/>
                  <a:pt x="4009505" y="99997"/>
                  <a:pt x="4009505" y="141316"/>
                </a:cubicBezTo>
                <a:cubicBezTo>
                  <a:pt x="4009505" y="182635"/>
                  <a:pt x="4017878" y="221998"/>
                  <a:pt x="4033022" y="257801"/>
                </a:cubicBezTo>
                <a:lnTo>
                  <a:pt x="4046500" y="282633"/>
                </a:lnTo>
                <a:lnTo>
                  <a:pt x="2357069" y="282633"/>
                </a:lnTo>
                <a:lnTo>
                  <a:pt x="2370548" y="257801"/>
                </a:lnTo>
                <a:cubicBezTo>
                  <a:pt x="2385691" y="221998"/>
                  <a:pt x="2394065" y="182635"/>
                  <a:pt x="2394065" y="141316"/>
                </a:cubicBezTo>
                <a:cubicBezTo>
                  <a:pt x="2394065" y="99997"/>
                  <a:pt x="2385691" y="60634"/>
                  <a:pt x="2370548" y="24831"/>
                </a:cubicBezTo>
                <a:close/>
                <a:moveTo>
                  <a:pt x="2053631" y="0"/>
                </a:moveTo>
                <a:lnTo>
                  <a:pt x="2135983" y="0"/>
                </a:lnTo>
                <a:lnTo>
                  <a:pt x="2153049" y="3446"/>
                </a:lnTo>
                <a:cubicBezTo>
                  <a:pt x="2206753" y="26161"/>
                  <a:pt x="2244436" y="79338"/>
                  <a:pt x="2244436" y="141316"/>
                </a:cubicBezTo>
                <a:cubicBezTo>
                  <a:pt x="2244436" y="203295"/>
                  <a:pt x="2206753" y="256472"/>
                  <a:pt x="2153049" y="279187"/>
                </a:cubicBezTo>
                <a:lnTo>
                  <a:pt x="2135978" y="282633"/>
                </a:lnTo>
                <a:lnTo>
                  <a:pt x="2053636" y="282633"/>
                </a:lnTo>
                <a:lnTo>
                  <a:pt x="2036565" y="279187"/>
                </a:lnTo>
                <a:cubicBezTo>
                  <a:pt x="1982860" y="256472"/>
                  <a:pt x="1945178" y="203295"/>
                  <a:pt x="1945178" y="141316"/>
                </a:cubicBezTo>
                <a:cubicBezTo>
                  <a:pt x="1945178" y="79338"/>
                  <a:pt x="1982860" y="26161"/>
                  <a:pt x="2036565" y="3446"/>
                </a:cubicBezTo>
                <a:close/>
                <a:moveTo>
                  <a:pt x="0" y="0"/>
                </a:moveTo>
                <a:lnTo>
                  <a:pt x="1832544" y="0"/>
                </a:lnTo>
                <a:lnTo>
                  <a:pt x="1819066" y="24831"/>
                </a:lnTo>
                <a:cubicBezTo>
                  <a:pt x="1803923" y="60634"/>
                  <a:pt x="1795549" y="99997"/>
                  <a:pt x="1795549" y="141316"/>
                </a:cubicBezTo>
                <a:cubicBezTo>
                  <a:pt x="1795549" y="182635"/>
                  <a:pt x="1803923" y="221998"/>
                  <a:pt x="1819066" y="257801"/>
                </a:cubicBezTo>
                <a:lnTo>
                  <a:pt x="1832544" y="282633"/>
                </a:lnTo>
                <a:lnTo>
                  <a:pt x="0" y="282633"/>
                </a:lnTo>
                <a:close/>
              </a:path>
            </a:pathLst>
          </a:custGeom>
          <a:solidFill>
            <a:srgbClr val="4868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0" name="任意多边形 19"/>
          <p:cNvSpPr/>
          <p:nvPr/>
        </p:nvSpPr>
        <p:spPr>
          <a:xfrm rot="10800000">
            <a:off x="1123511" y="754139"/>
            <a:ext cx="1164124" cy="3017689"/>
          </a:xfrm>
          <a:custGeom>
            <a:avLst/>
            <a:gdLst>
              <a:gd name="connsiteX0" fmla="*/ 594761 w 973072"/>
              <a:gd name="connsiteY0" fmla="*/ 2871990 h 2871990"/>
              <a:gd name="connsiteX1" fmla="*/ 378311 w 973072"/>
              <a:gd name="connsiteY1" fmla="*/ 2871990 h 2871990"/>
              <a:gd name="connsiteX2" fmla="*/ 0 w 973072"/>
              <a:gd name="connsiteY2" fmla="*/ 2493679 h 2871990"/>
              <a:gd name="connsiteX3" fmla="*/ 0 w 973072"/>
              <a:gd name="connsiteY3" fmla="*/ 731034 h 2871990"/>
              <a:gd name="connsiteX4" fmla="*/ 231055 w 973072"/>
              <a:gd name="connsiteY4" fmla="*/ 382453 h 2871990"/>
              <a:gd name="connsiteX5" fmla="*/ 315228 w 973072"/>
              <a:gd name="connsiteY5" fmla="*/ 365459 h 2871990"/>
              <a:gd name="connsiteX6" fmla="*/ 486537 w 973072"/>
              <a:gd name="connsiteY6" fmla="*/ 0 h 2871990"/>
              <a:gd name="connsiteX7" fmla="*/ 657846 w 973072"/>
              <a:gd name="connsiteY7" fmla="*/ 365459 h 2871990"/>
              <a:gd name="connsiteX8" fmla="*/ 742017 w 973072"/>
              <a:gd name="connsiteY8" fmla="*/ 382453 h 2871990"/>
              <a:gd name="connsiteX9" fmla="*/ 973072 w 973072"/>
              <a:gd name="connsiteY9" fmla="*/ 731034 h 2871990"/>
              <a:gd name="connsiteX10" fmla="*/ 973072 w 973072"/>
              <a:gd name="connsiteY10" fmla="*/ 2493679 h 2871990"/>
              <a:gd name="connsiteX11" fmla="*/ 594761 w 973072"/>
              <a:gd name="connsiteY11" fmla="*/ 2871990 h 2871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73072" h="2871990">
                <a:moveTo>
                  <a:pt x="594761" y="2871990"/>
                </a:moveTo>
                <a:lnTo>
                  <a:pt x="378311" y="2871990"/>
                </a:lnTo>
                <a:cubicBezTo>
                  <a:pt x="169376" y="2871990"/>
                  <a:pt x="0" y="2702614"/>
                  <a:pt x="0" y="2493679"/>
                </a:cubicBezTo>
                <a:lnTo>
                  <a:pt x="0" y="731034"/>
                </a:lnTo>
                <a:cubicBezTo>
                  <a:pt x="0" y="574333"/>
                  <a:pt x="95274" y="439884"/>
                  <a:pt x="231055" y="382453"/>
                </a:cubicBezTo>
                <a:lnTo>
                  <a:pt x="315228" y="365459"/>
                </a:lnTo>
                <a:lnTo>
                  <a:pt x="486537" y="0"/>
                </a:lnTo>
                <a:lnTo>
                  <a:pt x="657846" y="365459"/>
                </a:lnTo>
                <a:lnTo>
                  <a:pt x="742017" y="382453"/>
                </a:lnTo>
                <a:cubicBezTo>
                  <a:pt x="877798" y="439884"/>
                  <a:pt x="973072" y="574333"/>
                  <a:pt x="973072" y="731034"/>
                </a:cubicBezTo>
                <a:lnTo>
                  <a:pt x="973072" y="2493679"/>
                </a:lnTo>
                <a:cubicBezTo>
                  <a:pt x="973072" y="2702614"/>
                  <a:pt x="803696" y="2871990"/>
                  <a:pt x="594761" y="2871990"/>
                </a:cubicBezTo>
                <a:close/>
              </a:path>
            </a:pathLst>
          </a:custGeom>
          <a:solidFill>
            <a:srgbClr val="486877"/>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1" name="任意多边形 20"/>
          <p:cNvSpPr/>
          <p:nvPr/>
        </p:nvSpPr>
        <p:spPr>
          <a:xfrm rot="10800000">
            <a:off x="2926095" y="754139"/>
            <a:ext cx="1164124" cy="3017689"/>
          </a:xfrm>
          <a:custGeom>
            <a:avLst/>
            <a:gdLst>
              <a:gd name="connsiteX0" fmla="*/ 594761 w 973072"/>
              <a:gd name="connsiteY0" fmla="*/ 2871990 h 2871990"/>
              <a:gd name="connsiteX1" fmla="*/ 378311 w 973072"/>
              <a:gd name="connsiteY1" fmla="*/ 2871990 h 2871990"/>
              <a:gd name="connsiteX2" fmla="*/ 0 w 973072"/>
              <a:gd name="connsiteY2" fmla="*/ 2493679 h 2871990"/>
              <a:gd name="connsiteX3" fmla="*/ 0 w 973072"/>
              <a:gd name="connsiteY3" fmla="*/ 731034 h 2871990"/>
              <a:gd name="connsiteX4" fmla="*/ 231055 w 973072"/>
              <a:gd name="connsiteY4" fmla="*/ 382453 h 2871990"/>
              <a:gd name="connsiteX5" fmla="*/ 315228 w 973072"/>
              <a:gd name="connsiteY5" fmla="*/ 365459 h 2871990"/>
              <a:gd name="connsiteX6" fmla="*/ 486537 w 973072"/>
              <a:gd name="connsiteY6" fmla="*/ 0 h 2871990"/>
              <a:gd name="connsiteX7" fmla="*/ 657846 w 973072"/>
              <a:gd name="connsiteY7" fmla="*/ 365459 h 2871990"/>
              <a:gd name="connsiteX8" fmla="*/ 742017 w 973072"/>
              <a:gd name="connsiteY8" fmla="*/ 382453 h 2871990"/>
              <a:gd name="connsiteX9" fmla="*/ 973072 w 973072"/>
              <a:gd name="connsiteY9" fmla="*/ 731034 h 2871990"/>
              <a:gd name="connsiteX10" fmla="*/ 973072 w 973072"/>
              <a:gd name="connsiteY10" fmla="*/ 2493679 h 2871990"/>
              <a:gd name="connsiteX11" fmla="*/ 594761 w 973072"/>
              <a:gd name="connsiteY11" fmla="*/ 2871990 h 2871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73072" h="2871990">
                <a:moveTo>
                  <a:pt x="594761" y="2871990"/>
                </a:moveTo>
                <a:lnTo>
                  <a:pt x="378311" y="2871990"/>
                </a:lnTo>
                <a:cubicBezTo>
                  <a:pt x="169376" y="2871990"/>
                  <a:pt x="0" y="2702614"/>
                  <a:pt x="0" y="2493679"/>
                </a:cubicBezTo>
                <a:lnTo>
                  <a:pt x="0" y="731034"/>
                </a:lnTo>
                <a:cubicBezTo>
                  <a:pt x="0" y="574333"/>
                  <a:pt x="95274" y="439884"/>
                  <a:pt x="231055" y="382453"/>
                </a:cubicBezTo>
                <a:lnTo>
                  <a:pt x="315228" y="365459"/>
                </a:lnTo>
                <a:lnTo>
                  <a:pt x="486537" y="0"/>
                </a:lnTo>
                <a:lnTo>
                  <a:pt x="657846" y="365459"/>
                </a:lnTo>
                <a:lnTo>
                  <a:pt x="742017" y="382453"/>
                </a:lnTo>
                <a:cubicBezTo>
                  <a:pt x="877798" y="439884"/>
                  <a:pt x="973072" y="574333"/>
                  <a:pt x="973072" y="731034"/>
                </a:cubicBezTo>
                <a:lnTo>
                  <a:pt x="973072" y="2493679"/>
                </a:lnTo>
                <a:cubicBezTo>
                  <a:pt x="973072" y="2702614"/>
                  <a:pt x="803696" y="2871990"/>
                  <a:pt x="594761" y="2871990"/>
                </a:cubicBezTo>
                <a:close/>
              </a:path>
            </a:pathLst>
          </a:custGeom>
          <a:solidFill>
            <a:srgbClr val="486877"/>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2" name="任意多边形 21"/>
          <p:cNvSpPr/>
          <p:nvPr/>
        </p:nvSpPr>
        <p:spPr>
          <a:xfrm rot="10800000">
            <a:off x="4728680" y="754139"/>
            <a:ext cx="1164124" cy="3017689"/>
          </a:xfrm>
          <a:custGeom>
            <a:avLst/>
            <a:gdLst>
              <a:gd name="connsiteX0" fmla="*/ 594761 w 973072"/>
              <a:gd name="connsiteY0" fmla="*/ 2871990 h 2871990"/>
              <a:gd name="connsiteX1" fmla="*/ 378311 w 973072"/>
              <a:gd name="connsiteY1" fmla="*/ 2871990 h 2871990"/>
              <a:gd name="connsiteX2" fmla="*/ 0 w 973072"/>
              <a:gd name="connsiteY2" fmla="*/ 2493679 h 2871990"/>
              <a:gd name="connsiteX3" fmla="*/ 0 w 973072"/>
              <a:gd name="connsiteY3" fmla="*/ 731034 h 2871990"/>
              <a:gd name="connsiteX4" fmla="*/ 231055 w 973072"/>
              <a:gd name="connsiteY4" fmla="*/ 382453 h 2871990"/>
              <a:gd name="connsiteX5" fmla="*/ 315228 w 973072"/>
              <a:gd name="connsiteY5" fmla="*/ 365459 h 2871990"/>
              <a:gd name="connsiteX6" fmla="*/ 486537 w 973072"/>
              <a:gd name="connsiteY6" fmla="*/ 0 h 2871990"/>
              <a:gd name="connsiteX7" fmla="*/ 657846 w 973072"/>
              <a:gd name="connsiteY7" fmla="*/ 365459 h 2871990"/>
              <a:gd name="connsiteX8" fmla="*/ 742017 w 973072"/>
              <a:gd name="connsiteY8" fmla="*/ 382453 h 2871990"/>
              <a:gd name="connsiteX9" fmla="*/ 973072 w 973072"/>
              <a:gd name="connsiteY9" fmla="*/ 731034 h 2871990"/>
              <a:gd name="connsiteX10" fmla="*/ 973072 w 973072"/>
              <a:gd name="connsiteY10" fmla="*/ 2493679 h 2871990"/>
              <a:gd name="connsiteX11" fmla="*/ 594761 w 973072"/>
              <a:gd name="connsiteY11" fmla="*/ 2871990 h 2871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73072" h="2871990">
                <a:moveTo>
                  <a:pt x="594761" y="2871990"/>
                </a:moveTo>
                <a:lnTo>
                  <a:pt x="378311" y="2871990"/>
                </a:lnTo>
                <a:cubicBezTo>
                  <a:pt x="169376" y="2871990"/>
                  <a:pt x="0" y="2702614"/>
                  <a:pt x="0" y="2493679"/>
                </a:cubicBezTo>
                <a:lnTo>
                  <a:pt x="0" y="731034"/>
                </a:lnTo>
                <a:cubicBezTo>
                  <a:pt x="0" y="574333"/>
                  <a:pt x="95274" y="439884"/>
                  <a:pt x="231055" y="382453"/>
                </a:cubicBezTo>
                <a:lnTo>
                  <a:pt x="315228" y="365459"/>
                </a:lnTo>
                <a:lnTo>
                  <a:pt x="486537" y="0"/>
                </a:lnTo>
                <a:lnTo>
                  <a:pt x="657846" y="365459"/>
                </a:lnTo>
                <a:lnTo>
                  <a:pt x="742017" y="382453"/>
                </a:lnTo>
                <a:cubicBezTo>
                  <a:pt x="877798" y="439884"/>
                  <a:pt x="973072" y="574333"/>
                  <a:pt x="973072" y="731034"/>
                </a:cubicBezTo>
                <a:lnTo>
                  <a:pt x="973072" y="2493679"/>
                </a:lnTo>
                <a:cubicBezTo>
                  <a:pt x="973072" y="2702614"/>
                  <a:pt x="803696" y="2871990"/>
                  <a:pt x="594761" y="2871990"/>
                </a:cubicBezTo>
                <a:close/>
              </a:path>
            </a:pathLst>
          </a:custGeom>
          <a:solidFill>
            <a:srgbClr val="486877"/>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3" name="任意多边形 22"/>
          <p:cNvSpPr/>
          <p:nvPr/>
        </p:nvSpPr>
        <p:spPr>
          <a:xfrm rot="10800000">
            <a:off x="6531265" y="754139"/>
            <a:ext cx="1164124" cy="3017689"/>
          </a:xfrm>
          <a:custGeom>
            <a:avLst/>
            <a:gdLst>
              <a:gd name="connsiteX0" fmla="*/ 594761 w 973072"/>
              <a:gd name="connsiteY0" fmla="*/ 2871990 h 2871990"/>
              <a:gd name="connsiteX1" fmla="*/ 378311 w 973072"/>
              <a:gd name="connsiteY1" fmla="*/ 2871990 h 2871990"/>
              <a:gd name="connsiteX2" fmla="*/ 0 w 973072"/>
              <a:gd name="connsiteY2" fmla="*/ 2493679 h 2871990"/>
              <a:gd name="connsiteX3" fmla="*/ 0 w 973072"/>
              <a:gd name="connsiteY3" fmla="*/ 731034 h 2871990"/>
              <a:gd name="connsiteX4" fmla="*/ 231055 w 973072"/>
              <a:gd name="connsiteY4" fmla="*/ 382453 h 2871990"/>
              <a:gd name="connsiteX5" fmla="*/ 315228 w 973072"/>
              <a:gd name="connsiteY5" fmla="*/ 365459 h 2871990"/>
              <a:gd name="connsiteX6" fmla="*/ 486537 w 973072"/>
              <a:gd name="connsiteY6" fmla="*/ 0 h 2871990"/>
              <a:gd name="connsiteX7" fmla="*/ 657846 w 973072"/>
              <a:gd name="connsiteY7" fmla="*/ 365459 h 2871990"/>
              <a:gd name="connsiteX8" fmla="*/ 742017 w 973072"/>
              <a:gd name="connsiteY8" fmla="*/ 382453 h 2871990"/>
              <a:gd name="connsiteX9" fmla="*/ 973072 w 973072"/>
              <a:gd name="connsiteY9" fmla="*/ 731034 h 2871990"/>
              <a:gd name="connsiteX10" fmla="*/ 973072 w 973072"/>
              <a:gd name="connsiteY10" fmla="*/ 2493679 h 2871990"/>
              <a:gd name="connsiteX11" fmla="*/ 594761 w 973072"/>
              <a:gd name="connsiteY11" fmla="*/ 2871990 h 2871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73072" h="2871990">
                <a:moveTo>
                  <a:pt x="594761" y="2871990"/>
                </a:moveTo>
                <a:lnTo>
                  <a:pt x="378311" y="2871990"/>
                </a:lnTo>
                <a:cubicBezTo>
                  <a:pt x="169376" y="2871990"/>
                  <a:pt x="0" y="2702614"/>
                  <a:pt x="0" y="2493679"/>
                </a:cubicBezTo>
                <a:lnTo>
                  <a:pt x="0" y="731034"/>
                </a:lnTo>
                <a:cubicBezTo>
                  <a:pt x="0" y="574333"/>
                  <a:pt x="95274" y="439884"/>
                  <a:pt x="231055" y="382453"/>
                </a:cubicBezTo>
                <a:lnTo>
                  <a:pt x="315228" y="365459"/>
                </a:lnTo>
                <a:lnTo>
                  <a:pt x="486537" y="0"/>
                </a:lnTo>
                <a:lnTo>
                  <a:pt x="657846" y="365459"/>
                </a:lnTo>
                <a:lnTo>
                  <a:pt x="742017" y="382453"/>
                </a:lnTo>
                <a:cubicBezTo>
                  <a:pt x="877798" y="439884"/>
                  <a:pt x="973072" y="574333"/>
                  <a:pt x="973072" y="731034"/>
                </a:cubicBezTo>
                <a:lnTo>
                  <a:pt x="973072" y="2493679"/>
                </a:lnTo>
                <a:cubicBezTo>
                  <a:pt x="973072" y="2702614"/>
                  <a:pt x="803696" y="2871990"/>
                  <a:pt x="594761" y="2871990"/>
                </a:cubicBezTo>
                <a:close/>
              </a:path>
            </a:pathLst>
          </a:custGeom>
          <a:solidFill>
            <a:srgbClr val="486877"/>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nvGrpSpPr>
          <p:cNvPr id="2" name="组合 1"/>
          <p:cNvGrpSpPr/>
          <p:nvPr/>
        </p:nvGrpSpPr>
        <p:grpSpPr>
          <a:xfrm>
            <a:off x="457309" y="4120250"/>
            <a:ext cx="2740299" cy="813638"/>
            <a:chOff x="457308" y="4406000"/>
            <a:chExt cx="2740299" cy="813638"/>
          </a:xfrm>
        </p:grpSpPr>
        <p:sp>
          <p:nvSpPr>
            <p:cNvPr id="24" name="矩形 23"/>
            <p:cNvSpPr/>
            <p:nvPr/>
          </p:nvSpPr>
          <p:spPr>
            <a:xfrm>
              <a:off x="700955" y="4786644"/>
              <a:ext cx="2496652" cy="432994"/>
            </a:xfrm>
            <a:prstGeom prst="rect">
              <a:avLst/>
            </a:prstGeom>
          </p:spPr>
          <p:txBody>
            <a:bodyPr wrap="square">
              <a:spAutoFit/>
            </a:bodyPr>
            <a:lstStyle/>
            <a:p>
              <a:r>
                <a:rPr lang="zh-CN" altLang="en-US" sz="1100" dirty="0">
                  <a:solidFill>
                    <a:schemeClr val="tx1">
                      <a:lumMod val="65000"/>
                      <a:lumOff val="35000"/>
                    </a:schemeClr>
                  </a:solidFill>
                </a:rPr>
                <a:t>在这里添加文字内容信息</a:t>
              </a:r>
              <a:endParaRPr lang="en-US" altLang="zh-CN" sz="1100" dirty="0">
                <a:solidFill>
                  <a:schemeClr val="tx1">
                    <a:lumMod val="65000"/>
                    <a:lumOff val="35000"/>
                  </a:schemeClr>
                </a:solidFill>
              </a:endParaRPr>
            </a:p>
            <a:p>
              <a:r>
                <a:rPr lang="zh-CN" altLang="en-US" sz="1100" dirty="0">
                  <a:solidFill>
                    <a:schemeClr val="tx1">
                      <a:lumMod val="65000"/>
                      <a:lumOff val="35000"/>
                    </a:schemeClr>
                  </a:solidFill>
                </a:rPr>
                <a:t>在这里添加文字内容信息</a:t>
              </a:r>
              <a:endParaRPr lang="en-US" altLang="zh-CN" sz="1100" dirty="0">
                <a:solidFill>
                  <a:schemeClr val="tx1">
                    <a:lumMod val="65000"/>
                    <a:lumOff val="35000"/>
                  </a:schemeClr>
                </a:solidFill>
              </a:endParaRPr>
            </a:p>
          </p:txBody>
        </p:sp>
        <p:sp>
          <p:nvSpPr>
            <p:cNvPr id="25" name="文本框 61"/>
            <p:cNvSpPr txBox="1"/>
            <p:nvPr/>
          </p:nvSpPr>
          <p:spPr>
            <a:xfrm>
              <a:off x="457308" y="4406000"/>
              <a:ext cx="2192574" cy="402067"/>
            </a:xfrm>
            <a:prstGeom prst="rect">
              <a:avLst/>
            </a:prstGeom>
            <a:noFill/>
          </p:spPr>
          <p:txBody>
            <a:bodyPr wrap="square" rtlCol="0">
              <a:spAutoFit/>
            </a:bodyPr>
            <a:lstStyle/>
            <a:p>
              <a:pPr algn="ctr"/>
              <a:r>
                <a:rPr lang="zh-CN" altLang="en-US" sz="2000" b="1" dirty="0">
                  <a:solidFill>
                    <a:srgbClr val="486877"/>
                  </a:solidFill>
                </a:rPr>
                <a:t>添加文字信息</a:t>
              </a:r>
            </a:p>
          </p:txBody>
        </p:sp>
      </p:grpSp>
      <p:sp>
        <p:nvSpPr>
          <p:cNvPr id="32" name="矩形 31"/>
          <p:cNvSpPr/>
          <p:nvPr/>
        </p:nvSpPr>
        <p:spPr>
          <a:xfrm>
            <a:off x="1195510" y="1406822"/>
            <a:ext cx="1164124" cy="1446550"/>
          </a:xfrm>
          <a:prstGeom prst="rect">
            <a:avLst/>
          </a:prstGeom>
        </p:spPr>
        <p:txBody>
          <a:bodyPr wrap="square">
            <a:spAutoFit/>
          </a:bodyPr>
          <a:lstStyle/>
          <a:p>
            <a:r>
              <a:rPr lang="zh-CN" altLang="en-US" sz="1100" dirty="0">
                <a:solidFill>
                  <a:schemeClr val="bg1"/>
                </a:solidFill>
              </a:rPr>
              <a:t>添加文字信息</a:t>
            </a:r>
            <a:endParaRPr lang="en-US" altLang="zh-CN" sz="1100" dirty="0">
              <a:solidFill>
                <a:schemeClr val="bg1"/>
              </a:solidFill>
            </a:endParaRPr>
          </a:p>
          <a:p>
            <a:r>
              <a:rPr lang="zh-CN" altLang="en-US" sz="1100" dirty="0">
                <a:solidFill>
                  <a:schemeClr val="bg1"/>
                </a:solidFill>
              </a:rPr>
              <a:t>添加文字信息</a:t>
            </a:r>
          </a:p>
          <a:p>
            <a:r>
              <a:rPr lang="zh-CN" altLang="en-US" sz="1100" dirty="0">
                <a:solidFill>
                  <a:schemeClr val="bg1"/>
                </a:solidFill>
              </a:rPr>
              <a:t>添加文字信息</a:t>
            </a:r>
          </a:p>
          <a:p>
            <a:r>
              <a:rPr lang="zh-CN" altLang="en-US" sz="1100" dirty="0">
                <a:solidFill>
                  <a:schemeClr val="bg1"/>
                </a:solidFill>
              </a:rPr>
              <a:t>添加文字信息</a:t>
            </a:r>
          </a:p>
          <a:p>
            <a:r>
              <a:rPr lang="zh-CN" altLang="en-US" sz="1100" dirty="0">
                <a:solidFill>
                  <a:schemeClr val="bg1"/>
                </a:solidFill>
              </a:rPr>
              <a:t>添加文字信息</a:t>
            </a:r>
          </a:p>
          <a:p>
            <a:r>
              <a:rPr lang="zh-CN" altLang="en-US" sz="1100" dirty="0">
                <a:solidFill>
                  <a:schemeClr val="bg1"/>
                </a:solidFill>
              </a:rPr>
              <a:t>添加文字信息</a:t>
            </a:r>
          </a:p>
          <a:p>
            <a:r>
              <a:rPr lang="zh-CN" altLang="en-US" sz="1100" dirty="0">
                <a:solidFill>
                  <a:schemeClr val="bg1"/>
                </a:solidFill>
              </a:rPr>
              <a:t>添加文字信息</a:t>
            </a:r>
          </a:p>
          <a:p>
            <a:endParaRPr lang="zh-CN" altLang="en-US" sz="1100" dirty="0">
              <a:solidFill>
                <a:schemeClr val="bg1"/>
              </a:solidFill>
            </a:endParaRPr>
          </a:p>
        </p:txBody>
      </p:sp>
      <p:sp>
        <p:nvSpPr>
          <p:cNvPr id="36" name="矩形 35"/>
          <p:cNvSpPr/>
          <p:nvPr/>
        </p:nvSpPr>
        <p:spPr>
          <a:xfrm>
            <a:off x="3026886" y="1352582"/>
            <a:ext cx="1164124" cy="1446550"/>
          </a:xfrm>
          <a:prstGeom prst="rect">
            <a:avLst/>
          </a:prstGeom>
        </p:spPr>
        <p:txBody>
          <a:bodyPr wrap="square">
            <a:spAutoFit/>
          </a:bodyPr>
          <a:lstStyle/>
          <a:p>
            <a:r>
              <a:rPr lang="zh-CN" altLang="en-US" sz="1100" dirty="0">
                <a:solidFill>
                  <a:schemeClr val="bg1"/>
                </a:solidFill>
              </a:rPr>
              <a:t>添加文字信息</a:t>
            </a:r>
            <a:endParaRPr lang="en-US" altLang="zh-CN" sz="1100" dirty="0">
              <a:solidFill>
                <a:schemeClr val="bg1"/>
              </a:solidFill>
            </a:endParaRPr>
          </a:p>
          <a:p>
            <a:r>
              <a:rPr lang="zh-CN" altLang="en-US" sz="1100" dirty="0">
                <a:solidFill>
                  <a:schemeClr val="bg1"/>
                </a:solidFill>
              </a:rPr>
              <a:t>添加文字信息</a:t>
            </a:r>
          </a:p>
          <a:p>
            <a:r>
              <a:rPr lang="zh-CN" altLang="en-US" sz="1100" dirty="0">
                <a:solidFill>
                  <a:schemeClr val="bg1"/>
                </a:solidFill>
              </a:rPr>
              <a:t>添加文字信息</a:t>
            </a:r>
          </a:p>
          <a:p>
            <a:r>
              <a:rPr lang="zh-CN" altLang="en-US" sz="1100" dirty="0">
                <a:solidFill>
                  <a:schemeClr val="bg1"/>
                </a:solidFill>
              </a:rPr>
              <a:t>添加文字信息</a:t>
            </a:r>
          </a:p>
          <a:p>
            <a:r>
              <a:rPr lang="zh-CN" altLang="en-US" sz="1100" dirty="0">
                <a:solidFill>
                  <a:schemeClr val="bg1"/>
                </a:solidFill>
              </a:rPr>
              <a:t>添加文字信息</a:t>
            </a:r>
          </a:p>
          <a:p>
            <a:r>
              <a:rPr lang="zh-CN" altLang="en-US" sz="1100" dirty="0">
                <a:solidFill>
                  <a:schemeClr val="bg1"/>
                </a:solidFill>
              </a:rPr>
              <a:t>添加文字信息</a:t>
            </a:r>
          </a:p>
          <a:p>
            <a:r>
              <a:rPr lang="zh-CN" altLang="en-US" sz="1100" dirty="0">
                <a:solidFill>
                  <a:schemeClr val="bg1"/>
                </a:solidFill>
              </a:rPr>
              <a:t>添加文字信息</a:t>
            </a:r>
          </a:p>
          <a:p>
            <a:endParaRPr lang="zh-CN" altLang="en-US" sz="1100" dirty="0">
              <a:solidFill>
                <a:schemeClr val="bg1"/>
              </a:solidFill>
            </a:endParaRPr>
          </a:p>
        </p:txBody>
      </p:sp>
      <p:sp>
        <p:nvSpPr>
          <p:cNvPr id="37" name="矩形 36"/>
          <p:cNvSpPr/>
          <p:nvPr/>
        </p:nvSpPr>
        <p:spPr>
          <a:xfrm>
            <a:off x="4800594" y="1352582"/>
            <a:ext cx="1164124" cy="1446550"/>
          </a:xfrm>
          <a:prstGeom prst="rect">
            <a:avLst/>
          </a:prstGeom>
        </p:spPr>
        <p:txBody>
          <a:bodyPr wrap="square">
            <a:spAutoFit/>
          </a:bodyPr>
          <a:lstStyle/>
          <a:p>
            <a:r>
              <a:rPr lang="zh-CN" altLang="en-US" sz="1100" dirty="0">
                <a:solidFill>
                  <a:schemeClr val="bg1"/>
                </a:solidFill>
              </a:rPr>
              <a:t>添加文字信息</a:t>
            </a:r>
            <a:endParaRPr lang="en-US" altLang="zh-CN" sz="1100" dirty="0">
              <a:solidFill>
                <a:schemeClr val="bg1"/>
              </a:solidFill>
            </a:endParaRPr>
          </a:p>
          <a:p>
            <a:r>
              <a:rPr lang="zh-CN" altLang="en-US" sz="1100" dirty="0">
                <a:solidFill>
                  <a:schemeClr val="bg1"/>
                </a:solidFill>
              </a:rPr>
              <a:t>添加文字信息</a:t>
            </a:r>
          </a:p>
          <a:p>
            <a:r>
              <a:rPr lang="zh-CN" altLang="en-US" sz="1100" dirty="0">
                <a:solidFill>
                  <a:schemeClr val="bg1"/>
                </a:solidFill>
              </a:rPr>
              <a:t>添加文字信息</a:t>
            </a:r>
          </a:p>
          <a:p>
            <a:r>
              <a:rPr lang="zh-CN" altLang="en-US" sz="1100" dirty="0">
                <a:solidFill>
                  <a:schemeClr val="bg1"/>
                </a:solidFill>
              </a:rPr>
              <a:t>添加文字信息</a:t>
            </a:r>
          </a:p>
          <a:p>
            <a:r>
              <a:rPr lang="zh-CN" altLang="en-US" sz="1100" dirty="0">
                <a:solidFill>
                  <a:schemeClr val="bg1"/>
                </a:solidFill>
              </a:rPr>
              <a:t>添加文字信息</a:t>
            </a:r>
          </a:p>
          <a:p>
            <a:r>
              <a:rPr lang="zh-CN" altLang="en-US" sz="1100" dirty="0">
                <a:solidFill>
                  <a:schemeClr val="bg1"/>
                </a:solidFill>
              </a:rPr>
              <a:t>添加文字信息</a:t>
            </a:r>
          </a:p>
          <a:p>
            <a:r>
              <a:rPr lang="zh-CN" altLang="en-US" sz="1100" dirty="0">
                <a:solidFill>
                  <a:schemeClr val="bg1"/>
                </a:solidFill>
              </a:rPr>
              <a:t>添加文字信息</a:t>
            </a:r>
          </a:p>
          <a:p>
            <a:endParaRPr lang="zh-CN" altLang="en-US" sz="1100" dirty="0">
              <a:solidFill>
                <a:schemeClr val="bg1"/>
              </a:solidFill>
            </a:endParaRPr>
          </a:p>
        </p:txBody>
      </p:sp>
      <p:sp>
        <p:nvSpPr>
          <p:cNvPr id="38" name="矩形 37"/>
          <p:cNvSpPr/>
          <p:nvPr/>
        </p:nvSpPr>
        <p:spPr>
          <a:xfrm>
            <a:off x="6629346" y="1352582"/>
            <a:ext cx="1164124" cy="1446550"/>
          </a:xfrm>
          <a:prstGeom prst="rect">
            <a:avLst/>
          </a:prstGeom>
        </p:spPr>
        <p:txBody>
          <a:bodyPr wrap="square">
            <a:spAutoFit/>
          </a:bodyPr>
          <a:lstStyle/>
          <a:p>
            <a:r>
              <a:rPr lang="zh-CN" altLang="en-US" sz="1100" dirty="0">
                <a:solidFill>
                  <a:schemeClr val="bg1"/>
                </a:solidFill>
              </a:rPr>
              <a:t>添加文字信息</a:t>
            </a:r>
            <a:endParaRPr lang="en-US" altLang="zh-CN" sz="1100" dirty="0">
              <a:solidFill>
                <a:schemeClr val="bg1"/>
              </a:solidFill>
            </a:endParaRPr>
          </a:p>
          <a:p>
            <a:r>
              <a:rPr lang="zh-CN" altLang="en-US" sz="1100" dirty="0">
                <a:solidFill>
                  <a:schemeClr val="bg1"/>
                </a:solidFill>
              </a:rPr>
              <a:t>添加文字信息</a:t>
            </a:r>
          </a:p>
          <a:p>
            <a:r>
              <a:rPr lang="zh-CN" altLang="en-US" sz="1100" dirty="0">
                <a:solidFill>
                  <a:schemeClr val="bg1"/>
                </a:solidFill>
              </a:rPr>
              <a:t>添加文字信息</a:t>
            </a:r>
          </a:p>
          <a:p>
            <a:r>
              <a:rPr lang="zh-CN" altLang="en-US" sz="1100" dirty="0">
                <a:solidFill>
                  <a:schemeClr val="bg1"/>
                </a:solidFill>
              </a:rPr>
              <a:t>添加文字信息</a:t>
            </a:r>
          </a:p>
          <a:p>
            <a:r>
              <a:rPr lang="zh-CN" altLang="en-US" sz="1100" dirty="0">
                <a:solidFill>
                  <a:schemeClr val="bg1"/>
                </a:solidFill>
              </a:rPr>
              <a:t>添加文字信息</a:t>
            </a:r>
          </a:p>
          <a:p>
            <a:r>
              <a:rPr lang="zh-CN" altLang="en-US" sz="1100" dirty="0">
                <a:solidFill>
                  <a:schemeClr val="bg1"/>
                </a:solidFill>
              </a:rPr>
              <a:t>添加文字信息</a:t>
            </a:r>
          </a:p>
          <a:p>
            <a:r>
              <a:rPr lang="zh-CN" altLang="en-US" sz="1100" dirty="0">
                <a:solidFill>
                  <a:schemeClr val="bg1"/>
                </a:solidFill>
              </a:rPr>
              <a:t>添加文字信息</a:t>
            </a:r>
          </a:p>
          <a:p>
            <a:endParaRPr lang="zh-CN" altLang="en-US" sz="1100" dirty="0">
              <a:solidFill>
                <a:schemeClr val="bg1"/>
              </a:solidFill>
            </a:endParaRPr>
          </a:p>
        </p:txBody>
      </p:sp>
      <p:grpSp>
        <p:nvGrpSpPr>
          <p:cNvPr id="3" name="组合 2"/>
          <p:cNvGrpSpPr/>
          <p:nvPr/>
        </p:nvGrpSpPr>
        <p:grpSpPr>
          <a:xfrm>
            <a:off x="2387817" y="4095710"/>
            <a:ext cx="2740299" cy="813638"/>
            <a:chOff x="2387816" y="4381460"/>
            <a:chExt cx="2740299" cy="813638"/>
          </a:xfrm>
        </p:grpSpPr>
        <p:sp>
          <p:nvSpPr>
            <p:cNvPr id="39" name="矩形 38"/>
            <p:cNvSpPr/>
            <p:nvPr/>
          </p:nvSpPr>
          <p:spPr>
            <a:xfrm>
              <a:off x="2631463" y="4762104"/>
              <a:ext cx="2496652" cy="432994"/>
            </a:xfrm>
            <a:prstGeom prst="rect">
              <a:avLst/>
            </a:prstGeom>
          </p:spPr>
          <p:txBody>
            <a:bodyPr wrap="square">
              <a:spAutoFit/>
            </a:bodyPr>
            <a:lstStyle/>
            <a:p>
              <a:r>
                <a:rPr lang="zh-CN" altLang="en-US" sz="1100" dirty="0">
                  <a:solidFill>
                    <a:schemeClr val="tx1">
                      <a:lumMod val="65000"/>
                      <a:lumOff val="35000"/>
                    </a:schemeClr>
                  </a:solidFill>
                </a:rPr>
                <a:t>在这里添加文字内容信息</a:t>
              </a:r>
              <a:endParaRPr lang="en-US" altLang="zh-CN" sz="1100" dirty="0">
                <a:solidFill>
                  <a:schemeClr val="tx1">
                    <a:lumMod val="65000"/>
                    <a:lumOff val="35000"/>
                  </a:schemeClr>
                </a:solidFill>
              </a:endParaRPr>
            </a:p>
            <a:p>
              <a:r>
                <a:rPr lang="zh-CN" altLang="en-US" sz="1100" dirty="0">
                  <a:solidFill>
                    <a:schemeClr val="tx1">
                      <a:lumMod val="65000"/>
                      <a:lumOff val="35000"/>
                    </a:schemeClr>
                  </a:solidFill>
                </a:rPr>
                <a:t>在这里添加文字内容信息</a:t>
              </a:r>
              <a:endParaRPr lang="en-US" altLang="zh-CN" sz="1100" dirty="0">
                <a:solidFill>
                  <a:schemeClr val="tx1">
                    <a:lumMod val="65000"/>
                    <a:lumOff val="35000"/>
                  </a:schemeClr>
                </a:solidFill>
              </a:endParaRPr>
            </a:p>
          </p:txBody>
        </p:sp>
        <p:sp>
          <p:nvSpPr>
            <p:cNvPr id="40" name="文本框 61"/>
            <p:cNvSpPr txBox="1"/>
            <p:nvPr/>
          </p:nvSpPr>
          <p:spPr>
            <a:xfrm>
              <a:off x="2387816" y="4381460"/>
              <a:ext cx="2192574" cy="402067"/>
            </a:xfrm>
            <a:prstGeom prst="rect">
              <a:avLst/>
            </a:prstGeom>
            <a:noFill/>
          </p:spPr>
          <p:txBody>
            <a:bodyPr wrap="square" rtlCol="0">
              <a:spAutoFit/>
            </a:bodyPr>
            <a:lstStyle/>
            <a:p>
              <a:pPr algn="ctr"/>
              <a:r>
                <a:rPr lang="zh-CN" altLang="en-US" sz="2000" b="1" dirty="0">
                  <a:solidFill>
                    <a:srgbClr val="486877"/>
                  </a:solidFill>
                </a:rPr>
                <a:t>添加文字信息</a:t>
              </a:r>
            </a:p>
          </p:txBody>
        </p:sp>
      </p:grpSp>
      <p:grpSp>
        <p:nvGrpSpPr>
          <p:cNvPr id="4" name="组合 3"/>
          <p:cNvGrpSpPr/>
          <p:nvPr/>
        </p:nvGrpSpPr>
        <p:grpSpPr>
          <a:xfrm>
            <a:off x="4426541" y="4095710"/>
            <a:ext cx="2740299" cy="813638"/>
            <a:chOff x="4426540" y="4381460"/>
            <a:chExt cx="2740299" cy="813638"/>
          </a:xfrm>
        </p:grpSpPr>
        <p:sp>
          <p:nvSpPr>
            <p:cNvPr id="41" name="矩形 40"/>
            <p:cNvSpPr/>
            <p:nvPr/>
          </p:nvSpPr>
          <p:spPr>
            <a:xfrm>
              <a:off x="4670187" y="4762104"/>
              <a:ext cx="2496652" cy="432994"/>
            </a:xfrm>
            <a:prstGeom prst="rect">
              <a:avLst/>
            </a:prstGeom>
          </p:spPr>
          <p:txBody>
            <a:bodyPr wrap="square">
              <a:spAutoFit/>
            </a:bodyPr>
            <a:lstStyle/>
            <a:p>
              <a:r>
                <a:rPr lang="zh-CN" altLang="en-US" sz="1100" dirty="0">
                  <a:solidFill>
                    <a:schemeClr val="tx1">
                      <a:lumMod val="65000"/>
                      <a:lumOff val="35000"/>
                    </a:schemeClr>
                  </a:solidFill>
                </a:rPr>
                <a:t>在这里添加文字内容信息</a:t>
              </a:r>
              <a:endParaRPr lang="en-US" altLang="zh-CN" sz="1100" dirty="0">
                <a:solidFill>
                  <a:schemeClr val="tx1">
                    <a:lumMod val="65000"/>
                    <a:lumOff val="35000"/>
                  </a:schemeClr>
                </a:solidFill>
              </a:endParaRPr>
            </a:p>
            <a:p>
              <a:r>
                <a:rPr lang="zh-CN" altLang="en-US" sz="1100" dirty="0">
                  <a:solidFill>
                    <a:schemeClr val="tx1">
                      <a:lumMod val="65000"/>
                      <a:lumOff val="35000"/>
                    </a:schemeClr>
                  </a:solidFill>
                </a:rPr>
                <a:t>在这里添加文字内容信息</a:t>
              </a:r>
              <a:endParaRPr lang="en-US" altLang="zh-CN" sz="1100" dirty="0">
                <a:solidFill>
                  <a:schemeClr val="tx1">
                    <a:lumMod val="65000"/>
                    <a:lumOff val="35000"/>
                  </a:schemeClr>
                </a:solidFill>
              </a:endParaRPr>
            </a:p>
          </p:txBody>
        </p:sp>
        <p:sp>
          <p:nvSpPr>
            <p:cNvPr id="42" name="文本框 61"/>
            <p:cNvSpPr txBox="1"/>
            <p:nvPr/>
          </p:nvSpPr>
          <p:spPr>
            <a:xfrm>
              <a:off x="4426540" y="4381460"/>
              <a:ext cx="2192574" cy="402067"/>
            </a:xfrm>
            <a:prstGeom prst="rect">
              <a:avLst/>
            </a:prstGeom>
            <a:noFill/>
          </p:spPr>
          <p:txBody>
            <a:bodyPr wrap="square" rtlCol="0">
              <a:spAutoFit/>
            </a:bodyPr>
            <a:lstStyle/>
            <a:p>
              <a:pPr algn="ctr"/>
              <a:r>
                <a:rPr lang="zh-CN" altLang="en-US" sz="2000" b="1" dirty="0">
                  <a:solidFill>
                    <a:srgbClr val="486877"/>
                  </a:solidFill>
                </a:rPr>
                <a:t>添加文字信息</a:t>
              </a:r>
            </a:p>
          </p:txBody>
        </p:sp>
      </p:grpSp>
      <p:grpSp>
        <p:nvGrpSpPr>
          <p:cNvPr id="5" name="组合 4"/>
          <p:cNvGrpSpPr/>
          <p:nvPr/>
        </p:nvGrpSpPr>
        <p:grpSpPr>
          <a:xfrm>
            <a:off x="6407689" y="4095710"/>
            <a:ext cx="2740299" cy="813638"/>
            <a:chOff x="6407688" y="4381460"/>
            <a:chExt cx="2740299" cy="813638"/>
          </a:xfrm>
        </p:grpSpPr>
        <p:sp>
          <p:nvSpPr>
            <p:cNvPr id="43" name="矩形 42"/>
            <p:cNvSpPr/>
            <p:nvPr/>
          </p:nvSpPr>
          <p:spPr>
            <a:xfrm>
              <a:off x="6651335" y="4762104"/>
              <a:ext cx="2496652" cy="432994"/>
            </a:xfrm>
            <a:prstGeom prst="rect">
              <a:avLst/>
            </a:prstGeom>
          </p:spPr>
          <p:txBody>
            <a:bodyPr wrap="square">
              <a:spAutoFit/>
            </a:bodyPr>
            <a:lstStyle/>
            <a:p>
              <a:r>
                <a:rPr lang="zh-CN" altLang="en-US" sz="1100" dirty="0">
                  <a:solidFill>
                    <a:schemeClr val="tx1">
                      <a:lumMod val="65000"/>
                      <a:lumOff val="35000"/>
                    </a:schemeClr>
                  </a:solidFill>
                </a:rPr>
                <a:t>在这里添加文字内容信息</a:t>
              </a:r>
              <a:endParaRPr lang="en-US" altLang="zh-CN" sz="1100" dirty="0">
                <a:solidFill>
                  <a:schemeClr val="tx1">
                    <a:lumMod val="65000"/>
                    <a:lumOff val="35000"/>
                  </a:schemeClr>
                </a:solidFill>
              </a:endParaRPr>
            </a:p>
            <a:p>
              <a:r>
                <a:rPr lang="zh-CN" altLang="en-US" sz="1100" dirty="0">
                  <a:solidFill>
                    <a:schemeClr val="tx1">
                      <a:lumMod val="65000"/>
                      <a:lumOff val="35000"/>
                    </a:schemeClr>
                  </a:solidFill>
                </a:rPr>
                <a:t>在这里添加文字内容信息</a:t>
              </a:r>
              <a:endParaRPr lang="en-US" altLang="zh-CN" sz="1100" dirty="0">
                <a:solidFill>
                  <a:schemeClr val="tx1">
                    <a:lumMod val="65000"/>
                    <a:lumOff val="35000"/>
                  </a:schemeClr>
                </a:solidFill>
              </a:endParaRPr>
            </a:p>
          </p:txBody>
        </p:sp>
        <p:sp>
          <p:nvSpPr>
            <p:cNvPr id="44" name="文本框 61"/>
            <p:cNvSpPr txBox="1"/>
            <p:nvPr/>
          </p:nvSpPr>
          <p:spPr>
            <a:xfrm>
              <a:off x="6407688" y="4381460"/>
              <a:ext cx="2192574" cy="402067"/>
            </a:xfrm>
            <a:prstGeom prst="rect">
              <a:avLst/>
            </a:prstGeom>
            <a:noFill/>
          </p:spPr>
          <p:txBody>
            <a:bodyPr wrap="square" rtlCol="0">
              <a:spAutoFit/>
            </a:bodyPr>
            <a:lstStyle/>
            <a:p>
              <a:pPr algn="ctr"/>
              <a:r>
                <a:rPr lang="zh-CN" altLang="en-US" sz="2000" b="1" dirty="0">
                  <a:solidFill>
                    <a:srgbClr val="486877"/>
                  </a:solidFill>
                </a:rPr>
                <a:t>添加文字信息</a:t>
              </a:r>
            </a:p>
          </p:txBody>
        </p:sp>
      </p:grpSp>
    </p:spTree>
    <p:custDataLst>
      <p:tags r:id="rId1"/>
    </p:custDataLst>
    <p:extLst>
      <p:ext uri="{BB962C8B-B14F-4D97-AF65-F5344CB8AC3E}">
        <p14:creationId xmlns:p14="http://schemas.microsoft.com/office/powerpoint/2010/main" val="2762960709"/>
      </p:ext>
    </p:extLst>
  </p:cSld>
  <p:clrMapOvr>
    <a:masterClrMapping/>
  </p:clrMapOvr>
  <mc:AlternateContent xmlns:mc="http://schemas.openxmlformats.org/markup-compatibility/2006" xmlns:p14="http://schemas.microsoft.com/office/powerpoint/2010/main">
    <mc:Choice Requires="p14">
      <p:transition spd="slow" p14:dur="1500" advClick="0" advTm="7577">
        <p14:window dir="vert"/>
      </p:transition>
    </mc:Choice>
    <mc:Fallback xmlns="">
      <p:transition spd="slow" advClick="0" advTm="757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down)">
                                      <p:cBhvr>
                                        <p:cTn id="11" dur="500"/>
                                        <p:tgtEl>
                                          <p:spTgt spid="20"/>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down)">
                                      <p:cBhvr>
                                        <p:cTn id="15" dur="500"/>
                                        <p:tgtEl>
                                          <p:spTgt spid="21"/>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down)">
                                      <p:cBhvr>
                                        <p:cTn id="19" dur="500"/>
                                        <p:tgtEl>
                                          <p:spTgt spid="22"/>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down)">
                                      <p:cBhvr>
                                        <p:cTn id="23" dur="500"/>
                                        <p:tgtEl>
                                          <p:spTgt spid="23"/>
                                        </p:tgtEl>
                                      </p:cBhvr>
                                    </p:animEffect>
                                  </p:childTnLst>
                                </p:cTn>
                              </p:par>
                            </p:childTnLst>
                          </p:cTn>
                        </p:par>
                        <p:par>
                          <p:cTn id="24" fill="hold">
                            <p:stCondLst>
                              <p:cond delay="2500"/>
                            </p:stCondLst>
                            <p:childTnLst>
                              <p:par>
                                <p:cTn id="25" presetID="2" presetClass="entr" presetSubtype="4"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ppt_x"/>
                                          </p:val>
                                        </p:tav>
                                        <p:tav tm="100000">
                                          <p:val>
                                            <p:strVal val="#ppt_x"/>
                                          </p:val>
                                        </p:tav>
                                      </p:tavLst>
                                    </p:anim>
                                    <p:anim calcmode="lin" valueType="num">
                                      <p:cBhvr additive="base">
                                        <p:cTn id="28" dur="500" fill="hold"/>
                                        <p:tgtEl>
                                          <p:spTgt spid="5"/>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25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ppt_x"/>
                                          </p:val>
                                        </p:tav>
                                        <p:tav tm="100000">
                                          <p:val>
                                            <p:strVal val="#ppt_x"/>
                                          </p:val>
                                        </p:tav>
                                      </p:tavLst>
                                    </p:anim>
                                    <p:anim calcmode="lin" valueType="num">
                                      <p:cBhvr additive="base">
                                        <p:cTn id="32" dur="500" fill="hold"/>
                                        <p:tgtEl>
                                          <p:spTgt spid="4"/>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500"/>
                                  </p:stCondLst>
                                  <p:childTnLst>
                                    <p:set>
                                      <p:cBhvr>
                                        <p:cTn id="34" dur="1" fill="hold">
                                          <p:stCondLst>
                                            <p:cond delay="0"/>
                                          </p:stCondLst>
                                        </p:cTn>
                                        <p:tgtEl>
                                          <p:spTgt spid="3"/>
                                        </p:tgtEl>
                                        <p:attrNameLst>
                                          <p:attrName>style.visibility</p:attrName>
                                        </p:attrNameLst>
                                      </p:cBhvr>
                                      <p:to>
                                        <p:strVal val="visible"/>
                                      </p:to>
                                    </p:set>
                                    <p:anim calcmode="lin" valueType="num">
                                      <p:cBhvr additive="base">
                                        <p:cTn id="35" dur="500" fill="hold"/>
                                        <p:tgtEl>
                                          <p:spTgt spid="3"/>
                                        </p:tgtEl>
                                        <p:attrNameLst>
                                          <p:attrName>ppt_x</p:attrName>
                                        </p:attrNameLst>
                                      </p:cBhvr>
                                      <p:tavLst>
                                        <p:tav tm="0">
                                          <p:val>
                                            <p:strVal val="#ppt_x"/>
                                          </p:val>
                                        </p:tav>
                                        <p:tav tm="100000">
                                          <p:val>
                                            <p:strVal val="#ppt_x"/>
                                          </p:val>
                                        </p:tav>
                                      </p:tavLst>
                                    </p:anim>
                                    <p:anim calcmode="lin" valueType="num">
                                      <p:cBhvr additive="base">
                                        <p:cTn id="36" dur="500" fill="hold"/>
                                        <p:tgtEl>
                                          <p:spTgt spid="3"/>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75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fill="hold"/>
                                        <p:tgtEl>
                                          <p:spTgt spid="2"/>
                                        </p:tgtEl>
                                        <p:attrNameLst>
                                          <p:attrName>ppt_x</p:attrName>
                                        </p:attrNameLst>
                                      </p:cBhvr>
                                      <p:tavLst>
                                        <p:tav tm="0">
                                          <p:val>
                                            <p:strVal val="#ppt_x"/>
                                          </p:val>
                                        </p:tav>
                                        <p:tav tm="100000">
                                          <p:val>
                                            <p:strVal val="#ppt_x"/>
                                          </p:val>
                                        </p:tav>
                                      </p:tavLst>
                                    </p:anim>
                                    <p:anim calcmode="lin" valueType="num">
                                      <p:cBhvr additive="base">
                                        <p:cTn id="4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图表 22"/>
          <p:cNvGraphicFramePr/>
          <p:nvPr>
            <p:extLst>
              <p:ext uri="{D42A27DB-BD31-4B8C-83A1-F6EECF244321}">
                <p14:modId xmlns:p14="http://schemas.microsoft.com/office/powerpoint/2010/main" val="3784027686"/>
              </p:ext>
            </p:extLst>
          </p:nvPr>
        </p:nvGraphicFramePr>
        <p:xfrm>
          <a:off x="1346651" y="870640"/>
          <a:ext cx="6158431" cy="4063249"/>
        </p:xfrm>
        <a:graphic>
          <a:graphicData uri="http://schemas.openxmlformats.org/drawingml/2006/chart">
            <c:chart xmlns:c="http://schemas.openxmlformats.org/drawingml/2006/chart" xmlns:r="http://schemas.openxmlformats.org/officeDocument/2006/relationships" r:id="rId4"/>
          </a:graphicData>
        </a:graphic>
      </p:graphicFrame>
      <p:sp>
        <p:nvSpPr>
          <p:cNvPr id="24" name="等腰三角形 23"/>
          <p:cNvSpPr/>
          <p:nvPr/>
        </p:nvSpPr>
        <p:spPr>
          <a:xfrm rot="18699971">
            <a:off x="2535338" y="1031781"/>
            <a:ext cx="636009" cy="760109"/>
          </a:xfrm>
          <a:prstGeom prst="triangle">
            <a:avLst/>
          </a:prstGeom>
          <a:solidFill>
            <a:srgbClr val="486877"/>
          </a:solid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sz="1400" kern="0">
              <a:solidFill>
                <a:prstClr val="white"/>
              </a:solidFill>
              <a:latin typeface="Calibri"/>
              <a:ea typeface="宋体"/>
            </a:endParaRPr>
          </a:p>
        </p:txBody>
      </p:sp>
      <p:sp>
        <p:nvSpPr>
          <p:cNvPr id="25" name="等腰三角形 24"/>
          <p:cNvSpPr/>
          <p:nvPr/>
        </p:nvSpPr>
        <p:spPr>
          <a:xfrm rot="13479342">
            <a:off x="2624631" y="4006733"/>
            <a:ext cx="636009" cy="760109"/>
          </a:xfrm>
          <a:prstGeom prst="triangle">
            <a:avLst/>
          </a:prstGeom>
          <a:solidFill>
            <a:srgbClr val="486877"/>
          </a:solid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sz="1400" kern="0">
              <a:solidFill>
                <a:prstClr val="white"/>
              </a:solidFill>
              <a:latin typeface="Calibri"/>
              <a:ea typeface="宋体"/>
            </a:endParaRPr>
          </a:p>
        </p:txBody>
      </p:sp>
      <p:sp>
        <p:nvSpPr>
          <p:cNvPr id="26" name="等腰三角形 25"/>
          <p:cNvSpPr/>
          <p:nvPr/>
        </p:nvSpPr>
        <p:spPr>
          <a:xfrm rot="3026884">
            <a:off x="5584128" y="1028774"/>
            <a:ext cx="636009" cy="760109"/>
          </a:xfrm>
          <a:prstGeom prst="triangle">
            <a:avLst/>
          </a:prstGeom>
          <a:solidFill>
            <a:srgbClr val="486877"/>
          </a:solid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sz="1400" kern="0">
              <a:solidFill>
                <a:prstClr val="white"/>
              </a:solidFill>
              <a:latin typeface="Calibri"/>
              <a:ea typeface="宋体"/>
            </a:endParaRPr>
          </a:p>
        </p:txBody>
      </p:sp>
      <p:sp>
        <p:nvSpPr>
          <p:cNvPr id="27" name="等腰三角形 26"/>
          <p:cNvSpPr/>
          <p:nvPr/>
        </p:nvSpPr>
        <p:spPr>
          <a:xfrm rot="7573868">
            <a:off x="5759373" y="3854150"/>
            <a:ext cx="636009" cy="760109"/>
          </a:xfrm>
          <a:prstGeom prst="triangle">
            <a:avLst/>
          </a:prstGeom>
          <a:solidFill>
            <a:srgbClr val="486877"/>
          </a:solidFill>
          <a:ln w="12700" cap="flat" cmpd="sng" algn="ctr">
            <a:noFill/>
            <a:prstDash val="solid"/>
            <a:miter lim="800000"/>
          </a:ln>
          <a:effectLst/>
        </p:spPr>
        <p:txBody>
          <a:bodyPr rtlCol="0" anchor="ctr"/>
          <a:lstStyle/>
          <a:p>
            <a:pPr algn="ctr" fontAlgn="auto">
              <a:spcBef>
                <a:spcPts val="0"/>
              </a:spcBef>
              <a:spcAft>
                <a:spcPts val="0"/>
              </a:spcAft>
              <a:defRPr/>
            </a:pPr>
            <a:endParaRPr lang="zh-CN" altLang="en-US" sz="1400" kern="0">
              <a:solidFill>
                <a:prstClr val="white"/>
              </a:solidFill>
              <a:latin typeface="Calibri"/>
              <a:ea typeface="宋体"/>
            </a:endParaRPr>
          </a:p>
        </p:txBody>
      </p:sp>
      <p:sp>
        <p:nvSpPr>
          <p:cNvPr id="28" name="矩形 27"/>
          <p:cNvSpPr/>
          <p:nvPr/>
        </p:nvSpPr>
        <p:spPr>
          <a:xfrm>
            <a:off x="886961" y="1724745"/>
            <a:ext cx="2549005" cy="430887"/>
          </a:xfrm>
          <a:prstGeom prst="rect">
            <a:avLst/>
          </a:prstGeom>
        </p:spPr>
        <p:txBody>
          <a:bodyPr wrap="square">
            <a:spAutoFit/>
          </a:bodyPr>
          <a:lstStyle/>
          <a:p>
            <a:pPr fontAlgn="auto">
              <a:spcBef>
                <a:spcPts val="0"/>
              </a:spcBef>
              <a:spcAft>
                <a:spcPts val="0"/>
              </a:spcAft>
            </a:pPr>
            <a:r>
              <a:rPr lang="zh-CN" altLang="en-US" sz="1100" dirty="0">
                <a:solidFill>
                  <a:prstClr val="black">
                    <a:lumMod val="65000"/>
                    <a:lumOff val="35000"/>
                  </a:prstClr>
                </a:solidFill>
                <a:latin typeface="Calibri"/>
                <a:ea typeface="宋体"/>
              </a:rPr>
              <a:t>在这里添加文本信息内容</a:t>
            </a:r>
            <a:endParaRPr lang="en-US" altLang="zh-CN" sz="1100" dirty="0">
              <a:solidFill>
                <a:prstClr val="black">
                  <a:lumMod val="65000"/>
                  <a:lumOff val="35000"/>
                </a:prstClr>
              </a:solidFill>
              <a:latin typeface="Calibri"/>
              <a:ea typeface="宋体"/>
            </a:endParaRPr>
          </a:p>
          <a:p>
            <a:pPr fontAlgn="auto">
              <a:spcBef>
                <a:spcPts val="0"/>
              </a:spcBef>
              <a:spcAft>
                <a:spcPts val="0"/>
              </a:spcAft>
            </a:pPr>
            <a:r>
              <a:rPr lang="zh-CN" altLang="en-US" sz="1100" dirty="0">
                <a:solidFill>
                  <a:prstClr val="black">
                    <a:lumMod val="65000"/>
                    <a:lumOff val="35000"/>
                  </a:prstClr>
                </a:solidFill>
                <a:latin typeface="Calibri"/>
                <a:ea typeface="宋体"/>
              </a:rPr>
              <a:t>在这里添加文本信息内容</a:t>
            </a:r>
            <a:endParaRPr lang="en-US" altLang="zh-CN" sz="1100" dirty="0">
              <a:solidFill>
                <a:prstClr val="black">
                  <a:lumMod val="65000"/>
                  <a:lumOff val="35000"/>
                </a:prstClr>
              </a:solidFill>
              <a:latin typeface="Calibri"/>
              <a:ea typeface="宋体"/>
            </a:endParaRPr>
          </a:p>
        </p:txBody>
      </p:sp>
      <p:sp>
        <p:nvSpPr>
          <p:cNvPr id="29" name="文本框 57"/>
          <p:cNvSpPr txBox="1"/>
          <p:nvPr/>
        </p:nvSpPr>
        <p:spPr>
          <a:xfrm>
            <a:off x="886961" y="1320922"/>
            <a:ext cx="2238551" cy="523220"/>
          </a:xfrm>
          <a:prstGeom prst="rect">
            <a:avLst/>
          </a:prstGeom>
          <a:noFill/>
        </p:spPr>
        <p:txBody>
          <a:bodyPr wrap="square" rtlCol="0">
            <a:spAutoFit/>
          </a:bodyPr>
          <a:lstStyle/>
          <a:p>
            <a:pPr fontAlgn="auto">
              <a:spcBef>
                <a:spcPts val="0"/>
              </a:spcBef>
              <a:spcAft>
                <a:spcPts val="0"/>
              </a:spcAft>
            </a:pPr>
            <a:r>
              <a:rPr lang="zh-CN" altLang="en-US" sz="2800" b="1" dirty="0">
                <a:solidFill>
                  <a:srgbClr val="486877"/>
                </a:solidFill>
                <a:latin typeface="Calibri"/>
                <a:ea typeface="宋体"/>
              </a:rPr>
              <a:t>添加文本</a:t>
            </a:r>
          </a:p>
        </p:txBody>
      </p:sp>
      <p:sp>
        <p:nvSpPr>
          <p:cNvPr id="34" name="文本框 64"/>
          <p:cNvSpPr txBox="1"/>
          <p:nvPr/>
        </p:nvSpPr>
        <p:spPr>
          <a:xfrm>
            <a:off x="3020197" y="2152590"/>
            <a:ext cx="2763009" cy="1569660"/>
          </a:xfrm>
          <a:prstGeom prst="rect">
            <a:avLst/>
          </a:prstGeom>
          <a:noFill/>
        </p:spPr>
        <p:txBody>
          <a:bodyPr wrap="square" rtlCol="0">
            <a:spAutoFit/>
          </a:bodyPr>
          <a:lstStyle/>
          <a:p>
            <a:pPr algn="ctr" fontAlgn="auto">
              <a:spcBef>
                <a:spcPts val="0"/>
              </a:spcBef>
              <a:spcAft>
                <a:spcPts val="0"/>
              </a:spcAft>
            </a:pPr>
            <a:r>
              <a:rPr lang="zh-CN" altLang="en-US" sz="4800" b="1" dirty="0">
                <a:solidFill>
                  <a:srgbClr val="486877"/>
                </a:solidFill>
                <a:latin typeface="Calibri"/>
                <a:ea typeface="宋体"/>
              </a:rPr>
              <a:t>添加</a:t>
            </a:r>
            <a:endParaRPr lang="en-US" altLang="zh-CN" sz="4800" b="1" dirty="0">
              <a:solidFill>
                <a:srgbClr val="486877"/>
              </a:solidFill>
              <a:latin typeface="Calibri"/>
              <a:ea typeface="宋体"/>
            </a:endParaRPr>
          </a:p>
          <a:p>
            <a:pPr algn="ctr" fontAlgn="auto">
              <a:spcBef>
                <a:spcPts val="0"/>
              </a:spcBef>
              <a:spcAft>
                <a:spcPts val="0"/>
              </a:spcAft>
            </a:pPr>
            <a:r>
              <a:rPr lang="zh-CN" altLang="en-US" sz="4800" b="1" dirty="0">
                <a:solidFill>
                  <a:srgbClr val="486877"/>
                </a:solidFill>
                <a:latin typeface="Calibri"/>
                <a:ea typeface="宋体"/>
              </a:rPr>
              <a:t>文本</a:t>
            </a:r>
          </a:p>
        </p:txBody>
      </p:sp>
      <p:sp>
        <p:nvSpPr>
          <p:cNvPr id="36" name="矩形 35"/>
          <p:cNvSpPr/>
          <p:nvPr/>
        </p:nvSpPr>
        <p:spPr>
          <a:xfrm>
            <a:off x="880026" y="3966147"/>
            <a:ext cx="2549005" cy="430887"/>
          </a:xfrm>
          <a:prstGeom prst="rect">
            <a:avLst/>
          </a:prstGeom>
        </p:spPr>
        <p:txBody>
          <a:bodyPr wrap="square">
            <a:spAutoFit/>
          </a:bodyPr>
          <a:lstStyle/>
          <a:p>
            <a:pPr fontAlgn="auto">
              <a:spcBef>
                <a:spcPts val="0"/>
              </a:spcBef>
              <a:spcAft>
                <a:spcPts val="0"/>
              </a:spcAft>
            </a:pPr>
            <a:r>
              <a:rPr lang="zh-CN" altLang="en-US" sz="1100" dirty="0">
                <a:solidFill>
                  <a:prstClr val="black">
                    <a:lumMod val="65000"/>
                    <a:lumOff val="35000"/>
                  </a:prstClr>
                </a:solidFill>
                <a:latin typeface="Calibri"/>
                <a:ea typeface="宋体"/>
              </a:rPr>
              <a:t>在这里添加文本信息内容</a:t>
            </a:r>
            <a:endParaRPr lang="en-US" altLang="zh-CN" sz="1100" dirty="0">
              <a:solidFill>
                <a:prstClr val="black">
                  <a:lumMod val="65000"/>
                  <a:lumOff val="35000"/>
                </a:prstClr>
              </a:solidFill>
              <a:latin typeface="Calibri"/>
              <a:ea typeface="宋体"/>
            </a:endParaRPr>
          </a:p>
          <a:p>
            <a:pPr fontAlgn="auto">
              <a:spcBef>
                <a:spcPts val="0"/>
              </a:spcBef>
              <a:spcAft>
                <a:spcPts val="0"/>
              </a:spcAft>
            </a:pPr>
            <a:r>
              <a:rPr lang="zh-CN" altLang="en-US" sz="1100" dirty="0">
                <a:solidFill>
                  <a:prstClr val="black">
                    <a:lumMod val="65000"/>
                    <a:lumOff val="35000"/>
                  </a:prstClr>
                </a:solidFill>
                <a:latin typeface="Calibri"/>
                <a:ea typeface="宋体"/>
              </a:rPr>
              <a:t>在这里添加文本信息内容</a:t>
            </a:r>
            <a:endParaRPr lang="en-US" altLang="zh-CN" sz="1100" dirty="0">
              <a:solidFill>
                <a:prstClr val="black">
                  <a:lumMod val="65000"/>
                  <a:lumOff val="35000"/>
                </a:prstClr>
              </a:solidFill>
              <a:latin typeface="Calibri"/>
              <a:ea typeface="宋体"/>
            </a:endParaRPr>
          </a:p>
        </p:txBody>
      </p:sp>
      <p:sp>
        <p:nvSpPr>
          <p:cNvPr id="37" name="文本框 57"/>
          <p:cNvSpPr txBox="1"/>
          <p:nvPr/>
        </p:nvSpPr>
        <p:spPr>
          <a:xfrm>
            <a:off x="880026" y="3562324"/>
            <a:ext cx="2238551" cy="523220"/>
          </a:xfrm>
          <a:prstGeom prst="rect">
            <a:avLst/>
          </a:prstGeom>
          <a:noFill/>
        </p:spPr>
        <p:txBody>
          <a:bodyPr wrap="square" rtlCol="0">
            <a:spAutoFit/>
          </a:bodyPr>
          <a:lstStyle/>
          <a:p>
            <a:pPr fontAlgn="auto">
              <a:spcBef>
                <a:spcPts val="0"/>
              </a:spcBef>
              <a:spcAft>
                <a:spcPts val="0"/>
              </a:spcAft>
            </a:pPr>
            <a:r>
              <a:rPr lang="zh-CN" altLang="en-US" sz="2800" b="1" dirty="0">
                <a:solidFill>
                  <a:srgbClr val="486877"/>
                </a:solidFill>
                <a:latin typeface="Calibri"/>
                <a:ea typeface="宋体"/>
              </a:rPr>
              <a:t>添加文本</a:t>
            </a:r>
          </a:p>
        </p:txBody>
      </p:sp>
      <p:sp>
        <p:nvSpPr>
          <p:cNvPr id="38" name="矩形 37"/>
          <p:cNvSpPr/>
          <p:nvPr/>
        </p:nvSpPr>
        <p:spPr>
          <a:xfrm>
            <a:off x="6172159" y="1604009"/>
            <a:ext cx="2549005" cy="430887"/>
          </a:xfrm>
          <a:prstGeom prst="rect">
            <a:avLst/>
          </a:prstGeom>
        </p:spPr>
        <p:txBody>
          <a:bodyPr wrap="square">
            <a:spAutoFit/>
          </a:bodyPr>
          <a:lstStyle/>
          <a:p>
            <a:pPr fontAlgn="auto">
              <a:spcBef>
                <a:spcPts val="0"/>
              </a:spcBef>
              <a:spcAft>
                <a:spcPts val="0"/>
              </a:spcAft>
            </a:pPr>
            <a:r>
              <a:rPr lang="zh-CN" altLang="en-US" sz="1100" dirty="0">
                <a:solidFill>
                  <a:prstClr val="black">
                    <a:lumMod val="65000"/>
                    <a:lumOff val="35000"/>
                  </a:prstClr>
                </a:solidFill>
                <a:latin typeface="Calibri"/>
                <a:ea typeface="宋体"/>
              </a:rPr>
              <a:t>在这里添加文本信息内容</a:t>
            </a:r>
            <a:endParaRPr lang="en-US" altLang="zh-CN" sz="1100" dirty="0">
              <a:solidFill>
                <a:prstClr val="black">
                  <a:lumMod val="65000"/>
                  <a:lumOff val="35000"/>
                </a:prstClr>
              </a:solidFill>
              <a:latin typeface="Calibri"/>
              <a:ea typeface="宋体"/>
            </a:endParaRPr>
          </a:p>
          <a:p>
            <a:pPr fontAlgn="auto">
              <a:spcBef>
                <a:spcPts val="0"/>
              </a:spcBef>
              <a:spcAft>
                <a:spcPts val="0"/>
              </a:spcAft>
            </a:pPr>
            <a:r>
              <a:rPr lang="zh-CN" altLang="en-US" sz="1100" dirty="0">
                <a:solidFill>
                  <a:prstClr val="black">
                    <a:lumMod val="65000"/>
                    <a:lumOff val="35000"/>
                  </a:prstClr>
                </a:solidFill>
                <a:latin typeface="Calibri"/>
                <a:ea typeface="宋体"/>
              </a:rPr>
              <a:t>在这里添加文本信息内容</a:t>
            </a:r>
            <a:endParaRPr lang="en-US" altLang="zh-CN" sz="1100" dirty="0">
              <a:solidFill>
                <a:prstClr val="black">
                  <a:lumMod val="65000"/>
                  <a:lumOff val="35000"/>
                </a:prstClr>
              </a:solidFill>
              <a:latin typeface="Calibri"/>
              <a:ea typeface="宋体"/>
            </a:endParaRPr>
          </a:p>
        </p:txBody>
      </p:sp>
      <p:sp>
        <p:nvSpPr>
          <p:cNvPr id="48" name="文本框 57"/>
          <p:cNvSpPr txBox="1"/>
          <p:nvPr/>
        </p:nvSpPr>
        <p:spPr>
          <a:xfrm>
            <a:off x="6172159" y="1200186"/>
            <a:ext cx="2238551" cy="523220"/>
          </a:xfrm>
          <a:prstGeom prst="rect">
            <a:avLst/>
          </a:prstGeom>
          <a:noFill/>
        </p:spPr>
        <p:txBody>
          <a:bodyPr wrap="square" rtlCol="0">
            <a:spAutoFit/>
          </a:bodyPr>
          <a:lstStyle/>
          <a:p>
            <a:pPr fontAlgn="auto">
              <a:spcBef>
                <a:spcPts val="0"/>
              </a:spcBef>
              <a:spcAft>
                <a:spcPts val="0"/>
              </a:spcAft>
            </a:pPr>
            <a:r>
              <a:rPr lang="zh-CN" altLang="en-US" sz="2800" b="1" dirty="0">
                <a:solidFill>
                  <a:srgbClr val="486877"/>
                </a:solidFill>
                <a:latin typeface="Calibri"/>
                <a:ea typeface="宋体"/>
              </a:rPr>
              <a:t>添加文本</a:t>
            </a:r>
          </a:p>
        </p:txBody>
      </p:sp>
      <p:sp>
        <p:nvSpPr>
          <p:cNvPr id="49" name="矩形 48"/>
          <p:cNvSpPr/>
          <p:nvPr/>
        </p:nvSpPr>
        <p:spPr>
          <a:xfrm>
            <a:off x="6400753" y="3737553"/>
            <a:ext cx="2549005" cy="430887"/>
          </a:xfrm>
          <a:prstGeom prst="rect">
            <a:avLst/>
          </a:prstGeom>
        </p:spPr>
        <p:txBody>
          <a:bodyPr wrap="square">
            <a:spAutoFit/>
          </a:bodyPr>
          <a:lstStyle/>
          <a:p>
            <a:pPr fontAlgn="auto">
              <a:spcBef>
                <a:spcPts val="0"/>
              </a:spcBef>
              <a:spcAft>
                <a:spcPts val="0"/>
              </a:spcAft>
            </a:pPr>
            <a:r>
              <a:rPr lang="zh-CN" altLang="en-US" sz="1100" dirty="0">
                <a:solidFill>
                  <a:prstClr val="black">
                    <a:lumMod val="65000"/>
                    <a:lumOff val="35000"/>
                  </a:prstClr>
                </a:solidFill>
                <a:latin typeface="Calibri"/>
                <a:ea typeface="宋体"/>
              </a:rPr>
              <a:t>在这里添加文本信息内容</a:t>
            </a:r>
            <a:endParaRPr lang="en-US" altLang="zh-CN" sz="1100" dirty="0">
              <a:solidFill>
                <a:prstClr val="black">
                  <a:lumMod val="65000"/>
                  <a:lumOff val="35000"/>
                </a:prstClr>
              </a:solidFill>
              <a:latin typeface="Calibri"/>
              <a:ea typeface="宋体"/>
            </a:endParaRPr>
          </a:p>
          <a:p>
            <a:pPr fontAlgn="auto">
              <a:spcBef>
                <a:spcPts val="0"/>
              </a:spcBef>
              <a:spcAft>
                <a:spcPts val="0"/>
              </a:spcAft>
            </a:pPr>
            <a:r>
              <a:rPr lang="zh-CN" altLang="en-US" sz="1100" dirty="0">
                <a:solidFill>
                  <a:prstClr val="black">
                    <a:lumMod val="65000"/>
                    <a:lumOff val="35000"/>
                  </a:prstClr>
                </a:solidFill>
                <a:latin typeface="Calibri"/>
                <a:ea typeface="宋体"/>
              </a:rPr>
              <a:t>在这里添加文本信息内容</a:t>
            </a:r>
            <a:endParaRPr lang="en-US" altLang="zh-CN" sz="1100" dirty="0">
              <a:solidFill>
                <a:prstClr val="black">
                  <a:lumMod val="65000"/>
                  <a:lumOff val="35000"/>
                </a:prstClr>
              </a:solidFill>
              <a:latin typeface="Calibri"/>
              <a:ea typeface="宋体"/>
            </a:endParaRPr>
          </a:p>
        </p:txBody>
      </p:sp>
      <p:sp>
        <p:nvSpPr>
          <p:cNvPr id="50" name="文本框 57"/>
          <p:cNvSpPr txBox="1"/>
          <p:nvPr/>
        </p:nvSpPr>
        <p:spPr>
          <a:xfrm>
            <a:off x="6400753" y="3333730"/>
            <a:ext cx="2238551" cy="523220"/>
          </a:xfrm>
          <a:prstGeom prst="rect">
            <a:avLst/>
          </a:prstGeom>
          <a:noFill/>
        </p:spPr>
        <p:txBody>
          <a:bodyPr wrap="square" rtlCol="0">
            <a:spAutoFit/>
          </a:bodyPr>
          <a:lstStyle/>
          <a:p>
            <a:pPr fontAlgn="auto">
              <a:spcBef>
                <a:spcPts val="0"/>
              </a:spcBef>
              <a:spcAft>
                <a:spcPts val="0"/>
              </a:spcAft>
            </a:pPr>
            <a:r>
              <a:rPr lang="zh-CN" altLang="en-US" sz="2800" b="1" dirty="0">
                <a:solidFill>
                  <a:srgbClr val="486877"/>
                </a:solidFill>
                <a:latin typeface="Calibri"/>
                <a:ea typeface="宋体"/>
              </a:rPr>
              <a:t>添加文本</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advClick="0" advTm="11155">
        <p14:window dir="vert"/>
      </p:transition>
    </mc:Choice>
    <mc:Fallback xmlns="">
      <p:transition spd="slow" advClick="0" advTm="1115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heel(1)">
                                      <p:cBhvr>
                                        <p:cTn id="7" dur="2000"/>
                                        <p:tgtEl>
                                          <p:spTgt spid="23"/>
                                        </p:tgtEl>
                                      </p:cBhvr>
                                    </p:animEffect>
                                  </p:childTnLst>
                                </p:cTn>
                              </p:par>
                            </p:childTnLst>
                          </p:cTn>
                        </p:par>
                        <p:par>
                          <p:cTn id="8" fill="hold">
                            <p:stCondLst>
                              <p:cond delay="2000"/>
                            </p:stCondLst>
                            <p:childTnLst>
                              <p:par>
                                <p:cTn id="9" presetID="2" presetClass="entr" presetSubtype="3"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1+#ppt_w/2"/>
                                          </p:val>
                                        </p:tav>
                                        <p:tav tm="100000">
                                          <p:val>
                                            <p:strVal val="#ppt_x"/>
                                          </p:val>
                                        </p:tav>
                                      </p:tavLst>
                                    </p:anim>
                                    <p:anim calcmode="lin" valueType="num">
                                      <p:cBhvr additive="base">
                                        <p:cTn id="12" dur="50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9"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500" fill="hold"/>
                                        <p:tgtEl>
                                          <p:spTgt spid="24"/>
                                        </p:tgtEl>
                                        <p:attrNameLst>
                                          <p:attrName>ppt_x</p:attrName>
                                        </p:attrNameLst>
                                      </p:cBhvr>
                                      <p:tavLst>
                                        <p:tav tm="0">
                                          <p:val>
                                            <p:strVal val="0-#ppt_w/2"/>
                                          </p:val>
                                        </p:tav>
                                        <p:tav tm="100000">
                                          <p:val>
                                            <p:strVal val="#ppt_x"/>
                                          </p:val>
                                        </p:tav>
                                      </p:tavLst>
                                    </p:anim>
                                    <p:anim calcmode="lin" valueType="num">
                                      <p:cBhvr additive="base">
                                        <p:cTn id="16" dur="500" fill="hold"/>
                                        <p:tgtEl>
                                          <p:spTgt spid="24"/>
                                        </p:tgtEl>
                                        <p:attrNameLst>
                                          <p:attrName>ppt_y</p:attrName>
                                        </p:attrNameLst>
                                      </p:cBhvr>
                                      <p:tavLst>
                                        <p:tav tm="0">
                                          <p:val>
                                            <p:strVal val="0-#ppt_h/2"/>
                                          </p:val>
                                        </p:tav>
                                        <p:tav tm="100000">
                                          <p:val>
                                            <p:strVal val="#ppt_y"/>
                                          </p:val>
                                        </p:tav>
                                      </p:tavLst>
                                    </p:anim>
                                  </p:childTnLst>
                                </p:cTn>
                              </p:par>
                              <p:par>
                                <p:cTn id="17" presetID="2" presetClass="entr" presetSubtype="12"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500" fill="hold"/>
                                        <p:tgtEl>
                                          <p:spTgt spid="25"/>
                                        </p:tgtEl>
                                        <p:attrNameLst>
                                          <p:attrName>ppt_x</p:attrName>
                                        </p:attrNameLst>
                                      </p:cBhvr>
                                      <p:tavLst>
                                        <p:tav tm="0">
                                          <p:val>
                                            <p:strVal val="0-#ppt_w/2"/>
                                          </p:val>
                                        </p:tav>
                                        <p:tav tm="100000">
                                          <p:val>
                                            <p:strVal val="#ppt_x"/>
                                          </p:val>
                                        </p:tav>
                                      </p:tavLst>
                                    </p:anim>
                                    <p:anim calcmode="lin" valueType="num">
                                      <p:cBhvr additive="base">
                                        <p:cTn id="20" dur="500" fill="hold"/>
                                        <p:tgtEl>
                                          <p:spTgt spid="25"/>
                                        </p:tgtEl>
                                        <p:attrNameLst>
                                          <p:attrName>ppt_y</p:attrName>
                                        </p:attrNameLst>
                                      </p:cBhvr>
                                      <p:tavLst>
                                        <p:tav tm="0">
                                          <p:val>
                                            <p:strVal val="1+#ppt_h/2"/>
                                          </p:val>
                                        </p:tav>
                                        <p:tav tm="100000">
                                          <p:val>
                                            <p:strVal val="#ppt_y"/>
                                          </p:val>
                                        </p:tav>
                                      </p:tavLst>
                                    </p:anim>
                                  </p:childTnLst>
                                </p:cTn>
                              </p:par>
                              <p:par>
                                <p:cTn id="21" presetID="2" presetClass="entr" presetSubtype="6" fill="hold" grpId="0" nodeType="with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500" fill="hold"/>
                                        <p:tgtEl>
                                          <p:spTgt spid="27"/>
                                        </p:tgtEl>
                                        <p:attrNameLst>
                                          <p:attrName>ppt_x</p:attrName>
                                        </p:attrNameLst>
                                      </p:cBhvr>
                                      <p:tavLst>
                                        <p:tav tm="0">
                                          <p:val>
                                            <p:strVal val="1+#ppt_w/2"/>
                                          </p:val>
                                        </p:tav>
                                        <p:tav tm="100000">
                                          <p:val>
                                            <p:strVal val="#ppt_x"/>
                                          </p:val>
                                        </p:tav>
                                      </p:tavLst>
                                    </p:anim>
                                    <p:anim calcmode="lin" valueType="num">
                                      <p:cBhvr additive="base">
                                        <p:cTn id="24" dur="500" fill="hold"/>
                                        <p:tgtEl>
                                          <p:spTgt spid="27"/>
                                        </p:tgtEl>
                                        <p:attrNameLst>
                                          <p:attrName>ppt_y</p:attrName>
                                        </p:attrNameLst>
                                      </p:cBhvr>
                                      <p:tavLst>
                                        <p:tav tm="0">
                                          <p:val>
                                            <p:strVal val="1+#ppt_h/2"/>
                                          </p:val>
                                        </p:tav>
                                        <p:tav tm="100000">
                                          <p:val>
                                            <p:strVal val="#ppt_y"/>
                                          </p:val>
                                        </p:tav>
                                      </p:tavLst>
                                    </p:anim>
                                  </p:childTnLst>
                                </p:cTn>
                              </p:par>
                            </p:childTnLst>
                          </p:cTn>
                        </p:par>
                        <p:par>
                          <p:cTn id="25" fill="hold">
                            <p:stCondLst>
                              <p:cond delay="2500"/>
                            </p:stCondLst>
                            <p:childTnLst>
                              <p:par>
                                <p:cTn id="26" presetID="53" presetClass="entr" presetSubtype="16"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 calcmode="lin" valueType="num">
                                      <p:cBhvr>
                                        <p:cTn id="28" dur="500" fill="hold"/>
                                        <p:tgtEl>
                                          <p:spTgt spid="34"/>
                                        </p:tgtEl>
                                        <p:attrNameLst>
                                          <p:attrName>ppt_w</p:attrName>
                                        </p:attrNameLst>
                                      </p:cBhvr>
                                      <p:tavLst>
                                        <p:tav tm="0">
                                          <p:val>
                                            <p:fltVal val="0"/>
                                          </p:val>
                                        </p:tav>
                                        <p:tav tm="100000">
                                          <p:val>
                                            <p:strVal val="#ppt_w"/>
                                          </p:val>
                                        </p:tav>
                                      </p:tavLst>
                                    </p:anim>
                                    <p:anim calcmode="lin" valueType="num">
                                      <p:cBhvr>
                                        <p:cTn id="29" dur="500" fill="hold"/>
                                        <p:tgtEl>
                                          <p:spTgt spid="34"/>
                                        </p:tgtEl>
                                        <p:attrNameLst>
                                          <p:attrName>ppt_h</p:attrName>
                                        </p:attrNameLst>
                                      </p:cBhvr>
                                      <p:tavLst>
                                        <p:tav tm="0">
                                          <p:val>
                                            <p:fltVal val="0"/>
                                          </p:val>
                                        </p:tav>
                                        <p:tav tm="100000">
                                          <p:val>
                                            <p:strVal val="#ppt_h"/>
                                          </p:val>
                                        </p:tav>
                                      </p:tavLst>
                                    </p:anim>
                                    <p:animEffect transition="in" filter="fade">
                                      <p:cBhvr>
                                        <p:cTn id="30" dur="500"/>
                                        <p:tgtEl>
                                          <p:spTgt spid="34"/>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childTnLst>
                          </p:cTn>
                        </p:par>
                        <p:par>
                          <p:cTn id="35" fill="hold">
                            <p:stCondLst>
                              <p:cond delay="3500"/>
                            </p:stCondLst>
                            <p:childTnLst>
                              <p:par>
                                <p:cTn id="36" presetID="42" presetClass="entr" presetSubtype="0" fill="hold" grpId="0" nodeType="after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fade">
                                      <p:cBhvr>
                                        <p:cTn id="38" dur="500"/>
                                        <p:tgtEl>
                                          <p:spTgt spid="28"/>
                                        </p:tgtEl>
                                      </p:cBhvr>
                                    </p:animEffect>
                                    <p:anim calcmode="lin" valueType="num">
                                      <p:cBhvr>
                                        <p:cTn id="39" dur="500" fill="hold"/>
                                        <p:tgtEl>
                                          <p:spTgt spid="28"/>
                                        </p:tgtEl>
                                        <p:attrNameLst>
                                          <p:attrName>ppt_x</p:attrName>
                                        </p:attrNameLst>
                                      </p:cBhvr>
                                      <p:tavLst>
                                        <p:tav tm="0">
                                          <p:val>
                                            <p:strVal val="#ppt_x"/>
                                          </p:val>
                                        </p:tav>
                                        <p:tav tm="100000">
                                          <p:val>
                                            <p:strVal val="#ppt_x"/>
                                          </p:val>
                                        </p:tav>
                                      </p:tavLst>
                                    </p:anim>
                                    <p:anim calcmode="lin" valueType="num">
                                      <p:cBhvr>
                                        <p:cTn id="40" dur="500" fill="hold"/>
                                        <p:tgtEl>
                                          <p:spTgt spid="28"/>
                                        </p:tgtEl>
                                        <p:attrNameLst>
                                          <p:attrName>ppt_y</p:attrName>
                                        </p:attrNameLst>
                                      </p:cBhvr>
                                      <p:tavLst>
                                        <p:tav tm="0">
                                          <p:val>
                                            <p:strVal val="#ppt_y+.1"/>
                                          </p:val>
                                        </p:tav>
                                        <p:tav tm="100000">
                                          <p:val>
                                            <p:strVal val="#ppt_y"/>
                                          </p:val>
                                        </p:tav>
                                      </p:tavLst>
                                    </p:anim>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48"/>
                                        </p:tgtEl>
                                        <p:attrNameLst>
                                          <p:attrName>style.visibility</p:attrName>
                                        </p:attrNameLst>
                                      </p:cBhvr>
                                      <p:to>
                                        <p:strVal val="visible"/>
                                      </p:to>
                                    </p:set>
                                    <p:animEffect transition="in" filter="wipe(left)">
                                      <p:cBhvr>
                                        <p:cTn id="44" dur="500"/>
                                        <p:tgtEl>
                                          <p:spTgt spid="48"/>
                                        </p:tgtEl>
                                      </p:cBhvr>
                                    </p:animEffect>
                                  </p:childTnLst>
                                </p:cTn>
                              </p:par>
                            </p:childTnLst>
                          </p:cTn>
                        </p:par>
                        <p:par>
                          <p:cTn id="45" fill="hold">
                            <p:stCondLst>
                              <p:cond delay="4500"/>
                            </p:stCondLst>
                            <p:childTnLst>
                              <p:par>
                                <p:cTn id="46" presetID="42" presetClass="entr" presetSubtype="0" fill="hold" grpId="0" nodeType="afterEffect">
                                  <p:stCondLst>
                                    <p:cond delay="0"/>
                                  </p:stCondLst>
                                  <p:childTnLst>
                                    <p:set>
                                      <p:cBhvr>
                                        <p:cTn id="47" dur="1" fill="hold">
                                          <p:stCondLst>
                                            <p:cond delay="0"/>
                                          </p:stCondLst>
                                        </p:cTn>
                                        <p:tgtEl>
                                          <p:spTgt spid="38"/>
                                        </p:tgtEl>
                                        <p:attrNameLst>
                                          <p:attrName>style.visibility</p:attrName>
                                        </p:attrNameLst>
                                      </p:cBhvr>
                                      <p:to>
                                        <p:strVal val="visible"/>
                                      </p:to>
                                    </p:set>
                                    <p:animEffect transition="in" filter="fade">
                                      <p:cBhvr>
                                        <p:cTn id="48" dur="500"/>
                                        <p:tgtEl>
                                          <p:spTgt spid="38"/>
                                        </p:tgtEl>
                                      </p:cBhvr>
                                    </p:animEffect>
                                    <p:anim calcmode="lin" valueType="num">
                                      <p:cBhvr>
                                        <p:cTn id="49" dur="500" fill="hold"/>
                                        <p:tgtEl>
                                          <p:spTgt spid="38"/>
                                        </p:tgtEl>
                                        <p:attrNameLst>
                                          <p:attrName>ppt_x</p:attrName>
                                        </p:attrNameLst>
                                      </p:cBhvr>
                                      <p:tavLst>
                                        <p:tav tm="0">
                                          <p:val>
                                            <p:strVal val="#ppt_x"/>
                                          </p:val>
                                        </p:tav>
                                        <p:tav tm="100000">
                                          <p:val>
                                            <p:strVal val="#ppt_x"/>
                                          </p:val>
                                        </p:tav>
                                      </p:tavLst>
                                    </p:anim>
                                    <p:anim calcmode="lin" valueType="num">
                                      <p:cBhvr>
                                        <p:cTn id="50" dur="500" fill="hold"/>
                                        <p:tgtEl>
                                          <p:spTgt spid="38"/>
                                        </p:tgtEl>
                                        <p:attrNameLst>
                                          <p:attrName>ppt_y</p:attrName>
                                        </p:attrNameLst>
                                      </p:cBhvr>
                                      <p:tavLst>
                                        <p:tav tm="0">
                                          <p:val>
                                            <p:strVal val="#ppt_y+.1"/>
                                          </p:val>
                                        </p:tav>
                                        <p:tav tm="100000">
                                          <p:val>
                                            <p:strVal val="#ppt_y"/>
                                          </p:val>
                                        </p:tav>
                                      </p:tavLst>
                                    </p:anim>
                                  </p:childTnLst>
                                </p:cTn>
                              </p:par>
                            </p:childTnLst>
                          </p:cTn>
                        </p:par>
                        <p:par>
                          <p:cTn id="51" fill="hold">
                            <p:stCondLst>
                              <p:cond delay="5000"/>
                            </p:stCondLst>
                            <p:childTnLst>
                              <p:par>
                                <p:cTn id="52" presetID="22" presetClass="entr" presetSubtype="8" fill="hold" grpId="0" nodeType="afterEffect">
                                  <p:stCondLst>
                                    <p:cond delay="0"/>
                                  </p:stCondLst>
                                  <p:childTnLst>
                                    <p:set>
                                      <p:cBhvr>
                                        <p:cTn id="53" dur="1" fill="hold">
                                          <p:stCondLst>
                                            <p:cond delay="0"/>
                                          </p:stCondLst>
                                        </p:cTn>
                                        <p:tgtEl>
                                          <p:spTgt spid="50"/>
                                        </p:tgtEl>
                                        <p:attrNameLst>
                                          <p:attrName>style.visibility</p:attrName>
                                        </p:attrNameLst>
                                      </p:cBhvr>
                                      <p:to>
                                        <p:strVal val="visible"/>
                                      </p:to>
                                    </p:set>
                                    <p:animEffect transition="in" filter="wipe(left)">
                                      <p:cBhvr>
                                        <p:cTn id="54" dur="500"/>
                                        <p:tgtEl>
                                          <p:spTgt spid="50"/>
                                        </p:tgtEl>
                                      </p:cBhvr>
                                    </p:animEffect>
                                  </p:childTnLst>
                                </p:cTn>
                              </p:par>
                            </p:childTnLst>
                          </p:cTn>
                        </p:par>
                        <p:par>
                          <p:cTn id="55" fill="hold">
                            <p:stCondLst>
                              <p:cond delay="5500"/>
                            </p:stCondLst>
                            <p:childTnLst>
                              <p:par>
                                <p:cTn id="56" presetID="42" presetClass="entr" presetSubtype="0" fill="hold" grpId="0" nodeType="afterEffect">
                                  <p:stCondLst>
                                    <p:cond delay="0"/>
                                  </p:stCondLst>
                                  <p:childTnLst>
                                    <p:set>
                                      <p:cBhvr>
                                        <p:cTn id="57" dur="1" fill="hold">
                                          <p:stCondLst>
                                            <p:cond delay="0"/>
                                          </p:stCondLst>
                                        </p:cTn>
                                        <p:tgtEl>
                                          <p:spTgt spid="49"/>
                                        </p:tgtEl>
                                        <p:attrNameLst>
                                          <p:attrName>style.visibility</p:attrName>
                                        </p:attrNameLst>
                                      </p:cBhvr>
                                      <p:to>
                                        <p:strVal val="visible"/>
                                      </p:to>
                                    </p:set>
                                    <p:animEffect transition="in" filter="fade">
                                      <p:cBhvr>
                                        <p:cTn id="58" dur="500"/>
                                        <p:tgtEl>
                                          <p:spTgt spid="49"/>
                                        </p:tgtEl>
                                      </p:cBhvr>
                                    </p:animEffect>
                                    <p:anim calcmode="lin" valueType="num">
                                      <p:cBhvr>
                                        <p:cTn id="59" dur="500" fill="hold"/>
                                        <p:tgtEl>
                                          <p:spTgt spid="49"/>
                                        </p:tgtEl>
                                        <p:attrNameLst>
                                          <p:attrName>ppt_x</p:attrName>
                                        </p:attrNameLst>
                                      </p:cBhvr>
                                      <p:tavLst>
                                        <p:tav tm="0">
                                          <p:val>
                                            <p:strVal val="#ppt_x"/>
                                          </p:val>
                                        </p:tav>
                                        <p:tav tm="100000">
                                          <p:val>
                                            <p:strVal val="#ppt_x"/>
                                          </p:val>
                                        </p:tav>
                                      </p:tavLst>
                                    </p:anim>
                                    <p:anim calcmode="lin" valueType="num">
                                      <p:cBhvr>
                                        <p:cTn id="60" dur="500" fill="hold"/>
                                        <p:tgtEl>
                                          <p:spTgt spid="49"/>
                                        </p:tgtEl>
                                        <p:attrNameLst>
                                          <p:attrName>ppt_y</p:attrName>
                                        </p:attrNameLst>
                                      </p:cBhvr>
                                      <p:tavLst>
                                        <p:tav tm="0">
                                          <p:val>
                                            <p:strVal val="#ppt_y+.1"/>
                                          </p:val>
                                        </p:tav>
                                        <p:tav tm="100000">
                                          <p:val>
                                            <p:strVal val="#ppt_y"/>
                                          </p:val>
                                        </p:tav>
                                      </p:tavLst>
                                    </p:anim>
                                  </p:childTnLst>
                                </p:cTn>
                              </p:par>
                            </p:childTnLst>
                          </p:cTn>
                        </p:par>
                        <p:par>
                          <p:cTn id="61" fill="hold">
                            <p:stCondLst>
                              <p:cond delay="6000"/>
                            </p:stCondLst>
                            <p:childTnLst>
                              <p:par>
                                <p:cTn id="62" presetID="22" presetClass="entr" presetSubtype="8" fill="hold" grpId="0" nodeType="afterEffect">
                                  <p:stCondLst>
                                    <p:cond delay="0"/>
                                  </p:stCondLst>
                                  <p:childTnLst>
                                    <p:set>
                                      <p:cBhvr>
                                        <p:cTn id="63" dur="1" fill="hold">
                                          <p:stCondLst>
                                            <p:cond delay="0"/>
                                          </p:stCondLst>
                                        </p:cTn>
                                        <p:tgtEl>
                                          <p:spTgt spid="37"/>
                                        </p:tgtEl>
                                        <p:attrNameLst>
                                          <p:attrName>style.visibility</p:attrName>
                                        </p:attrNameLst>
                                      </p:cBhvr>
                                      <p:to>
                                        <p:strVal val="visible"/>
                                      </p:to>
                                    </p:set>
                                    <p:animEffect transition="in" filter="wipe(left)">
                                      <p:cBhvr>
                                        <p:cTn id="64" dur="500"/>
                                        <p:tgtEl>
                                          <p:spTgt spid="37"/>
                                        </p:tgtEl>
                                      </p:cBhvr>
                                    </p:animEffect>
                                  </p:childTnLst>
                                </p:cTn>
                              </p:par>
                            </p:childTnLst>
                          </p:cTn>
                        </p:par>
                        <p:par>
                          <p:cTn id="65" fill="hold">
                            <p:stCondLst>
                              <p:cond delay="6500"/>
                            </p:stCondLst>
                            <p:childTnLst>
                              <p:par>
                                <p:cTn id="66" presetID="42" presetClass="entr" presetSubtype="0" fill="hold" grpId="0" nodeType="afterEffect">
                                  <p:stCondLst>
                                    <p:cond delay="0"/>
                                  </p:stCondLst>
                                  <p:childTnLst>
                                    <p:set>
                                      <p:cBhvr>
                                        <p:cTn id="67" dur="1" fill="hold">
                                          <p:stCondLst>
                                            <p:cond delay="0"/>
                                          </p:stCondLst>
                                        </p:cTn>
                                        <p:tgtEl>
                                          <p:spTgt spid="36"/>
                                        </p:tgtEl>
                                        <p:attrNameLst>
                                          <p:attrName>style.visibility</p:attrName>
                                        </p:attrNameLst>
                                      </p:cBhvr>
                                      <p:to>
                                        <p:strVal val="visible"/>
                                      </p:to>
                                    </p:set>
                                    <p:animEffect transition="in" filter="fade">
                                      <p:cBhvr>
                                        <p:cTn id="68" dur="500"/>
                                        <p:tgtEl>
                                          <p:spTgt spid="36"/>
                                        </p:tgtEl>
                                      </p:cBhvr>
                                    </p:animEffect>
                                    <p:anim calcmode="lin" valueType="num">
                                      <p:cBhvr>
                                        <p:cTn id="69" dur="500" fill="hold"/>
                                        <p:tgtEl>
                                          <p:spTgt spid="36"/>
                                        </p:tgtEl>
                                        <p:attrNameLst>
                                          <p:attrName>ppt_x</p:attrName>
                                        </p:attrNameLst>
                                      </p:cBhvr>
                                      <p:tavLst>
                                        <p:tav tm="0">
                                          <p:val>
                                            <p:strVal val="#ppt_x"/>
                                          </p:val>
                                        </p:tav>
                                        <p:tav tm="100000">
                                          <p:val>
                                            <p:strVal val="#ppt_x"/>
                                          </p:val>
                                        </p:tav>
                                      </p:tavLst>
                                    </p:anim>
                                    <p:anim calcmode="lin" valueType="num">
                                      <p:cBhvr>
                                        <p:cTn id="70" dur="5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3" grpId="0">
        <p:bldAsOne/>
      </p:bldGraphic>
      <p:bldP spid="24" grpId="0" animBg="1"/>
      <p:bldP spid="25" grpId="0" animBg="1"/>
      <p:bldP spid="26" grpId="0" animBg="1"/>
      <p:bldP spid="27" grpId="0" animBg="1"/>
      <p:bldP spid="28" grpId="0"/>
      <p:bldP spid="29" grpId="0"/>
      <p:bldP spid="34" grpId="0"/>
      <p:bldP spid="36" grpId="0"/>
      <p:bldP spid="37" grpId="0"/>
      <p:bldP spid="38" grpId="0"/>
      <p:bldP spid="48" grpId="0"/>
      <p:bldP spid="49" grpId="0"/>
      <p:bldP spid="5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3"/>
          <p:cNvSpPr>
            <a:spLocks noChangeAspect="1" noChangeArrowheads="1" noTextEdit="1"/>
          </p:cNvSpPr>
          <p:nvPr/>
        </p:nvSpPr>
        <p:spPr bwMode="auto">
          <a:xfrm>
            <a:off x="533180" y="975120"/>
            <a:ext cx="3921125" cy="384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5"/>
          <p:cNvSpPr>
            <a:spLocks noEditPoints="1"/>
          </p:cNvSpPr>
          <p:nvPr/>
        </p:nvSpPr>
        <p:spPr bwMode="auto">
          <a:xfrm>
            <a:off x="3662141" y="4220676"/>
            <a:ext cx="566738" cy="592667"/>
          </a:xfrm>
          <a:custGeom>
            <a:avLst/>
            <a:gdLst>
              <a:gd name="T0" fmla="*/ 142 w 173"/>
              <a:gd name="T1" fmla="*/ 136 h 163"/>
              <a:gd name="T2" fmla="*/ 134 w 173"/>
              <a:gd name="T3" fmla="*/ 64 h 163"/>
              <a:gd name="T4" fmla="*/ 149 w 173"/>
              <a:gd name="T5" fmla="*/ 31 h 163"/>
              <a:gd name="T6" fmla="*/ 156 w 173"/>
              <a:gd name="T7" fmla="*/ 56 h 163"/>
              <a:gd name="T8" fmla="*/ 161 w 173"/>
              <a:gd name="T9" fmla="*/ 91 h 163"/>
              <a:gd name="T10" fmla="*/ 144 w 173"/>
              <a:gd name="T11" fmla="*/ 150 h 163"/>
              <a:gd name="T12" fmla="*/ 125 w 173"/>
              <a:gd name="T13" fmla="*/ 125 h 163"/>
              <a:gd name="T14" fmla="*/ 131 w 173"/>
              <a:gd name="T15" fmla="*/ 138 h 163"/>
              <a:gd name="T16" fmla="*/ 127 w 173"/>
              <a:gd name="T17" fmla="*/ 144 h 163"/>
              <a:gd name="T18" fmla="*/ 131 w 173"/>
              <a:gd name="T19" fmla="*/ 134 h 163"/>
              <a:gd name="T20" fmla="*/ 125 w 173"/>
              <a:gd name="T21" fmla="*/ 122 h 163"/>
              <a:gd name="T22" fmla="*/ 125 w 173"/>
              <a:gd name="T23" fmla="*/ 137 h 163"/>
              <a:gd name="T24" fmla="*/ 121 w 173"/>
              <a:gd name="T25" fmla="*/ 145 h 163"/>
              <a:gd name="T26" fmla="*/ 125 w 173"/>
              <a:gd name="T27" fmla="*/ 160 h 163"/>
              <a:gd name="T28" fmla="*/ 111 w 173"/>
              <a:gd name="T29" fmla="*/ 126 h 163"/>
              <a:gd name="T30" fmla="*/ 110 w 173"/>
              <a:gd name="T31" fmla="*/ 131 h 163"/>
              <a:gd name="T32" fmla="*/ 121 w 173"/>
              <a:gd name="T33" fmla="*/ 156 h 163"/>
              <a:gd name="T34" fmla="*/ 112 w 173"/>
              <a:gd name="T35" fmla="*/ 155 h 163"/>
              <a:gd name="T36" fmla="*/ 104 w 173"/>
              <a:gd name="T37" fmla="*/ 113 h 163"/>
              <a:gd name="T38" fmla="*/ 110 w 173"/>
              <a:gd name="T39" fmla="*/ 142 h 163"/>
              <a:gd name="T40" fmla="*/ 104 w 173"/>
              <a:gd name="T41" fmla="*/ 151 h 163"/>
              <a:gd name="T42" fmla="*/ 104 w 173"/>
              <a:gd name="T43" fmla="*/ 113 h 163"/>
              <a:gd name="T44" fmla="*/ 102 w 173"/>
              <a:gd name="T45" fmla="*/ 134 h 163"/>
              <a:gd name="T46" fmla="*/ 104 w 173"/>
              <a:gd name="T47" fmla="*/ 126 h 163"/>
              <a:gd name="T48" fmla="*/ 97 w 173"/>
              <a:gd name="T49" fmla="*/ 26 h 163"/>
              <a:gd name="T50" fmla="*/ 94 w 173"/>
              <a:gd name="T51" fmla="*/ 109 h 163"/>
              <a:gd name="T52" fmla="*/ 78 w 173"/>
              <a:gd name="T53" fmla="*/ 133 h 163"/>
              <a:gd name="T54" fmla="*/ 78 w 173"/>
              <a:gd name="T55" fmla="*/ 116 h 163"/>
              <a:gd name="T56" fmla="*/ 78 w 173"/>
              <a:gd name="T57" fmla="*/ 52 h 163"/>
              <a:gd name="T58" fmla="*/ 78 w 173"/>
              <a:gd name="T59" fmla="*/ 18 h 163"/>
              <a:gd name="T60" fmla="*/ 74 w 173"/>
              <a:gd name="T61" fmla="*/ 50 h 163"/>
              <a:gd name="T62" fmla="*/ 77 w 173"/>
              <a:gd name="T63" fmla="*/ 122 h 163"/>
              <a:gd name="T64" fmla="*/ 78 w 173"/>
              <a:gd name="T65" fmla="*/ 114 h 163"/>
              <a:gd name="T66" fmla="*/ 74 w 173"/>
              <a:gd name="T67" fmla="*/ 140 h 163"/>
              <a:gd name="T68" fmla="*/ 63 w 173"/>
              <a:gd name="T69" fmla="*/ 11 h 163"/>
              <a:gd name="T70" fmla="*/ 74 w 173"/>
              <a:gd name="T71" fmla="*/ 114 h 163"/>
              <a:gd name="T72" fmla="*/ 74 w 173"/>
              <a:gd name="T73" fmla="*/ 131 h 163"/>
              <a:gd name="T74" fmla="*/ 62 w 173"/>
              <a:gd name="T75" fmla="*/ 131 h 163"/>
              <a:gd name="T76" fmla="*/ 68 w 173"/>
              <a:gd name="T77" fmla="*/ 118 h 163"/>
              <a:gd name="T78" fmla="*/ 62 w 173"/>
              <a:gd name="T79" fmla="*/ 94 h 163"/>
              <a:gd name="T80" fmla="*/ 62 w 173"/>
              <a:gd name="T81" fmla="*/ 45 h 163"/>
              <a:gd name="T82" fmla="*/ 57 w 173"/>
              <a:gd name="T83" fmla="*/ 107 h 163"/>
              <a:gd name="T84" fmla="*/ 62 w 173"/>
              <a:gd name="T85" fmla="*/ 130 h 163"/>
              <a:gd name="T86" fmla="*/ 51 w 173"/>
              <a:gd name="T87" fmla="*/ 121 h 163"/>
              <a:gd name="T88" fmla="*/ 58 w 173"/>
              <a:gd name="T89" fmla="*/ 0 h 163"/>
              <a:gd name="T90" fmla="*/ 34 w 173"/>
              <a:gd name="T91" fmla="*/ 117 h 163"/>
              <a:gd name="T92" fmla="*/ 34 w 173"/>
              <a:gd name="T93" fmla="*/ 93 h 163"/>
              <a:gd name="T94" fmla="*/ 44 w 173"/>
              <a:gd name="T95" fmla="*/ 31 h 163"/>
              <a:gd name="T96" fmla="*/ 24 w 173"/>
              <a:gd name="T97" fmla="*/ 43 h 163"/>
              <a:gd name="T98" fmla="*/ 25 w 173"/>
              <a:gd name="T99" fmla="*/ 92 h 163"/>
              <a:gd name="T100" fmla="*/ 34 w 173"/>
              <a:gd name="T101" fmla="*/ 110 h 163"/>
              <a:gd name="T102" fmla="*/ 23 w 173"/>
              <a:gd name="T103" fmla="*/ 99 h 163"/>
              <a:gd name="T104" fmla="*/ 23 w 173"/>
              <a:gd name="T105" fmla="*/ 118 h 163"/>
              <a:gd name="T106" fmla="*/ 15 w 173"/>
              <a:gd name="T107" fmla="*/ 90 h 163"/>
              <a:gd name="T108" fmla="*/ 8 w 173"/>
              <a:gd name="T109" fmla="*/ 105 h 163"/>
              <a:gd name="T110" fmla="*/ 23 w 173"/>
              <a:gd name="T111" fmla="*/ 107 h 163"/>
              <a:gd name="T112" fmla="*/ 16 w 173"/>
              <a:gd name="T113" fmla="*/ 116 h 163"/>
              <a:gd name="T114" fmla="*/ 23 w 173"/>
              <a:gd name="T115" fmla="*/ 42 h 163"/>
              <a:gd name="T116" fmla="*/ 20 w 173"/>
              <a:gd name="T117" fmla="*/ 4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3" h="163">
                <a:moveTo>
                  <a:pt x="131" y="162"/>
                </a:moveTo>
                <a:cubicBezTo>
                  <a:pt x="131" y="158"/>
                  <a:pt x="131" y="158"/>
                  <a:pt x="131" y="158"/>
                </a:cubicBezTo>
                <a:cubicBezTo>
                  <a:pt x="132" y="158"/>
                  <a:pt x="133" y="157"/>
                  <a:pt x="134" y="157"/>
                </a:cubicBezTo>
                <a:cubicBezTo>
                  <a:pt x="131" y="151"/>
                  <a:pt x="131" y="151"/>
                  <a:pt x="131" y="151"/>
                </a:cubicBezTo>
                <a:cubicBezTo>
                  <a:pt x="131" y="145"/>
                  <a:pt x="131" y="145"/>
                  <a:pt x="131" y="145"/>
                </a:cubicBezTo>
                <a:cubicBezTo>
                  <a:pt x="140" y="150"/>
                  <a:pt x="140" y="150"/>
                  <a:pt x="140" y="150"/>
                </a:cubicBezTo>
                <a:cubicBezTo>
                  <a:pt x="142" y="148"/>
                  <a:pt x="142" y="145"/>
                  <a:pt x="143" y="143"/>
                </a:cubicBezTo>
                <a:cubicBezTo>
                  <a:pt x="143" y="140"/>
                  <a:pt x="143" y="138"/>
                  <a:pt x="142" y="136"/>
                </a:cubicBezTo>
                <a:cubicBezTo>
                  <a:pt x="131" y="138"/>
                  <a:pt x="131" y="138"/>
                  <a:pt x="131" y="138"/>
                </a:cubicBezTo>
                <a:cubicBezTo>
                  <a:pt x="131" y="134"/>
                  <a:pt x="131" y="134"/>
                  <a:pt x="131" y="134"/>
                </a:cubicBezTo>
                <a:cubicBezTo>
                  <a:pt x="137" y="128"/>
                  <a:pt x="137" y="128"/>
                  <a:pt x="137" y="128"/>
                </a:cubicBezTo>
                <a:cubicBezTo>
                  <a:pt x="131" y="125"/>
                  <a:pt x="131" y="125"/>
                  <a:pt x="131" y="125"/>
                </a:cubicBezTo>
                <a:cubicBezTo>
                  <a:pt x="131" y="125"/>
                  <a:pt x="131" y="125"/>
                  <a:pt x="131" y="125"/>
                </a:cubicBezTo>
                <a:cubicBezTo>
                  <a:pt x="131" y="71"/>
                  <a:pt x="131" y="71"/>
                  <a:pt x="131" y="71"/>
                </a:cubicBezTo>
                <a:cubicBezTo>
                  <a:pt x="134" y="64"/>
                  <a:pt x="134" y="64"/>
                  <a:pt x="134" y="64"/>
                </a:cubicBezTo>
                <a:cubicBezTo>
                  <a:pt x="134" y="64"/>
                  <a:pt x="134" y="64"/>
                  <a:pt x="134" y="64"/>
                </a:cubicBezTo>
                <a:cubicBezTo>
                  <a:pt x="135" y="47"/>
                  <a:pt x="135" y="47"/>
                  <a:pt x="135" y="47"/>
                </a:cubicBezTo>
                <a:cubicBezTo>
                  <a:pt x="135" y="47"/>
                  <a:pt x="135" y="47"/>
                  <a:pt x="135" y="47"/>
                </a:cubicBezTo>
                <a:cubicBezTo>
                  <a:pt x="134" y="46"/>
                  <a:pt x="134" y="45"/>
                  <a:pt x="134" y="45"/>
                </a:cubicBezTo>
                <a:cubicBezTo>
                  <a:pt x="135" y="44"/>
                  <a:pt x="135" y="43"/>
                  <a:pt x="136" y="44"/>
                </a:cubicBezTo>
                <a:cubicBezTo>
                  <a:pt x="137" y="44"/>
                  <a:pt x="137" y="44"/>
                  <a:pt x="137" y="44"/>
                </a:cubicBezTo>
                <a:cubicBezTo>
                  <a:pt x="148" y="33"/>
                  <a:pt x="148" y="33"/>
                  <a:pt x="148" y="33"/>
                </a:cubicBezTo>
                <a:cubicBezTo>
                  <a:pt x="148" y="33"/>
                  <a:pt x="148" y="32"/>
                  <a:pt x="148" y="32"/>
                </a:cubicBezTo>
                <a:cubicBezTo>
                  <a:pt x="148" y="31"/>
                  <a:pt x="148" y="31"/>
                  <a:pt x="149" y="31"/>
                </a:cubicBezTo>
                <a:cubicBezTo>
                  <a:pt x="159" y="35"/>
                  <a:pt x="159" y="35"/>
                  <a:pt x="159" y="35"/>
                </a:cubicBezTo>
                <a:cubicBezTo>
                  <a:pt x="159" y="35"/>
                  <a:pt x="159" y="36"/>
                  <a:pt x="159" y="37"/>
                </a:cubicBezTo>
                <a:cubicBezTo>
                  <a:pt x="159" y="37"/>
                  <a:pt x="158" y="37"/>
                  <a:pt x="158" y="37"/>
                </a:cubicBezTo>
                <a:cubicBezTo>
                  <a:pt x="157" y="53"/>
                  <a:pt x="157" y="53"/>
                  <a:pt x="157" y="53"/>
                </a:cubicBezTo>
                <a:cubicBezTo>
                  <a:pt x="158" y="53"/>
                  <a:pt x="158" y="53"/>
                  <a:pt x="158" y="53"/>
                </a:cubicBezTo>
                <a:cubicBezTo>
                  <a:pt x="158" y="54"/>
                  <a:pt x="158" y="55"/>
                  <a:pt x="158" y="55"/>
                </a:cubicBezTo>
                <a:cubicBezTo>
                  <a:pt x="158" y="56"/>
                  <a:pt x="157" y="57"/>
                  <a:pt x="156" y="56"/>
                </a:cubicBezTo>
                <a:cubicBezTo>
                  <a:pt x="156" y="56"/>
                  <a:pt x="156" y="56"/>
                  <a:pt x="156" y="56"/>
                </a:cubicBezTo>
                <a:cubicBezTo>
                  <a:pt x="144" y="68"/>
                  <a:pt x="144" y="68"/>
                  <a:pt x="144" y="68"/>
                </a:cubicBezTo>
                <a:cubicBezTo>
                  <a:pt x="138" y="80"/>
                  <a:pt x="138" y="80"/>
                  <a:pt x="138" y="80"/>
                </a:cubicBezTo>
                <a:cubicBezTo>
                  <a:pt x="147" y="84"/>
                  <a:pt x="147" y="84"/>
                  <a:pt x="147" y="84"/>
                </a:cubicBezTo>
                <a:cubicBezTo>
                  <a:pt x="149" y="85"/>
                  <a:pt x="149" y="85"/>
                  <a:pt x="149" y="85"/>
                </a:cubicBezTo>
                <a:cubicBezTo>
                  <a:pt x="153" y="78"/>
                  <a:pt x="153" y="78"/>
                  <a:pt x="153" y="78"/>
                </a:cubicBezTo>
                <a:cubicBezTo>
                  <a:pt x="154" y="74"/>
                  <a:pt x="158" y="73"/>
                  <a:pt x="162" y="74"/>
                </a:cubicBezTo>
                <a:cubicBezTo>
                  <a:pt x="165" y="76"/>
                  <a:pt x="167" y="80"/>
                  <a:pt x="165" y="83"/>
                </a:cubicBezTo>
                <a:cubicBezTo>
                  <a:pt x="161" y="91"/>
                  <a:pt x="161" y="91"/>
                  <a:pt x="161" y="91"/>
                </a:cubicBezTo>
                <a:cubicBezTo>
                  <a:pt x="167" y="96"/>
                  <a:pt x="170" y="103"/>
                  <a:pt x="169" y="111"/>
                </a:cubicBezTo>
                <a:cubicBezTo>
                  <a:pt x="172" y="112"/>
                  <a:pt x="172" y="112"/>
                  <a:pt x="172" y="112"/>
                </a:cubicBezTo>
                <a:cubicBezTo>
                  <a:pt x="173" y="112"/>
                  <a:pt x="173" y="114"/>
                  <a:pt x="173" y="115"/>
                </a:cubicBezTo>
                <a:cubicBezTo>
                  <a:pt x="169" y="123"/>
                  <a:pt x="169" y="123"/>
                  <a:pt x="169" y="123"/>
                </a:cubicBezTo>
                <a:cubicBezTo>
                  <a:pt x="169" y="124"/>
                  <a:pt x="167" y="125"/>
                  <a:pt x="166" y="124"/>
                </a:cubicBezTo>
                <a:cubicBezTo>
                  <a:pt x="163" y="123"/>
                  <a:pt x="163" y="123"/>
                  <a:pt x="163" y="123"/>
                </a:cubicBezTo>
                <a:cubicBezTo>
                  <a:pt x="158" y="128"/>
                  <a:pt x="151" y="131"/>
                  <a:pt x="143" y="130"/>
                </a:cubicBezTo>
                <a:cubicBezTo>
                  <a:pt x="147" y="136"/>
                  <a:pt x="147" y="143"/>
                  <a:pt x="144" y="150"/>
                </a:cubicBezTo>
                <a:cubicBezTo>
                  <a:pt x="141" y="156"/>
                  <a:pt x="137" y="160"/>
                  <a:pt x="131" y="162"/>
                </a:cubicBezTo>
                <a:close/>
                <a:moveTo>
                  <a:pt x="131" y="143"/>
                </a:moveTo>
                <a:cubicBezTo>
                  <a:pt x="131" y="143"/>
                  <a:pt x="131" y="143"/>
                  <a:pt x="131" y="143"/>
                </a:cubicBezTo>
                <a:cubicBezTo>
                  <a:pt x="131" y="142"/>
                  <a:pt x="131" y="142"/>
                  <a:pt x="131" y="141"/>
                </a:cubicBezTo>
                <a:lnTo>
                  <a:pt x="131" y="143"/>
                </a:lnTo>
                <a:close/>
                <a:moveTo>
                  <a:pt x="131" y="71"/>
                </a:moveTo>
                <a:cubicBezTo>
                  <a:pt x="131" y="125"/>
                  <a:pt x="131" y="125"/>
                  <a:pt x="131" y="125"/>
                </a:cubicBezTo>
                <a:cubicBezTo>
                  <a:pt x="125" y="125"/>
                  <a:pt x="125" y="125"/>
                  <a:pt x="125" y="125"/>
                </a:cubicBezTo>
                <a:cubicBezTo>
                  <a:pt x="125" y="122"/>
                  <a:pt x="125" y="122"/>
                  <a:pt x="125" y="122"/>
                </a:cubicBezTo>
                <a:cubicBezTo>
                  <a:pt x="125" y="122"/>
                  <a:pt x="125" y="122"/>
                  <a:pt x="125" y="122"/>
                </a:cubicBezTo>
                <a:cubicBezTo>
                  <a:pt x="125" y="122"/>
                  <a:pt x="125" y="122"/>
                  <a:pt x="125" y="122"/>
                </a:cubicBezTo>
                <a:cubicBezTo>
                  <a:pt x="125" y="74"/>
                  <a:pt x="125" y="74"/>
                  <a:pt x="125" y="74"/>
                </a:cubicBezTo>
                <a:cubicBezTo>
                  <a:pt x="129" y="76"/>
                  <a:pt x="129" y="76"/>
                  <a:pt x="129" y="76"/>
                </a:cubicBezTo>
                <a:lnTo>
                  <a:pt x="131" y="71"/>
                </a:lnTo>
                <a:close/>
                <a:moveTo>
                  <a:pt x="131" y="134"/>
                </a:moveTo>
                <a:cubicBezTo>
                  <a:pt x="131" y="138"/>
                  <a:pt x="131" y="138"/>
                  <a:pt x="131" y="138"/>
                </a:cubicBezTo>
                <a:cubicBezTo>
                  <a:pt x="128" y="139"/>
                  <a:pt x="128" y="139"/>
                  <a:pt x="128" y="139"/>
                </a:cubicBezTo>
                <a:cubicBezTo>
                  <a:pt x="129" y="140"/>
                  <a:pt x="130" y="141"/>
                  <a:pt x="131" y="141"/>
                </a:cubicBezTo>
                <a:cubicBezTo>
                  <a:pt x="131" y="143"/>
                  <a:pt x="131" y="143"/>
                  <a:pt x="131" y="143"/>
                </a:cubicBezTo>
                <a:cubicBezTo>
                  <a:pt x="130" y="144"/>
                  <a:pt x="130" y="144"/>
                  <a:pt x="130" y="144"/>
                </a:cubicBezTo>
                <a:cubicBezTo>
                  <a:pt x="130" y="144"/>
                  <a:pt x="130" y="144"/>
                  <a:pt x="130" y="144"/>
                </a:cubicBezTo>
                <a:cubicBezTo>
                  <a:pt x="131" y="145"/>
                  <a:pt x="131" y="145"/>
                  <a:pt x="131" y="145"/>
                </a:cubicBezTo>
                <a:cubicBezTo>
                  <a:pt x="131" y="151"/>
                  <a:pt x="131" y="151"/>
                  <a:pt x="131" y="151"/>
                </a:cubicBezTo>
                <a:cubicBezTo>
                  <a:pt x="127" y="144"/>
                  <a:pt x="127" y="144"/>
                  <a:pt x="127" y="144"/>
                </a:cubicBezTo>
                <a:cubicBezTo>
                  <a:pt x="126" y="144"/>
                  <a:pt x="126" y="144"/>
                  <a:pt x="125" y="144"/>
                </a:cubicBezTo>
                <a:cubicBezTo>
                  <a:pt x="125" y="144"/>
                  <a:pt x="125" y="144"/>
                  <a:pt x="125" y="144"/>
                </a:cubicBezTo>
                <a:cubicBezTo>
                  <a:pt x="125" y="137"/>
                  <a:pt x="125" y="137"/>
                  <a:pt x="125" y="137"/>
                </a:cubicBezTo>
                <a:cubicBezTo>
                  <a:pt x="125" y="137"/>
                  <a:pt x="125" y="137"/>
                  <a:pt x="125" y="137"/>
                </a:cubicBezTo>
                <a:cubicBezTo>
                  <a:pt x="125" y="137"/>
                  <a:pt x="126" y="138"/>
                  <a:pt x="126" y="138"/>
                </a:cubicBezTo>
                <a:cubicBezTo>
                  <a:pt x="127" y="138"/>
                  <a:pt x="127" y="138"/>
                  <a:pt x="127" y="138"/>
                </a:cubicBezTo>
                <a:cubicBezTo>
                  <a:pt x="127" y="138"/>
                  <a:pt x="127" y="138"/>
                  <a:pt x="127" y="138"/>
                </a:cubicBezTo>
                <a:lnTo>
                  <a:pt x="131" y="134"/>
                </a:lnTo>
                <a:close/>
                <a:moveTo>
                  <a:pt x="131" y="158"/>
                </a:moveTo>
                <a:cubicBezTo>
                  <a:pt x="131" y="162"/>
                  <a:pt x="131" y="162"/>
                  <a:pt x="131" y="162"/>
                </a:cubicBezTo>
                <a:cubicBezTo>
                  <a:pt x="129" y="162"/>
                  <a:pt x="127" y="163"/>
                  <a:pt x="125" y="163"/>
                </a:cubicBezTo>
                <a:cubicBezTo>
                  <a:pt x="125" y="160"/>
                  <a:pt x="125" y="160"/>
                  <a:pt x="125" y="160"/>
                </a:cubicBezTo>
                <a:cubicBezTo>
                  <a:pt x="126" y="160"/>
                  <a:pt x="126" y="159"/>
                  <a:pt x="127" y="159"/>
                </a:cubicBezTo>
                <a:cubicBezTo>
                  <a:pt x="129" y="159"/>
                  <a:pt x="130" y="159"/>
                  <a:pt x="131" y="158"/>
                </a:cubicBezTo>
                <a:close/>
                <a:moveTo>
                  <a:pt x="125" y="74"/>
                </a:moveTo>
                <a:cubicBezTo>
                  <a:pt x="125" y="122"/>
                  <a:pt x="125" y="122"/>
                  <a:pt x="125" y="122"/>
                </a:cubicBezTo>
                <a:cubicBezTo>
                  <a:pt x="125" y="122"/>
                  <a:pt x="125" y="122"/>
                  <a:pt x="125" y="122"/>
                </a:cubicBezTo>
                <a:cubicBezTo>
                  <a:pt x="125" y="122"/>
                  <a:pt x="125" y="122"/>
                  <a:pt x="125" y="122"/>
                </a:cubicBezTo>
                <a:cubicBezTo>
                  <a:pt x="125" y="122"/>
                  <a:pt x="125" y="122"/>
                  <a:pt x="125" y="122"/>
                </a:cubicBezTo>
                <a:cubicBezTo>
                  <a:pt x="125" y="125"/>
                  <a:pt x="125" y="125"/>
                  <a:pt x="125" y="125"/>
                </a:cubicBezTo>
                <a:cubicBezTo>
                  <a:pt x="124" y="125"/>
                  <a:pt x="124" y="125"/>
                  <a:pt x="124" y="125"/>
                </a:cubicBezTo>
                <a:cubicBezTo>
                  <a:pt x="123" y="137"/>
                  <a:pt x="123" y="137"/>
                  <a:pt x="123" y="137"/>
                </a:cubicBezTo>
                <a:cubicBezTo>
                  <a:pt x="124" y="137"/>
                  <a:pt x="124" y="137"/>
                  <a:pt x="124" y="137"/>
                </a:cubicBezTo>
                <a:cubicBezTo>
                  <a:pt x="124" y="137"/>
                  <a:pt x="124" y="137"/>
                  <a:pt x="125" y="137"/>
                </a:cubicBezTo>
                <a:cubicBezTo>
                  <a:pt x="125" y="144"/>
                  <a:pt x="125" y="144"/>
                  <a:pt x="125" y="144"/>
                </a:cubicBezTo>
                <a:cubicBezTo>
                  <a:pt x="125" y="144"/>
                  <a:pt x="125" y="144"/>
                  <a:pt x="125" y="144"/>
                </a:cubicBezTo>
                <a:cubicBezTo>
                  <a:pt x="124" y="144"/>
                  <a:pt x="123" y="144"/>
                  <a:pt x="122" y="144"/>
                </a:cubicBezTo>
                <a:cubicBezTo>
                  <a:pt x="121" y="153"/>
                  <a:pt x="121" y="153"/>
                  <a:pt x="121" y="153"/>
                </a:cubicBezTo>
                <a:cubicBezTo>
                  <a:pt x="122" y="153"/>
                  <a:pt x="123" y="154"/>
                  <a:pt x="123" y="154"/>
                </a:cubicBezTo>
                <a:cubicBezTo>
                  <a:pt x="122" y="156"/>
                  <a:pt x="122" y="156"/>
                  <a:pt x="122" y="156"/>
                </a:cubicBezTo>
                <a:cubicBezTo>
                  <a:pt x="121" y="156"/>
                  <a:pt x="121" y="156"/>
                  <a:pt x="121" y="156"/>
                </a:cubicBezTo>
                <a:cubicBezTo>
                  <a:pt x="121" y="145"/>
                  <a:pt x="121" y="145"/>
                  <a:pt x="121" y="145"/>
                </a:cubicBezTo>
                <a:cubicBezTo>
                  <a:pt x="122" y="144"/>
                  <a:pt x="122" y="144"/>
                  <a:pt x="122" y="144"/>
                </a:cubicBezTo>
                <a:cubicBezTo>
                  <a:pt x="121" y="143"/>
                  <a:pt x="121" y="143"/>
                  <a:pt x="121" y="143"/>
                </a:cubicBezTo>
                <a:cubicBezTo>
                  <a:pt x="121" y="136"/>
                  <a:pt x="121" y="136"/>
                  <a:pt x="121" y="136"/>
                </a:cubicBezTo>
                <a:cubicBezTo>
                  <a:pt x="122" y="136"/>
                  <a:pt x="122" y="136"/>
                  <a:pt x="122" y="136"/>
                </a:cubicBezTo>
                <a:cubicBezTo>
                  <a:pt x="121" y="134"/>
                  <a:pt x="121" y="134"/>
                  <a:pt x="121" y="134"/>
                </a:cubicBezTo>
                <a:cubicBezTo>
                  <a:pt x="121" y="72"/>
                  <a:pt x="121" y="72"/>
                  <a:pt x="121" y="72"/>
                </a:cubicBezTo>
                <a:lnTo>
                  <a:pt x="125" y="74"/>
                </a:lnTo>
                <a:close/>
                <a:moveTo>
                  <a:pt x="125" y="160"/>
                </a:moveTo>
                <a:cubicBezTo>
                  <a:pt x="125" y="163"/>
                  <a:pt x="125" y="163"/>
                  <a:pt x="125" y="163"/>
                </a:cubicBezTo>
                <a:cubicBezTo>
                  <a:pt x="123" y="163"/>
                  <a:pt x="122" y="163"/>
                  <a:pt x="121" y="163"/>
                </a:cubicBezTo>
                <a:cubicBezTo>
                  <a:pt x="121" y="160"/>
                  <a:pt x="121" y="160"/>
                  <a:pt x="121" y="160"/>
                </a:cubicBezTo>
                <a:cubicBezTo>
                  <a:pt x="122" y="160"/>
                  <a:pt x="123" y="160"/>
                  <a:pt x="125" y="160"/>
                </a:cubicBezTo>
                <a:close/>
                <a:moveTo>
                  <a:pt x="121" y="72"/>
                </a:moveTo>
                <a:cubicBezTo>
                  <a:pt x="121" y="134"/>
                  <a:pt x="121" y="134"/>
                  <a:pt x="121" y="134"/>
                </a:cubicBezTo>
                <a:cubicBezTo>
                  <a:pt x="116" y="126"/>
                  <a:pt x="116" y="126"/>
                  <a:pt x="116" y="126"/>
                </a:cubicBezTo>
                <a:cubicBezTo>
                  <a:pt x="111" y="126"/>
                  <a:pt x="111" y="126"/>
                  <a:pt x="111" y="126"/>
                </a:cubicBezTo>
                <a:cubicBezTo>
                  <a:pt x="111" y="126"/>
                  <a:pt x="111" y="127"/>
                  <a:pt x="110" y="127"/>
                </a:cubicBezTo>
                <a:cubicBezTo>
                  <a:pt x="110" y="123"/>
                  <a:pt x="110" y="123"/>
                  <a:pt x="110" y="123"/>
                </a:cubicBezTo>
                <a:cubicBezTo>
                  <a:pt x="113" y="121"/>
                  <a:pt x="115" y="120"/>
                  <a:pt x="118" y="119"/>
                </a:cubicBezTo>
                <a:cubicBezTo>
                  <a:pt x="110" y="116"/>
                  <a:pt x="110" y="116"/>
                  <a:pt x="110" y="116"/>
                </a:cubicBezTo>
                <a:cubicBezTo>
                  <a:pt x="110" y="67"/>
                  <a:pt x="110" y="67"/>
                  <a:pt x="110" y="67"/>
                </a:cubicBezTo>
                <a:lnTo>
                  <a:pt x="121" y="72"/>
                </a:lnTo>
                <a:close/>
                <a:moveTo>
                  <a:pt x="121" y="136"/>
                </a:moveTo>
                <a:cubicBezTo>
                  <a:pt x="110" y="131"/>
                  <a:pt x="110" y="131"/>
                  <a:pt x="110" y="131"/>
                </a:cubicBezTo>
                <a:cubicBezTo>
                  <a:pt x="110" y="142"/>
                  <a:pt x="110" y="142"/>
                  <a:pt x="110" y="142"/>
                </a:cubicBezTo>
                <a:cubicBezTo>
                  <a:pt x="118" y="141"/>
                  <a:pt x="118" y="141"/>
                  <a:pt x="118" y="141"/>
                </a:cubicBezTo>
                <a:cubicBezTo>
                  <a:pt x="120" y="142"/>
                  <a:pt x="120" y="142"/>
                  <a:pt x="120" y="142"/>
                </a:cubicBezTo>
                <a:cubicBezTo>
                  <a:pt x="120" y="143"/>
                  <a:pt x="120" y="143"/>
                  <a:pt x="120" y="143"/>
                </a:cubicBezTo>
                <a:cubicBezTo>
                  <a:pt x="121" y="143"/>
                  <a:pt x="121" y="143"/>
                  <a:pt x="121" y="143"/>
                </a:cubicBezTo>
                <a:lnTo>
                  <a:pt x="121" y="136"/>
                </a:lnTo>
                <a:close/>
                <a:moveTo>
                  <a:pt x="121" y="145"/>
                </a:moveTo>
                <a:cubicBezTo>
                  <a:pt x="121" y="156"/>
                  <a:pt x="121" y="156"/>
                  <a:pt x="121" y="156"/>
                </a:cubicBezTo>
                <a:cubicBezTo>
                  <a:pt x="121" y="156"/>
                  <a:pt x="121" y="156"/>
                  <a:pt x="121" y="156"/>
                </a:cubicBezTo>
                <a:cubicBezTo>
                  <a:pt x="120" y="159"/>
                  <a:pt x="120" y="159"/>
                  <a:pt x="120" y="159"/>
                </a:cubicBezTo>
                <a:cubicBezTo>
                  <a:pt x="121" y="160"/>
                  <a:pt x="121" y="160"/>
                  <a:pt x="121" y="160"/>
                </a:cubicBezTo>
                <a:cubicBezTo>
                  <a:pt x="121" y="163"/>
                  <a:pt x="121" y="163"/>
                  <a:pt x="121" y="163"/>
                </a:cubicBezTo>
                <a:cubicBezTo>
                  <a:pt x="119" y="163"/>
                  <a:pt x="117" y="162"/>
                  <a:pt x="114" y="161"/>
                </a:cubicBezTo>
                <a:cubicBezTo>
                  <a:pt x="113" y="160"/>
                  <a:pt x="112" y="159"/>
                  <a:pt x="110" y="159"/>
                </a:cubicBezTo>
                <a:cubicBezTo>
                  <a:pt x="110" y="154"/>
                  <a:pt x="110" y="154"/>
                  <a:pt x="110" y="154"/>
                </a:cubicBezTo>
                <a:cubicBezTo>
                  <a:pt x="111" y="155"/>
                  <a:pt x="111" y="155"/>
                  <a:pt x="112" y="155"/>
                </a:cubicBezTo>
                <a:cubicBezTo>
                  <a:pt x="113" y="153"/>
                  <a:pt x="113" y="153"/>
                  <a:pt x="113" y="153"/>
                </a:cubicBezTo>
                <a:cubicBezTo>
                  <a:pt x="110" y="152"/>
                  <a:pt x="110" y="152"/>
                  <a:pt x="110" y="152"/>
                </a:cubicBezTo>
                <a:cubicBezTo>
                  <a:pt x="110" y="148"/>
                  <a:pt x="110" y="148"/>
                  <a:pt x="110" y="148"/>
                </a:cubicBezTo>
                <a:cubicBezTo>
                  <a:pt x="116" y="151"/>
                  <a:pt x="116" y="151"/>
                  <a:pt x="116" y="151"/>
                </a:cubicBezTo>
                <a:lnTo>
                  <a:pt x="121" y="145"/>
                </a:lnTo>
                <a:close/>
                <a:moveTo>
                  <a:pt x="110" y="67"/>
                </a:moveTo>
                <a:cubicBezTo>
                  <a:pt x="110" y="116"/>
                  <a:pt x="110" y="116"/>
                  <a:pt x="110" y="116"/>
                </a:cubicBezTo>
                <a:cubicBezTo>
                  <a:pt x="104" y="113"/>
                  <a:pt x="104" y="113"/>
                  <a:pt x="104" y="113"/>
                </a:cubicBezTo>
                <a:cubicBezTo>
                  <a:pt x="104" y="64"/>
                  <a:pt x="104" y="64"/>
                  <a:pt x="104" y="64"/>
                </a:cubicBezTo>
                <a:lnTo>
                  <a:pt x="110" y="67"/>
                </a:lnTo>
                <a:close/>
                <a:moveTo>
                  <a:pt x="110" y="123"/>
                </a:moveTo>
                <a:cubicBezTo>
                  <a:pt x="110" y="127"/>
                  <a:pt x="110" y="127"/>
                  <a:pt x="110" y="127"/>
                </a:cubicBezTo>
                <a:cubicBezTo>
                  <a:pt x="110" y="128"/>
                  <a:pt x="110" y="128"/>
                  <a:pt x="110" y="128"/>
                </a:cubicBezTo>
                <a:cubicBezTo>
                  <a:pt x="109" y="128"/>
                  <a:pt x="109" y="129"/>
                  <a:pt x="108" y="130"/>
                </a:cubicBezTo>
                <a:cubicBezTo>
                  <a:pt x="110" y="131"/>
                  <a:pt x="110" y="131"/>
                  <a:pt x="110" y="131"/>
                </a:cubicBezTo>
                <a:cubicBezTo>
                  <a:pt x="110" y="142"/>
                  <a:pt x="110" y="142"/>
                  <a:pt x="110" y="142"/>
                </a:cubicBezTo>
                <a:cubicBezTo>
                  <a:pt x="105" y="143"/>
                  <a:pt x="105" y="143"/>
                  <a:pt x="105" y="143"/>
                </a:cubicBezTo>
                <a:cubicBezTo>
                  <a:pt x="105" y="144"/>
                  <a:pt x="105" y="145"/>
                  <a:pt x="105" y="146"/>
                </a:cubicBezTo>
                <a:cubicBezTo>
                  <a:pt x="110" y="148"/>
                  <a:pt x="110" y="148"/>
                  <a:pt x="110" y="148"/>
                </a:cubicBezTo>
                <a:cubicBezTo>
                  <a:pt x="110" y="152"/>
                  <a:pt x="110" y="152"/>
                  <a:pt x="110" y="152"/>
                </a:cubicBezTo>
                <a:cubicBezTo>
                  <a:pt x="107" y="150"/>
                  <a:pt x="107" y="150"/>
                  <a:pt x="107" y="150"/>
                </a:cubicBezTo>
                <a:cubicBezTo>
                  <a:pt x="108" y="152"/>
                  <a:pt x="109" y="153"/>
                  <a:pt x="110" y="154"/>
                </a:cubicBezTo>
                <a:cubicBezTo>
                  <a:pt x="110" y="159"/>
                  <a:pt x="110" y="159"/>
                  <a:pt x="110" y="159"/>
                </a:cubicBezTo>
                <a:cubicBezTo>
                  <a:pt x="107" y="156"/>
                  <a:pt x="105" y="154"/>
                  <a:pt x="104" y="151"/>
                </a:cubicBezTo>
                <a:cubicBezTo>
                  <a:pt x="104" y="128"/>
                  <a:pt x="104" y="128"/>
                  <a:pt x="104" y="128"/>
                </a:cubicBezTo>
                <a:cubicBezTo>
                  <a:pt x="105" y="128"/>
                  <a:pt x="105" y="128"/>
                  <a:pt x="105" y="128"/>
                </a:cubicBezTo>
                <a:cubicBezTo>
                  <a:pt x="106" y="128"/>
                  <a:pt x="106" y="127"/>
                  <a:pt x="107" y="126"/>
                </a:cubicBezTo>
                <a:cubicBezTo>
                  <a:pt x="104" y="126"/>
                  <a:pt x="104" y="126"/>
                  <a:pt x="104" y="126"/>
                </a:cubicBezTo>
                <a:cubicBezTo>
                  <a:pt x="104" y="123"/>
                  <a:pt x="104" y="123"/>
                  <a:pt x="104" y="123"/>
                </a:cubicBezTo>
                <a:cubicBezTo>
                  <a:pt x="110" y="123"/>
                  <a:pt x="110" y="123"/>
                  <a:pt x="110" y="123"/>
                </a:cubicBezTo>
                <a:close/>
                <a:moveTo>
                  <a:pt x="104" y="64"/>
                </a:moveTo>
                <a:cubicBezTo>
                  <a:pt x="104" y="113"/>
                  <a:pt x="104" y="113"/>
                  <a:pt x="104" y="113"/>
                </a:cubicBezTo>
                <a:cubicBezTo>
                  <a:pt x="94" y="108"/>
                  <a:pt x="94" y="108"/>
                  <a:pt x="94" y="108"/>
                </a:cubicBezTo>
                <a:cubicBezTo>
                  <a:pt x="94" y="60"/>
                  <a:pt x="94" y="60"/>
                  <a:pt x="94" y="60"/>
                </a:cubicBezTo>
                <a:lnTo>
                  <a:pt x="104" y="64"/>
                </a:lnTo>
                <a:close/>
                <a:moveTo>
                  <a:pt x="104" y="123"/>
                </a:moveTo>
                <a:cubicBezTo>
                  <a:pt x="95" y="124"/>
                  <a:pt x="95" y="124"/>
                  <a:pt x="95" y="124"/>
                </a:cubicBezTo>
                <a:cubicBezTo>
                  <a:pt x="96" y="119"/>
                  <a:pt x="96" y="114"/>
                  <a:pt x="94" y="109"/>
                </a:cubicBezTo>
                <a:cubicBezTo>
                  <a:pt x="94" y="130"/>
                  <a:pt x="94" y="130"/>
                  <a:pt x="94" y="130"/>
                </a:cubicBezTo>
                <a:cubicBezTo>
                  <a:pt x="102" y="134"/>
                  <a:pt x="102" y="134"/>
                  <a:pt x="102" y="134"/>
                </a:cubicBezTo>
                <a:cubicBezTo>
                  <a:pt x="101" y="137"/>
                  <a:pt x="101" y="141"/>
                  <a:pt x="102" y="144"/>
                </a:cubicBezTo>
                <a:cubicBezTo>
                  <a:pt x="94" y="141"/>
                  <a:pt x="94" y="141"/>
                  <a:pt x="94" y="141"/>
                </a:cubicBezTo>
                <a:cubicBezTo>
                  <a:pt x="94" y="144"/>
                  <a:pt x="94" y="144"/>
                  <a:pt x="94" y="144"/>
                </a:cubicBezTo>
                <a:cubicBezTo>
                  <a:pt x="103" y="148"/>
                  <a:pt x="103" y="148"/>
                  <a:pt x="103" y="148"/>
                </a:cubicBezTo>
                <a:cubicBezTo>
                  <a:pt x="103" y="149"/>
                  <a:pt x="103" y="150"/>
                  <a:pt x="104" y="151"/>
                </a:cubicBezTo>
                <a:cubicBezTo>
                  <a:pt x="104" y="128"/>
                  <a:pt x="104" y="128"/>
                  <a:pt x="104" y="128"/>
                </a:cubicBezTo>
                <a:cubicBezTo>
                  <a:pt x="101" y="126"/>
                  <a:pt x="101" y="126"/>
                  <a:pt x="101" y="126"/>
                </a:cubicBezTo>
                <a:cubicBezTo>
                  <a:pt x="104" y="126"/>
                  <a:pt x="104" y="126"/>
                  <a:pt x="104" y="126"/>
                </a:cubicBezTo>
                <a:lnTo>
                  <a:pt x="104" y="123"/>
                </a:lnTo>
                <a:close/>
                <a:moveTo>
                  <a:pt x="94" y="34"/>
                </a:moveTo>
                <a:cubicBezTo>
                  <a:pt x="94" y="17"/>
                  <a:pt x="94" y="17"/>
                  <a:pt x="94" y="17"/>
                </a:cubicBezTo>
                <a:cubicBezTo>
                  <a:pt x="101" y="20"/>
                  <a:pt x="101" y="20"/>
                  <a:pt x="101" y="20"/>
                </a:cubicBezTo>
                <a:cubicBezTo>
                  <a:pt x="102" y="20"/>
                  <a:pt x="102" y="21"/>
                  <a:pt x="102" y="23"/>
                </a:cubicBezTo>
                <a:cubicBezTo>
                  <a:pt x="101" y="25"/>
                  <a:pt x="101" y="25"/>
                  <a:pt x="101" y="25"/>
                </a:cubicBezTo>
                <a:cubicBezTo>
                  <a:pt x="100" y="26"/>
                  <a:pt x="99" y="27"/>
                  <a:pt x="98" y="26"/>
                </a:cubicBezTo>
                <a:cubicBezTo>
                  <a:pt x="97" y="26"/>
                  <a:pt x="97" y="26"/>
                  <a:pt x="97" y="26"/>
                </a:cubicBezTo>
                <a:lnTo>
                  <a:pt x="94" y="34"/>
                </a:lnTo>
                <a:close/>
                <a:moveTo>
                  <a:pt x="94" y="17"/>
                </a:moveTo>
                <a:cubicBezTo>
                  <a:pt x="94" y="34"/>
                  <a:pt x="94" y="34"/>
                  <a:pt x="94" y="34"/>
                </a:cubicBezTo>
                <a:cubicBezTo>
                  <a:pt x="84" y="55"/>
                  <a:pt x="84" y="55"/>
                  <a:pt x="84" y="55"/>
                </a:cubicBezTo>
                <a:cubicBezTo>
                  <a:pt x="94" y="60"/>
                  <a:pt x="94" y="60"/>
                  <a:pt x="94" y="60"/>
                </a:cubicBezTo>
                <a:cubicBezTo>
                  <a:pt x="94" y="108"/>
                  <a:pt x="94" y="108"/>
                  <a:pt x="94" y="108"/>
                </a:cubicBezTo>
                <a:cubicBezTo>
                  <a:pt x="93" y="108"/>
                  <a:pt x="93" y="108"/>
                  <a:pt x="93" y="108"/>
                </a:cubicBezTo>
                <a:cubicBezTo>
                  <a:pt x="94" y="109"/>
                  <a:pt x="94" y="109"/>
                  <a:pt x="94" y="109"/>
                </a:cubicBezTo>
                <a:cubicBezTo>
                  <a:pt x="94" y="130"/>
                  <a:pt x="94" y="130"/>
                  <a:pt x="94" y="130"/>
                </a:cubicBezTo>
                <a:cubicBezTo>
                  <a:pt x="92" y="129"/>
                  <a:pt x="92" y="129"/>
                  <a:pt x="92" y="129"/>
                </a:cubicBezTo>
                <a:cubicBezTo>
                  <a:pt x="91" y="132"/>
                  <a:pt x="88" y="135"/>
                  <a:pt x="85" y="137"/>
                </a:cubicBezTo>
                <a:cubicBezTo>
                  <a:pt x="94" y="141"/>
                  <a:pt x="94" y="141"/>
                  <a:pt x="94" y="141"/>
                </a:cubicBezTo>
                <a:cubicBezTo>
                  <a:pt x="94" y="144"/>
                  <a:pt x="94" y="144"/>
                  <a:pt x="94" y="144"/>
                </a:cubicBezTo>
                <a:cubicBezTo>
                  <a:pt x="81" y="139"/>
                  <a:pt x="81" y="139"/>
                  <a:pt x="81" y="139"/>
                </a:cubicBezTo>
                <a:cubicBezTo>
                  <a:pt x="80" y="139"/>
                  <a:pt x="79" y="139"/>
                  <a:pt x="78" y="140"/>
                </a:cubicBezTo>
                <a:cubicBezTo>
                  <a:pt x="78" y="133"/>
                  <a:pt x="78" y="133"/>
                  <a:pt x="78" y="133"/>
                </a:cubicBezTo>
                <a:cubicBezTo>
                  <a:pt x="81" y="135"/>
                  <a:pt x="81" y="135"/>
                  <a:pt x="81" y="135"/>
                </a:cubicBezTo>
                <a:cubicBezTo>
                  <a:pt x="82" y="135"/>
                  <a:pt x="83" y="134"/>
                  <a:pt x="83" y="134"/>
                </a:cubicBezTo>
                <a:cubicBezTo>
                  <a:pt x="80" y="127"/>
                  <a:pt x="80" y="127"/>
                  <a:pt x="80" y="127"/>
                </a:cubicBezTo>
                <a:cubicBezTo>
                  <a:pt x="78" y="127"/>
                  <a:pt x="78" y="127"/>
                  <a:pt x="78" y="127"/>
                </a:cubicBezTo>
                <a:cubicBezTo>
                  <a:pt x="78" y="124"/>
                  <a:pt x="78" y="124"/>
                  <a:pt x="78" y="124"/>
                </a:cubicBezTo>
                <a:cubicBezTo>
                  <a:pt x="78" y="124"/>
                  <a:pt x="78" y="124"/>
                  <a:pt x="78" y="124"/>
                </a:cubicBezTo>
                <a:cubicBezTo>
                  <a:pt x="78" y="124"/>
                  <a:pt x="78" y="124"/>
                  <a:pt x="78" y="124"/>
                </a:cubicBezTo>
                <a:cubicBezTo>
                  <a:pt x="78" y="116"/>
                  <a:pt x="78" y="116"/>
                  <a:pt x="78" y="116"/>
                </a:cubicBezTo>
                <a:cubicBezTo>
                  <a:pt x="92" y="122"/>
                  <a:pt x="92" y="122"/>
                  <a:pt x="92" y="122"/>
                </a:cubicBezTo>
                <a:cubicBezTo>
                  <a:pt x="92" y="122"/>
                  <a:pt x="92" y="121"/>
                  <a:pt x="92" y="120"/>
                </a:cubicBezTo>
                <a:cubicBezTo>
                  <a:pt x="92" y="118"/>
                  <a:pt x="92" y="115"/>
                  <a:pt x="91" y="113"/>
                </a:cubicBezTo>
                <a:cubicBezTo>
                  <a:pt x="78" y="116"/>
                  <a:pt x="78" y="116"/>
                  <a:pt x="78" y="116"/>
                </a:cubicBezTo>
                <a:cubicBezTo>
                  <a:pt x="78" y="114"/>
                  <a:pt x="78" y="114"/>
                  <a:pt x="78" y="114"/>
                </a:cubicBezTo>
                <a:cubicBezTo>
                  <a:pt x="86" y="105"/>
                  <a:pt x="86" y="105"/>
                  <a:pt x="86" y="105"/>
                </a:cubicBezTo>
                <a:cubicBezTo>
                  <a:pt x="78" y="101"/>
                  <a:pt x="78" y="101"/>
                  <a:pt x="78" y="101"/>
                </a:cubicBezTo>
                <a:cubicBezTo>
                  <a:pt x="78" y="52"/>
                  <a:pt x="78" y="52"/>
                  <a:pt x="78" y="52"/>
                </a:cubicBezTo>
                <a:cubicBezTo>
                  <a:pt x="79" y="52"/>
                  <a:pt x="80" y="52"/>
                  <a:pt x="80" y="51"/>
                </a:cubicBezTo>
                <a:cubicBezTo>
                  <a:pt x="91" y="27"/>
                  <a:pt x="91" y="27"/>
                  <a:pt x="91" y="27"/>
                </a:cubicBezTo>
                <a:cubicBezTo>
                  <a:pt x="92" y="26"/>
                  <a:pt x="91" y="24"/>
                  <a:pt x="90" y="24"/>
                </a:cubicBezTo>
                <a:cubicBezTo>
                  <a:pt x="78" y="18"/>
                  <a:pt x="78" y="18"/>
                  <a:pt x="78" y="18"/>
                </a:cubicBezTo>
                <a:cubicBezTo>
                  <a:pt x="78" y="9"/>
                  <a:pt x="78" y="9"/>
                  <a:pt x="78" y="9"/>
                </a:cubicBezTo>
                <a:lnTo>
                  <a:pt x="94" y="17"/>
                </a:lnTo>
                <a:close/>
                <a:moveTo>
                  <a:pt x="78" y="9"/>
                </a:moveTo>
                <a:cubicBezTo>
                  <a:pt x="78" y="18"/>
                  <a:pt x="78" y="18"/>
                  <a:pt x="78" y="18"/>
                </a:cubicBezTo>
                <a:cubicBezTo>
                  <a:pt x="74" y="16"/>
                  <a:pt x="74" y="16"/>
                  <a:pt x="74" y="16"/>
                </a:cubicBezTo>
                <a:cubicBezTo>
                  <a:pt x="74" y="7"/>
                  <a:pt x="74" y="7"/>
                  <a:pt x="74" y="7"/>
                </a:cubicBezTo>
                <a:lnTo>
                  <a:pt x="78" y="9"/>
                </a:lnTo>
                <a:close/>
                <a:moveTo>
                  <a:pt x="78" y="52"/>
                </a:moveTo>
                <a:cubicBezTo>
                  <a:pt x="78" y="101"/>
                  <a:pt x="78" y="101"/>
                  <a:pt x="78" y="101"/>
                </a:cubicBezTo>
                <a:cubicBezTo>
                  <a:pt x="74" y="99"/>
                  <a:pt x="74" y="99"/>
                  <a:pt x="74" y="99"/>
                </a:cubicBezTo>
                <a:cubicBezTo>
                  <a:pt x="74" y="105"/>
                  <a:pt x="74" y="105"/>
                  <a:pt x="74" y="105"/>
                </a:cubicBezTo>
                <a:cubicBezTo>
                  <a:pt x="74" y="50"/>
                  <a:pt x="74" y="50"/>
                  <a:pt x="74" y="50"/>
                </a:cubicBezTo>
                <a:cubicBezTo>
                  <a:pt x="77" y="52"/>
                  <a:pt x="77" y="52"/>
                  <a:pt x="77" y="52"/>
                </a:cubicBezTo>
                <a:lnTo>
                  <a:pt x="78" y="52"/>
                </a:lnTo>
                <a:close/>
                <a:moveTo>
                  <a:pt x="78" y="114"/>
                </a:moveTo>
                <a:cubicBezTo>
                  <a:pt x="78" y="116"/>
                  <a:pt x="78" y="116"/>
                  <a:pt x="78" y="116"/>
                </a:cubicBezTo>
                <a:cubicBezTo>
                  <a:pt x="77" y="116"/>
                  <a:pt x="77" y="116"/>
                  <a:pt x="77" y="116"/>
                </a:cubicBezTo>
                <a:cubicBezTo>
                  <a:pt x="78" y="116"/>
                  <a:pt x="78" y="116"/>
                  <a:pt x="78" y="116"/>
                </a:cubicBezTo>
                <a:cubicBezTo>
                  <a:pt x="78" y="124"/>
                  <a:pt x="78" y="124"/>
                  <a:pt x="78" y="124"/>
                </a:cubicBezTo>
                <a:cubicBezTo>
                  <a:pt x="77" y="122"/>
                  <a:pt x="77" y="122"/>
                  <a:pt x="77" y="122"/>
                </a:cubicBezTo>
                <a:cubicBezTo>
                  <a:pt x="75" y="121"/>
                  <a:pt x="75" y="121"/>
                  <a:pt x="75" y="121"/>
                </a:cubicBezTo>
                <a:cubicBezTo>
                  <a:pt x="74" y="121"/>
                  <a:pt x="74" y="121"/>
                  <a:pt x="74" y="121"/>
                </a:cubicBezTo>
                <a:cubicBezTo>
                  <a:pt x="74" y="121"/>
                  <a:pt x="74" y="121"/>
                  <a:pt x="74" y="121"/>
                </a:cubicBezTo>
                <a:cubicBezTo>
                  <a:pt x="74" y="114"/>
                  <a:pt x="74" y="114"/>
                  <a:pt x="74" y="114"/>
                </a:cubicBezTo>
                <a:cubicBezTo>
                  <a:pt x="74" y="114"/>
                  <a:pt x="74" y="114"/>
                  <a:pt x="74" y="114"/>
                </a:cubicBezTo>
                <a:cubicBezTo>
                  <a:pt x="75" y="114"/>
                  <a:pt x="75" y="115"/>
                  <a:pt x="76" y="115"/>
                </a:cubicBezTo>
                <a:cubicBezTo>
                  <a:pt x="76" y="115"/>
                  <a:pt x="76" y="115"/>
                  <a:pt x="76" y="115"/>
                </a:cubicBezTo>
                <a:lnTo>
                  <a:pt x="78" y="114"/>
                </a:lnTo>
                <a:close/>
                <a:moveTo>
                  <a:pt x="78" y="124"/>
                </a:moveTo>
                <a:cubicBezTo>
                  <a:pt x="78" y="127"/>
                  <a:pt x="78" y="127"/>
                  <a:pt x="78" y="127"/>
                </a:cubicBezTo>
                <a:cubicBezTo>
                  <a:pt x="74" y="127"/>
                  <a:pt x="74" y="127"/>
                  <a:pt x="74" y="127"/>
                </a:cubicBezTo>
                <a:cubicBezTo>
                  <a:pt x="74" y="124"/>
                  <a:pt x="74" y="124"/>
                  <a:pt x="74" y="124"/>
                </a:cubicBezTo>
                <a:lnTo>
                  <a:pt x="78" y="124"/>
                </a:lnTo>
                <a:close/>
                <a:moveTo>
                  <a:pt x="78" y="133"/>
                </a:moveTo>
                <a:cubicBezTo>
                  <a:pt x="78" y="140"/>
                  <a:pt x="78" y="140"/>
                  <a:pt x="78" y="140"/>
                </a:cubicBezTo>
                <a:cubicBezTo>
                  <a:pt x="76" y="140"/>
                  <a:pt x="75" y="140"/>
                  <a:pt x="74" y="140"/>
                </a:cubicBezTo>
                <a:cubicBezTo>
                  <a:pt x="74" y="137"/>
                  <a:pt x="74" y="137"/>
                  <a:pt x="74" y="137"/>
                </a:cubicBezTo>
                <a:cubicBezTo>
                  <a:pt x="74" y="137"/>
                  <a:pt x="75" y="137"/>
                  <a:pt x="76" y="136"/>
                </a:cubicBezTo>
                <a:cubicBezTo>
                  <a:pt x="74" y="135"/>
                  <a:pt x="74" y="135"/>
                  <a:pt x="74" y="135"/>
                </a:cubicBezTo>
                <a:cubicBezTo>
                  <a:pt x="74" y="131"/>
                  <a:pt x="74" y="131"/>
                  <a:pt x="74" y="131"/>
                </a:cubicBezTo>
                <a:lnTo>
                  <a:pt x="78" y="133"/>
                </a:lnTo>
                <a:close/>
                <a:moveTo>
                  <a:pt x="74" y="7"/>
                </a:moveTo>
                <a:cubicBezTo>
                  <a:pt x="74" y="16"/>
                  <a:pt x="74" y="16"/>
                  <a:pt x="74" y="16"/>
                </a:cubicBezTo>
                <a:cubicBezTo>
                  <a:pt x="63" y="11"/>
                  <a:pt x="63" y="11"/>
                  <a:pt x="63" y="11"/>
                </a:cubicBezTo>
                <a:cubicBezTo>
                  <a:pt x="62" y="11"/>
                  <a:pt x="62" y="11"/>
                  <a:pt x="62" y="11"/>
                </a:cubicBezTo>
                <a:cubicBezTo>
                  <a:pt x="62" y="2"/>
                  <a:pt x="62" y="2"/>
                  <a:pt x="62" y="2"/>
                </a:cubicBezTo>
                <a:lnTo>
                  <a:pt x="74" y="7"/>
                </a:lnTo>
                <a:close/>
                <a:moveTo>
                  <a:pt x="74" y="50"/>
                </a:moveTo>
                <a:cubicBezTo>
                  <a:pt x="74" y="105"/>
                  <a:pt x="74" y="105"/>
                  <a:pt x="74" y="105"/>
                </a:cubicBezTo>
                <a:cubicBezTo>
                  <a:pt x="73" y="114"/>
                  <a:pt x="73" y="114"/>
                  <a:pt x="73" y="114"/>
                </a:cubicBezTo>
                <a:cubicBezTo>
                  <a:pt x="73" y="114"/>
                  <a:pt x="73" y="114"/>
                  <a:pt x="73" y="114"/>
                </a:cubicBezTo>
                <a:cubicBezTo>
                  <a:pt x="74" y="114"/>
                  <a:pt x="74" y="114"/>
                  <a:pt x="74" y="114"/>
                </a:cubicBezTo>
                <a:cubicBezTo>
                  <a:pt x="74" y="121"/>
                  <a:pt x="74" y="121"/>
                  <a:pt x="74" y="121"/>
                </a:cubicBezTo>
                <a:cubicBezTo>
                  <a:pt x="73" y="121"/>
                  <a:pt x="72" y="121"/>
                  <a:pt x="72" y="121"/>
                </a:cubicBezTo>
                <a:cubicBezTo>
                  <a:pt x="71" y="124"/>
                  <a:pt x="71" y="124"/>
                  <a:pt x="71" y="124"/>
                </a:cubicBezTo>
                <a:cubicBezTo>
                  <a:pt x="74" y="124"/>
                  <a:pt x="74" y="124"/>
                  <a:pt x="74" y="124"/>
                </a:cubicBezTo>
                <a:cubicBezTo>
                  <a:pt x="74" y="127"/>
                  <a:pt x="74" y="127"/>
                  <a:pt x="74" y="127"/>
                </a:cubicBezTo>
                <a:cubicBezTo>
                  <a:pt x="71" y="127"/>
                  <a:pt x="71" y="127"/>
                  <a:pt x="71" y="127"/>
                </a:cubicBezTo>
                <a:cubicBezTo>
                  <a:pt x="71" y="130"/>
                  <a:pt x="71" y="130"/>
                  <a:pt x="71" y="130"/>
                </a:cubicBezTo>
                <a:cubicBezTo>
                  <a:pt x="74" y="131"/>
                  <a:pt x="74" y="131"/>
                  <a:pt x="74" y="131"/>
                </a:cubicBezTo>
                <a:cubicBezTo>
                  <a:pt x="74" y="135"/>
                  <a:pt x="74" y="135"/>
                  <a:pt x="74" y="135"/>
                </a:cubicBezTo>
                <a:cubicBezTo>
                  <a:pt x="70" y="134"/>
                  <a:pt x="70" y="134"/>
                  <a:pt x="70" y="134"/>
                </a:cubicBezTo>
                <a:cubicBezTo>
                  <a:pt x="70" y="137"/>
                  <a:pt x="70" y="137"/>
                  <a:pt x="70" y="137"/>
                </a:cubicBezTo>
                <a:cubicBezTo>
                  <a:pt x="71" y="137"/>
                  <a:pt x="72" y="137"/>
                  <a:pt x="74" y="137"/>
                </a:cubicBezTo>
                <a:cubicBezTo>
                  <a:pt x="74" y="140"/>
                  <a:pt x="74" y="140"/>
                  <a:pt x="74" y="140"/>
                </a:cubicBezTo>
                <a:cubicBezTo>
                  <a:pt x="70" y="140"/>
                  <a:pt x="67" y="139"/>
                  <a:pt x="64" y="138"/>
                </a:cubicBezTo>
                <a:cubicBezTo>
                  <a:pt x="63" y="138"/>
                  <a:pt x="63" y="138"/>
                  <a:pt x="62" y="137"/>
                </a:cubicBezTo>
                <a:cubicBezTo>
                  <a:pt x="62" y="131"/>
                  <a:pt x="62" y="131"/>
                  <a:pt x="62" y="131"/>
                </a:cubicBezTo>
                <a:cubicBezTo>
                  <a:pt x="63" y="130"/>
                  <a:pt x="63" y="130"/>
                  <a:pt x="63" y="130"/>
                </a:cubicBezTo>
                <a:cubicBezTo>
                  <a:pt x="62" y="130"/>
                  <a:pt x="62" y="130"/>
                  <a:pt x="62" y="130"/>
                </a:cubicBezTo>
                <a:cubicBezTo>
                  <a:pt x="62" y="125"/>
                  <a:pt x="62" y="125"/>
                  <a:pt x="62" y="125"/>
                </a:cubicBezTo>
                <a:cubicBezTo>
                  <a:pt x="68" y="125"/>
                  <a:pt x="68" y="125"/>
                  <a:pt x="68" y="125"/>
                </a:cubicBezTo>
                <a:cubicBezTo>
                  <a:pt x="71" y="121"/>
                  <a:pt x="71" y="121"/>
                  <a:pt x="71" y="121"/>
                </a:cubicBezTo>
                <a:cubicBezTo>
                  <a:pt x="71" y="121"/>
                  <a:pt x="70" y="120"/>
                  <a:pt x="70" y="120"/>
                </a:cubicBezTo>
                <a:cubicBezTo>
                  <a:pt x="70" y="119"/>
                  <a:pt x="70" y="119"/>
                  <a:pt x="70" y="119"/>
                </a:cubicBezTo>
                <a:cubicBezTo>
                  <a:pt x="68" y="118"/>
                  <a:pt x="68" y="118"/>
                  <a:pt x="68" y="118"/>
                </a:cubicBezTo>
                <a:cubicBezTo>
                  <a:pt x="62" y="119"/>
                  <a:pt x="62" y="119"/>
                  <a:pt x="62" y="119"/>
                </a:cubicBezTo>
                <a:cubicBezTo>
                  <a:pt x="62" y="109"/>
                  <a:pt x="62" y="109"/>
                  <a:pt x="62" y="109"/>
                </a:cubicBezTo>
                <a:cubicBezTo>
                  <a:pt x="71" y="113"/>
                  <a:pt x="71" y="113"/>
                  <a:pt x="71" y="113"/>
                </a:cubicBezTo>
                <a:cubicBezTo>
                  <a:pt x="65" y="101"/>
                  <a:pt x="65" y="101"/>
                  <a:pt x="65" y="101"/>
                </a:cubicBezTo>
                <a:cubicBezTo>
                  <a:pt x="64" y="101"/>
                  <a:pt x="63" y="101"/>
                  <a:pt x="62" y="102"/>
                </a:cubicBezTo>
                <a:cubicBezTo>
                  <a:pt x="62" y="98"/>
                  <a:pt x="62" y="98"/>
                  <a:pt x="62" y="98"/>
                </a:cubicBezTo>
                <a:cubicBezTo>
                  <a:pt x="64" y="97"/>
                  <a:pt x="65" y="97"/>
                  <a:pt x="67" y="96"/>
                </a:cubicBezTo>
                <a:cubicBezTo>
                  <a:pt x="62" y="94"/>
                  <a:pt x="62" y="94"/>
                  <a:pt x="62" y="94"/>
                </a:cubicBezTo>
                <a:cubicBezTo>
                  <a:pt x="62" y="45"/>
                  <a:pt x="62" y="45"/>
                  <a:pt x="62" y="45"/>
                </a:cubicBezTo>
                <a:lnTo>
                  <a:pt x="74" y="50"/>
                </a:lnTo>
                <a:close/>
                <a:moveTo>
                  <a:pt x="62" y="2"/>
                </a:moveTo>
                <a:cubicBezTo>
                  <a:pt x="62" y="11"/>
                  <a:pt x="62" y="11"/>
                  <a:pt x="62" y="11"/>
                </a:cubicBezTo>
                <a:cubicBezTo>
                  <a:pt x="61" y="11"/>
                  <a:pt x="60" y="12"/>
                  <a:pt x="60" y="13"/>
                </a:cubicBezTo>
                <a:cubicBezTo>
                  <a:pt x="49" y="37"/>
                  <a:pt x="49" y="37"/>
                  <a:pt x="49" y="37"/>
                </a:cubicBezTo>
                <a:cubicBezTo>
                  <a:pt x="48" y="38"/>
                  <a:pt x="49" y="39"/>
                  <a:pt x="50" y="40"/>
                </a:cubicBezTo>
                <a:cubicBezTo>
                  <a:pt x="62" y="45"/>
                  <a:pt x="62" y="45"/>
                  <a:pt x="62" y="45"/>
                </a:cubicBezTo>
                <a:cubicBezTo>
                  <a:pt x="62" y="94"/>
                  <a:pt x="62" y="94"/>
                  <a:pt x="62" y="94"/>
                </a:cubicBezTo>
                <a:cubicBezTo>
                  <a:pt x="45" y="86"/>
                  <a:pt x="45" y="86"/>
                  <a:pt x="45" y="86"/>
                </a:cubicBezTo>
                <a:cubicBezTo>
                  <a:pt x="47" y="91"/>
                  <a:pt x="48" y="97"/>
                  <a:pt x="47" y="102"/>
                </a:cubicBezTo>
                <a:cubicBezTo>
                  <a:pt x="54" y="105"/>
                  <a:pt x="54" y="105"/>
                  <a:pt x="54" y="105"/>
                </a:cubicBezTo>
                <a:cubicBezTo>
                  <a:pt x="56" y="102"/>
                  <a:pt x="59" y="100"/>
                  <a:pt x="62" y="98"/>
                </a:cubicBezTo>
                <a:cubicBezTo>
                  <a:pt x="62" y="102"/>
                  <a:pt x="62" y="102"/>
                  <a:pt x="62" y="102"/>
                </a:cubicBezTo>
                <a:cubicBezTo>
                  <a:pt x="61" y="103"/>
                  <a:pt x="60" y="104"/>
                  <a:pt x="59" y="105"/>
                </a:cubicBezTo>
                <a:cubicBezTo>
                  <a:pt x="59" y="105"/>
                  <a:pt x="58" y="106"/>
                  <a:pt x="57" y="107"/>
                </a:cubicBezTo>
                <a:cubicBezTo>
                  <a:pt x="62" y="109"/>
                  <a:pt x="62" y="109"/>
                  <a:pt x="62" y="109"/>
                </a:cubicBezTo>
                <a:cubicBezTo>
                  <a:pt x="62" y="119"/>
                  <a:pt x="62" y="119"/>
                  <a:pt x="62" y="119"/>
                </a:cubicBezTo>
                <a:cubicBezTo>
                  <a:pt x="54" y="120"/>
                  <a:pt x="54" y="120"/>
                  <a:pt x="54" y="120"/>
                </a:cubicBezTo>
                <a:cubicBezTo>
                  <a:pt x="54" y="121"/>
                  <a:pt x="54" y="122"/>
                  <a:pt x="55" y="123"/>
                </a:cubicBezTo>
                <a:cubicBezTo>
                  <a:pt x="59" y="125"/>
                  <a:pt x="59" y="125"/>
                  <a:pt x="59" y="125"/>
                </a:cubicBezTo>
                <a:cubicBezTo>
                  <a:pt x="59" y="125"/>
                  <a:pt x="59" y="125"/>
                  <a:pt x="59" y="125"/>
                </a:cubicBezTo>
                <a:cubicBezTo>
                  <a:pt x="62" y="125"/>
                  <a:pt x="62" y="125"/>
                  <a:pt x="62" y="125"/>
                </a:cubicBezTo>
                <a:cubicBezTo>
                  <a:pt x="62" y="130"/>
                  <a:pt x="62" y="130"/>
                  <a:pt x="62" y="130"/>
                </a:cubicBezTo>
                <a:cubicBezTo>
                  <a:pt x="57" y="128"/>
                  <a:pt x="57" y="128"/>
                  <a:pt x="57" y="128"/>
                </a:cubicBezTo>
                <a:cubicBezTo>
                  <a:pt x="58" y="129"/>
                  <a:pt x="59" y="131"/>
                  <a:pt x="61" y="132"/>
                </a:cubicBezTo>
                <a:cubicBezTo>
                  <a:pt x="62" y="131"/>
                  <a:pt x="62" y="131"/>
                  <a:pt x="62" y="131"/>
                </a:cubicBezTo>
                <a:cubicBezTo>
                  <a:pt x="62" y="137"/>
                  <a:pt x="62" y="137"/>
                  <a:pt x="62" y="137"/>
                </a:cubicBezTo>
                <a:cubicBezTo>
                  <a:pt x="57" y="135"/>
                  <a:pt x="54" y="130"/>
                  <a:pt x="52" y="126"/>
                </a:cubicBezTo>
                <a:cubicBezTo>
                  <a:pt x="44" y="122"/>
                  <a:pt x="44" y="122"/>
                  <a:pt x="44" y="122"/>
                </a:cubicBezTo>
                <a:cubicBezTo>
                  <a:pt x="44" y="118"/>
                  <a:pt x="44" y="118"/>
                  <a:pt x="44" y="118"/>
                </a:cubicBezTo>
                <a:cubicBezTo>
                  <a:pt x="51" y="121"/>
                  <a:pt x="51" y="121"/>
                  <a:pt x="51" y="121"/>
                </a:cubicBezTo>
                <a:cubicBezTo>
                  <a:pt x="51" y="118"/>
                  <a:pt x="51" y="114"/>
                  <a:pt x="52" y="111"/>
                </a:cubicBezTo>
                <a:cubicBezTo>
                  <a:pt x="44" y="107"/>
                  <a:pt x="44" y="107"/>
                  <a:pt x="44" y="107"/>
                </a:cubicBezTo>
                <a:cubicBezTo>
                  <a:pt x="44" y="31"/>
                  <a:pt x="44" y="31"/>
                  <a:pt x="44" y="31"/>
                </a:cubicBezTo>
                <a:cubicBezTo>
                  <a:pt x="55" y="7"/>
                  <a:pt x="55" y="7"/>
                  <a:pt x="55" y="7"/>
                </a:cubicBezTo>
                <a:cubicBezTo>
                  <a:pt x="55" y="7"/>
                  <a:pt x="55" y="7"/>
                  <a:pt x="55" y="7"/>
                </a:cubicBezTo>
                <a:cubicBezTo>
                  <a:pt x="53" y="6"/>
                  <a:pt x="53" y="5"/>
                  <a:pt x="54" y="4"/>
                </a:cubicBezTo>
                <a:cubicBezTo>
                  <a:pt x="55" y="1"/>
                  <a:pt x="55" y="1"/>
                  <a:pt x="55" y="1"/>
                </a:cubicBezTo>
                <a:cubicBezTo>
                  <a:pt x="55" y="0"/>
                  <a:pt x="56" y="0"/>
                  <a:pt x="58" y="0"/>
                </a:cubicBezTo>
                <a:lnTo>
                  <a:pt x="62" y="2"/>
                </a:lnTo>
                <a:close/>
                <a:moveTo>
                  <a:pt x="44" y="31"/>
                </a:moveTo>
                <a:cubicBezTo>
                  <a:pt x="44" y="107"/>
                  <a:pt x="44" y="107"/>
                  <a:pt x="44" y="107"/>
                </a:cubicBezTo>
                <a:cubicBezTo>
                  <a:pt x="44" y="107"/>
                  <a:pt x="44" y="107"/>
                  <a:pt x="44" y="107"/>
                </a:cubicBezTo>
                <a:cubicBezTo>
                  <a:pt x="42" y="110"/>
                  <a:pt x="40" y="113"/>
                  <a:pt x="37" y="115"/>
                </a:cubicBezTo>
                <a:cubicBezTo>
                  <a:pt x="44" y="118"/>
                  <a:pt x="44" y="118"/>
                  <a:pt x="44" y="118"/>
                </a:cubicBezTo>
                <a:cubicBezTo>
                  <a:pt x="44" y="122"/>
                  <a:pt x="44" y="122"/>
                  <a:pt x="44" y="122"/>
                </a:cubicBezTo>
                <a:cubicBezTo>
                  <a:pt x="34" y="117"/>
                  <a:pt x="34" y="117"/>
                  <a:pt x="34" y="117"/>
                </a:cubicBezTo>
                <a:cubicBezTo>
                  <a:pt x="34" y="113"/>
                  <a:pt x="34" y="113"/>
                  <a:pt x="34" y="113"/>
                </a:cubicBezTo>
                <a:cubicBezTo>
                  <a:pt x="34" y="112"/>
                  <a:pt x="35" y="112"/>
                  <a:pt x="35" y="112"/>
                </a:cubicBezTo>
                <a:cubicBezTo>
                  <a:pt x="34" y="110"/>
                  <a:pt x="34" y="110"/>
                  <a:pt x="34" y="110"/>
                </a:cubicBezTo>
                <a:cubicBezTo>
                  <a:pt x="34" y="96"/>
                  <a:pt x="34" y="96"/>
                  <a:pt x="34" y="96"/>
                </a:cubicBezTo>
                <a:cubicBezTo>
                  <a:pt x="44" y="100"/>
                  <a:pt x="44" y="100"/>
                  <a:pt x="44" y="100"/>
                </a:cubicBezTo>
                <a:cubicBezTo>
                  <a:pt x="44" y="100"/>
                  <a:pt x="44" y="99"/>
                  <a:pt x="44" y="98"/>
                </a:cubicBezTo>
                <a:cubicBezTo>
                  <a:pt x="44" y="96"/>
                  <a:pt x="44" y="93"/>
                  <a:pt x="43" y="91"/>
                </a:cubicBezTo>
                <a:cubicBezTo>
                  <a:pt x="34" y="93"/>
                  <a:pt x="34" y="93"/>
                  <a:pt x="34" y="93"/>
                </a:cubicBezTo>
                <a:cubicBezTo>
                  <a:pt x="34" y="88"/>
                  <a:pt x="34" y="88"/>
                  <a:pt x="34" y="88"/>
                </a:cubicBezTo>
                <a:cubicBezTo>
                  <a:pt x="38" y="83"/>
                  <a:pt x="38" y="83"/>
                  <a:pt x="38" y="83"/>
                </a:cubicBezTo>
                <a:cubicBezTo>
                  <a:pt x="34" y="81"/>
                  <a:pt x="34" y="81"/>
                  <a:pt x="34" y="81"/>
                </a:cubicBezTo>
                <a:cubicBezTo>
                  <a:pt x="34" y="48"/>
                  <a:pt x="34" y="48"/>
                  <a:pt x="34" y="48"/>
                </a:cubicBezTo>
                <a:cubicBezTo>
                  <a:pt x="39" y="37"/>
                  <a:pt x="39" y="37"/>
                  <a:pt x="39" y="37"/>
                </a:cubicBezTo>
                <a:cubicBezTo>
                  <a:pt x="39" y="36"/>
                  <a:pt x="41" y="36"/>
                  <a:pt x="42" y="36"/>
                </a:cubicBezTo>
                <a:cubicBezTo>
                  <a:pt x="42" y="36"/>
                  <a:pt x="42" y="36"/>
                  <a:pt x="42" y="36"/>
                </a:cubicBezTo>
                <a:lnTo>
                  <a:pt x="44" y="31"/>
                </a:lnTo>
                <a:close/>
                <a:moveTo>
                  <a:pt x="23" y="91"/>
                </a:moveTo>
                <a:cubicBezTo>
                  <a:pt x="23" y="91"/>
                  <a:pt x="23" y="91"/>
                  <a:pt x="23" y="91"/>
                </a:cubicBezTo>
                <a:cubicBezTo>
                  <a:pt x="23" y="90"/>
                  <a:pt x="23" y="90"/>
                  <a:pt x="23" y="90"/>
                </a:cubicBezTo>
                <a:cubicBezTo>
                  <a:pt x="23" y="73"/>
                  <a:pt x="23" y="73"/>
                  <a:pt x="23" y="73"/>
                </a:cubicBezTo>
                <a:cubicBezTo>
                  <a:pt x="27" y="63"/>
                  <a:pt x="27" y="63"/>
                  <a:pt x="27" y="63"/>
                </a:cubicBezTo>
                <a:cubicBezTo>
                  <a:pt x="23" y="61"/>
                  <a:pt x="23" y="61"/>
                  <a:pt x="23" y="61"/>
                </a:cubicBezTo>
                <a:cubicBezTo>
                  <a:pt x="23" y="42"/>
                  <a:pt x="23" y="42"/>
                  <a:pt x="23" y="42"/>
                </a:cubicBezTo>
                <a:cubicBezTo>
                  <a:pt x="24" y="43"/>
                  <a:pt x="24" y="43"/>
                  <a:pt x="24" y="43"/>
                </a:cubicBezTo>
                <a:cubicBezTo>
                  <a:pt x="25" y="43"/>
                  <a:pt x="25" y="44"/>
                  <a:pt x="24" y="45"/>
                </a:cubicBezTo>
                <a:cubicBezTo>
                  <a:pt x="23" y="49"/>
                  <a:pt x="23" y="49"/>
                  <a:pt x="23" y="49"/>
                </a:cubicBezTo>
                <a:cubicBezTo>
                  <a:pt x="32" y="53"/>
                  <a:pt x="32" y="53"/>
                  <a:pt x="32" y="53"/>
                </a:cubicBezTo>
                <a:cubicBezTo>
                  <a:pt x="34" y="48"/>
                  <a:pt x="34" y="48"/>
                  <a:pt x="34" y="48"/>
                </a:cubicBezTo>
                <a:cubicBezTo>
                  <a:pt x="34" y="81"/>
                  <a:pt x="34" y="81"/>
                  <a:pt x="34" y="81"/>
                </a:cubicBezTo>
                <a:cubicBezTo>
                  <a:pt x="26" y="78"/>
                  <a:pt x="26" y="78"/>
                  <a:pt x="26" y="78"/>
                </a:cubicBezTo>
                <a:cubicBezTo>
                  <a:pt x="25" y="92"/>
                  <a:pt x="25" y="92"/>
                  <a:pt x="25" y="92"/>
                </a:cubicBezTo>
                <a:cubicBezTo>
                  <a:pt x="25" y="92"/>
                  <a:pt x="25" y="92"/>
                  <a:pt x="25" y="92"/>
                </a:cubicBezTo>
                <a:cubicBezTo>
                  <a:pt x="25" y="92"/>
                  <a:pt x="26" y="92"/>
                  <a:pt x="26" y="92"/>
                </a:cubicBezTo>
                <a:cubicBezTo>
                  <a:pt x="27" y="93"/>
                  <a:pt x="27" y="93"/>
                  <a:pt x="28" y="93"/>
                </a:cubicBezTo>
                <a:cubicBezTo>
                  <a:pt x="28" y="94"/>
                  <a:pt x="28" y="94"/>
                  <a:pt x="28" y="94"/>
                </a:cubicBezTo>
                <a:cubicBezTo>
                  <a:pt x="34" y="88"/>
                  <a:pt x="34" y="88"/>
                  <a:pt x="34" y="88"/>
                </a:cubicBezTo>
                <a:cubicBezTo>
                  <a:pt x="34" y="93"/>
                  <a:pt x="34" y="93"/>
                  <a:pt x="34" y="93"/>
                </a:cubicBezTo>
                <a:cubicBezTo>
                  <a:pt x="29" y="94"/>
                  <a:pt x="29" y="94"/>
                  <a:pt x="29" y="94"/>
                </a:cubicBezTo>
                <a:cubicBezTo>
                  <a:pt x="34" y="96"/>
                  <a:pt x="34" y="96"/>
                  <a:pt x="34" y="96"/>
                </a:cubicBezTo>
                <a:cubicBezTo>
                  <a:pt x="34" y="110"/>
                  <a:pt x="34" y="110"/>
                  <a:pt x="34" y="110"/>
                </a:cubicBezTo>
                <a:cubicBezTo>
                  <a:pt x="28" y="100"/>
                  <a:pt x="28" y="100"/>
                  <a:pt x="28" y="100"/>
                </a:cubicBezTo>
                <a:cubicBezTo>
                  <a:pt x="27" y="99"/>
                  <a:pt x="27" y="99"/>
                  <a:pt x="27" y="99"/>
                </a:cubicBezTo>
                <a:cubicBezTo>
                  <a:pt x="26" y="100"/>
                  <a:pt x="26" y="100"/>
                  <a:pt x="26" y="100"/>
                </a:cubicBezTo>
                <a:cubicBezTo>
                  <a:pt x="25" y="100"/>
                  <a:pt x="24" y="100"/>
                  <a:pt x="24" y="100"/>
                </a:cubicBezTo>
                <a:cubicBezTo>
                  <a:pt x="23" y="107"/>
                  <a:pt x="23" y="107"/>
                  <a:pt x="23" y="107"/>
                </a:cubicBezTo>
                <a:cubicBezTo>
                  <a:pt x="23" y="100"/>
                  <a:pt x="23" y="100"/>
                  <a:pt x="23" y="100"/>
                </a:cubicBezTo>
                <a:cubicBezTo>
                  <a:pt x="23" y="99"/>
                  <a:pt x="23" y="99"/>
                  <a:pt x="23" y="99"/>
                </a:cubicBezTo>
                <a:cubicBezTo>
                  <a:pt x="23" y="99"/>
                  <a:pt x="23" y="99"/>
                  <a:pt x="23" y="99"/>
                </a:cubicBezTo>
                <a:lnTo>
                  <a:pt x="23" y="91"/>
                </a:lnTo>
                <a:close/>
                <a:moveTo>
                  <a:pt x="34" y="113"/>
                </a:moveTo>
                <a:cubicBezTo>
                  <a:pt x="33" y="113"/>
                  <a:pt x="33" y="113"/>
                  <a:pt x="33" y="113"/>
                </a:cubicBezTo>
                <a:cubicBezTo>
                  <a:pt x="23" y="108"/>
                  <a:pt x="23" y="108"/>
                  <a:pt x="23" y="108"/>
                </a:cubicBezTo>
                <a:cubicBezTo>
                  <a:pt x="23" y="112"/>
                  <a:pt x="23" y="112"/>
                  <a:pt x="23" y="112"/>
                </a:cubicBezTo>
                <a:cubicBezTo>
                  <a:pt x="28" y="115"/>
                  <a:pt x="28" y="115"/>
                  <a:pt x="28" y="115"/>
                </a:cubicBezTo>
                <a:cubicBezTo>
                  <a:pt x="26" y="115"/>
                  <a:pt x="25" y="115"/>
                  <a:pt x="23" y="115"/>
                </a:cubicBezTo>
                <a:cubicBezTo>
                  <a:pt x="23" y="118"/>
                  <a:pt x="23" y="118"/>
                  <a:pt x="23" y="118"/>
                </a:cubicBezTo>
                <a:cubicBezTo>
                  <a:pt x="26" y="119"/>
                  <a:pt x="30" y="118"/>
                  <a:pt x="33" y="117"/>
                </a:cubicBezTo>
                <a:cubicBezTo>
                  <a:pt x="34" y="117"/>
                  <a:pt x="34" y="117"/>
                  <a:pt x="34" y="117"/>
                </a:cubicBezTo>
                <a:lnTo>
                  <a:pt x="34" y="113"/>
                </a:lnTo>
                <a:close/>
                <a:moveTo>
                  <a:pt x="11" y="83"/>
                </a:moveTo>
                <a:cubicBezTo>
                  <a:pt x="9" y="85"/>
                  <a:pt x="8" y="87"/>
                  <a:pt x="7" y="89"/>
                </a:cubicBezTo>
                <a:cubicBezTo>
                  <a:pt x="14" y="92"/>
                  <a:pt x="14" y="92"/>
                  <a:pt x="14" y="92"/>
                </a:cubicBezTo>
                <a:cubicBezTo>
                  <a:pt x="14" y="91"/>
                  <a:pt x="14" y="91"/>
                  <a:pt x="14" y="91"/>
                </a:cubicBezTo>
                <a:cubicBezTo>
                  <a:pt x="15" y="90"/>
                  <a:pt x="15" y="90"/>
                  <a:pt x="15" y="90"/>
                </a:cubicBezTo>
                <a:cubicBezTo>
                  <a:pt x="15" y="89"/>
                  <a:pt x="18" y="89"/>
                  <a:pt x="21" y="90"/>
                </a:cubicBezTo>
                <a:cubicBezTo>
                  <a:pt x="23" y="91"/>
                  <a:pt x="23" y="91"/>
                  <a:pt x="23" y="91"/>
                </a:cubicBezTo>
                <a:cubicBezTo>
                  <a:pt x="23" y="99"/>
                  <a:pt x="23" y="99"/>
                  <a:pt x="23" y="99"/>
                </a:cubicBezTo>
                <a:cubicBezTo>
                  <a:pt x="22" y="99"/>
                  <a:pt x="22" y="98"/>
                  <a:pt x="22" y="98"/>
                </a:cubicBezTo>
                <a:cubicBezTo>
                  <a:pt x="21" y="97"/>
                  <a:pt x="21" y="97"/>
                  <a:pt x="21" y="97"/>
                </a:cubicBezTo>
                <a:cubicBezTo>
                  <a:pt x="20" y="96"/>
                  <a:pt x="20" y="96"/>
                  <a:pt x="20" y="96"/>
                </a:cubicBezTo>
                <a:cubicBezTo>
                  <a:pt x="6" y="99"/>
                  <a:pt x="6" y="99"/>
                  <a:pt x="6" y="99"/>
                </a:cubicBezTo>
                <a:cubicBezTo>
                  <a:pt x="6" y="101"/>
                  <a:pt x="7" y="103"/>
                  <a:pt x="8" y="105"/>
                </a:cubicBezTo>
                <a:cubicBezTo>
                  <a:pt x="10" y="107"/>
                  <a:pt x="11" y="109"/>
                  <a:pt x="13" y="111"/>
                </a:cubicBezTo>
                <a:cubicBezTo>
                  <a:pt x="15" y="109"/>
                  <a:pt x="15" y="109"/>
                  <a:pt x="15" y="109"/>
                </a:cubicBezTo>
                <a:cubicBezTo>
                  <a:pt x="14" y="108"/>
                  <a:pt x="14" y="108"/>
                  <a:pt x="14" y="107"/>
                </a:cubicBezTo>
                <a:cubicBezTo>
                  <a:pt x="15" y="105"/>
                  <a:pt x="15" y="105"/>
                  <a:pt x="15" y="105"/>
                </a:cubicBezTo>
                <a:cubicBezTo>
                  <a:pt x="15" y="105"/>
                  <a:pt x="16" y="105"/>
                  <a:pt x="17" y="106"/>
                </a:cubicBezTo>
                <a:cubicBezTo>
                  <a:pt x="17" y="106"/>
                  <a:pt x="17" y="106"/>
                  <a:pt x="17" y="106"/>
                </a:cubicBezTo>
                <a:cubicBezTo>
                  <a:pt x="23" y="100"/>
                  <a:pt x="23" y="100"/>
                  <a:pt x="23" y="100"/>
                </a:cubicBezTo>
                <a:cubicBezTo>
                  <a:pt x="23" y="107"/>
                  <a:pt x="23" y="107"/>
                  <a:pt x="23" y="107"/>
                </a:cubicBezTo>
                <a:cubicBezTo>
                  <a:pt x="23" y="108"/>
                  <a:pt x="23" y="108"/>
                  <a:pt x="23" y="108"/>
                </a:cubicBezTo>
                <a:cubicBezTo>
                  <a:pt x="23" y="108"/>
                  <a:pt x="23" y="108"/>
                  <a:pt x="23" y="108"/>
                </a:cubicBezTo>
                <a:cubicBezTo>
                  <a:pt x="23" y="112"/>
                  <a:pt x="23" y="112"/>
                  <a:pt x="23" y="112"/>
                </a:cubicBezTo>
                <a:cubicBezTo>
                  <a:pt x="22" y="112"/>
                  <a:pt x="22" y="112"/>
                  <a:pt x="22" y="112"/>
                </a:cubicBezTo>
                <a:cubicBezTo>
                  <a:pt x="22" y="115"/>
                  <a:pt x="22" y="115"/>
                  <a:pt x="22" y="115"/>
                </a:cubicBezTo>
                <a:cubicBezTo>
                  <a:pt x="22" y="115"/>
                  <a:pt x="22" y="115"/>
                  <a:pt x="23" y="115"/>
                </a:cubicBezTo>
                <a:cubicBezTo>
                  <a:pt x="23" y="118"/>
                  <a:pt x="23" y="118"/>
                  <a:pt x="23" y="118"/>
                </a:cubicBezTo>
                <a:cubicBezTo>
                  <a:pt x="20" y="118"/>
                  <a:pt x="18" y="117"/>
                  <a:pt x="16" y="116"/>
                </a:cubicBezTo>
                <a:cubicBezTo>
                  <a:pt x="5" y="111"/>
                  <a:pt x="0" y="98"/>
                  <a:pt x="5" y="87"/>
                </a:cubicBezTo>
                <a:cubicBezTo>
                  <a:pt x="8" y="79"/>
                  <a:pt x="15" y="75"/>
                  <a:pt x="22" y="74"/>
                </a:cubicBezTo>
                <a:cubicBezTo>
                  <a:pt x="22" y="73"/>
                  <a:pt x="22" y="73"/>
                  <a:pt x="22" y="73"/>
                </a:cubicBezTo>
                <a:cubicBezTo>
                  <a:pt x="23" y="73"/>
                  <a:pt x="23" y="73"/>
                  <a:pt x="23" y="73"/>
                </a:cubicBezTo>
                <a:cubicBezTo>
                  <a:pt x="23" y="90"/>
                  <a:pt x="23" y="90"/>
                  <a:pt x="23" y="90"/>
                </a:cubicBezTo>
                <a:cubicBezTo>
                  <a:pt x="17" y="79"/>
                  <a:pt x="17" y="79"/>
                  <a:pt x="17" y="79"/>
                </a:cubicBezTo>
                <a:cubicBezTo>
                  <a:pt x="15" y="80"/>
                  <a:pt x="13" y="81"/>
                  <a:pt x="11" y="83"/>
                </a:cubicBezTo>
                <a:close/>
                <a:moveTo>
                  <a:pt x="23" y="42"/>
                </a:moveTo>
                <a:cubicBezTo>
                  <a:pt x="23" y="61"/>
                  <a:pt x="23" y="61"/>
                  <a:pt x="23" y="61"/>
                </a:cubicBezTo>
                <a:cubicBezTo>
                  <a:pt x="18" y="59"/>
                  <a:pt x="18" y="59"/>
                  <a:pt x="18" y="59"/>
                </a:cubicBezTo>
                <a:cubicBezTo>
                  <a:pt x="17" y="63"/>
                  <a:pt x="17" y="63"/>
                  <a:pt x="17" y="63"/>
                </a:cubicBezTo>
                <a:cubicBezTo>
                  <a:pt x="16" y="63"/>
                  <a:pt x="15" y="64"/>
                  <a:pt x="14" y="63"/>
                </a:cubicBezTo>
                <a:cubicBezTo>
                  <a:pt x="10" y="62"/>
                  <a:pt x="10" y="62"/>
                  <a:pt x="10" y="62"/>
                </a:cubicBezTo>
                <a:cubicBezTo>
                  <a:pt x="9" y="61"/>
                  <a:pt x="9" y="60"/>
                  <a:pt x="10" y="59"/>
                </a:cubicBezTo>
                <a:cubicBezTo>
                  <a:pt x="17" y="42"/>
                  <a:pt x="17" y="42"/>
                  <a:pt x="17" y="42"/>
                </a:cubicBezTo>
                <a:cubicBezTo>
                  <a:pt x="18" y="41"/>
                  <a:pt x="19" y="41"/>
                  <a:pt x="20" y="41"/>
                </a:cubicBezTo>
                <a:lnTo>
                  <a:pt x="23" y="42"/>
                </a:lnTo>
                <a:close/>
              </a:path>
            </a:pathLst>
          </a:custGeom>
          <a:solidFill>
            <a:srgbClr val="486877"/>
          </a:solidFill>
          <a:ln>
            <a:noFill/>
          </a:ln>
          <a:extLst/>
        </p:spPr>
        <p:txBody>
          <a:bodyPr/>
          <a:lstStyle/>
          <a:p>
            <a:endParaRPr lang="zh-CN" altLang="en-US" sz="1600"/>
          </a:p>
        </p:txBody>
      </p:sp>
      <p:sp>
        <p:nvSpPr>
          <p:cNvPr id="6" name="Freeform 6"/>
          <p:cNvSpPr>
            <a:spLocks noEditPoints="1"/>
          </p:cNvSpPr>
          <p:nvPr/>
        </p:nvSpPr>
        <p:spPr bwMode="auto">
          <a:xfrm>
            <a:off x="3835178" y="3430454"/>
            <a:ext cx="609600" cy="656167"/>
          </a:xfrm>
          <a:custGeom>
            <a:avLst/>
            <a:gdLst>
              <a:gd name="T0" fmla="*/ 139 w 186"/>
              <a:gd name="T1" fmla="*/ 158 h 180"/>
              <a:gd name="T2" fmla="*/ 130 w 186"/>
              <a:gd name="T3" fmla="*/ 69 h 180"/>
              <a:gd name="T4" fmla="*/ 125 w 186"/>
              <a:gd name="T5" fmla="*/ 39 h 180"/>
              <a:gd name="T6" fmla="*/ 121 w 186"/>
              <a:gd name="T7" fmla="*/ 37 h 180"/>
              <a:gd name="T8" fmla="*/ 119 w 186"/>
              <a:gd name="T9" fmla="*/ 63 h 180"/>
              <a:gd name="T10" fmla="*/ 118 w 186"/>
              <a:gd name="T11" fmla="*/ 101 h 180"/>
              <a:gd name="T12" fmla="*/ 110 w 186"/>
              <a:gd name="T13" fmla="*/ 155 h 180"/>
              <a:gd name="T14" fmla="*/ 109 w 186"/>
              <a:gd name="T15" fmla="*/ 58 h 180"/>
              <a:gd name="T16" fmla="*/ 108 w 186"/>
              <a:gd name="T17" fmla="*/ 155 h 180"/>
              <a:gd name="T18" fmla="*/ 106 w 186"/>
              <a:gd name="T19" fmla="*/ 179 h 180"/>
              <a:gd name="T20" fmla="*/ 103 w 186"/>
              <a:gd name="T21" fmla="*/ 88 h 180"/>
              <a:gd name="T22" fmla="*/ 102 w 186"/>
              <a:gd name="T23" fmla="*/ 6 h 180"/>
              <a:gd name="T24" fmla="*/ 101 w 186"/>
              <a:gd name="T25" fmla="*/ 180 h 180"/>
              <a:gd name="T26" fmla="*/ 101 w 186"/>
              <a:gd name="T27" fmla="*/ 55 h 180"/>
              <a:gd name="T28" fmla="*/ 94 w 186"/>
              <a:gd name="T29" fmla="*/ 46 h 180"/>
              <a:gd name="T30" fmla="*/ 92 w 186"/>
              <a:gd name="T31" fmla="*/ 88 h 180"/>
              <a:gd name="T32" fmla="*/ 92 w 186"/>
              <a:gd name="T33" fmla="*/ 91 h 180"/>
              <a:gd name="T34" fmla="*/ 88 w 186"/>
              <a:gd name="T35" fmla="*/ 142 h 180"/>
              <a:gd name="T36" fmla="*/ 86 w 186"/>
              <a:gd name="T37" fmla="*/ 142 h 180"/>
              <a:gd name="T38" fmla="*/ 85 w 186"/>
              <a:gd name="T39" fmla="*/ 150 h 180"/>
              <a:gd name="T40" fmla="*/ 85 w 186"/>
              <a:gd name="T41" fmla="*/ 178 h 180"/>
              <a:gd name="T42" fmla="*/ 84 w 186"/>
              <a:gd name="T43" fmla="*/ 146 h 180"/>
              <a:gd name="T44" fmla="*/ 84 w 186"/>
              <a:gd name="T45" fmla="*/ 143 h 180"/>
              <a:gd name="T46" fmla="*/ 82 w 186"/>
              <a:gd name="T47" fmla="*/ 177 h 180"/>
              <a:gd name="T48" fmla="*/ 82 w 186"/>
              <a:gd name="T49" fmla="*/ 149 h 180"/>
              <a:gd name="T50" fmla="*/ 81 w 186"/>
              <a:gd name="T51" fmla="*/ 149 h 180"/>
              <a:gd name="T52" fmla="*/ 76 w 186"/>
              <a:gd name="T53" fmla="*/ 10 h 180"/>
              <a:gd name="T54" fmla="*/ 74 w 186"/>
              <a:gd name="T55" fmla="*/ 79 h 180"/>
              <a:gd name="T56" fmla="*/ 73 w 186"/>
              <a:gd name="T57" fmla="*/ 78 h 180"/>
              <a:gd name="T58" fmla="*/ 72 w 186"/>
              <a:gd name="T59" fmla="*/ 102 h 180"/>
              <a:gd name="T60" fmla="*/ 72 w 186"/>
              <a:gd name="T61" fmla="*/ 109 h 180"/>
              <a:gd name="T62" fmla="*/ 72 w 186"/>
              <a:gd name="T63" fmla="*/ 146 h 180"/>
              <a:gd name="T64" fmla="*/ 72 w 186"/>
              <a:gd name="T65" fmla="*/ 102 h 180"/>
              <a:gd name="T66" fmla="*/ 71 w 186"/>
              <a:gd name="T67" fmla="*/ 90 h 180"/>
              <a:gd name="T68" fmla="*/ 71 w 186"/>
              <a:gd name="T69" fmla="*/ 114 h 180"/>
              <a:gd name="T70" fmla="*/ 72 w 186"/>
              <a:gd name="T71" fmla="*/ 146 h 180"/>
              <a:gd name="T72" fmla="*/ 71 w 186"/>
              <a:gd name="T73" fmla="*/ 111 h 180"/>
              <a:gd name="T74" fmla="*/ 71 w 186"/>
              <a:gd name="T75" fmla="*/ 143 h 180"/>
              <a:gd name="T76" fmla="*/ 71 w 186"/>
              <a:gd name="T77" fmla="*/ 113 h 180"/>
              <a:gd name="T78" fmla="*/ 71 w 186"/>
              <a:gd name="T79" fmla="*/ 144 h 180"/>
              <a:gd name="T80" fmla="*/ 71 w 186"/>
              <a:gd name="T81" fmla="*/ 107 h 180"/>
              <a:gd name="T82" fmla="*/ 71 w 186"/>
              <a:gd name="T83" fmla="*/ 126 h 180"/>
              <a:gd name="T84" fmla="*/ 70 w 186"/>
              <a:gd name="T85" fmla="*/ 82 h 180"/>
              <a:gd name="T86" fmla="*/ 70 w 186"/>
              <a:gd name="T87" fmla="*/ 111 h 180"/>
              <a:gd name="T88" fmla="*/ 70 w 186"/>
              <a:gd name="T89" fmla="*/ 74 h 180"/>
              <a:gd name="T90" fmla="*/ 70 w 186"/>
              <a:gd name="T91" fmla="*/ 128 h 180"/>
              <a:gd name="T92" fmla="*/ 70 w 186"/>
              <a:gd name="T93" fmla="*/ 76 h 180"/>
              <a:gd name="T94" fmla="*/ 70 w 186"/>
              <a:gd name="T95" fmla="*/ 126 h 180"/>
              <a:gd name="T96" fmla="*/ 69 w 186"/>
              <a:gd name="T97" fmla="*/ 145 h 180"/>
              <a:gd name="T98" fmla="*/ 70 w 186"/>
              <a:gd name="T99" fmla="*/ 121 h 180"/>
              <a:gd name="T100" fmla="*/ 69 w 186"/>
              <a:gd name="T101" fmla="*/ 146 h 180"/>
              <a:gd name="T102" fmla="*/ 68 w 186"/>
              <a:gd name="T103" fmla="*/ 31 h 180"/>
              <a:gd name="T104" fmla="*/ 68 w 186"/>
              <a:gd name="T105" fmla="*/ 114 h 180"/>
              <a:gd name="T106" fmla="*/ 66 w 186"/>
              <a:gd name="T107" fmla="*/ 102 h 180"/>
              <a:gd name="T108" fmla="*/ 62 w 186"/>
              <a:gd name="T109" fmla="*/ 77 h 180"/>
              <a:gd name="T110" fmla="*/ 59 w 186"/>
              <a:gd name="T111" fmla="*/ 143 h 180"/>
              <a:gd name="T112" fmla="*/ 46 w 186"/>
              <a:gd name="T113" fmla="*/ 136 h 180"/>
              <a:gd name="T114" fmla="*/ 42 w 186"/>
              <a:gd name="T115" fmla="*/ 162 h 180"/>
              <a:gd name="T116" fmla="*/ 41 w 186"/>
              <a:gd name="T117" fmla="*/ 161 h 180"/>
              <a:gd name="T118" fmla="*/ 40 w 186"/>
              <a:gd name="T119" fmla="*/ 134 h 180"/>
              <a:gd name="T120" fmla="*/ 38 w 186"/>
              <a:gd name="T121" fmla="*/ 133 h 180"/>
              <a:gd name="T122" fmla="*/ 36 w 186"/>
              <a:gd name="T123" fmla="*/ 130 h 180"/>
              <a:gd name="T124" fmla="*/ 36 w 186"/>
              <a:gd name="T125" fmla="*/ 135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80">
                <a:moveTo>
                  <a:pt x="165" y="164"/>
                </a:moveTo>
                <a:cubicBezTo>
                  <a:pt x="175" y="162"/>
                  <a:pt x="184" y="159"/>
                  <a:pt x="184" y="159"/>
                </a:cubicBezTo>
                <a:cubicBezTo>
                  <a:pt x="184" y="159"/>
                  <a:pt x="184" y="159"/>
                  <a:pt x="184" y="159"/>
                </a:cubicBezTo>
                <a:cubicBezTo>
                  <a:pt x="184" y="159"/>
                  <a:pt x="184" y="159"/>
                  <a:pt x="184" y="159"/>
                </a:cubicBezTo>
                <a:cubicBezTo>
                  <a:pt x="186" y="159"/>
                  <a:pt x="186" y="159"/>
                  <a:pt x="186" y="159"/>
                </a:cubicBezTo>
                <a:cubicBezTo>
                  <a:pt x="184" y="159"/>
                  <a:pt x="184" y="159"/>
                  <a:pt x="184" y="159"/>
                </a:cubicBezTo>
                <a:cubicBezTo>
                  <a:pt x="165" y="120"/>
                  <a:pt x="165" y="120"/>
                  <a:pt x="165" y="120"/>
                </a:cubicBezTo>
                <a:cubicBezTo>
                  <a:pt x="165" y="122"/>
                  <a:pt x="165" y="122"/>
                  <a:pt x="165" y="122"/>
                </a:cubicBezTo>
                <a:cubicBezTo>
                  <a:pt x="184" y="159"/>
                  <a:pt x="184" y="159"/>
                  <a:pt x="184" y="159"/>
                </a:cubicBezTo>
                <a:cubicBezTo>
                  <a:pt x="183" y="159"/>
                  <a:pt x="183" y="159"/>
                  <a:pt x="183" y="159"/>
                </a:cubicBezTo>
                <a:cubicBezTo>
                  <a:pt x="165" y="158"/>
                  <a:pt x="165" y="158"/>
                  <a:pt x="165" y="158"/>
                </a:cubicBezTo>
                <a:cubicBezTo>
                  <a:pt x="165" y="159"/>
                  <a:pt x="165" y="159"/>
                  <a:pt x="165" y="159"/>
                </a:cubicBezTo>
                <a:cubicBezTo>
                  <a:pt x="183" y="159"/>
                  <a:pt x="183" y="159"/>
                  <a:pt x="183" y="159"/>
                </a:cubicBezTo>
                <a:cubicBezTo>
                  <a:pt x="180" y="160"/>
                  <a:pt x="173" y="162"/>
                  <a:pt x="165" y="164"/>
                </a:cubicBezTo>
                <a:close/>
                <a:moveTo>
                  <a:pt x="165" y="151"/>
                </a:moveTo>
                <a:cubicBezTo>
                  <a:pt x="165" y="130"/>
                  <a:pt x="165" y="130"/>
                  <a:pt x="165" y="130"/>
                </a:cubicBezTo>
                <a:cubicBezTo>
                  <a:pt x="183" y="158"/>
                  <a:pt x="183" y="158"/>
                  <a:pt x="183" y="158"/>
                </a:cubicBezTo>
                <a:cubicBezTo>
                  <a:pt x="183" y="158"/>
                  <a:pt x="176" y="154"/>
                  <a:pt x="165" y="151"/>
                </a:cubicBezTo>
                <a:close/>
                <a:moveTo>
                  <a:pt x="139" y="168"/>
                </a:moveTo>
                <a:cubicBezTo>
                  <a:pt x="147" y="170"/>
                  <a:pt x="147" y="170"/>
                  <a:pt x="147" y="170"/>
                </a:cubicBezTo>
                <a:cubicBezTo>
                  <a:pt x="147" y="170"/>
                  <a:pt x="147" y="170"/>
                  <a:pt x="147" y="170"/>
                </a:cubicBezTo>
                <a:cubicBezTo>
                  <a:pt x="147" y="171"/>
                  <a:pt x="147" y="171"/>
                  <a:pt x="147" y="171"/>
                </a:cubicBezTo>
                <a:cubicBezTo>
                  <a:pt x="147" y="170"/>
                  <a:pt x="147" y="170"/>
                  <a:pt x="147" y="170"/>
                </a:cubicBezTo>
                <a:cubicBezTo>
                  <a:pt x="152" y="168"/>
                  <a:pt x="159" y="166"/>
                  <a:pt x="165" y="164"/>
                </a:cubicBezTo>
                <a:cubicBezTo>
                  <a:pt x="165" y="164"/>
                  <a:pt x="165" y="164"/>
                  <a:pt x="165" y="164"/>
                </a:cubicBezTo>
                <a:cubicBezTo>
                  <a:pt x="159" y="166"/>
                  <a:pt x="152" y="168"/>
                  <a:pt x="147" y="170"/>
                </a:cubicBezTo>
                <a:cubicBezTo>
                  <a:pt x="148" y="161"/>
                  <a:pt x="148" y="161"/>
                  <a:pt x="148" y="161"/>
                </a:cubicBezTo>
                <a:cubicBezTo>
                  <a:pt x="148" y="161"/>
                  <a:pt x="148" y="161"/>
                  <a:pt x="148" y="161"/>
                </a:cubicBezTo>
                <a:cubicBezTo>
                  <a:pt x="148" y="159"/>
                  <a:pt x="148" y="159"/>
                  <a:pt x="148" y="159"/>
                </a:cubicBezTo>
                <a:cubicBezTo>
                  <a:pt x="165" y="159"/>
                  <a:pt x="165" y="159"/>
                  <a:pt x="165" y="159"/>
                </a:cubicBezTo>
                <a:cubicBezTo>
                  <a:pt x="165" y="158"/>
                  <a:pt x="165" y="158"/>
                  <a:pt x="165" y="158"/>
                </a:cubicBezTo>
                <a:cubicBezTo>
                  <a:pt x="146" y="158"/>
                  <a:pt x="146" y="158"/>
                  <a:pt x="146" y="158"/>
                </a:cubicBezTo>
                <a:cubicBezTo>
                  <a:pt x="143" y="146"/>
                  <a:pt x="143" y="146"/>
                  <a:pt x="143" y="146"/>
                </a:cubicBezTo>
                <a:cubicBezTo>
                  <a:pt x="151" y="147"/>
                  <a:pt x="159" y="149"/>
                  <a:pt x="165" y="151"/>
                </a:cubicBezTo>
                <a:cubicBezTo>
                  <a:pt x="165" y="130"/>
                  <a:pt x="165" y="130"/>
                  <a:pt x="165" y="130"/>
                </a:cubicBezTo>
                <a:cubicBezTo>
                  <a:pt x="139" y="91"/>
                  <a:pt x="139" y="91"/>
                  <a:pt x="139" y="91"/>
                </a:cubicBezTo>
                <a:cubicBezTo>
                  <a:pt x="139" y="154"/>
                  <a:pt x="139" y="154"/>
                  <a:pt x="139" y="154"/>
                </a:cubicBezTo>
                <a:cubicBezTo>
                  <a:pt x="141" y="155"/>
                  <a:pt x="144" y="156"/>
                  <a:pt x="146" y="158"/>
                </a:cubicBezTo>
                <a:cubicBezTo>
                  <a:pt x="139" y="158"/>
                  <a:pt x="139" y="158"/>
                  <a:pt x="139" y="158"/>
                </a:cubicBezTo>
                <a:cubicBezTo>
                  <a:pt x="139" y="161"/>
                  <a:pt x="139" y="161"/>
                  <a:pt x="139" y="161"/>
                </a:cubicBezTo>
                <a:cubicBezTo>
                  <a:pt x="147" y="161"/>
                  <a:pt x="147" y="161"/>
                  <a:pt x="147" y="161"/>
                </a:cubicBezTo>
                <a:cubicBezTo>
                  <a:pt x="147" y="170"/>
                  <a:pt x="147" y="170"/>
                  <a:pt x="147" y="170"/>
                </a:cubicBezTo>
                <a:cubicBezTo>
                  <a:pt x="147" y="170"/>
                  <a:pt x="147" y="170"/>
                  <a:pt x="147" y="170"/>
                </a:cubicBezTo>
                <a:cubicBezTo>
                  <a:pt x="139" y="168"/>
                  <a:pt x="139" y="168"/>
                  <a:pt x="139" y="168"/>
                </a:cubicBezTo>
                <a:close/>
                <a:moveTo>
                  <a:pt x="165" y="120"/>
                </a:moveTo>
                <a:cubicBezTo>
                  <a:pt x="165" y="122"/>
                  <a:pt x="165" y="122"/>
                  <a:pt x="165" y="122"/>
                </a:cubicBezTo>
                <a:cubicBezTo>
                  <a:pt x="139" y="69"/>
                  <a:pt x="139" y="69"/>
                  <a:pt x="139" y="69"/>
                </a:cubicBezTo>
                <a:cubicBezTo>
                  <a:pt x="139" y="68"/>
                  <a:pt x="139" y="68"/>
                  <a:pt x="139" y="68"/>
                </a:cubicBezTo>
                <a:lnTo>
                  <a:pt x="165" y="120"/>
                </a:lnTo>
                <a:close/>
                <a:moveTo>
                  <a:pt x="130" y="166"/>
                </a:moveTo>
                <a:cubicBezTo>
                  <a:pt x="139" y="168"/>
                  <a:pt x="139" y="168"/>
                  <a:pt x="139" y="168"/>
                </a:cubicBezTo>
                <a:cubicBezTo>
                  <a:pt x="139" y="168"/>
                  <a:pt x="139" y="168"/>
                  <a:pt x="139" y="168"/>
                </a:cubicBezTo>
                <a:cubicBezTo>
                  <a:pt x="131" y="165"/>
                  <a:pt x="131" y="165"/>
                  <a:pt x="131" y="165"/>
                </a:cubicBezTo>
                <a:cubicBezTo>
                  <a:pt x="132" y="164"/>
                  <a:pt x="133" y="162"/>
                  <a:pt x="133" y="161"/>
                </a:cubicBezTo>
                <a:cubicBezTo>
                  <a:pt x="139" y="161"/>
                  <a:pt x="139" y="161"/>
                  <a:pt x="139" y="161"/>
                </a:cubicBezTo>
                <a:cubicBezTo>
                  <a:pt x="139" y="158"/>
                  <a:pt x="139" y="158"/>
                  <a:pt x="139" y="158"/>
                </a:cubicBezTo>
                <a:cubicBezTo>
                  <a:pt x="130" y="157"/>
                  <a:pt x="130" y="157"/>
                  <a:pt x="130" y="157"/>
                </a:cubicBezTo>
                <a:lnTo>
                  <a:pt x="130" y="166"/>
                </a:lnTo>
                <a:close/>
                <a:moveTo>
                  <a:pt x="139" y="68"/>
                </a:moveTo>
                <a:cubicBezTo>
                  <a:pt x="131" y="52"/>
                  <a:pt x="131" y="52"/>
                  <a:pt x="131" y="52"/>
                </a:cubicBezTo>
                <a:cubicBezTo>
                  <a:pt x="131" y="47"/>
                  <a:pt x="131" y="44"/>
                  <a:pt x="131" y="43"/>
                </a:cubicBezTo>
                <a:cubicBezTo>
                  <a:pt x="133" y="44"/>
                  <a:pt x="133" y="44"/>
                  <a:pt x="133" y="44"/>
                </a:cubicBezTo>
                <a:cubicBezTo>
                  <a:pt x="133" y="43"/>
                  <a:pt x="133" y="43"/>
                  <a:pt x="133" y="43"/>
                </a:cubicBezTo>
                <a:cubicBezTo>
                  <a:pt x="130" y="42"/>
                  <a:pt x="130" y="42"/>
                  <a:pt x="130" y="42"/>
                </a:cubicBezTo>
                <a:cubicBezTo>
                  <a:pt x="130" y="56"/>
                  <a:pt x="130" y="56"/>
                  <a:pt x="130" y="56"/>
                </a:cubicBezTo>
                <a:cubicBezTo>
                  <a:pt x="131" y="55"/>
                  <a:pt x="131" y="54"/>
                  <a:pt x="131" y="53"/>
                </a:cubicBezTo>
                <a:cubicBezTo>
                  <a:pt x="139" y="69"/>
                  <a:pt x="139" y="69"/>
                  <a:pt x="139" y="69"/>
                </a:cubicBezTo>
                <a:lnTo>
                  <a:pt x="139" y="68"/>
                </a:lnTo>
                <a:close/>
                <a:moveTo>
                  <a:pt x="139" y="91"/>
                </a:moveTo>
                <a:cubicBezTo>
                  <a:pt x="139" y="154"/>
                  <a:pt x="139" y="154"/>
                  <a:pt x="139" y="154"/>
                </a:cubicBezTo>
                <a:cubicBezTo>
                  <a:pt x="136" y="152"/>
                  <a:pt x="133" y="151"/>
                  <a:pt x="130" y="151"/>
                </a:cubicBezTo>
                <a:cubicBezTo>
                  <a:pt x="130" y="103"/>
                  <a:pt x="130" y="103"/>
                  <a:pt x="130" y="103"/>
                </a:cubicBezTo>
                <a:cubicBezTo>
                  <a:pt x="133" y="112"/>
                  <a:pt x="133" y="112"/>
                  <a:pt x="133" y="112"/>
                </a:cubicBezTo>
                <a:cubicBezTo>
                  <a:pt x="133" y="106"/>
                  <a:pt x="132" y="99"/>
                  <a:pt x="130" y="92"/>
                </a:cubicBezTo>
                <a:cubicBezTo>
                  <a:pt x="130" y="78"/>
                  <a:pt x="130" y="78"/>
                  <a:pt x="130" y="78"/>
                </a:cubicBezTo>
                <a:lnTo>
                  <a:pt x="139" y="91"/>
                </a:lnTo>
                <a:close/>
                <a:moveTo>
                  <a:pt x="130" y="70"/>
                </a:moveTo>
                <a:cubicBezTo>
                  <a:pt x="130" y="69"/>
                  <a:pt x="130" y="69"/>
                  <a:pt x="130" y="69"/>
                </a:cubicBezTo>
                <a:cubicBezTo>
                  <a:pt x="132" y="70"/>
                  <a:pt x="132" y="70"/>
                  <a:pt x="132" y="70"/>
                </a:cubicBezTo>
                <a:cubicBezTo>
                  <a:pt x="132" y="71"/>
                  <a:pt x="132" y="71"/>
                  <a:pt x="132" y="71"/>
                </a:cubicBezTo>
                <a:lnTo>
                  <a:pt x="130" y="70"/>
                </a:lnTo>
                <a:close/>
                <a:moveTo>
                  <a:pt x="126" y="167"/>
                </a:moveTo>
                <a:cubicBezTo>
                  <a:pt x="128" y="167"/>
                  <a:pt x="129" y="166"/>
                  <a:pt x="130" y="166"/>
                </a:cubicBezTo>
                <a:cubicBezTo>
                  <a:pt x="130" y="166"/>
                  <a:pt x="130" y="166"/>
                  <a:pt x="130" y="166"/>
                </a:cubicBezTo>
                <a:cubicBezTo>
                  <a:pt x="130" y="157"/>
                  <a:pt x="130" y="157"/>
                  <a:pt x="130" y="157"/>
                </a:cubicBezTo>
                <a:cubicBezTo>
                  <a:pt x="126" y="157"/>
                  <a:pt x="126" y="157"/>
                  <a:pt x="126" y="157"/>
                </a:cubicBezTo>
                <a:cubicBezTo>
                  <a:pt x="126" y="161"/>
                  <a:pt x="126" y="161"/>
                  <a:pt x="126" y="161"/>
                </a:cubicBezTo>
                <a:cubicBezTo>
                  <a:pt x="130" y="161"/>
                  <a:pt x="130" y="161"/>
                  <a:pt x="130" y="161"/>
                </a:cubicBezTo>
                <a:cubicBezTo>
                  <a:pt x="129" y="163"/>
                  <a:pt x="128" y="163"/>
                  <a:pt x="126" y="163"/>
                </a:cubicBezTo>
                <a:lnTo>
                  <a:pt x="126" y="167"/>
                </a:lnTo>
                <a:close/>
                <a:moveTo>
                  <a:pt x="130" y="42"/>
                </a:moveTo>
                <a:cubicBezTo>
                  <a:pt x="126" y="40"/>
                  <a:pt x="126" y="40"/>
                  <a:pt x="126" y="40"/>
                </a:cubicBezTo>
                <a:cubicBezTo>
                  <a:pt x="126" y="66"/>
                  <a:pt x="126" y="66"/>
                  <a:pt x="126" y="66"/>
                </a:cubicBezTo>
                <a:cubicBezTo>
                  <a:pt x="127" y="66"/>
                  <a:pt x="127" y="67"/>
                  <a:pt x="127" y="67"/>
                </a:cubicBezTo>
                <a:cubicBezTo>
                  <a:pt x="129" y="63"/>
                  <a:pt x="130" y="59"/>
                  <a:pt x="130" y="56"/>
                </a:cubicBezTo>
                <a:lnTo>
                  <a:pt x="130" y="42"/>
                </a:lnTo>
                <a:close/>
                <a:moveTo>
                  <a:pt x="130" y="69"/>
                </a:moveTo>
                <a:cubicBezTo>
                  <a:pt x="130" y="70"/>
                  <a:pt x="130" y="70"/>
                  <a:pt x="130" y="70"/>
                </a:cubicBezTo>
                <a:cubicBezTo>
                  <a:pt x="129" y="69"/>
                  <a:pt x="129" y="69"/>
                  <a:pt x="129" y="69"/>
                </a:cubicBezTo>
                <a:cubicBezTo>
                  <a:pt x="129" y="70"/>
                  <a:pt x="130" y="73"/>
                  <a:pt x="130" y="77"/>
                </a:cubicBezTo>
                <a:cubicBezTo>
                  <a:pt x="130" y="78"/>
                  <a:pt x="130" y="78"/>
                  <a:pt x="130" y="78"/>
                </a:cubicBezTo>
                <a:cubicBezTo>
                  <a:pt x="130" y="92"/>
                  <a:pt x="130" y="92"/>
                  <a:pt x="130" y="92"/>
                </a:cubicBezTo>
                <a:cubicBezTo>
                  <a:pt x="130" y="90"/>
                  <a:pt x="130" y="88"/>
                  <a:pt x="129" y="86"/>
                </a:cubicBezTo>
                <a:cubicBezTo>
                  <a:pt x="129" y="89"/>
                  <a:pt x="128" y="91"/>
                  <a:pt x="128" y="94"/>
                </a:cubicBezTo>
                <a:cubicBezTo>
                  <a:pt x="130" y="103"/>
                  <a:pt x="130" y="103"/>
                  <a:pt x="130" y="103"/>
                </a:cubicBezTo>
                <a:cubicBezTo>
                  <a:pt x="130" y="151"/>
                  <a:pt x="130" y="151"/>
                  <a:pt x="130" y="151"/>
                </a:cubicBezTo>
                <a:cubicBezTo>
                  <a:pt x="129" y="150"/>
                  <a:pt x="128" y="150"/>
                  <a:pt x="126" y="150"/>
                </a:cubicBezTo>
                <a:cubicBezTo>
                  <a:pt x="126" y="67"/>
                  <a:pt x="126" y="67"/>
                  <a:pt x="126" y="67"/>
                </a:cubicBezTo>
                <a:lnTo>
                  <a:pt x="130" y="69"/>
                </a:lnTo>
                <a:close/>
                <a:moveTo>
                  <a:pt x="123" y="167"/>
                </a:moveTo>
                <a:cubicBezTo>
                  <a:pt x="123" y="167"/>
                  <a:pt x="123" y="167"/>
                  <a:pt x="123" y="167"/>
                </a:cubicBezTo>
                <a:cubicBezTo>
                  <a:pt x="124" y="167"/>
                  <a:pt x="126" y="167"/>
                  <a:pt x="126" y="167"/>
                </a:cubicBezTo>
                <a:cubicBezTo>
                  <a:pt x="126" y="163"/>
                  <a:pt x="126" y="163"/>
                  <a:pt x="126" y="163"/>
                </a:cubicBezTo>
                <a:cubicBezTo>
                  <a:pt x="125" y="163"/>
                  <a:pt x="124" y="162"/>
                  <a:pt x="123" y="161"/>
                </a:cubicBezTo>
                <a:lnTo>
                  <a:pt x="123" y="167"/>
                </a:lnTo>
                <a:close/>
                <a:moveTo>
                  <a:pt x="126" y="40"/>
                </a:moveTo>
                <a:cubicBezTo>
                  <a:pt x="125" y="39"/>
                  <a:pt x="125" y="39"/>
                  <a:pt x="125" y="39"/>
                </a:cubicBezTo>
                <a:cubicBezTo>
                  <a:pt x="123" y="36"/>
                  <a:pt x="123" y="36"/>
                  <a:pt x="123" y="36"/>
                </a:cubicBezTo>
                <a:cubicBezTo>
                  <a:pt x="123" y="37"/>
                  <a:pt x="123" y="37"/>
                  <a:pt x="123" y="37"/>
                </a:cubicBezTo>
                <a:cubicBezTo>
                  <a:pt x="124" y="39"/>
                  <a:pt x="124" y="39"/>
                  <a:pt x="124" y="39"/>
                </a:cubicBezTo>
                <a:cubicBezTo>
                  <a:pt x="123" y="38"/>
                  <a:pt x="123" y="38"/>
                  <a:pt x="123" y="38"/>
                </a:cubicBezTo>
                <a:cubicBezTo>
                  <a:pt x="123" y="63"/>
                  <a:pt x="123" y="63"/>
                  <a:pt x="123" y="63"/>
                </a:cubicBezTo>
                <a:cubicBezTo>
                  <a:pt x="124" y="64"/>
                  <a:pt x="126" y="65"/>
                  <a:pt x="126" y="66"/>
                </a:cubicBezTo>
                <a:lnTo>
                  <a:pt x="126" y="40"/>
                </a:lnTo>
                <a:close/>
                <a:moveTo>
                  <a:pt x="123" y="33"/>
                </a:moveTo>
                <a:cubicBezTo>
                  <a:pt x="124" y="28"/>
                  <a:pt x="124" y="28"/>
                  <a:pt x="124" y="28"/>
                </a:cubicBezTo>
                <a:cubicBezTo>
                  <a:pt x="124" y="28"/>
                  <a:pt x="123" y="29"/>
                  <a:pt x="123" y="31"/>
                </a:cubicBezTo>
                <a:lnTo>
                  <a:pt x="123" y="33"/>
                </a:lnTo>
                <a:close/>
                <a:moveTo>
                  <a:pt x="126" y="67"/>
                </a:moveTo>
                <a:cubicBezTo>
                  <a:pt x="126" y="150"/>
                  <a:pt x="126" y="150"/>
                  <a:pt x="126" y="150"/>
                </a:cubicBezTo>
                <a:cubicBezTo>
                  <a:pt x="126" y="150"/>
                  <a:pt x="125" y="150"/>
                  <a:pt x="124" y="150"/>
                </a:cubicBezTo>
                <a:cubicBezTo>
                  <a:pt x="124" y="153"/>
                  <a:pt x="123" y="155"/>
                  <a:pt x="123" y="156"/>
                </a:cubicBezTo>
                <a:cubicBezTo>
                  <a:pt x="123" y="65"/>
                  <a:pt x="123" y="65"/>
                  <a:pt x="123" y="65"/>
                </a:cubicBezTo>
                <a:lnTo>
                  <a:pt x="126" y="67"/>
                </a:lnTo>
                <a:close/>
                <a:moveTo>
                  <a:pt x="126" y="157"/>
                </a:moveTo>
                <a:cubicBezTo>
                  <a:pt x="126" y="161"/>
                  <a:pt x="126" y="161"/>
                  <a:pt x="126" y="161"/>
                </a:cubicBezTo>
                <a:cubicBezTo>
                  <a:pt x="123" y="161"/>
                  <a:pt x="123" y="161"/>
                  <a:pt x="123" y="161"/>
                </a:cubicBezTo>
                <a:cubicBezTo>
                  <a:pt x="123" y="157"/>
                  <a:pt x="123" y="157"/>
                  <a:pt x="123" y="157"/>
                </a:cubicBezTo>
                <a:lnTo>
                  <a:pt x="126" y="157"/>
                </a:lnTo>
                <a:close/>
                <a:moveTo>
                  <a:pt x="119" y="167"/>
                </a:moveTo>
                <a:cubicBezTo>
                  <a:pt x="120" y="167"/>
                  <a:pt x="121" y="167"/>
                  <a:pt x="123" y="167"/>
                </a:cubicBezTo>
                <a:cubicBezTo>
                  <a:pt x="123" y="161"/>
                  <a:pt x="123" y="161"/>
                  <a:pt x="123" y="161"/>
                </a:cubicBezTo>
                <a:cubicBezTo>
                  <a:pt x="123" y="161"/>
                  <a:pt x="123" y="161"/>
                  <a:pt x="123" y="161"/>
                </a:cubicBezTo>
                <a:cubicBezTo>
                  <a:pt x="123" y="161"/>
                  <a:pt x="123" y="161"/>
                  <a:pt x="123" y="161"/>
                </a:cubicBezTo>
                <a:cubicBezTo>
                  <a:pt x="123" y="157"/>
                  <a:pt x="123" y="157"/>
                  <a:pt x="123" y="157"/>
                </a:cubicBezTo>
                <a:cubicBezTo>
                  <a:pt x="121" y="157"/>
                  <a:pt x="121" y="157"/>
                  <a:pt x="121" y="157"/>
                </a:cubicBezTo>
                <a:cubicBezTo>
                  <a:pt x="119" y="157"/>
                  <a:pt x="119" y="157"/>
                  <a:pt x="119" y="157"/>
                </a:cubicBezTo>
                <a:lnTo>
                  <a:pt x="119" y="167"/>
                </a:lnTo>
                <a:close/>
                <a:moveTo>
                  <a:pt x="123" y="36"/>
                </a:moveTo>
                <a:cubicBezTo>
                  <a:pt x="122" y="35"/>
                  <a:pt x="122" y="35"/>
                  <a:pt x="122" y="35"/>
                </a:cubicBezTo>
                <a:cubicBezTo>
                  <a:pt x="123" y="33"/>
                  <a:pt x="123" y="33"/>
                  <a:pt x="123" y="33"/>
                </a:cubicBezTo>
                <a:cubicBezTo>
                  <a:pt x="123" y="31"/>
                  <a:pt x="123" y="31"/>
                  <a:pt x="123" y="31"/>
                </a:cubicBezTo>
                <a:cubicBezTo>
                  <a:pt x="123" y="32"/>
                  <a:pt x="122" y="33"/>
                  <a:pt x="122" y="34"/>
                </a:cubicBezTo>
                <a:cubicBezTo>
                  <a:pt x="122" y="34"/>
                  <a:pt x="122" y="34"/>
                  <a:pt x="122" y="34"/>
                </a:cubicBezTo>
                <a:cubicBezTo>
                  <a:pt x="122" y="35"/>
                  <a:pt x="122" y="35"/>
                  <a:pt x="122" y="35"/>
                </a:cubicBezTo>
                <a:cubicBezTo>
                  <a:pt x="122" y="36"/>
                  <a:pt x="121" y="36"/>
                  <a:pt x="121" y="37"/>
                </a:cubicBezTo>
                <a:cubicBezTo>
                  <a:pt x="119" y="36"/>
                  <a:pt x="119" y="36"/>
                  <a:pt x="119" y="36"/>
                </a:cubicBezTo>
                <a:cubicBezTo>
                  <a:pt x="119" y="60"/>
                  <a:pt x="119" y="60"/>
                  <a:pt x="119" y="60"/>
                </a:cubicBezTo>
                <a:cubicBezTo>
                  <a:pt x="121" y="61"/>
                  <a:pt x="122" y="62"/>
                  <a:pt x="123" y="63"/>
                </a:cubicBezTo>
                <a:cubicBezTo>
                  <a:pt x="123" y="38"/>
                  <a:pt x="123" y="38"/>
                  <a:pt x="123" y="38"/>
                </a:cubicBezTo>
                <a:cubicBezTo>
                  <a:pt x="122" y="38"/>
                  <a:pt x="122" y="38"/>
                  <a:pt x="122" y="38"/>
                </a:cubicBezTo>
                <a:cubicBezTo>
                  <a:pt x="122" y="36"/>
                  <a:pt x="122" y="36"/>
                  <a:pt x="122" y="36"/>
                </a:cubicBezTo>
                <a:cubicBezTo>
                  <a:pt x="123" y="37"/>
                  <a:pt x="123" y="37"/>
                  <a:pt x="123" y="37"/>
                </a:cubicBezTo>
                <a:lnTo>
                  <a:pt x="123" y="36"/>
                </a:lnTo>
                <a:close/>
                <a:moveTo>
                  <a:pt x="123" y="65"/>
                </a:moveTo>
                <a:cubicBezTo>
                  <a:pt x="123" y="156"/>
                  <a:pt x="123" y="156"/>
                  <a:pt x="123" y="156"/>
                </a:cubicBezTo>
                <a:cubicBezTo>
                  <a:pt x="123" y="157"/>
                  <a:pt x="123" y="157"/>
                  <a:pt x="123" y="157"/>
                </a:cubicBezTo>
                <a:cubicBezTo>
                  <a:pt x="122" y="156"/>
                  <a:pt x="121" y="155"/>
                  <a:pt x="119" y="155"/>
                </a:cubicBezTo>
                <a:cubicBezTo>
                  <a:pt x="119" y="101"/>
                  <a:pt x="119" y="101"/>
                  <a:pt x="119" y="101"/>
                </a:cubicBezTo>
                <a:cubicBezTo>
                  <a:pt x="120" y="101"/>
                  <a:pt x="120" y="101"/>
                  <a:pt x="120" y="101"/>
                </a:cubicBezTo>
                <a:cubicBezTo>
                  <a:pt x="120" y="99"/>
                  <a:pt x="120" y="97"/>
                  <a:pt x="120" y="95"/>
                </a:cubicBezTo>
                <a:cubicBezTo>
                  <a:pt x="119" y="94"/>
                  <a:pt x="119" y="94"/>
                  <a:pt x="119" y="94"/>
                </a:cubicBezTo>
                <a:cubicBezTo>
                  <a:pt x="119" y="63"/>
                  <a:pt x="119" y="63"/>
                  <a:pt x="119" y="63"/>
                </a:cubicBezTo>
                <a:cubicBezTo>
                  <a:pt x="121" y="64"/>
                  <a:pt x="121" y="64"/>
                  <a:pt x="121" y="64"/>
                </a:cubicBezTo>
                <a:cubicBezTo>
                  <a:pt x="120" y="63"/>
                  <a:pt x="120" y="62"/>
                  <a:pt x="119" y="61"/>
                </a:cubicBezTo>
                <a:cubicBezTo>
                  <a:pt x="119" y="61"/>
                  <a:pt x="119" y="61"/>
                  <a:pt x="119" y="61"/>
                </a:cubicBezTo>
                <a:cubicBezTo>
                  <a:pt x="122" y="64"/>
                  <a:pt x="122" y="64"/>
                  <a:pt x="122" y="64"/>
                </a:cubicBezTo>
                <a:lnTo>
                  <a:pt x="123" y="65"/>
                </a:lnTo>
                <a:close/>
                <a:moveTo>
                  <a:pt x="118" y="167"/>
                </a:moveTo>
                <a:cubicBezTo>
                  <a:pt x="119" y="167"/>
                  <a:pt x="119" y="167"/>
                  <a:pt x="119" y="167"/>
                </a:cubicBezTo>
                <a:cubicBezTo>
                  <a:pt x="119" y="157"/>
                  <a:pt x="119" y="157"/>
                  <a:pt x="119" y="157"/>
                </a:cubicBezTo>
                <a:cubicBezTo>
                  <a:pt x="118" y="157"/>
                  <a:pt x="118" y="157"/>
                  <a:pt x="118" y="157"/>
                </a:cubicBezTo>
                <a:lnTo>
                  <a:pt x="118" y="167"/>
                </a:lnTo>
                <a:close/>
                <a:moveTo>
                  <a:pt x="119" y="36"/>
                </a:moveTo>
                <a:cubicBezTo>
                  <a:pt x="118" y="36"/>
                  <a:pt x="118" y="36"/>
                  <a:pt x="118" y="36"/>
                </a:cubicBezTo>
                <a:cubicBezTo>
                  <a:pt x="118" y="60"/>
                  <a:pt x="118" y="60"/>
                  <a:pt x="118" y="60"/>
                </a:cubicBezTo>
                <a:cubicBezTo>
                  <a:pt x="119" y="60"/>
                  <a:pt x="119" y="60"/>
                  <a:pt x="119" y="60"/>
                </a:cubicBezTo>
                <a:lnTo>
                  <a:pt x="119" y="36"/>
                </a:lnTo>
                <a:close/>
                <a:moveTo>
                  <a:pt x="119" y="61"/>
                </a:moveTo>
                <a:cubicBezTo>
                  <a:pt x="119" y="61"/>
                  <a:pt x="119" y="61"/>
                  <a:pt x="119" y="61"/>
                </a:cubicBezTo>
                <a:cubicBezTo>
                  <a:pt x="119" y="61"/>
                  <a:pt x="119" y="60"/>
                  <a:pt x="118" y="60"/>
                </a:cubicBezTo>
                <a:cubicBezTo>
                  <a:pt x="118" y="60"/>
                  <a:pt x="118" y="60"/>
                  <a:pt x="118" y="60"/>
                </a:cubicBezTo>
                <a:lnTo>
                  <a:pt x="119" y="61"/>
                </a:lnTo>
                <a:close/>
                <a:moveTo>
                  <a:pt x="119" y="63"/>
                </a:moveTo>
                <a:cubicBezTo>
                  <a:pt x="119" y="63"/>
                  <a:pt x="119" y="63"/>
                  <a:pt x="119" y="63"/>
                </a:cubicBezTo>
                <a:cubicBezTo>
                  <a:pt x="118" y="61"/>
                  <a:pt x="118" y="61"/>
                  <a:pt x="118" y="61"/>
                </a:cubicBezTo>
                <a:cubicBezTo>
                  <a:pt x="118" y="62"/>
                  <a:pt x="118" y="62"/>
                  <a:pt x="118" y="62"/>
                </a:cubicBezTo>
                <a:cubicBezTo>
                  <a:pt x="119" y="63"/>
                  <a:pt x="119" y="63"/>
                  <a:pt x="119" y="63"/>
                </a:cubicBezTo>
                <a:cubicBezTo>
                  <a:pt x="118" y="63"/>
                  <a:pt x="118" y="63"/>
                  <a:pt x="118" y="63"/>
                </a:cubicBezTo>
                <a:cubicBezTo>
                  <a:pt x="118" y="93"/>
                  <a:pt x="118" y="93"/>
                  <a:pt x="118" y="93"/>
                </a:cubicBezTo>
                <a:cubicBezTo>
                  <a:pt x="119" y="94"/>
                  <a:pt x="119" y="94"/>
                  <a:pt x="119" y="94"/>
                </a:cubicBezTo>
                <a:lnTo>
                  <a:pt x="119" y="63"/>
                </a:lnTo>
                <a:close/>
                <a:moveTo>
                  <a:pt x="119" y="101"/>
                </a:moveTo>
                <a:cubicBezTo>
                  <a:pt x="119" y="155"/>
                  <a:pt x="119" y="155"/>
                  <a:pt x="119" y="155"/>
                </a:cubicBezTo>
                <a:cubicBezTo>
                  <a:pt x="118" y="154"/>
                  <a:pt x="118" y="154"/>
                  <a:pt x="118" y="154"/>
                </a:cubicBezTo>
                <a:cubicBezTo>
                  <a:pt x="118" y="101"/>
                  <a:pt x="118" y="101"/>
                  <a:pt x="118" y="101"/>
                </a:cubicBezTo>
                <a:lnTo>
                  <a:pt x="119" y="101"/>
                </a:lnTo>
                <a:close/>
                <a:moveTo>
                  <a:pt x="118" y="168"/>
                </a:moveTo>
                <a:cubicBezTo>
                  <a:pt x="118" y="167"/>
                  <a:pt x="118" y="167"/>
                  <a:pt x="118" y="167"/>
                </a:cubicBezTo>
                <a:cubicBezTo>
                  <a:pt x="118" y="157"/>
                  <a:pt x="118" y="157"/>
                  <a:pt x="118" y="157"/>
                </a:cubicBezTo>
                <a:cubicBezTo>
                  <a:pt x="118" y="157"/>
                  <a:pt x="118" y="157"/>
                  <a:pt x="118" y="157"/>
                </a:cubicBezTo>
                <a:lnTo>
                  <a:pt x="118" y="168"/>
                </a:lnTo>
                <a:close/>
                <a:moveTo>
                  <a:pt x="118" y="36"/>
                </a:moveTo>
                <a:cubicBezTo>
                  <a:pt x="118" y="36"/>
                  <a:pt x="118" y="36"/>
                  <a:pt x="118" y="36"/>
                </a:cubicBezTo>
                <a:cubicBezTo>
                  <a:pt x="118" y="59"/>
                  <a:pt x="118" y="59"/>
                  <a:pt x="118" y="59"/>
                </a:cubicBezTo>
                <a:cubicBezTo>
                  <a:pt x="118" y="59"/>
                  <a:pt x="118" y="59"/>
                  <a:pt x="118" y="59"/>
                </a:cubicBezTo>
                <a:cubicBezTo>
                  <a:pt x="118" y="60"/>
                  <a:pt x="118" y="61"/>
                  <a:pt x="118" y="62"/>
                </a:cubicBezTo>
                <a:cubicBezTo>
                  <a:pt x="118" y="61"/>
                  <a:pt x="118" y="61"/>
                  <a:pt x="118" y="61"/>
                </a:cubicBezTo>
                <a:cubicBezTo>
                  <a:pt x="118" y="59"/>
                  <a:pt x="118" y="59"/>
                  <a:pt x="118" y="59"/>
                </a:cubicBezTo>
                <a:cubicBezTo>
                  <a:pt x="118" y="59"/>
                  <a:pt x="118" y="59"/>
                  <a:pt x="118" y="59"/>
                </a:cubicBezTo>
                <a:cubicBezTo>
                  <a:pt x="118" y="60"/>
                  <a:pt x="118" y="60"/>
                  <a:pt x="118" y="60"/>
                </a:cubicBezTo>
                <a:cubicBezTo>
                  <a:pt x="118" y="60"/>
                  <a:pt x="118" y="60"/>
                  <a:pt x="118" y="60"/>
                </a:cubicBezTo>
                <a:cubicBezTo>
                  <a:pt x="118" y="59"/>
                  <a:pt x="118" y="59"/>
                  <a:pt x="118" y="59"/>
                </a:cubicBezTo>
                <a:cubicBezTo>
                  <a:pt x="118" y="60"/>
                  <a:pt x="118" y="60"/>
                  <a:pt x="118" y="60"/>
                </a:cubicBezTo>
                <a:lnTo>
                  <a:pt x="118" y="36"/>
                </a:lnTo>
                <a:close/>
                <a:moveTo>
                  <a:pt x="118" y="63"/>
                </a:moveTo>
                <a:cubicBezTo>
                  <a:pt x="118" y="93"/>
                  <a:pt x="118" y="93"/>
                  <a:pt x="118" y="93"/>
                </a:cubicBezTo>
                <a:cubicBezTo>
                  <a:pt x="118" y="93"/>
                  <a:pt x="118" y="93"/>
                  <a:pt x="118" y="93"/>
                </a:cubicBezTo>
                <a:cubicBezTo>
                  <a:pt x="118" y="62"/>
                  <a:pt x="118" y="62"/>
                  <a:pt x="118" y="62"/>
                </a:cubicBezTo>
                <a:lnTo>
                  <a:pt x="118" y="63"/>
                </a:lnTo>
                <a:close/>
                <a:moveTo>
                  <a:pt x="118" y="101"/>
                </a:moveTo>
                <a:cubicBezTo>
                  <a:pt x="118" y="154"/>
                  <a:pt x="118" y="154"/>
                  <a:pt x="118" y="154"/>
                </a:cubicBezTo>
                <a:cubicBezTo>
                  <a:pt x="118" y="154"/>
                  <a:pt x="118" y="154"/>
                  <a:pt x="118" y="154"/>
                </a:cubicBezTo>
                <a:cubicBezTo>
                  <a:pt x="118" y="101"/>
                  <a:pt x="118" y="101"/>
                  <a:pt x="118" y="101"/>
                </a:cubicBezTo>
                <a:close/>
                <a:moveTo>
                  <a:pt x="111" y="178"/>
                </a:moveTo>
                <a:cubicBezTo>
                  <a:pt x="112" y="177"/>
                  <a:pt x="112" y="177"/>
                  <a:pt x="113" y="176"/>
                </a:cubicBezTo>
                <a:cubicBezTo>
                  <a:pt x="115" y="175"/>
                  <a:pt x="115" y="170"/>
                  <a:pt x="118" y="168"/>
                </a:cubicBezTo>
                <a:cubicBezTo>
                  <a:pt x="118" y="157"/>
                  <a:pt x="118" y="157"/>
                  <a:pt x="118" y="157"/>
                </a:cubicBezTo>
                <a:cubicBezTo>
                  <a:pt x="115" y="156"/>
                  <a:pt x="113" y="156"/>
                  <a:pt x="111" y="155"/>
                </a:cubicBezTo>
                <a:lnTo>
                  <a:pt x="111" y="178"/>
                </a:lnTo>
                <a:close/>
                <a:moveTo>
                  <a:pt x="118" y="36"/>
                </a:moveTo>
                <a:cubicBezTo>
                  <a:pt x="111" y="32"/>
                  <a:pt x="111" y="32"/>
                  <a:pt x="111" y="32"/>
                </a:cubicBezTo>
                <a:cubicBezTo>
                  <a:pt x="111" y="33"/>
                  <a:pt x="111" y="33"/>
                  <a:pt x="111" y="33"/>
                </a:cubicBezTo>
                <a:cubicBezTo>
                  <a:pt x="111" y="33"/>
                  <a:pt x="111" y="33"/>
                  <a:pt x="111" y="33"/>
                </a:cubicBezTo>
                <a:cubicBezTo>
                  <a:pt x="113" y="35"/>
                  <a:pt x="113" y="35"/>
                  <a:pt x="113" y="35"/>
                </a:cubicBezTo>
                <a:cubicBezTo>
                  <a:pt x="113" y="35"/>
                  <a:pt x="113" y="35"/>
                  <a:pt x="113" y="35"/>
                </a:cubicBezTo>
                <a:cubicBezTo>
                  <a:pt x="113" y="38"/>
                  <a:pt x="112" y="42"/>
                  <a:pt x="111" y="44"/>
                </a:cubicBezTo>
                <a:cubicBezTo>
                  <a:pt x="111" y="56"/>
                  <a:pt x="111" y="56"/>
                  <a:pt x="111" y="56"/>
                </a:cubicBezTo>
                <a:cubicBezTo>
                  <a:pt x="113" y="57"/>
                  <a:pt x="114" y="57"/>
                  <a:pt x="116" y="58"/>
                </a:cubicBezTo>
                <a:cubicBezTo>
                  <a:pt x="116" y="59"/>
                  <a:pt x="116" y="60"/>
                  <a:pt x="115" y="61"/>
                </a:cubicBezTo>
                <a:cubicBezTo>
                  <a:pt x="111" y="59"/>
                  <a:pt x="111" y="59"/>
                  <a:pt x="111" y="59"/>
                </a:cubicBezTo>
                <a:cubicBezTo>
                  <a:pt x="111" y="90"/>
                  <a:pt x="111" y="90"/>
                  <a:pt x="111" y="90"/>
                </a:cubicBezTo>
                <a:cubicBezTo>
                  <a:pt x="111" y="90"/>
                  <a:pt x="111" y="90"/>
                  <a:pt x="111" y="90"/>
                </a:cubicBezTo>
                <a:cubicBezTo>
                  <a:pt x="114" y="91"/>
                  <a:pt x="116" y="92"/>
                  <a:pt x="118" y="93"/>
                </a:cubicBezTo>
                <a:cubicBezTo>
                  <a:pt x="118" y="62"/>
                  <a:pt x="118" y="62"/>
                  <a:pt x="118" y="62"/>
                </a:cubicBezTo>
                <a:cubicBezTo>
                  <a:pt x="117" y="62"/>
                  <a:pt x="117" y="62"/>
                  <a:pt x="117" y="62"/>
                </a:cubicBezTo>
                <a:cubicBezTo>
                  <a:pt x="117" y="59"/>
                  <a:pt x="117" y="59"/>
                  <a:pt x="117" y="59"/>
                </a:cubicBezTo>
                <a:cubicBezTo>
                  <a:pt x="118" y="59"/>
                  <a:pt x="118" y="59"/>
                  <a:pt x="118" y="59"/>
                </a:cubicBezTo>
                <a:lnTo>
                  <a:pt x="118" y="36"/>
                </a:lnTo>
                <a:close/>
                <a:moveTo>
                  <a:pt x="118" y="101"/>
                </a:moveTo>
                <a:cubicBezTo>
                  <a:pt x="118" y="154"/>
                  <a:pt x="118" y="154"/>
                  <a:pt x="118" y="154"/>
                </a:cubicBezTo>
                <a:cubicBezTo>
                  <a:pt x="117" y="153"/>
                  <a:pt x="115" y="152"/>
                  <a:pt x="114" y="152"/>
                </a:cubicBezTo>
                <a:cubicBezTo>
                  <a:pt x="113" y="153"/>
                  <a:pt x="111" y="154"/>
                  <a:pt x="111" y="154"/>
                </a:cubicBezTo>
                <a:cubicBezTo>
                  <a:pt x="111" y="152"/>
                  <a:pt x="111" y="152"/>
                  <a:pt x="111" y="152"/>
                </a:cubicBezTo>
                <a:cubicBezTo>
                  <a:pt x="111" y="150"/>
                  <a:pt x="111" y="150"/>
                  <a:pt x="111" y="150"/>
                </a:cubicBezTo>
                <a:cubicBezTo>
                  <a:pt x="111" y="150"/>
                  <a:pt x="111" y="150"/>
                  <a:pt x="111" y="150"/>
                </a:cubicBezTo>
                <a:cubicBezTo>
                  <a:pt x="111" y="98"/>
                  <a:pt x="111" y="98"/>
                  <a:pt x="111" y="98"/>
                </a:cubicBezTo>
                <a:lnTo>
                  <a:pt x="118" y="101"/>
                </a:lnTo>
                <a:close/>
                <a:moveTo>
                  <a:pt x="109" y="178"/>
                </a:moveTo>
                <a:cubicBezTo>
                  <a:pt x="110" y="178"/>
                  <a:pt x="110" y="178"/>
                  <a:pt x="111" y="178"/>
                </a:cubicBezTo>
                <a:cubicBezTo>
                  <a:pt x="111" y="155"/>
                  <a:pt x="111" y="155"/>
                  <a:pt x="111" y="155"/>
                </a:cubicBezTo>
                <a:cubicBezTo>
                  <a:pt x="110" y="155"/>
                  <a:pt x="110" y="155"/>
                  <a:pt x="110" y="155"/>
                </a:cubicBezTo>
                <a:cubicBezTo>
                  <a:pt x="110" y="155"/>
                  <a:pt x="110" y="155"/>
                  <a:pt x="110" y="155"/>
                </a:cubicBezTo>
                <a:cubicBezTo>
                  <a:pt x="111" y="154"/>
                  <a:pt x="111" y="154"/>
                  <a:pt x="111" y="154"/>
                </a:cubicBezTo>
                <a:cubicBezTo>
                  <a:pt x="111" y="152"/>
                  <a:pt x="111" y="152"/>
                  <a:pt x="111" y="152"/>
                </a:cubicBezTo>
                <a:cubicBezTo>
                  <a:pt x="110" y="155"/>
                  <a:pt x="110" y="155"/>
                  <a:pt x="110" y="155"/>
                </a:cubicBezTo>
                <a:cubicBezTo>
                  <a:pt x="110" y="149"/>
                  <a:pt x="110" y="149"/>
                  <a:pt x="110" y="149"/>
                </a:cubicBezTo>
                <a:cubicBezTo>
                  <a:pt x="111" y="150"/>
                  <a:pt x="111" y="150"/>
                  <a:pt x="111" y="150"/>
                </a:cubicBezTo>
                <a:cubicBezTo>
                  <a:pt x="111" y="98"/>
                  <a:pt x="111" y="98"/>
                  <a:pt x="111" y="98"/>
                </a:cubicBezTo>
                <a:cubicBezTo>
                  <a:pt x="110" y="98"/>
                  <a:pt x="110" y="98"/>
                  <a:pt x="110" y="98"/>
                </a:cubicBezTo>
                <a:cubicBezTo>
                  <a:pt x="110" y="94"/>
                  <a:pt x="110" y="94"/>
                  <a:pt x="110" y="94"/>
                </a:cubicBezTo>
                <a:cubicBezTo>
                  <a:pt x="111" y="90"/>
                  <a:pt x="111" y="90"/>
                  <a:pt x="111" y="90"/>
                </a:cubicBezTo>
                <a:cubicBezTo>
                  <a:pt x="111" y="59"/>
                  <a:pt x="111" y="59"/>
                  <a:pt x="111" y="59"/>
                </a:cubicBezTo>
                <a:cubicBezTo>
                  <a:pt x="109" y="58"/>
                  <a:pt x="109" y="58"/>
                  <a:pt x="109" y="58"/>
                </a:cubicBezTo>
                <a:cubicBezTo>
                  <a:pt x="109" y="97"/>
                  <a:pt x="109" y="97"/>
                  <a:pt x="109" y="97"/>
                </a:cubicBezTo>
                <a:cubicBezTo>
                  <a:pt x="109" y="96"/>
                  <a:pt x="109" y="96"/>
                  <a:pt x="109" y="96"/>
                </a:cubicBezTo>
                <a:cubicBezTo>
                  <a:pt x="109" y="97"/>
                  <a:pt x="109" y="97"/>
                  <a:pt x="109" y="97"/>
                </a:cubicBezTo>
                <a:cubicBezTo>
                  <a:pt x="109" y="149"/>
                  <a:pt x="109" y="149"/>
                  <a:pt x="109" y="149"/>
                </a:cubicBezTo>
                <a:cubicBezTo>
                  <a:pt x="110" y="149"/>
                  <a:pt x="110" y="149"/>
                  <a:pt x="110" y="149"/>
                </a:cubicBezTo>
                <a:cubicBezTo>
                  <a:pt x="110" y="155"/>
                  <a:pt x="110" y="155"/>
                  <a:pt x="110" y="155"/>
                </a:cubicBezTo>
                <a:cubicBezTo>
                  <a:pt x="109" y="155"/>
                  <a:pt x="109" y="155"/>
                  <a:pt x="109" y="155"/>
                </a:cubicBezTo>
                <a:lnTo>
                  <a:pt x="109" y="178"/>
                </a:lnTo>
                <a:close/>
                <a:moveTo>
                  <a:pt x="111" y="33"/>
                </a:moveTo>
                <a:cubicBezTo>
                  <a:pt x="111" y="33"/>
                  <a:pt x="111" y="33"/>
                  <a:pt x="111" y="33"/>
                </a:cubicBezTo>
                <a:cubicBezTo>
                  <a:pt x="111" y="33"/>
                  <a:pt x="111" y="33"/>
                  <a:pt x="111" y="33"/>
                </a:cubicBezTo>
                <a:close/>
                <a:moveTo>
                  <a:pt x="111" y="44"/>
                </a:moveTo>
                <a:cubicBezTo>
                  <a:pt x="110" y="45"/>
                  <a:pt x="110" y="46"/>
                  <a:pt x="109" y="47"/>
                </a:cubicBezTo>
                <a:cubicBezTo>
                  <a:pt x="109" y="56"/>
                  <a:pt x="109" y="56"/>
                  <a:pt x="109" y="56"/>
                </a:cubicBezTo>
                <a:cubicBezTo>
                  <a:pt x="110" y="56"/>
                  <a:pt x="110" y="56"/>
                  <a:pt x="111" y="56"/>
                </a:cubicBezTo>
                <a:lnTo>
                  <a:pt x="111" y="44"/>
                </a:lnTo>
                <a:close/>
                <a:moveTo>
                  <a:pt x="109" y="178"/>
                </a:moveTo>
                <a:cubicBezTo>
                  <a:pt x="109" y="178"/>
                  <a:pt x="109" y="178"/>
                  <a:pt x="109" y="178"/>
                </a:cubicBezTo>
                <a:cubicBezTo>
                  <a:pt x="109" y="155"/>
                  <a:pt x="109" y="155"/>
                  <a:pt x="109" y="155"/>
                </a:cubicBezTo>
                <a:cubicBezTo>
                  <a:pt x="109" y="155"/>
                  <a:pt x="109" y="155"/>
                  <a:pt x="109" y="155"/>
                </a:cubicBezTo>
                <a:lnTo>
                  <a:pt x="109" y="178"/>
                </a:lnTo>
                <a:close/>
                <a:moveTo>
                  <a:pt x="109" y="47"/>
                </a:moveTo>
                <a:cubicBezTo>
                  <a:pt x="109" y="48"/>
                  <a:pt x="109" y="48"/>
                  <a:pt x="109" y="48"/>
                </a:cubicBezTo>
                <a:cubicBezTo>
                  <a:pt x="109" y="56"/>
                  <a:pt x="109" y="56"/>
                  <a:pt x="109" y="56"/>
                </a:cubicBezTo>
                <a:cubicBezTo>
                  <a:pt x="109" y="56"/>
                  <a:pt x="109" y="56"/>
                  <a:pt x="109" y="56"/>
                </a:cubicBezTo>
                <a:lnTo>
                  <a:pt x="109" y="47"/>
                </a:lnTo>
                <a:close/>
                <a:moveTo>
                  <a:pt x="109" y="58"/>
                </a:moveTo>
                <a:cubicBezTo>
                  <a:pt x="109" y="58"/>
                  <a:pt x="109" y="58"/>
                  <a:pt x="109" y="58"/>
                </a:cubicBezTo>
                <a:cubicBezTo>
                  <a:pt x="109" y="89"/>
                  <a:pt x="109" y="89"/>
                  <a:pt x="109" y="89"/>
                </a:cubicBezTo>
                <a:cubicBezTo>
                  <a:pt x="109" y="89"/>
                  <a:pt x="109" y="89"/>
                  <a:pt x="109" y="89"/>
                </a:cubicBezTo>
                <a:cubicBezTo>
                  <a:pt x="109" y="89"/>
                  <a:pt x="109" y="89"/>
                  <a:pt x="109" y="89"/>
                </a:cubicBezTo>
                <a:cubicBezTo>
                  <a:pt x="109" y="149"/>
                  <a:pt x="109" y="149"/>
                  <a:pt x="109" y="149"/>
                </a:cubicBezTo>
                <a:cubicBezTo>
                  <a:pt x="109" y="149"/>
                  <a:pt x="109" y="149"/>
                  <a:pt x="109" y="149"/>
                </a:cubicBezTo>
                <a:cubicBezTo>
                  <a:pt x="109" y="97"/>
                  <a:pt x="109" y="97"/>
                  <a:pt x="109" y="97"/>
                </a:cubicBezTo>
                <a:cubicBezTo>
                  <a:pt x="109" y="97"/>
                  <a:pt x="109" y="97"/>
                  <a:pt x="109" y="97"/>
                </a:cubicBezTo>
                <a:cubicBezTo>
                  <a:pt x="109" y="97"/>
                  <a:pt x="109" y="97"/>
                  <a:pt x="109" y="97"/>
                </a:cubicBezTo>
                <a:cubicBezTo>
                  <a:pt x="109" y="97"/>
                  <a:pt x="109" y="97"/>
                  <a:pt x="109" y="97"/>
                </a:cubicBezTo>
                <a:lnTo>
                  <a:pt x="109" y="58"/>
                </a:lnTo>
                <a:close/>
                <a:moveTo>
                  <a:pt x="108" y="178"/>
                </a:moveTo>
                <a:cubicBezTo>
                  <a:pt x="109" y="178"/>
                  <a:pt x="109" y="178"/>
                  <a:pt x="109" y="178"/>
                </a:cubicBezTo>
                <a:cubicBezTo>
                  <a:pt x="109" y="155"/>
                  <a:pt x="109" y="155"/>
                  <a:pt x="109" y="155"/>
                </a:cubicBezTo>
                <a:cubicBezTo>
                  <a:pt x="108" y="155"/>
                  <a:pt x="108" y="155"/>
                  <a:pt x="108" y="155"/>
                </a:cubicBezTo>
                <a:lnTo>
                  <a:pt x="108" y="178"/>
                </a:lnTo>
                <a:close/>
                <a:moveTo>
                  <a:pt x="109" y="48"/>
                </a:moveTo>
                <a:cubicBezTo>
                  <a:pt x="108" y="49"/>
                  <a:pt x="108" y="49"/>
                  <a:pt x="108" y="49"/>
                </a:cubicBezTo>
                <a:cubicBezTo>
                  <a:pt x="108" y="55"/>
                  <a:pt x="108" y="55"/>
                  <a:pt x="108" y="55"/>
                </a:cubicBezTo>
                <a:cubicBezTo>
                  <a:pt x="109" y="56"/>
                  <a:pt x="109" y="56"/>
                  <a:pt x="109" y="56"/>
                </a:cubicBezTo>
                <a:lnTo>
                  <a:pt x="109" y="48"/>
                </a:lnTo>
                <a:close/>
                <a:moveTo>
                  <a:pt x="109" y="58"/>
                </a:moveTo>
                <a:cubicBezTo>
                  <a:pt x="108" y="58"/>
                  <a:pt x="108" y="58"/>
                  <a:pt x="108" y="58"/>
                </a:cubicBezTo>
                <a:cubicBezTo>
                  <a:pt x="108" y="89"/>
                  <a:pt x="108" y="89"/>
                  <a:pt x="108" y="89"/>
                </a:cubicBezTo>
                <a:cubicBezTo>
                  <a:pt x="109" y="89"/>
                  <a:pt x="109" y="89"/>
                  <a:pt x="109" y="89"/>
                </a:cubicBezTo>
                <a:lnTo>
                  <a:pt x="109" y="58"/>
                </a:lnTo>
                <a:close/>
                <a:moveTo>
                  <a:pt x="109" y="89"/>
                </a:moveTo>
                <a:cubicBezTo>
                  <a:pt x="109" y="90"/>
                  <a:pt x="109" y="90"/>
                  <a:pt x="109" y="90"/>
                </a:cubicBezTo>
                <a:cubicBezTo>
                  <a:pt x="108" y="91"/>
                  <a:pt x="108" y="91"/>
                  <a:pt x="108" y="91"/>
                </a:cubicBezTo>
                <a:cubicBezTo>
                  <a:pt x="108" y="92"/>
                  <a:pt x="108" y="92"/>
                  <a:pt x="108" y="92"/>
                </a:cubicBezTo>
                <a:cubicBezTo>
                  <a:pt x="108" y="92"/>
                  <a:pt x="108" y="92"/>
                  <a:pt x="108" y="92"/>
                </a:cubicBezTo>
                <a:cubicBezTo>
                  <a:pt x="108" y="92"/>
                  <a:pt x="108" y="92"/>
                  <a:pt x="108" y="92"/>
                </a:cubicBezTo>
                <a:cubicBezTo>
                  <a:pt x="108" y="92"/>
                  <a:pt x="108" y="92"/>
                  <a:pt x="108" y="92"/>
                </a:cubicBezTo>
                <a:cubicBezTo>
                  <a:pt x="108" y="149"/>
                  <a:pt x="108" y="149"/>
                  <a:pt x="108" y="149"/>
                </a:cubicBezTo>
                <a:cubicBezTo>
                  <a:pt x="109" y="149"/>
                  <a:pt x="109" y="149"/>
                  <a:pt x="109" y="149"/>
                </a:cubicBezTo>
                <a:lnTo>
                  <a:pt x="109" y="89"/>
                </a:lnTo>
                <a:close/>
                <a:moveTo>
                  <a:pt x="106" y="179"/>
                </a:moveTo>
                <a:cubicBezTo>
                  <a:pt x="107" y="179"/>
                  <a:pt x="107" y="179"/>
                  <a:pt x="108" y="178"/>
                </a:cubicBezTo>
                <a:cubicBezTo>
                  <a:pt x="108" y="155"/>
                  <a:pt x="108" y="155"/>
                  <a:pt x="108" y="155"/>
                </a:cubicBezTo>
                <a:cubicBezTo>
                  <a:pt x="108" y="155"/>
                  <a:pt x="108" y="155"/>
                  <a:pt x="108" y="155"/>
                </a:cubicBezTo>
                <a:cubicBezTo>
                  <a:pt x="108" y="148"/>
                  <a:pt x="108" y="148"/>
                  <a:pt x="108" y="148"/>
                </a:cubicBezTo>
                <a:cubicBezTo>
                  <a:pt x="108" y="149"/>
                  <a:pt x="108" y="149"/>
                  <a:pt x="108" y="149"/>
                </a:cubicBezTo>
                <a:cubicBezTo>
                  <a:pt x="108" y="92"/>
                  <a:pt x="108" y="92"/>
                  <a:pt x="108" y="92"/>
                </a:cubicBezTo>
                <a:cubicBezTo>
                  <a:pt x="108" y="92"/>
                  <a:pt x="108" y="92"/>
                  <a:pt x="108" y="92"/>
                </a:cubicBezTo>
                <a:cubicBezTo>
                  <a:pt x="108" y="92"/>
                  <a:pt x="108" y="92"/>
                  <a:pt x="108" y="92"/>
                </a:cubicBezTo>
                <a:cubicBezTo>
                  <a:pt x="108" y="91"/>
                  <a:pt x="108" y="91"/>
                  <a:pt x="108" y="91"/>
                </a:cubicBezTo>
                <a:cubicBezTo>
                  <a:pt x="106" y="95"/>
                  <a:pt x="106" y="95"/>
                  <a:pt x="106" y="95"/>
                </a:cubicBezTo>
                <a:cubicBezTo>
                  <a:pt x="106" y="96"/>
                  <a:pt x="106" y="96"/>
                  <a:pt x="106" y="96"/>
                </a:cubicBezTo>
                <a:cubicBezTo>
                  <a:pt x="107" y="93"/>
                  <a:pt x="107" y="93"/>
                  <a:pt x="107" y="93"/>
                </a:cubicBezTo>
                <a:cubicBezTo>
                  <a:pt x="106" y="96"/>
                  <a:pt x="106" y="96"/>
                  <a:pt x="106" y="96"/>
                </a:cubicBezTo>
                <a:cubicBezTo>
                  <a:pt x="106" y="148"/>
                  <a:pt x="106" y="148"/>
                  <a:pt x="106" y="148"/>
                </a:cubicBezTo>
                <a:cubicBezTo>
                  <a:pt x="107" y="148"/>
                  <a:pt x="107" y="148"/>
                  <a:pt x="108" y="148"/>
                </a:cubicBezTo>
                <a:cubicBezTo>
                  <a:pt x="108" y="150"/>
                  <a:pt x="108" y="150"/>
                  <a:pt x="108" y="150"/>
                </a:cubicBezTo>
                <a:cubicBezTo>
                  <a:pt x="106" y="150"/>
                  <a:pt x="106" y="150"/>
                  <a:pt x="106" y="150"/>
                </a:cubicBezTo>
                <a:cubicBezTo>
                  <a:pt x="106" y="150"/>
                  <a:pt x="106" y="150"/>
                  <a:pt x="106" y="150"/>
                </a:cubicBezTo>
                <a:cubicBezTo>
                  <a:pt x="108" y="151"/>
                  <a:pt x="108" y="151"/>
                  <a:pt x="108" y="151"/>
                </a:cubicBezTo>
                <a:cubicBezTo>
                  <a:pt x="107" y="152"/>
                  <a:pt x="107" y="152"/>
                  <a:pt x="107" y="152"/>
                </a:cubicBezTo>
                <a:cubicBezTo>
                  <a:pt x="106" y="152"/>
                  <a:pt x="106" y="152"/>
                  <a:pt x="106" y="152"/>
                </a:cubicBezTo>
                <a:cubicBezTo>
                  <a:pt x="106" y="152"/>
                  <a:pt x="106" y="152"/>
                  <a:pt x="106" y="152"/>
                </a:cubicBezTo>
                <a:cubicBezTo>
                  <a:pt x="107" y="153"/>
                  <a:pt x="107" y="153"/>
                  <a:pt x="107" y="153"/>
                </a:cubicBezTo>
                <a:cubicBezTo>
                  <a:pt x="107" y="155"/>
                  <a:pt x="107" y="155"/>
                  <a:pt x="107" y="155"/>
                </a:cubicBezTo>
                <a:cubicBezTo>
                  <a:pt x="106" y="155"/>
                  <a:pt x="106" y="155"/>
                  <a:pt x="106" y="155"/>
                </a:cubicBezTo>
                <a:lnTo>
                  <a:pt x="106" y="179"/>
                </a:lnTo>
                <a:close/>
                <a:moveTo>
                  <a:pt x="108" y="49"/>
                </a:moveTo>
                <a:cubicBezTo>
                  <a:pt x="107" y="50"/>
                  <a:pt x="107" y="51"/>
                  <a:pt x="106" y="52"/>
                </a:cubicBezTo>
                <a:cubicBezTo>
                  <a:pt x="106" y="55"/>
                  <a:pt x="106" y="55"/>
                  <a:pt x="106" y="55"/>
                </a:cubicBezTo>
                <a:cubicBezTo>
                  <a:pt x="107" y="55"/>
                  <a:pt x="107" y="55"/>
                  <a:pt x="108" y="55"/>
                </a:cubicBezTo>
                <a:lnTo>
                  <a:pt x="108" y="49"/>
                </a:lnTo>
                <a:close/>
                <a:moveTo>
                  <a:pt x="108" y="58"/>
                </a:moveTo>
                <a:cubicBezTo>
                  <a:pt x="106" y="57"/>
                  <a:pt x="106" y="57"/>
                  <a:pt x="106" y="57"/>
                </a:cubicBezTo>
                <a:cubicBezTo>
                  <a:pt x="106" y="89"/>
                  <a:pt x="106" y="89"/>
                  <a:pt x="106" y="89"/>
                </a:cubicBezTo>
                <a:cubicBezTo>
                  <a:pt x="107" y="89"/>
                  <a:pt x="107" y="89"/>
                  <a:pt x="108" y="89"/>
                </a:cubicBezTo>
                <a:lnTo>
                  <a:pt x="108" y="58"/>
                </a:lnTo>
                <a:close/>
                <a:moveTo>
                  <a:pt x="103" y="7"/>
                </a:moveTo>
                <a:cubicBezTo>
                  <a:pt x="103" y="7"/>
                  <a:pt x="104" y="7"/>
                  <a:pt x="104" y="7"/>
                </a:cubicBezTo>
                <a:cubicBezTo>
                  <a:pt x="104" y="7"/>
                  <a:pt x="104" y="7"/>
                  <a:pt x="103" y="6"/>
                </a:cubicBezTo>
                <a:lnTo>
                  <a:pt x="103" y="7"/>
                </a:lnTo>
                <a:close/>
                <a:moveTo>
                  <a:pt x="103" y="179"/>
                </a:moveTo>
                <a:cubicBezTo>
                  <a:pt x="104" y="179"/>
                  <a:pt x="105" y="179"/>
                  <a:pt x="106" y="179"/>
                </a:cubicBezTo>
                <a:cubicBezTo>
                  <a:pt x="106" y="155"/>
                  <a:pt x="106" y="155"/>
                  <a:pt x="106" y="155"/>
                </a:cubicBezTo>
                <a:cubicBezTo>
                  <a:pt x="104" y="154"/>
                  <a:pt x="104" y="154"/>
                  <a:pt x="104" y="154"/>
                </a:cubicBezTo>
                <a:cubicBezTo>
                  <a:pt x="105" y="152"/>
                  <a:pt x="105" y="152"/>
                  <a:pt x="105" y="152"/>
                </a:cubicBezTo>
                <a:cubicBezTo>
                  <a:pt x="106" y="152"/>
                  <a:pt x="106" y="152"/>
                  <a:pt x="106" y="152"/>
                </a:cubicBezTo>
                <a:cubicBezTo>
                  <a:pt x="106" y="152"/>
                  <a:pt x="106" y="152"/>
                  <a:pt x="106" y="152"/>
                </a:cubicBezTo>
                <a:cubicBezTo>
                  <a:pt x="105" y="152"/>
                  <a:pt x="105" y="152"/>
                  <a:pt x="105" y="152"/>
                </a:cubicBezTo>
                <a:cubicBezTo>
                  <a:pt x="105" y="150"/>
                  <a:pt x="105" y="150"/>
                  <a:pt x="105" y="150"/>
                </a:cubicBezTo>
                <a:cubicBezTo>
                  <a:pt x="106" y="150"/>
                  <a:pt x="106" y="150"/>
                  <a:pt x="106" y="150"/>
                </a:cubicBezTo>
                <a:cubicBezTo>
                  <a:pt x="106" y="150"/>
                  <a:pt x="106" y="150"/>
                  <a:pt x="106" y="150"/>
                </a:cubicBezTo>
                <a:cubicBezTo>
                  <a:pt x="105" y="149"/>
                  <a:pt x="105" y="149"/>
                  <a:pt x="105" y="149"/>
                </a:cubicBezTo>
                <a:cubicBezTo>
                  <a:pt x="105" y="147"/>
                  <a:pt x="105" y="147"/>
                  <a:pt x="105" y="147"/>
                </a:cubicBezTo>
                <a:cubicBezTo>
                  <a:pt x="106" y="148"/>
                  <a:pt x="106" y="148"/>
                  <a:pt x="106" y="148"/>
                </a:cubicBezTo>
                <a:cubicBezTo>
                  <a:pt x="106" y="96"/>
                  <a:pt x="106" y="96"/>
                  <a:pt x="106" y="96"/>
                </a:cubicBezTo>
                <a:cubicBezTo>
                  <a:pt x="106" y="96"/>
                  <a:pt x="106" y="96"/>
                  <a:pt x="106" y="96"/>
                </a:cubicBezTo>
                <a:cubicBezTo>
                  <a:pt x="106" y="96"/>
                  <a:pt x="106" y="96"/>
                  <a:pt x="106" y="96"/>
                </a:cubicBezTo>
                <a:cubicBezTo>
                  <a:pt x="106" y="96"/>
                  <a:pt x="106" y="96"/>
                  <a:pt x="106" y="96"/>
                </a:cubicBezTo>
                <a:cubicBezTo>
                  <a:pt x="106" y="95"/>
                  <a:pt x="106" y="95"/>
                  <a:pt x="106" y="95"/>
                </a:cubicBezTo>
                <a:cubicBezTo>
                  <a:pt x="105" y="96"/>
                  <a:pt x="105" y="96"/>
                  <a:pt x="105" y="96"/>
                </a:cubicBezTo>
                <a:cubicBezTo>
                  <a:pt x="103" y="95"/>
                  <a:pt x="103" y="95"/>
                  <a:pt x="103" y="95"/>
                </a:cubicBezTo>
                <a:cubicBezTo>
                  <a:pt x="103" y="146"/>
                  <a:pt x="103" y="146"/>
                  <a:pt x="103" y="146"/>
                </a:cubicBezTo>
                <a:cubicBezTo>
                  <a:pt x="103" y="146"/>
                  <a:pt x="104" y="147"/>
                  <a:pt x="105" y="147"/>
                </a:cubicBezTo>
                <a:cubicBezTo>
                  <a:pt x="104" y="149"/>
                  <a:pt x="104" y="149"/>
                  <a:pt x="104" y="149"/>
                </a:cubicBezTo>
                <a:cubicBezTo>
                  <a:pt x="103" y="149"/>
                  <a:pt x="103" y="149"/>
                  <a:pt x="103" y="149"/>
                </a:cubicBezTo>
                <a:cubicBezTo>
                  <a:pt x="103" y="150"/>
                  <a:pt x="103" y="150"/>
                  <a:pt x="103" y="150"/>
                </a:cubicBezTo>
                <a:cubicBezTo>
                  <a:pt x="104" y="150"/>
                  <a:pt x="104" y="150"/>
                  <a:pt x="104" y="150"/>
                </a:cubicBezTo>
                <a:cubicBezTo>
                  <a:pt x="104" y="151"/>
                  <a:pt x="104" y="151"/>
                  <a:pt x="104" y="151"/>
                </a:cubicBezTo>
                <a:cubicBezTo>
                  <a:pt x="103" y="151"/>
                  <a:pt x="103" y="151"/>
                  <a:pt x="103" y="151"/>
                </a:cubicBezTo>
                <a:cubicBezTo>
                  <a:pt x="103" y="152"/>
                  <a:pt x="103" y="152"/>
                  <a:pt x="103" y="152"/>
                </a:cubicBezTo>
                <a:cubicBezTo>
                  <a:pt x="104" y="152"/>
                  <a:pt x="104" y="152"/>
                  <a:pt x="104" y="152"/>
                </a:cubicBezTo>
                <a:cubicBezTo>
                  <a:pt x="104" y="154"/>
                  <a:pt x="104" y="154"/>
                  <a:pt x="104" y="154"/>
                </a:cubicBezTo>
                <a:cubicBezTo>
                  <a:pt x="103" y="154"/>
                  <a:pt x="103" y="154"/>
                  <a:pt x="103" y="154"/>
                </a:cubicBezTo>
                <a:lnTo>
                  <a:pt x="103" y="179"/>
                </a:lnTo>
                <a:close/>
                <a:moveTo>
                  <a:pt x="106" y="52"/>
                </a:moveTo>
                <a:cubicBezTo>
                  <a:pt x="104" y="54"/>
                  <a:pt x="103" y="55"/>
                  <a:pt x="103" y="55"/>
                </a:cubicBezTo>
                <a:cubicBezTo>
                  <a:pt x="104" y="55"/>
                  <a:pt x="105" y="55"/>
                  <a:pt x="106" y="55"/>
                </a:cubicBezTo>
                <a:lnTo>
                  <a:pt x="106" y="52"/>
                </a:lnTo>
                <a:close/>
                <a:moveTo>
                  <a:pt x="106" y="57"/>
                </a:moveTo>
                <a:cubicBezTo>
                  <a:pt x="106" y="89"/>
                  <a:pt x="106" y="89"/>
                  <a:pt x="106" y="89"/>
                </a:cubicBezTo>
                <a:cubicBezTo>
                  <a:pt x="105" y="88"/>
                  <a:pt x="104" y="88"/>
                  <a:pt x="103" y="88"/>
                </a:cubicBezTo>
                <a:cubicBezTo>
                  <a:pt x="103" y="55"/>
                  <a:pt x="103" y="55"/>
                  <a:pt x="103" y="55"/>
                </a:cubicBezTo>
                <a:lnTo>
                  <a:pt x="106" y="57"/>
                </a:lnTo>
                <a:close/>
                <a:moveTo>
                  <a:pt x="102" y="6"/>
                </a:moveTo>
                <a:cubicBezTo>
                  <a:pt x="103" y="7"/>
                  <a:pt x="103" y="7"/>
                  <a:pt x="103" y="7"/>
                </a:cubicBezTo>
                <a:cubicBezTo>
                  <a:pt x="103" y="6"/>
                  <a:pt x="103" y="6"/>
                  <a:pt x="103" y="6"/>
                </a:cubicBezTo>
                <a:cubicBezTo>
                  <a:pt x="102" y="5"/>
                  <a:pt x="102" y="5"/>
                  <a:pt x="102" y="5"/>
                </a:cubicBezTo>
                <a:lnTo>
                  <a:pt x="102" y="6"/>
                </a:lnTo>
                <a:close/>
                <a:moveTo>
                  <a:pt x="102" y="179"/>
                </a:moveTo>
                <a:cubicBezTo>
                  <a:pt x="103" y="179"/>
                  <a:pt x="103" y="179"/>
                  <a:pt x="103" y="179"/>
                </a:cubicBezTo>
                <a:cubicBezTo>
                  <a:pt x="103" y="154"/>
                  <a:pt x="103" y="154"/>
                  <a:pt x="103" y="154"/>
                </a:cubicBezTo>
                <a:cubicBezTo>
                  <a:pt x="102" y="154"/>
                  <a:pt x="102" y="154"/>
                  <a:pt x="102" y="154"/>
                </a:cubicBezTo>
                <a:lnTo>
                  <a:pt x="102" y="179"/>
                </a:lnTo>
                <a:close/>
                <a:moveTo>
                  <a:pt x="103" y="55"/>
                </a:moveTo>
                <a:cubicBezTo>
                  <a:pt x="102" y="55"/>
                  <a:pt x="102" y="55"/>
                  <a:pt x="102" y="55"/>
                </a:cubicBezTo>
                <a:cubicBezTo>
                  <a:pt x="102" y="56"/>
                  <a:pt x="102" y="56"/>
                  <a:pt x="102" y="56"/>
                </a:cubicBezTo>
                <a:cubicBezTo>
                  <a:pt x="102" y="56"/>
                  <a:pt x="102" y="56"/>
                  <a:pt x="102" y="56"/>
                </a:cubicBezTo>
                <a:cubicBezTo>
                  <a:pt x="102" y="57"/>
                  <a:pt x="102" y="57"/>
                  <a:pt x="102" y="58"/>
                </a:cubicBezTo>
                <a:cubicBezTo>
                  <a:pt x="102" y="88"/>
                  <a:pt x="102" y="88"/>
                  <a:pt x="102" y="88"/>
                </a:cubicBezTo>
                <a:cubicBezTo>
                  <a:pt x="103" y="88"/>
                  <a:pt x="103" y="88"/>
                  <a:pt x="103" y="88"/>
                </a:cubicBezTo>
                <a:lnTo>
                  <a:pt x="103" y="55"/>
                </a:lnTo>
                <a:close/>
                <a:moveTo>
                  <a:pt x="103" y="95"/>
                </a:moveTo>
                <a:cubicBezTo>
                  <a:pt x="102" y="95"/>
                  <a:pt x="102" y="95"/>
                  <a:pt x="102" y="95"/>
                </a:cubicBezTo>
                <a:cubicBezTo>
                  <a:pt x="102" y="146"/>
                  <a:pt x="102" y="146"/>
                  <a:pt x="102" y="146"/>
                </a:cubicBezTo>
                <a:cubicBezTo>
                  <a:pt x="102" y="146"/>
                  <a:pt x="102" y="146"/>
                  <a:pt x="102" y="146"/>
                </a:cubicBezTo>
                <a:cubicBezTo>
                  <a:pt x="102" y="147"/>
                  <a:pt x="102" y="147"/>
                  <a:pt x="102" y="147"/>
                </a:cubicBezTo>
                <a:cubicBezTo>
                  <a:pt x="102" y="150"/>
                  <a:pt x="102" y="150"/>
                  <a:pt x="102" y="150"/>
                </a:cubicBezTo>
                <a:cubicBezTo>
                  <a:pt x="102" y="149"/>
                  <a:pt x="102" y="149"/>
                  <a:pt x="102" y="149"/>
                </a:cubicBezTo>
                <a:cubicBezTo>
                  <a:pt x="103" y="150"/>
                  <a:pt x="103" y="150"/>
                  <a:pt x="103" y="150"/>
                </a:cubicBezTo>
                <a:cubicBezTo>
                  <a:pt x="103" y="149"/>
                  <a:pt x="103" y="149"/>
                  <a:pt x="103" y="149"/>
                </a:cubicBezTo>
                <a:cubicBezTo>
                  <a:pt x="102" y="149"/>
                  <a:pt x="102" y="149"/>
                  <a:pt x="102" y="149"/>
                </a:cubicBezTo>
                <a:cubicBezTo>
                  <a:pt x="103" y="146"/>
                  <a:pt x="103" y="146"/>
                  <a:pt x="103" y="146"/>
                </a:cubicBezTo>
                <a:cubicBezTo>
                  <a:pt x="103" y="146"/>
                  <a:pt x="103" y="146"/>
                  <a:pt x="103" y="146"/>
                </a:cubicBezTo>
                <a:lnTo>
                  <a:pt x="103" y="95"/>
                </a:lnTo>
                <a:close/>
                <a:moveTo>
                  <a:pt x="103" y="151"/>
                </a:moveTo>
                <a:cubicBezTo>
                  <a:pt x="103" y="152"/>
                  <a:pt x="103" y="152"/>
                  <a:pt x="103" y="152"/>
                </a:cubicBezTo>
                <a:cubicBezTo>
                  <a:pt x="102" y="151"/>
                  <a:pt x="102" y="151"/>
                  <a:pt x="102" y="151"/>
                </a:cubicBezTo>
                <a:cubicBezTo>
                  <a:pt x="102" y="151"/>
                  <a:pt x="102" y="151"/>
                  <a:pt x="102" y="151"/>
                </a:cubicBezTo>
                <a:lnTo>
                  <a:pt x="103" y="151"/>
                </a:lnTo>
                <a:close/>
                <a:moveTo>
                  <a:pt x="102" y="6"/>
                </a:moveTo>
                <a:cubicBezTo>
                  <a:pt x="102" y="6"/>
                  <a:pt x="102" y="6"/>
                  <a:pt x="102" y="6"/>
                </a:cubicBezTo>
                <a:cubicBezTo>
                  <a:pt x="102" y="5"/>
                  <a:pt x="102" y="5"/>
                  <a:pt x="102" y="5"/>
                </a:cubicBezTo>
                <a:cubicBezTo>
                  <a:pt x="102" y="5"/>
                  <a:pt x="102" y="5"/>
                  <a:pt x="102" y="5"/>
                </a:cubicBezTo>
                <a:lnTo>
                  <a:pt x="102" y="6"/>
                </a:lnTo>
                <a:close/>
                <a:moveTo>
                  <a:pt x="102" y="179"/>
                </a:moveTo>
                <a:cubicBezTo>
                  <a:pt x="102" y="179"/>
                  <a:pt x="102" y="179"/>
                  <a:pt x="102" y="179"/>
                </a:cubicBezTo>
                <a:cubicBezTo>
                  <a:pt x="102" y="154"/>
                  <a:pt x="102" y="154"/>
                  <a:pt x="102" y="154"/>
                </a:cubicBezTo>
                <a:cubicBezTo>
                  <a:pt x="102" y="154"/>
                  <a:pt x="102" y="154"/>
                  <a:pt x="102" y="154"/>
                </a:cubicBezTo>
                <a:lnTo>
                  <a:pt x="102" y="179"/>
                </a:lnTo>
                <a:close/>
                <a:moveTo>
                  <a:pt x="102" y="55"/>
                </a:moveTo>
                <a:cubicBezTo>
                  <a:pt x="102" y="55"/>
                  <a:pt x="102" y="55"/>
                  <a:pt x="102" y="55"/>
                </a:cubicBezTo>
                <a:cubicBezTo>
                  <a:pt x="102" y="56"/>
                  <a:pt x="102" y="56"/>
                  <a:pt x="102" y="56"/>
                </a:cubicBezTo>
                <a:cubicBezTo>
                  <a:pt x="102" y="56"/>
                  <a:pt x="102" y="56"/>
                  <a:pt x="102" y="56"/>
                </a:cubicBezTo>
                <a:lnTo>
                  <a:pt x="102" y="55"/>
                </a:lnTo>
                <a:close/>
                <a:moveTo>
                  <a:pt x="102" y="58"/>
                </a:moveTo>
                <a:cubicBezTo>
                  <a:pt x="102" y="58"/>
                  <a:pt x="102" y="58"/>
                  <a:pt x="102" y="59"/>
                </a:cubicBezTo>
                <a:cubicBezTo>
                  <a:pt x="102" y="88"/>
                  <a:pt x="102" y="88"/>
                  <a:pt x="102" y="88"/>
                </a:cubicBezTo>
                <a:cubicBezTo>
                  <a:pt x="102" y="88"/>
                  <a:pt x="102" y="88"/>
                  <a:pt x="102" y="88"/>
                </a:cubicBezTo>
                <a:lnTo>
                  <a:pt x="102" y="58"/>
                </a:lnTo>
                <a:close/>
                <a:moveTo>
                  <a:pt x="102" y="95"/>
                </a:moveTo>
                <a:cubicBezTo>
                  <a:pt x="102" y="95"/>
                  <a:pt x="102" y="95"/>
                  <a:pt x="102" y="95"/>
                </a:cubicBezTo>
                <a:cubicBezTo>
                  <a:pt x="102" y="146"/>
                  <a:pt x="102" y="146"/>
                  <a:pt x="102" y="146"/>
                </a:cubicBezTo>
                <a:cubicBezTo>
                  <a:pt x="102" y="146"/>
                  <a:pt x="102" y="146"/>
                  <a:pt x="102" y="146"/>
                </a:cubicBezTo>
                <a:lnTo>
                  <a:pt x="102" y="95"/>
                </a:lnTo>
                <a:close/>
                <a:moveTo>
                  <a:pt x="102" y="147"/>
                </a:moveTo>
                <a:cubicBezTo>
                  <a:pt x="102" y="150"/>
                  <a:pt x="102" y="150"/>
                  <a:pt x="102" y="150"/>
                </a:cubicBezTo>
                <a:cubicBezTo>
                  <a:pt x="102" y="151"/>
                  <a:pt x="102" y="151"/>
                  <a:pt x="102" y="151"/>
                </a:cubicBezTo>
                <a:cubicBezTo>
                  <a:pt x="102" y="151"/>
                  <a:pt x="102" y="151"/>
                  <a:pt x="102" y="151"/>
                </a:cubicBezTo>
                <a:cubicBezTo>
                  <a:pt x="102" y="151"/>
                  <a:pt x="102" y="151"/>
                  <a:pt x="102" y="151"/>
                </a:cubicBezTo>
                <a:cubicBezTo>
                  <a:pt x="102" y="151"/>
                  <a:pt x="102" y="151"/>
                  <a:pt x="102" y="151"/>
                </a:cubicBezTo>
                <a:cubicBezTo>
                  <a:pt x="102" y="152"/>
                  <a:pt x="102" y="152"/>
                  <a:pt x="102" y="152"/>
                </a:cubicBezTo>
                <a:cubicBezTo>
                  <a:pt x="102" y="148"/>
                  <a:pt x="102" y="148"/>
                  <a:pt x="102" y="148"/>
                </a:cubicBezTo>
                <a:lnTo>
                  <a:pt x="102" y="147"/>
                </a:lnTo>
                <a:close/>
                <a:moveTo>
                  <a:pt x="101" y="6"/>
                </a:moveTo>
                <a:cubicBezTo>
                  <a:pt x="102" y="6"/>
                  <a:pt x="102" y="6"/>
                  <a:pt x="102" y="6"/>
                </a:cubicBezTo>
                <a:cubicBezTo>
                  <a:pt x="102" y="5"/>
                  <a:pt x="102" y="5"/>
                  <a:pt x="102" y="5"/>
                </a:cubicBezTo>
                <a:cubicBezTo>
                  <a:pt x="101" y="5"/>
                  <a:pt x="101" y="5"/>
                  <a:pt x="101" y="5"/>
                </a:cubicBezTo>
                <a:lnTo>
                  <a:pt x="101" y="6"/>
                </a:lnTo>
                <a:close/>
                <a:moveTo>
                  <a:pt x="101" y="180"/>
                </a:moveTo>
                <a:cubicBezTo>
                  <a:pt x="102" y="179"/>
                  <a:pt x="102" y="179"/>
                  <a:pt x="102" y="179"/>
                </a:cubicBezTo>
                <a:cubicBezTo>
                  <a:pt x="102" y="154"/>
                  <a:pt x="102" y="154"/>
                  <a:pt x="102" y="154"/>
                </a:cubicBezTo>
                <a:cubicBezTo>
                  <a:pt x="101" y="154"/>
                  <a:pt x="101" y="154"/>
                  <a:pt x="101" y="154"/>
                </a:cubicBezTo>
                <a:cubicBezTo>
                  <a:pt x="102" y="152"/>
                  <a:pt x="102" y="152"/>
                  <a:pt x="102" y="152"/>
                </a:cubicBezTo>
                <a:cubicBezTo>
                  <a:pt x="102" y="148"/>
                  <a:pt x="102" y="148"/>
                  <a:pt x="102" y="148"/>
                </a:cubicBezTo>
                <a:cubicBezTo>
                  <a:pt x="101" y="154"/>
                  <a:pt x="101" y="154"/>
                  <a:pt x="101" y="154"/>
                </a:cubicBezTo>
                <a:cubicBezTo>
                  <a:pt x="101" y="154"/>
                  <a:pt x="101" y="154"/>
                  <a:pt x="101" y="154"/>
                </a:cubicBezTo>
                <a:lnTo>
                  <a:pt x="101" y="180"/>
                </a:lnTo>
                <a:close/>
                <a:moveTo>
                  <a:pt x="102" y="55"/>
                </a:moveTo>
                <a:cubicBezTo>
                  <a:pt x="101" y="54"/>
                  <a:pt x="101" y="54"/>
                  <a:pt x="101" y="54"/>
                </a:cubicBezTo>
                <a:cubicBezTo>
                  <a:pt x="101" y="54"/>
                  <a:pt x="101" y="54"/>
                  <a:pt x="101" y="54"/>
                </a:cubicBezTo>
                <a:cubicBezTo>
                  <a:pt x="101" y="55"/>
                  <a:pt x="101" y="55"/>
                  <a:pt x="101" y="55"/>
                </a:cubicBezTo>
                <a:cubicBezTo>
                  <a:pt x="102" y="56"/>
                  <a:pt x="102" y="56"/>
                  <a:pt x="102" y="56"/>
                </a:cubicBezTo>
                <a:lnTo>
                  <a:pt x="102" y="55"/>
                </a:lnTo>
                <a:close/>
                <a:moveTo>
                  <a:pt x="102" y="59"/>
                </a:moveTo>
                <a:cubicBezTo>
                  <a:pt x="101" y="60"/>
                  <a:pt x="101" y="62"/>
                  <a:pt x="101" y="63"/>
                </a:cubicBezTo>
                <a:cubicBezTo>
                  <a:pt x="101" y="88"/>
                  <a:pt x="101" y="88"/>
                  <a:pt x="101" y="88"/>
                </a:cubicBezTo>
                <a:cubicBezTo>
                  <a:pt x="102" y="88"/>
                  <a:pt x="102" y="88"/>
                  <a:pt x="102" y="88"/>
                </a:cubicBezTo>
                <a:lnTo>
                  <a:pt x="102" y="59"/>
                </a:lnTo>
                <a:close/>
                <a:moveTo>
                  <a:pt x="102" y="95"/>
                </a:moveTo>
                <a:cubicBezTo>
                  <a:pt x="101" y="94"/>
                  <a:pt x="101" y="94"/>
                  <a:pt x="101" y="94"/>
                </a:cubicBezTo>
                <a:cubicBezTo>
                  <a:pt x="101" y="146"/>
                  <a:pt x="101" y="146"/>
                  <a:pt x="101" y="146"/>
                </a:cubicBezTo>
                <a:cubicBezTo>
                  <a:pt x="101" y="145"/>
                  <a:pt x="101" y="145"/>
                  <a:pt x="101" y="145"/>
                </a:cubicBezTo>
                <a:cubicBezTo>
                  <a:pt x="102" y="146"/>
                  <a:pt x="102" y="146"/>
                  <a:pt x="102" y="146"/>
                </a:cubicBezTo>
                <a:lnTo>
                  <a:pt x="102" y="95"/>
                </a:lnTo>
                <a:close/>
                <a:moveTo>
                  <a:pt x="100" y="6"/>
                </a:moveTo>
                <a:cubicBezTo>
                  <a:pt x="101" y="6"/>
                  <a:pt x="101" y="6"/>
                  <a:pt x="101" y="6"/>
                </a:cubicBezTo>
                <a:cubicBezTo>
                  <a:pt x="101" y="5"/>
                  <a:pt x="101" y="5"/>
                  <a:pt x="101" y="5"/>
                </a:cubicBezTo>
                <a:cubicBezTo>
                  <a:pt x="100" y="5"/>
                  <a:pt x="100" y="5"/>
                  <a:pt x="100" y="5"/>
                </a:cubicBezTo>
                <a:cubicBezTo>
                  <a:pt x="100" y="5"/>
                  <a:pt x="100" y="5"/>
                  <a:pt x="100" y="5"/>
                </a:cubicBezTo>
                <a:lnTo>
                  <a:pt x="100" y="6"/>
                </a:lnTo>
                <a:close/>
                <a:moveTo>
                  <a:pt x="100" y="180"/>
                </a:moveTo>
                <a:cubicBezTo>
                  <a:pt x="101" y="180"/>
                  <a:pt x="101" y="180"/>
                  <a:pt x="101" y="180"/>
                </a:cubicBezTo>
                <a:cubicBezTo>
                  <a:pt x="101" y="154"/>
                  <a:pt x="101" y="154"/>
                  <a:pt x="101" y="154"/>
                </a:cubicBezTo>
                <a:cubicBezTo>
                  <a:pt x="100" y="153"/>
                  <a:pt x="100" y="153"/>
                  <a:pt x="100" y="153"/>
                </a:cubicBezTo>
                <a:lnTo>
                  <a:pt x="100" y="180"/>
                </a:lnTo>
                <a:close/>
                <a:moveTo>
                  <a:pt x="101" y="54"/>
                </a:moveTo>
                <a:cubicBezTo>
                  <a:pt x="100" y="55"/>
                  <a:pt x="100" y="55"/>
                  <a:pt x="100" y="55"/>
                </a:cubicBezTo>
                <a:cubicBezTo>
                  <a:pt x="101" y="55"/>
                  <a:pt x="101" y="55"/>
                  <a:pt x="101" y="55"/>
                </a:cubicBezTo>
                <a:lnTo>
                  <a:pt x="101" y="54"/>
                </a:lnTo>
                <a:close/>
                <a:moveTo>
                  <a:pt x="101" y="63"/>
                </a:moveTo>
                <a:cubicBezTo>
                  <a:pt x="101" y="64"/>
                  <a:pt x="100" y="65"/>
                  <a:pt x="100" y="66"/>
                </a:cubicBezTo>
                <a:cubicBezTo>
                  <a:pt x="100" y="88"/>
                  <a:pt x="100" y="88"/>
                  <a:pt x="100" y="88"/>
                </a:cubicBezTo>
                <a:cubicBezTo>
                  <a:pt x="101" y="88"/>
                  <a:pt x="101" y="88"/>
                  <a:pt x="101" y="88"/>
                </a:cubicBezTo>
                <a:lnTo>
                  <a:pt x="101" y="63"/>
                </a:lnTo>
                <a:close/>
                <a:moveTo>
                  <a:pt x="101" y="94"/>
                </a:moveTo>
                <a:cubicBezTo>
                  <a:pt x="100" y="94"/>
                  <a:pt x="100" y="94"/>
                  <a:pt x="100" y="94"/>
                </a:cubicBezTo>
                <a:cubicBezTo>
                  <a:pt x="100" y="145"/>
                  <a:pt x="100" y="145"/>
                  <a:pt x="100" y="145"/>
                </a:cubicBezTo>
                <a:cubicBezTo>
                  <a:pt x="100" y="145"/>
                  <a:pt x="100" y="145"/>
                  <a:pt x="100" y="145"/>
                </a:cubicBezTo>
                <a:cubicBezTo>
                  <a:pt x="100" y="148"/>
                  <a:pt x="100" y="148"/>
                  <a:pt x="100" y="148"/>
                </a:cubicBezTo>
                <a:cubicBezTo>
                  <a:pt x="100" y="151"/>
                  <a:pt x="100" y="151"/>
                  <a:pt x="100" y="151"/>
                </a:cubicBezTo>
                <a:cubicBezTo>
                  <a:pt x="101" y="146"/>
                  <a:pt x="101" y="146"/>
                  <a:pt x="101" y="146"/>
                </a:cubicBezTo>
                <a:lnTo>
                  <a:pt x="101" y="94"/>
                </a:lnTo>
                <a:close/>
                <a:moveTo>
                  <a:pt x="99" y="6"/>
                </a:moveTo>
                <a:cubicBezTo>
                  <a:pt x="99" y="6"/>
                  <a:pt x="99" y="6"/>
                  <a:pt x="100" y="6"/>
                </a:cubicBezTo>
                <a:cubicBezTo>
                  <a:pt x="100" y="5"/>
                  <a:pt x="100" y="5"/>
                  <a:pt x="100" y="5"/>
                </a:cubicBezTo>
                <a:cubicBezTo>
                  <a:pt x="99" y="5"/>
                  <a:pt x="99" y="5"/>
                  <a:pt x="99" y="5"/>
                </a:cubicBezTo>
                <a:lnTo>
                  <a:pt x="99" y="6"/>
                </a:lnTo>
                <a:close/>
                <a:moveTo>
                  <a:pt x="99" y="180"/>
                </a:moveTo>
                <a:cubicBezTo>
                  <a:pt x="99" y="180"/>
                  <a:pt x="100" y="180"/>
                  <a:pt x="100" y="180"/>
                </a:cubicBezTo>
                <a:cubicBezTo>
                  <a:pt x="100" y="153"/>
                  <a:pt x="100" y="153"/>
                  <a:pt x="100" y="153"/>
                </a:cubicBezTo>
                <a:cubicBezTo>
                  <a:pt x="100" y="153"/>
                  <a:pt x="100" y="153"/>
                  <a:pt x="100" y="153"/>
                </a:cubicBezTo>
                <a:cubicBezTo>
                  <a:pt x="100" y="151"/>
                  <a:pt x="100" y="151"/>
                  <a:pt x="100" y="151"/>
                </a:cubicBezTo>
                <a:cubicBezTo>
                  <a:pt x="100" y="148"/>
                  <a:pt x="100" y="148"/>
                  <a:pt x="100" y="148"/>
                </a:cubicBezTo>
                <a:cubicBezTo>
                  <a:pt x="99" y="153"/>
                  <a:pt x="99" y="153"/>
                  <a:pt x="99" y="153"/>
                </a:cubicBezTo>
                <a:cubicBezTo>
                  <a:pt x="99" y="153"/>
                  <a:pt x="99" y="153"/>
                  <a:pt x="99" y="153"/>
                </a:cubicBezTo>
                <a:lnTo>
                  <a:pt x="99" y="180"/>
                </a:lnTo>
                <a:close/>
                <a:moveTo>
                  <a:pt x="100" y="66"/>
                </a:moveTo>
                <a:cubicBezTo>
                  <a:pt x="100" y="67"/>
                  <a:pt x="99" y="68"/>
                  <a:pt x="99" y="69"/>
                </a:cubicBezTo>
                <a:cubicBezTo>
                  <a:pt x="99" y="88"/>
                  <a:pt x="99" y="88"/>
                  <a:pt x="99" y="88"/>
                </a:cubicBezTo>
                <a:cubicBezTo>
                  <a:pt x="99" y="88"/>
                  <a:pt x="100" y="88"/>
                  <a:pt x="100" y="88"/>
                </a:cubicBezTo>
                <a:lnTo>
                  <a:pt x="100" y="66"/>
                </a:lnTo>
                <a:close/>
                <a:moveTo>
                  <a:pt x="100" y="94"/>
                </a:moveTo>
                <a:cubicBezTo>
                  <a:pt x="99" y="93"/>
                  <a:pt x="99" y="93"/>
                  <a:pt x="99" y="93"/>
                </a:cubicBezTo>
                <a:cubicBezTo>
                  <a:pt x="99" y="145"/>
                  <a:pt x="99" y="145"/>
                  <a:pt x="99" y="145"/>
                </a:cubicBezTo>
                <a:cubicBezTo>
                  <a:pt x="99" y="145"/>
                  <a:pt x="100" y="145"/>
                  <a:pt x="100" y="145"/>
                </a:cubicBezTo>
                <a:lnTo>
                  <a:pt x="100" y="94"/>
                </a:lnTo>
                <a:close/>
                <a:moveTo>
                  <a:pt x="94" y="46"/>
                </a:moveTo>
                <a:cubicBezTo>
                  <a:pt x="95" y="46"/>
                  <a:pt x="95" y="46"/>
                  <a:pt x="95" y="46"/>
                </a:cubicBezTo>
                <a:cubicBezTo>
                  <a:pt x="96" y="47"/>
                  <a:pt x="96" y="47"/>
                  <a:pt x="96" y="47"/>
                </a:cubicBezTo>
                <a:cubicBezTo>
                  <a:pt x="96" y="46"/>
                  <a:pt x="96" y="46"/>
                  <a:pt x="96" y="46"/>
                </a:cubicBezTo>
                <a:cubicBezTo>
                  <a:pt x="94" y="45"/>
                  <a:pt x="94" y="45"/>
                  <a:pt x="94" y="45"/>
                </a:cubicBezTo>
                <a:cubicBezTo>
                  <a:pt x="94" y="44"/>
                  <a:pt x="94" y="43"/>
                  <a:pt x="92" y="41"/>
                </a:cubicBezTo>
                <a:cubicBezTo>
                  <a:pt x="92" y="42"/>
                  <a:pt x="92" y="42"/>
                  <a:pt x="92" y="42"/>
                </a:cubicBezTo>
                <a:cubicBezTo>
                  <a:pt x="93" y="43"/>
                  <a:pt x="94" y="44"/>
                  <a:pt x="94" y="45"/>
                </a:cubicBezTo>
                <a:cubicBezTo>
                  <a:pt x="92" y="44"/>
                  <a:pt x="92" y="44"/>
                  <a:pt x="92" y="44"/>
                </a:cubicBezTo>
                <a:cubicBezTo>
                  <a:pt x="92" y="64"/>
                  <a:pt x="92" y="64"/>
                  <a:pt x="92" y="64"/>
                </a:cubicBezTo>
                <a:cubicBezTo>
                  <a:pt x="95" y="53"/>
                  <a:pt x="95" y="47"/>
                  <a:pt x="94" y="46"/>
                </a:cubicBezTo>
                <a:close/>
                <a:moveTo>
                  <a:pt x="92" y="39"/>
                </a:moveTo>
                <a:cubicBezTo>
                  <a:pt x="95" y="28"/>
                  <a:pt x="94" y="21"/>
                  <a:pt x="94" y="20"/>
                </a:cubicBezTo>
                <a:cubicBezTo>
                  <a:pt x="96" y="21"/>
                  <a:pt x="96" y="21"/>
                  <a:pt x="96" y="21"/>
                </a:cubicBezTo>
                <a:cubicBezTo>
                  <a:pt x="97" y="20"/>
                  <a:pt x="97" y="20"/>
                  <a:pt x="97" y="20"/>
                </a:cubicBezTo>
                <a:cubicBezTo>
                  <a:pt x="92" y="18"/>
                  <a:pt x="92" y="18"/>
                  <a:pt x="92" y="18"/>
                </a:cubicBezTo>
                <a:lnTo>
                  <a:pt x="92" y="39"/>
                </a:lnTo>
                <a:close/>
                <a:moveTo>
                  <a:pt x="92" y="5"/>
                </a:moveTo>
                <a:cubicBezTo>
                  <a:pt x="94" y="5"/>
                  <a:pt x="95" y="5"/>
                  <a:pt x="97" y="6"/>
                </a:cubicBezTo>
                <a:cubicBezTo>
                  <a:pt x="97" y="6"/>
                  <a:pt x="98" y="6"/>
                  <a:pt x="99" y="6"/>
                </a:cubicBezTo>
                <a:cubicBezTo>
                  <a:pt x="99" y="5"/>
                  <a:pt x="99" y="5"/>
                  <a:pt x="99" y="5"/>
                </a:cubicBezTo>
                <a:cubicBezTo>
                  <a:pt x="98" y="5"/>
                  <a:pt x="97" y="5"/>
                  <a:pt x="96" y="5"/>
                </a:cubicBezTo>
                <a:cubicBezTo>
                  <a:pt x="95" y="4"/>
                  <a:pt x="94" y="4"/>
                  <a:pt x="92" y="3"/>
                </a:cubicBezTo>
                <a:lnTo>
                  <a:pt x="92" y="5"/>
                </a:lnTo>
                <a:close/>
                <a:moveTo>
                  <a:pt x="92" y="179"/>
                </a:moveTo>
                <a:cubicBezTo>
                  <a:pt x="95" y="179"/>
                  <a:pt x="97" y="179"/>
                  <a:pt x="99" y="180"/>
                </a:cubicBezTo>
                <a:cubicBezTo>
                  <a:pt x="99" y="153"/>
                  <a:pt x="99" y="153"/>
                  <a:pt x="99" y="153"/>
                </a:cubicBezTo>
                <a:cubicBezTo>
                  <a:pt x="97" y="153"/>
                  <a:pt x="97" y="153"/>
                  <a:pt x="97" y="153"/>
                </a:cubicBezTo>
                <a:cubicBezTo>
                  <a:pt x="99" y="145"/>
                  <a:pt x="99" y="145"/>
                  <a:pt x="99" y="145"/>
                </a:cubicBezTo>
                <a:cubicBezTo>
                  <a:pt x="99" y="145"/>
                  <a:pt x="99" y="145"/>
                  <a:pt x="99" y="145"/>
                </a:cubicBezTo>
                <a:cubicBezTo>
                  <a:pt x="99" y="93"/>
                  <a:pt x="99" y="93"/>
                  <a:pt x="99" y="93"/>
                </a:cubicBezTo>
                <a:cubicBezTo>
                  <a:pt x="92" y="91"/>
                  <a:pt x="92" y="91"/>
                  <a:pt x="92" y="91"/>
                </a:cubicBezTo>
                <a:cubicBezTo>
                  <a:pt x="92" y="143"/>
                  <a:pt x="92" y="143"/>
                  <a:pt x="92" y="143"/>
                </a:cubicBezTo>
                <a:cubicBezTo>
                  <a:pt x="94" y="143"/>
                  <a:pt x="95" y="144"/>
                  <a:pt x="96" y="144"/>
                </a:cubicBezTo>
                <a:cubicBezTo>
                  <a:pt x="95" y="148"/>
                  <a:pt x="95" y="151"/>
                  <a:pt x="94" y="152"/>
                </a:cubicBezTo>
                <a:cubicBezTo>
                  <a:pt x="92" y="152"/>
                  <a:pt x="92" y="152"/>
                  <a:pt x="92" y="152"/>
                </a:cubicBezTo>
                <a:lnTo>
                  <a:pt x="92" y="179"/>
                </a:lnTo>
                <a:close/>
                <a:moveTo>
                  <a:pt x="99" y="69"/>
                </a:moveTo>
                <a:cubicBezTo>
                  <a:pt x="97" y="74"/>
                  <a:pt x="95" y="78"/>
                  <a:pt x="92" y="81"/>
                </a:cubicBezTo>
                <a:cubicBezTo>
                  <a:pt x="92" y="88"/>
                  <a:pt x="92" y="88"/>
                  <a:pt x="92" y="88"/>
                </a:cubicBezTo>
                <a:cubicBezTo>
                  <a:pt x="95" y="88"/>
                  <a:pt x="97" y="88"/>
                  <a:pt x="99" y="88"/>
                </a:cubicBezTo>
                <a:lnTo>
                  <a:pt x="99" y="69"/>
                </a:lnTo>
                <a:close/>
                <a:moveTo>
                  <a:pt x="92" y="41"/>
                </a:moveTo>
                <a:cubicBezTo>
                  <a:pt x="92" y="40"/>
                  <a:pt x="92" y="40"/>
                  <a:pt x="92" y="40"/>
                </a:cubicBezTo>
                <a:cubicBezTo>
                  <a:pt x="92" y="40"/>
                  <a:pt x="92" y="39"/>
                  <a:pt x="92" y="39"/>
                </a:cubicBezTo>
                <a:cubicBezTo>
                  <a:pt x="92" y="18"/>
                  <a:pt x="92" y="18"/>
                  <a:pt x="92" y="18"/>
                </a:cubicBezTo>
                <a:cubicBezTo>
                  <a:pt x="90" y="17"/>
                  <a:pt x="90" y="17"/>
                  <a:pt x="90" y="17"/>
                </a:cubicBezTo>
                <a:cubicBezTo>
                  <a:pt x="90" y="39"/>
                  <a:pt x="90" y="39"/>
                  <a:pt x="90" y="39"/>
                </a:cubicBezTo>
                <a:cubicBezTo>
                  <a:pt x="90" y="40"/>
                  <a:pt x="91" y="40"/>
                  <a:pt x="91" y="40"/>
                </a:cubicBezTo>
                <a:cubicBezTo>
                  <a:pt x="92" y="41"/>
                  <a:pt x="92" y="41"/>
                  <a:pt x="92" y="42"/>
                </a:cubicBezTo>
                <a:lnTo>
                  <a:pt x="92" y="41"/>
                </a:lnTo>
                <a:close/>
                <a:moveTo>
                  <a:pt x="90" y="6"/>
                </a:moveTo>
                <a:cubicBezTo>
                  <a:pt x="90" y="6"/>
                  <a:pt x="91" y="6"/>
                  <a:pt x="92" y="5"/>
                </a:cubicBezTo>
                <a:cubicBezTo>
                  <a:pt x="92" y="3"/>
                  <a:pt x="92" y="3"/>
                  <a:pt x="92" y="3"/>
                </a:cubicBezTo>
                <a:cubicBezTo>
                  <a:pt x="92" y="3"/>
                  <a:pt x="91" y="3"/>
                  <a:pt x="90" y="4"/>
                </a:cubicBezTo>
                <a:lnTo>
                  <a:pt x="90" y="6"/>
                </a:lnTo>
                <a:close/>
                <a:moveTo>
                  <a:pt x="90" y="2"/>
                </a:moveTo>
                <a:cubicBezTo>
                  <a:pt x="90" y="1"/>
                  <a:pt x="90" y="1"/>
                  <a:pt x="90" y="1"/>
                </a:cubicBezTo>
                <a:cubicBezTo>
                  <a:pt x="90" y="0"/>
                  <a:pt x="90" y="0"/>
                  <a:pt x="90" y="1"/>
                </a:cubicBezTo>
                <a:lnTo>
                  <a:pt x="90" y="2"/>
                </a:lnTo>
                <a:close/>
                <a:moveTo>
                  <a:pt x="90" y="179"/>
                </a:moveTo>
                <a:cubicBezTo>
                  <a:pt x="91" y="179"/>
                  <a:pt x="92" y="179"/>
                  <a:pt x="92" y="179"/>
                </a:cubicBezTo>
                <a:cubicBezTo>
                  <a:pt x="92" y="152"/>
                  <a:pt x="92" y="152"/>
                  <a:pt x="92" y="152"/>
                </a:cubicBezTo>
                <a:cubicBezTo>
                  <a:pt x="90" y="151"/>
                  <a:pt x="90" y="151"/>
                  <a:pt x="90" y="151"/>
                </a:cubicBezTo>
                <a:lnTo>
                  <a:pt x="90" y="179"/>
                </a:lnTo>
                <a:close/>
                <a:moveTo>
                  <a:pt x="92" y="81"/>
                </a:moveTo>
                <a:cubicBezTo>
                  <a:pt x="92" y="82"/>
                  <a:pt x="91" y="83"/>
                  <a:pt x="90" y="84"/>
                </a:cubicBezTo>
                <a:cubicBezTo>
                  <a:pt x="90" y="88"/>
                  <a:pt x="90" y="88"/>
                  <a:pt x="90" y="88"/>
                </a:cubicBezTo>
                <a:cubicBezTo>
                  <a:pt x="91" y="88"/>
                  <a:pt x="92" y="88"/>
                  <a:pt x="92" y="88"/>
                </a:cubicBezTo>
                <a:lnTo>
                  <a:pt x="92" y="81"/>
                </a:lnTo>
                <a:close/>
                <a:moveTo>
                  <a:pt x="92" y="91"/>
                </a:moveTo>
                <a:cubicBezTo>
                  <a:pt x="90" y="90"/>
                  <a:pt x="90" y="90"/>
                  <a:pt x="90" y="90"/>
                </a:cubicBezTo>
                <a:cubicBezTo>
                  <a:pt x="90" y="142"/>
                  <a:pt x="90" y="142"/>
                  <a:pt x="90" y="142"/>
                </a:cubicBezTo>
                <a:cubicBezTo>
                  <a:pt x="90" y="142"/>
                  <a:pt x="91" y="142"/>
                  <a:pt x="91" y="143"/>
                </a:cubicBezTo>
                <a:cubicBezTo>
                  <a:pt x="90" y="146"/>
                  <a:pt x="90" y="146"/>
                  <a:pt x="90" y="146"/>
                </a:cubicBezTo>
                <a:cubicBezTo>
                  <a:pt x="90" y="148"/>
                  <a:pt x="90" y="148"/>
                  <a:pt x="90" y="148"/>
                </a:cubicBezTo>
                <a:cubicBezTo>
                  <a:pt x="91" y="143"/>
                  <a:pt x="91" y="143"/>
                  <a:pt x="91" y="143"/>
                </a:cubicBezTo>
                <a:cubicBezTo>
                  <a:pt x="92" y="143"/>
                  <a:pt x="92" y="143"/>
                  <a:pt x="92" y="143"/>
                </a:cubicBezTo>
                <a:lnTo>
                  <a:pt x="92" y="91"/>
                </a:lnTo>
                <a:close/>
                <a:moveTo>
                  <a:pt x="90" y="84"/>
                </a:moveTo>
                <a:cubicBezTo>
                  <a:pt x="90" y="84"/>
                  <a:pt x="90" y="84"/>
                  <a:pt x="90" y="84"/>
                </a:cubicBezTo>
                <a:cubicBezTo>
                  <a:pt x="90" y="84"/>
                  <a:pt x="90" y="84"/>
                  <a:pt x="90" y="84"/>
                </a:cubicBezTo>
                <a:close/>
                <a:moveTo>
                  <a:pt x="90" y="75"/>
                </a:moveTo>
                <a:cubicBezTo>
                  <a:pt x="91" y="71"/>
                  <a:pt x="92" y="67"/>
                  <a:pt x="92" y="64"/>
                </a:cubicBezTo>
                <a:cubicBezTo>
                  <a:pt x="92" y="44"/>
                  <a:pt x="92" y="44"/>
                  <a:pt x="92" y="44"/>
                </a:cubicBezTo>
                <a:cubicBezTo>
                  <a:pt x="90" y="43"/>
                  <a:pt x="90" y="43"/>
                  <a:pt x="90" y="43"/>
                </a:cubicBezTo>
                <a:lnTo>
                  <a:pt x="90" y="75"/>
                </a:lnTo>
                <a:close/>
                <a:moveTo>
                  <a:pt x="90" y="17"/>
                </a:moveTo>
                <a:cubicBezTo>
                  <a:pt x="88" y="16"/>
                  <a:pt x="88" y="16"/>
                  <a:pt x="88" y="16"/>
                </a:cubicBezTo>
                <a:cubicBezTo>
                  <a:pt x="88" y="39"/>
                  <a:pt x="88" y="39"/>
                  <a:pt x="88" y="39"/>
                </a:cubicBezTo>
                <a:cubicBezTo>
                  <a:pt x="89" y="39"/>
                  <a:pt x="89" y="39"/>
                  <a:pt x="90" y="39"/>
                </a:cubicBezTo>
                <a:lnTo>
                  <a:pt x="90" y="17"/>
                </a:lnTo>
                <a:close/>
                <a:moveTo>
                  <a:pt x="88" y="9"/>
                </a:moveTo>
                <a:cubicBezTo>
                  <a:pt x="89" y="6"/>
                  <a:pt x="89" y="6"/>
                  <a:pt x="89" y="6"/>
                </a:cubicBezTo>
                <a:cubicBezTo>
                  <a:pt x="89" y="6"/>
                  <a:pt x="89" y="6"/>
                  <a:pt x="90" y="6"/>
                </a:cubicBezTo>
                <a:cubicBezTo>
                  <a:pt x="90" y="4"/>
                  <a:pt x="90" y="4"/>
                  <a:pt x="90" y="4"/>
                </a:cubicBezTo>
                <a:cubicBezTo>
                  <a:pt x="89" y="4"/>
                  <a:pt x="89" y="4"/>
                  <a:pt x="89" y="4"/>
                </a:cubicBezTo>
                <a:cubicBezTo>
                  <a:pt x="89" y="4"/>
                  <a:pt x="89" y="4"/>
                  <a:pt x="89" y="4"/>
                </a:cubicBezTo>
                <a:cubicBezTo>
                  <a:pt x="90" y="2"/>
                  <a:pt x="90" y="2"/>
                  <a:pt x="90" y="2"/>
                </a:cubicBezTo>
                <a:cubicBezTo>
                  <a:pt x="90" y="1"/>
                  <a:pt x="90" y="1"/>
                  <a:pt x="90" y="1"/>
                </a:cubicBezTo>
                <a:cubicBezTo>
                  <a:pt x="90" y="2"/>
                  <a:pt x="89" y="3"/>
                  <a:pt x="88" y="6"/>
                </a:cubicBezTo>
                <a:lnTo>
                  <a:pt x="88" y="9"/>
                </a:lnTo>
                <a:close/>
                <a:moveTo>
                  <a:pt x="88" y="178"/>
                </a:moveTo>
                <a:cubicBezTo>
                  <a:pt x="89" y="178"/>
                  <a:pt x="89" y="178"/>
                  <a:pt x="90" y="179"/>
                </a:cubicBezTo>
                <a:cubicBezTo>
                  <a:pt x="90" y="151"/>
                  <a:pt x="90" y="151"/>
                  <a:pt x="90" y="151"/>
                </a:cubicBezTo>
                <a:cubicBezTo>
                  <a:pt x="89" y="151"/>
                  <a:pt x="89" y="151"/>
                  <a:pt x="89" y="151"/>
                </a:cubicBezTo>
                <a:cubicBezTo>
                  <a:pt x="90" y="148"/>
                  <a:pt x="90" y="148"/>
                  <a:pt x="90" y="148"/>
                </a:cubicBezTo>
                <a:cubicBezTo>
                  <a:pt x="90" y="146"/>
                  <a:pt x="90" y="146"/>
                  <a:pt x="90" y="146"/>
                </a:cubicBezTo>
                <a:cubicBezTo>
                  <a:pt x="88" y="151"/>
                  <a:pt x="88" y="151"/>
                  <a:pt x="88" y="151"/>
                </a:cubicBezTo>
                <a:lnTo>
                  <a:pt x="88" y="178"/>
                </a:lnTo>
                <a:close/>
                <a:moveTo>
                  <a:pt x="90" y="84"/>
                </a:moveTo>
                <a:cubicBezTo>
                  <a:pt x="89" y="85"/>
                  <a:pt x="89" y="86"/>
                  <a:pt x="88" y="86"/>
                </a:cubicBezTo>
                <a:cubicBezTo>
                  <a:pt x="88" y="88"/>
                  <a:pt x="88" y="88"/>
                  <a:pt x="88" y="88"/>
                </a:cubicBezTo>
                <a:cubicBezTo>
                  <a:pt x="89" y="88"/>
                  <a:pt x="89" y="88"/>
                  <a:pt x="90" y="88"/>
                </a:cubicBezTo>
                <a:lnTo>
                  <a:pt x="90" y="84"/>
                </a:lnTo>
                <a:close/>
                <a:moveTo>
                  <a:pt x="90" y="90"/>
                </a:moveTo>
                <a:cubicBezTo>
                  <a:pt x="88" y="90"/>
                  <a:pt x="88" y="90"/>
                  <a:pt x="88" y="90"/>
                </a:cubicBezTo>
                <a:cubicBezTo>
                  <a:pt x="88" y="142"/>
                  <a:pt x="88" y="142"/>
                  <a:pt x="88" y="142"/>
                </a:cubicBezTo>
                <a:cubicBezTo>
                  <a:pt x="88" y="142"/>
                  <a:pt x="88" y="142"/>
                  <a:pt x="88" y="142"/>
                </a:cubicBezTo>
                <a:cubicBezTo>
                  <a:pt x="88" y="143"/>
                  <a:pt x="88" y="143"/>
                  <a:pt x="88" y="143"/>
                </a:cubicBezTo>
                <a:cubicBezTo>
                  <a:pt x="89" y="142"/>
                  <a:pt x="89" y="142"/>
                  <a:pt x="89" y="142"/>
                </a:cubicBezTo>
                <a:cubicBezTo>
                  <a:pt x="90" y="142"/>
                  <a:pt x="90" y="142"/>
                  <a:pt x="90" y="142"/>
                </a:cubicBezTo>
                <a:lnTo>
                  <a:pt x="90" y="90"/>
                </a:lnTo>
                <a:close/>
                <a:moveTo>
                  <a:pt x="88" y="84"/>
                </a:moveTo>
                <a:cubicBezTo>
                  <a:pt x="88" y="83"/>
                  <a:pt x="88" y="83"/>
                  <a:pt x="88" y="83"/>
                </a:cubicBezTo>
                <a:cubicBezTo>
                  <a:pt x="90" y="84"/>
                  <a:pt x="90" y="84"/>
                  <a:pt x="90" y="84"/>
                </a:cubicBezTo>
                <a:cubicBezTo>
                  <a:pt x="90" y="84"/>
                  <a:pt x="90" y="84"/>
                  <a:pt x="90" y="84"/>
                </a:cubicBezTo>
                <a:cubicBezTo>
                  <a:pt x="90" y="85"/>
                  <a:pt x="90" y="85"/>
                  <a:pt x="90" y="85"/>
                </a:cubicBezTo>
                <a:lnTo>
                  <a:pt x="88" y="84"/>
                </a:lnTo>
                <a:close/>
                <a:moveTo>
                  <a:pt x="88" y="81"/>
                </a:moveTo>
                <a:cubicBezTo>
                  <a:pt x="89" y="79"/>
                  <a:pt x="89" y="77"/>
                  <a:pt x="90" y="75"/>
                </a:cubicBezTo>
                <a:cubicBezTo>
                  <a:pt x="90" y="43"/>
                  <a:pt x="90" y="43"/>
                  <a:pt x="90" y="43"/>
                </a:cubicBezTo>
                <a:cubicBezTo>
                  <a:pt x="88" y="42"/>
                  <a:pt x="88" y="42"/>
                  <a:pt x="88" y="42"/>
                </a:cubicBezTo>
                <a:lnTo>
                  <a:pt x="88" y="81"/>
                </a:lnTo>
                <a:close/>
                <a:moveTo>
                  <a:pt x="88" y="16"/>
                </a:moveTo>
                <a:cubicBezTo>
                  <a:pt x="87" y="15"/>
                  <a:pt x="87" y="15"/>
                  <a:pt x="87" y="15"/>
                </a:cubicBezTo>
                <a:cubicBezTo>
                  <a:pt x="88" y="9"/>
                  <a:pt x="88" y="9"/>
                  <a:pt x="88" y="9"/>
                </a:cubicBezTo>
                <a:cubicBezTo>
                  <a:pt x="88" y="6"/>
                  <a:pt x="88" y="6"/>
                  <a:pt x="88" y="6"/>
                </a:cubicBezTo>
                <a:cubicBezTo>
                  <a:pt x="88" y="9"/>
                  <a:pt x="87" y="11"/>
                  <a:pt x="86" y="15"/>
                </a:cubicBezTo>
                <a:cubicBezTo>
                  <a:pt x="86" y="14"/>
                  <a:pt x="86" y="14"/>
                  <a:pt x="86" y="14"/>
                </a:cubicBezTo>
                <a:cubicBezTo>
                  <a:pt x="86" y="37"/>
                  <a:pt x="86" y="37"/>
                  <a:pt x="86" y="37"/>
                </a:cubicBezTo>
                <a:cubicBezTo>
                  <a:pt x="87" y="38"/>
                  <a:pt x="87" y="38"/>
                  <a:pt x="88" y="39"/>
                </a:cubicBezTo>
                <a:lnTo>
                  <a:pt x="88" y="16"/>
                </a:lnTo>
                <a:close/>
                <a:moveTo>
                  <a:pt x="86" y="178"/>
                </a:moveTo>
                <a:cubicBezTo>
                  <a:pt x="87" y="178"/>
                  <a:pt x="87" y="178"/>
                  <a:pt x="88" y="178"/>
                </a:cubicBezTo>
                <a:cubicBezTo>
                  <a:pt x="88" y="151"/>
                  <a:pt x="88" y="151"/>
                  <a:pt x="88" y="151"/>
                </a:cubicBezTo>
                <a:cubicBezTo>
                  <a:pt x="88" y="151"/>
                  <a:pt x="88" y="151"/>
                  <a:pt x="88" y="151"/>
                </a:cubicBezTo>
                <a:cubicBezTo>
                  <a:pt x="86" y="150"/>
                  <a:pt x="86" y="150"/>
                  <a:pt x="86" y="150"/>
                </a:cubicBezTo>
                <a:lnTo>
                  <a:pt x="86" y="178"/>
                </a:lnTo>
                <a:close/>
                <a:moveTo>
                  <a:pt x="88" y="86"/>
                </a:moveTo>
                <a:cubicBezTo>
                  <a:pt x="87" y="88"/>
                  <a:pt x="86" y="88"/>
                  <a:pt x="86" y="88"/>
                </a:cubicBezTo>
                <a:cubicBezTo>
                  <a:pt x="87" y="88"/>
                  <a:pt x="88" y="88"/>
                  <a:pt x="88" y="88"/>
                </a:cubicBezTo>
                <a:lnTo>
                  <a:pt x="88" y="86"/>
                </a:lnTo>
                <a:close/>
                <a:moveTo>
                  <a:pt x="88" y="90"/>
                </a:moveTo>
                <a:cubicBezTo>
                  <a:pt x="86" y="89"/>
                  <a:pt x="86" y="89"/>
                  <a:pt x="86" y="89"/>
                </a:cubicBezTo>
                <a:cubicBezTo>
                  <a:pt x="86" y="142"/>
                  <a:pt x="86" y="142"/>
                  <a:pt x="86" y="142"/>
                </a:cubicBezTo>
                <a:cubicBezTo>
                  <a:pt x="86" y="142"/>
                  <a:pt x="86" y="142"/>
                  <a:pt x="86" y="142"/>
                </a:cubicBezTo>
                <a:cubicBezTo>
                  <a:pt x="87" y="142"/>
                  <a:pt x="87" y="142"/>
                  <a:pt x="88" y="142"/>
                </a:cubicBezTo>
                <a:lnTo>
                  <a:pt x="88" y="90"/>
                </a:lnTo>
                <a:close/>
                <a:moveTo>
                  <a:pt x="86" y="83"/>
                </a:moveTo>
                <a:cubicBezTo>
                  <a:pt x="88" y="84"/>
                  <a:pt x="88" y="84"/>
                  <a:pt x="88" y="84"/>
                </a:cubicBezTo>
                <a:cubicBezTo>
                  <a:pt x="88" y="83"/>
                  <a:pt x="88" y="83"/>
                  <a:pt x="88" y="83"/>
                </a:cubicBezTo>
                <a:cubicBezTo>
                  <a:pt x="88" y="83"/>
                  <a:pt x="88" y="83"/>
                  <a:pt x="88" y="83"/>
                </a:cubicBezTo>
                <a:cubicBezTo>
                  <a:pt x="88" y="82"/>
                  <a:pt x="88" y="82"/>
                  <a:pt x="88" y="81"/>
                </a:cubicBezTo>
                <a:cubicBezTo>
                  <a:pt x="88" y="42"/>
                  <a:pt x="88" y="42"/>
                  <a:pt x="88" y="42"/>
                </a:cubicBezTo>
                <a:cubicBezTo>
                  <a:pt x="86" y="40"/>
                  <a:pt x="86" y="40"/>
                  <a:pt x="86" y="40"/>
                </a:cubicBezTo>
                <a:cubicBezTo>
                  <a:pt x="86" y="82"/>
                  <a:pt x="86" y="82"/>
                  <a:pt x="86" y="82"/>
                </a:cubicBezTo>
                <a:cubicBezTo>
                  <a:pt x="87" y="83"/>
                  <a:pt x="88" y="83"/>
                  <a:pt x="88" y="83"/>
                </a:cubicBezTo>
                <a:cubicBezTo>
                  <a:pt x="86" y="82"/>
                  <a:pt x="86" y="82"/>
                  <a:pt x="86" y="82"/>
                </a:cubicBezTo>
                <a:lnTo>
                  <a:pt x="86" y="83"/>
                </a:lnTo>
                <a:close/>
                <a:moveTo>
                  <a:pt x="88" y="142"/>
                </a:moveTo>
                <a:cubicBezTo>
                  <a:pt x="88" y="143"/>
                  <a:pt x="88" y="143"/>
                  <a:pt x="88" y="143"/>
                </a:cubicBezTo>
                <a:cubicBezTo>
                  <a:pt x="86" y="150"/>
                  <a:pt x="86" y="150"/>
                  <a:pt x="86" y="150"/>
                </a:cubicBezTo>
                <a:cubicBezTo>
                  <a:pt x="86" y="148"/>
                  <a:pt x="86" y="148"/>
                  <a:pt x="86" y="148"/>
                </a:cubicBezTo>
                <a:cubicBezTo>
                  <a:pt x="86" y="148"/>
                  <a:pt x="86" y="148"/>
                  <a:pt x="86" y="148"/>
                </a:cubicBezTo>
                <a:cubicBezTo>
                  <a:pt x="86" y="148"/>
                  <a:pt x="86" y="148"/>
                  <a:pt x="86" y="148"/>
                </a:cubicBezTo>
                <a:cubicBezTo>
                  <a:pt x="86" y="147"/>
                  <a:pt x="86" y="147"/>
                  <a:pt x="86" y="147"/>
                </a:cubicBezTo>
                <a:cubicBezTo>
                  <a:pt x="86" y="147"/>
                  <a:pt x="86" y="147"/>
                  <a:pt x="86" y="147"/>
                </a:cubicBezTo>
                <a:cubicBezTo>
                  <a:pt x="87" y="146"/>
                  <a:pt x="87" y="146"/>
                  <a:pt x="87" y="146"/>
                </a:cubicBezTo>
                <a:cubicBezTo>
                  <a:pt x="86" y="145"/>
                  <a:pt x="86" y="145"/>
                  <a:pt x="86" y="145"/>
                </a:cubicBezTo>
                <a:cubicBezTo>
                  <a:pt x="86" y="145"/>
                  <a:pt x="86" y="145"/>
                  <a:pt x="86" y="145"/>
                </a:cubicBezTo>
                <a:cubicBezTo>
                  <a:pt x="87" y="145"/>
                  <a:pt x="87" y="145"/>
                  <a:pt x="87" y="145"/>
                </a:cubicBezTo>
                <a:lnTo>
                  <a:pt x="88" y="142"/>
                </a:lnTo>
                <a:close/>
                <a:moveTo>
                  <a:pt x="86" y="14"/>
                </a:moveTo>
                <a:cubicBezTo>
                  <a:pt x="85" y="14"/>
                  <a:pt x="85" y="14"/>
                  <a:pt x="85" y="14"/>
                </a:cubicBezTo>
                <a:cubicBezTo>
                  <a:pt x="85" y="37"/>
                  <a:pt x="85" y="37"/>
                  <a:pt x="85" y="37"/>
                </a:cubicBezTo>
                <a:cubicBezTo>
                  <a:pt x="86" y="37"/>
                  <a:pt x="86" y="37"/>
                  <a:pt x="86" y="37"/>
                </a:cubicBezTo>
                <a:lnTo>
                  <a:pt x="86" y="14"/>
                </a:lnTo>
                <a:close/>
                <a:moveTo>
                  <a:pt x="85" y="178"/>
                </a:moveTo>
                <a:cubicBezTo>
                  <a:pt x="86" y="178"/>
                  <a:pt x="86" y="178"/>
                  <a:pt x="86" y="178"/>
                </a:cubicBezTo>
                <a:cubicBezTo>
                  <a:pt x="86" y="150"/>
                  <a:pt x="86" y="150"/>
                  <a:pt x="86" y="150"/>
                </a:cubicBezTo>
                <a:cubicBezTo>
                  <a:pt x="86" y="150"/>
                  <a:pt x="86" y="150"/>
                  <a:pt x="86" y="150"/>
                </a:cubicBezTo>
                <a:cubicBezTo>
                  <a:pt x="86" y="150"/>
                  <a:pt x="86" y="150"/>
                  <a:pt x="86" y="150"/>
                </a:cubicBezTo>
                <a:cubicBezTo>
                  <a:pt x="86" y="148"/>
                  <a:pt x="86" y="148"/>
                  <a:pt x="86" y="148"/>
                </a:cubicBezTo>
                <a:cubicBezTo>
                  <a:pt x="85" y="150"/>
                  <a:pt x="85" y="150"/>
                  <a:pt x="85" y="150"/>
                </a:cubicBezTo>
                <a:cubicBezTo>
                  <a:pt x="85" y="150"/>
                  <a:pt x="85" y="150"/>
                  <a:pt x="85" y="150"/>
                </a:cubicBezTo>
                <a:lnTo>
                  <a:pt x="85" y="178"/>
                </a:lnTo>
                <a:close/>
                <a:moveTo>
                  <a:pt x="86" y="89"/>
                </a:moveTo>
                <a:cubicBezTo>
                  <a:pt x="85" y="88"/>
                  <a:pt x="85" y="88"/>
                  <a:pt x="85" y="88"/>
                </a:cubicBezTo>
                <a:cubicBezTo>
                  <a:pt x="85" y="89"/>
                  <a:pt x="85" y="89"/>
                  <a:pt x="85" y="89"/>
                </a:cubicBezTo>
                <a:cubicBezTo>
                  <a:pt x="86" y="90"/>
                  <a:pt x="86" y="90"/>
                  <a:pt x="86" y="90"/>
                </a:cubicBezTo>
                <a:cubicBezTo>
                  <a:pt x="86" y="90"/>
                  <a:pt x="85" y="92"/>
                  <a:pt x="85" y="93"/>
                </a:cubicBezTo>
                <a:cubicBezTo>
                  <a:pt x="85" y="141"/>
                  <a:pt x="85" y="141"/>
                  <a:pt x="85" y="141"/>
                </a:cubicBezTo>
                <a:cubicBezTo>
                  <a:pt x="85" y="142"/>
                  <a:pt x="85" y="142"/>
                  <a:pt x="85" y="142"/>
                </a:cubicBezTo>
                <a:cubicBezTo>
                  <a:pt x="85" y="142"/>
                  <a:pt x="85" y="142"/>
                  <a:pt x="85" y="142"/>
                </a:cubicBezTo>
                <a:cubicBezTo>
                  <a:pt x="85" y="143"/>
                  <a:pt x="85" y="143"/>
                  <a:pt x="85" y="143"/>
                </a:cubicBezTo>
                <a:cubicBezTo>
                  <a:pt x="86" y="142"/>
                  <a:pt x="86" y="142"/>
                  <a:pt x="86" y="142"/>
                </a:cubicBezTo>
                <a:lnTo>
                  <a:pt x="86" y="89"/>
                </a:lnTo>
                <a:close/>
                <a:moveTo>
                  <a:pt x="85" y="83"/>
                </a:moveTo>
                <a:cubicBezTo>
                  <a:pt x="86" y="83"/>
                  <a:pt x="86" y="83"/>
                  <a:pt x="86" y="83"/>
                </a:cubicBezTo>
                <a:cubicBezTo>
                  <a:pt x="86" y="82"/>
                  <a:pt x="86" y="82"/>
                  <a:pt x="86" y="82"/>
                </a:cubicBezTo>
                <a:cubicBezTo>
                  <a:pt x="85" y="82"/>
                  <a:pt x="85" y="82"/>
                  <a:pt x="85" y="82"/>
                </a:cubicBezTo>
                <a:lnTo>
                  <a:pt x="85" y="83"/>
                </a:lnTo>
                <a:close/>
                <a:moveTo>
                  <a:pt x="86" y="40"/>
                </a:moveTo>
                <a:cubicBezTo>
                  <a:pt x="86" y="82"/>
                  <a:pt x="86" y="82"/>
                  <a:pt x="86" y="82"/>
                </a:cubicBezTo>
                <a:cubicBezTo>
                  <a:pt x="85" y="81"/>
                  <a:pt x="85" y="81"/>
                  <a:pt x="85" y="81"/>
                </a:cubicBezTo>
                <a:cubicBezTo>
                  <a:pt x="85" y="40"/>
                  <a:pt x="85" y="40"/>
                  <a:pt x="85" y="40"/>
                </a:cubicBezTo>
                <a:lnTo>
                  <a:pt x="86" y="40"/>
                </a:lnTo>
                <a:close/>
                <a:moveTo>
                  <a:pt x="86" y="145"/>
                </a:moveTo>
                <a:cubicBezTo>
                  <a:pt x="86" y="145"/>
                  <a:pt x="86" y="145"/>
                  <a:pt x="86" y="145"/>
                </a:cubicBezTo>
                <a:cubicBezTo>
                  <a:pt x="85" y="145"/>
                  <a:pt x="85" y="145"/>
                  <a:pt x="85" y="145"/>
                </a:cubicBezTo>
                <a:cubicBezTo>
                  <a:pt x="85" y="144"/>
                  <a:pt x="85" y="144"/>
                  <a:pt x="85" y="144"/>
                </a:cubicBezTo>
                <a:lnTo>
                  <a:pt x="86" y="145"/>
                </a:lnTo>
                <a:close/>
                <a:moveTo>
                  <a:pt x="86" y="147"/>
                </a:moveTo>
                <a:cubicBezTo>
                  <a:pt x="86" y="148"/>
                  <a:pt x="86" y="148"/>
                  <a:pt x="86" y="148"/>
                </a:cubicBezTo>
                <a:cubicBezTo>
                  <a:pt x="85" y="147"/>
                  <a:pt x="85" y="147"/>
                  <a:pt x="85" y="147"/>
                </a:cubicBezTo>
                <a:cubicBezTo>
                  <a:pt x="85" y="147"/>
                  <a:pt x="85" y="147"/>
                  <a:pt x="85" y="147"/>
                </a:cubicBezTo>
                <a:lnTo>
                  <a:pt x="86" y="147"/>
                </a:lnTo>
                <a:close/>
                <a:moveTo>
                  <a:pt x="85" y="14"/>
                </a:moveTo>
                <a:cubicBezTo>
                  <a:pt x="84" y="13"/>
                  <a:pt x="84" y="13"/>
                  <a:pt x="84" y="13"/>
                </a:cubicBezTo>
                <a:cubicBezTo>
                  <a:pt x="84" y="36"/>
                  <a:pt x="84" y="36"/>
                  <a:pt x="84" y="36"/>
                </a:cubicBezTo>
                <a:cubicBezTo>
                  <a:pt x="85" y="37"/>
                  <a:pt x="85" y="37"/>
                  <a:pt x="85" y="37"/>
                </a:cubicBezTo>
                <a:lnTo>
                  <a:pt x="85" y="14"/>
                </a:lnTo>
                <a:close/>
                <a:moveTo>
                  <a:pt x="84" y="177"/>
                </a:moveTo>
                <a:cubicBezTo>
                  <a:pt x="85" y="178"/>
                  <a:pt x="85" y="178"/>
                  <a:pt x="85" y="178"/>
                </a:cubicBezTo>
                <a:cubicBezTo>
                  <a:pt x="85" y="150"/>
                  <a:pt x="85" y="150"/>
                  <a:pt x="85" y="150"/>
                </a:cubicBezTo>
                <a:cubicBezTo>
                  <a:pt x="84" y="149"/>
                  <a:pt x="84" y="149"/>
                  <a:pt x="84" y="149"/>
                </a:cubicBezTo>
                <a:lnTo>
                  <a:pt x="84" y="177"/>
                </a:lnTo>
                <a:close/>
                <a:moveTo>
                  <a:pt x="85" y="88"/>
                </a:moveTo>
                <a:cubicBezTo>
                  <a:pt x="84" y="88"/>
                  <a:pt x="84" y="88"/>
                  <a:pt x="84" y="88"/>
                </a:cubicBezTo>
                <a:cubicBezTo>
                  <a:pt x="84" y="88"/>
                  <a:pt x="84" y="88"/>
                  <a:pt x="84" y="88"/>
                </a:cubicBezTo>
                <a:cubicBezTo>
                  <a:pt x="84" y="89"/>
                  <a:pt x="84" y="89"/>
                  <a:pt x="84" y="89"/>
                </a:cubicBezTo>
                <a:cubicBezTo>
                  <a:pt x="85" y="89"/>
                  <a:pt x="85" y="89"/>
                  <a:pt x="85" y="89"/>
                </a:cubicBezTo>
                <a:lnTo>
                  <a:pt x="85" y="88"/>
                </a:lnTo>
                <a:close/>
                <a:moveTo>
                  <a:pt x="85" y="93"/>
                </a:moveTo>
                <a:cubicBezTo>
                  <a:pt x="85" y="95"/>
                  <a:pt x="84" y="96"/>
                  <a:pt x="84" y="98"/>
                </a:cubicBezTo>
                <a:cubicBezTo>
                  <a:pt x="84" y="141"/>
                  <a:pt x="84" y="141"/>
                  <a:pt x="84" y="141"/>
                </a:cubicBezTo>
                <a:cubicBezTo>
                  <a:pt x="85" y="141"/>
                  <a:pt x="85" y="141"/>
                  <a:pt x="85" y="141"/>
                </a:cubicBezTo>
                <a:lnTo>
                  <a:pt x="85" y="93"/>
                </a:lnTo>
                <a:close/>
                <a:moveTo>
                  <a:pt x="84" y="82"/>
                </a:moveTo>
                <a:cubicBezTo>
                  <a:pt x="85" y="83"/>
                  <a:pt x="85" y="83"/>
                  <a:pt x="85" y="83"/>
                </a:cubicBezTo>
                <a:cubicBezTo>
                  <a:pt x="85" y="82"/>
                  <a:pt x="85" y="82"/>
                  <a:pt x="85" y="82"/>
                </a:cubicBezTo>
                <a:cubicBezTo>
                  <a:pt x="84" y="82"/>
                  <a:pt x="84" y="82"/>
                  <a:pt x="84" y="82"/>
                </a:cubicBezTo>
                <a:close/>
                <a:moveTo>
                  <a:pt x="85" y="40"/>
                </a:moveTo>
                <a:cubicBezTo>
                  <a:pt x="85" y="81"/>
                  <a:pt x="85" y="81"/>
                  <a:pt x="85" y="81"/>
                </a:cubicBezTo>
                <a:cubicBezTo>
                  <a:pt x="84" y="81"/>
                  <a:pt x="84" y="81"/>
                  <a:pt x="84" y="81"/>
                </a:cubicBezTo>
                <a:cubicBezTo>
                  <a:pt x="84" y="39"/>
                  <a:pt x="84" y="39"/>
                  <a:pt x="84" y="39"/>
                </a:cubicBezTo>
                <a:lnTo>
                  <a:pt x="85" y="40"/>
                </a:lnTo>
                <a:close/>
                <a:moveTo>
                  <a:pt x="85" y="142"/>
                </a:moveTo>
                <a:cubicBezTo>
                  <a:pt x="85" y="143"/>
                  <a:pt x="85" y="143"/>
                  <a:pt x="85" y="143"/>
                </a:cubicBezTo>
                <a:cubicBezTo>
                  <a:pt x="85" y="144"/>
                  <a:pt x="85" y="144"/>
                  <a:pt x="85" y="144"/>
                </a:cubicBezTo>
                <a:cubicBezTo>
                  <a:pt x="85" y="144"/>
                  <a:pt x="85" y="144"/>
                  <a:pt x="85" y="144"/>
                </a:cubicBezTo>
                <a:cubicBezTo>
                  <a:pt x="85" y="145"/>
                  <a:pt x="85" y="145"/>
                  <a:pt x="85" y="145"/>
                </a:cubicBezTo>
                <a:cubicBezTo>
                  <a:pt x="84" y="144"/>
                  <a:pt x="84" y="144"/>
                  <a:pt x="84" y="144"/>
                </a:cubicBezTo>
                <a:cubicBezTo>
                  <a:pt x="84" y="145"/>
                  <a:pt x="84" y="145"/>
                  <a:pt x="84" y="145"/>
                </a:cubicBezTo>
                <a:cubicBezTo>
                  <a:pt x="84" y="144"/>
                  <a:pt x="84" y="144"/>
                  <a:pt x="84" y="144"/>
                </a:cubicBezTo>
                <a:cubicBezTo>
                  <a:pt x="84" y="144"/>
                  <a:pt x="84" y="144"/>
                  <a:pt x="84" y="144"/>
                </a:cubicBezTo>
                <a:cubicBezTo>
                  <a:pt x="84" y="144"/>
                  <a:pt x="84" y="144"/>
                  <a:pt x="84" y="144"/>
                </a:cubicBezTo>
                <a:cubicBezTo>
                  <a:pt x="84" y="143"/>
                  <a:pt x="84" y="143"/>
                  <a:pt x="84" y="143"/>
                </a:cubicBezTo>
                <a:cubicBezTo>
                  <a:pt x="84" y="144"/>
                  <a:pt x="84" y="144"/>
                  <a:pt x="84" y="144"/>
                </a:cubicBezTo>
                <a:lnTo>
                  <a:pt x="85" y="142"/>
                </a:lnTo>
                <a:close/>
                <a:moveTo>
                  <a:pt x="85" y="147"/>
                </a:moveTo>
                <a:cubicBezTo>
                  <a:pt x="85" y="147"/>
                  <a:pt x="85" y="147"/>
                  <a:pt x="85" y="147"/>
                </a:cubicBezTo>
                <a:cubicBezTo>
                  <a:pt x="84" y="146"/>
                  <a:pt x="84" y="146"/>
                  <a:pt x="84" y="146"/>
                </a:cubicBezTo>
                <a:cubicBezTo>
                  <a:pt x="84" y="146"/>
                  <a:pt x="84" y="146"/>
                  <a:pt x="84" y="146"/>
                </a:cubicBezTo>
                <a:lnTo>
                  <a:pt x="85" y="147"/>
                </a:lnTo>
                <a:close/>
                <a:moveTo>
                  <a:pt x="84" y="13"/>
                </a:moveTo>
                <a:cubicBezTo>
                  <a:pt x="83" y="13"/>
                  <a:pt x="83" y="13"/>
                  <a:pt x="83" y="13"/>
                </a:cubicBezTo>
                <a:cubicBezTo>
                  <a:pt x="83" y="36"/>
                  <a:pt x="83" y="36"/>
                  <a:pt x="83" y="36"/>
                </a:cubicBezTo>
                <a:cubicBezTo>
                  <a:pt x="83" y="36"/>
                  <a:pt x="84" y="36"/>
                  <a:pt x="84" y="36"/>
                </a:cubicBezTo>
                <a:lnTo>
                  <a:pt x="84" y="13"/>
                </a:lnTo>
                <a:close/>
                <a:moveTo>
                  <a:pt x="83" y="177"/>
                </a:moveTo>
                <a:cubicBezTo>
                  <a:pt x="83" y="177"/>
                  <a:pt x="84" y="177"/>
                  <a:pt x="84" y="177"/>
                </a:cubicBezTo>
                <a:cubicBezTo>
                  <a:pt x="84" y="149"/>
                  <a:pt x="84" y="149"/>
                  <a:pt x="84" y="149"/>
                </a:cubicBezTo>
                <a:cubicBezTo>
                  <a:pt x="83" y="149"/>
                  <a:pt x="83" y="149"/>
                  <a:pt x="83" y="149"/>
                </a:cubicBezTo>
                <a:cubicBezTo>
                  <a:pt x="83" y="149"/>
                  <a:pt x="83" y="149"/>
                  <a:pt x="83" y="149"/>
                </a:cubicBezTo>
                <a:cubicBezTo>
                  <a:pt x="83" y="150"/>
                  <a:pt x="83" y="150"/>
                  <a:pt x="83" y="150"/>
                </a:cubicBezTo>
                <a:cubicBezTo>
                  <a:pt x="83" y="150"/>
                  <a:pt x="83" y="150"/>
                  <a:pt x="83" y="150"/>
                </a:cubicBezTo>
                <a:lnTo>
                  <a:pt x="83" y="177"/>
                </a:lnTo>
                <a:close/>
                <a:moveTo>
                  <a:pt x="84" y="88"/>
                </a:moveTo>
                <a:cubicBezTo>
                  <a:pt x="84" y="89"/>
                  <a:pt x="84" y="89"/>
                  <a:pt x="84" y="89"/>
                </a:cubicBezTo>
                <a:cubicBezTo>
                  <a:pt x="84" y="89"/>
                  <a:pt x="84" y="89"/>
                  <a:pt x="84" y="89"/>
                </a:cubicBezTo>
                <a:lnTo>
                  <a:pt x="84" y="88"/>
                </a:lnTo>
                <a:close/>
                <a:moveTo>
                  <a:pt x="84" y="98"/>
                </a:moveTo>
                <a:cubicBezTo>
                  <a:pt x="84" y="99"/>
                  <a:pt x="83" y="100"/>
                  <a:pt x="83" y="102"/>
                </a:cubicBezTo>
                <a:cubicBezTo>
                  <a:pt x="83" y="141"/>
                  <a:pt x="83" y="141"/>
                  <a:pt x="83" y="141"/>
                </a:cubicBezTo>
                <a:cubicBezTo>
                  <a:pt x="84" y="141"/>
                  <a:pt x="84" y="141"/>
                  <a:pt x="84" y="141"/>
                </a:cubicBezTo>
                <a:lnTo>
                  <a:pt x="84" y="98"/>
                </a:lnTo>
                <a:close/>
                <a:moveTo>
                  <a:pt x="83" y="82"/>
                </a:moveTo>
                <a:cubicBezTo>
                  <a:pt x="84" y="82"/>
                  <a:pt x="84" y="82"/>
                  <a:pt x="84" y="82"/>
                </a:cubicBezTo>
                <a:cubicBezTo>
                  <a:pt x="84" y="82"/>
                  <a:pt x="84" y="82"/>
                  <a:pt x="84" y="82"/>
                </a:cubicBezTo>
                <a:cubicBezTo>
                  <a:pt x="83" y="81"/>
                  <a:pt x="83" y="81"/>
                  <a:pt x="83" y="81"/>
                </a:cubicBezTo>
                <a:lnTo>
                  <a:pt x="83" y="82"/>
                </a:lnTo>
                <a:close/>
                <a:moveTo>
                  <a:pt x="84" y="39"/>
                </a:moveTo>
                <a:cubicBezTo>
                  <a:pt x="84" y="81"/>
                  <a:pt x="84" y="81"/>
                  <a:pt x="84" y="81"/>
                </a:cubicBezTo>
                <a:cubicBezTo>
                  <a:pt x="83" y="80"/>
                  <a:pt x="83" y="80"/>
                  <a:pt x="83" y="80"/>
                </a:cubicBezTo>
                <a:cubicBezTo>
                  <a:pt x="83" y="39"/>
                  <a:pt x="83" y="39"/>
                  <a:pt x="83" y="39"/>
                </a:cubicBezTo>
                <a:lnTo>
                  <a:pt x="84" y="39"/>
                </a:lnTo>
                <a:close/>
                <a:moveTo>
                  <a:pt x="84" y="143"/>
                </a:moveTo>
                <a:cubicBezTo>
                  <a:pt x="84" y="144"/>
                  <a:pt x="84" y="144"/>
                  <a:pt x="84" y="144"/>
                </a:cubicBezTo>
                <a:cubicBezTo>
                  <a:pt x="83" y="143"/>
                  <a:pt x="83" y="143"/>
                  <a:pt x="83" y="143"/>
                </a:cubicBezTo>
                <a:cubicBezTo>
                  <a:pt x="83" y="142"/>
                  <a:pt x="83" y="142"/>
                  <a:pt x="83" y="142"/>
                </a:cubicBezTo>
                <a:lnTo>
                  <a:pt x="84" y="143"/>
                </a:lnTo>
                <a:close/>
                <a:moveTo>
                  <a:pt x="84" y="144"/>
                </a:moveTo>
                <a:cubicBezTo>
                  <a:pt x="84" y="145"/>
                  <a:pt x="84" y="145"/>
                  <a:pt x="84" y="145"/>
                </a:cubicBezTo>
                <a:cubicBezTo>
                  <a:pt x="84" y="146"/>
                  <a:pt x="84" y="146"/>
                  <a:pt x="84" y="146"/>
                </a:cubicBezTo>
                <a:cubicBezTo>
                  <a:pt x="84" y="146"/>
                  <a:pt x="84" y="146"/>
                  <a:pt x="84" y="146"/>
                </a:cubicBezTo>
                <a:cubicBezTo>
                  <a:pt x="84" y="146"/>
                  <a:pt x="84" y="146"/>
                  <a:pt x="84" y="146"/>
                </a:cubicBezTo>
                <a:cubicBezTo>
                  <a:pt x="84" y="146"/>
                  <a:pt x="84" y="146"/>
                  <a:pt x="84" y="146"/>
                </a:cubicBezTo>
                <a:cubicBezTo>
                  <a:pt x="83" y="148"/>
                  <a:pt x="83" y="148"/>
                  <a:pt x="83" y="148"/>
                </a:cubicBezTo>
                <a:cubicBezTo>
                  <a:pt x="83" y="147"/>
                  <a:pt x="83" y="147"/>
                  <a:pt x="83" y="147"/>
                </a:cubicBezTo>
                <a:cubicBezTo>
                  <a:pt x="83" y="146"/>
                  <a:pt x="83" y="146"/>
                  <a:pt x="83" y="146"/>
                </a:cubicBezTo>
                <a:cubicBezTo>
                  <a:pt x="83" y="146"/>
                  <a:pt x="83" y="146"/>
                  <a:pt x="83" y="146"/>
                </a:cubicBezTo>
                <a:cubicBezTo>
                  <a:pt x="83" y="145"/>
                  <a:pt x="83" y="145"/>
                  <a:pt x="83" y="145"/>
                </a:cubicBezTo>
                <a:cubicBezTo>
                  <a:pt x="83" y="145"/>
                  <a:pt x="83" y="145"/>
                  <a:pt x="83" y="145"/>
                </a:cubicBezTo>
                <a:lnTo>
                  <a:pt x="84" y="144"/>
                </a:lnTo>
                <a:close/>
                <a:moveTo>
                  <a:pt x="83" y="13"/>
                </a:moveTo>
                <a:cubicBezTo>
                  <a:pt x="82" y="12"/>
                  <a:pt x="82" y="12"/>
                  <a:pt x="82" y="12"/>
                </a:cubicBezTo>
                <a:cubicBezTo>
                  <a:pt x="82" y="80"/>
                  <a:pt x="82" y="80"/>
                  <a:pt x="82" y="80"/>
                </a:cubicBezTo>
                <a:cubicBezTo>
                  <a:pt x="83" y="80"/>
                  <a:pt x="83" y="80"/>
                  <a:pt x="83" y="80"/>
                </a:cubicBezTo>
                <a:cubicBezTo>
                  <a:pt x="83" y="39"/>
                  <a:pt x="83" y="39"/>
                  <a:pt x="83" y="39"/>
                </a:cubicBezTo>
                <a:cubicBezTo>
                  <a:pt x="82" y="38"/>
                  <a:pt x="82" y="38"/>
                  <a:pt x="82" y="38"/>
                </a:cubicBezTo>
                <a:cubicBezTo>
                  <a:pt x="83" y="36"/>
                  <a:pt x="83" y="36"/>
                  <a:pt x="83" y="36"/>
                </a:cubicBezTo>
                <a:cubicBezTo>
                  <a:pt x="83" y="36"/>
                  <a:pt x="83" y="36"/>
                  <a:pt x="83" y="36"/>
                </a:cubicBezTo>
                <a:lnTo>
                  <a:pt x="83" y="13"/>
                </a:lnTo>
                <a:close/>
                <a:moveTo>
                  <a:pt x="82" y="177"/>
                </a:moveTo>
                <a:cubicBezTo>
                  <a:pt x="83" y="177"/>
                  <a:pt x="83" y="177"/>
                  <a:pt x="83" y="177"/>
                </a:cubicBezTo>
                <a:cubicBezTo>
                  <a:pt x="83" y="150"/>
                  <a:pt x="83" y="150"/>
                  <a:pt x="83" y="150"/>
                </a:cubicBezTo>
                <a:cubicBezTo>
                  <a:pt x="82" y="149"/>
                  <a:pt x="82" y="149"/>
                  <a:pt x="82" y="149"/>
                </a:cubicBezTo>
                <a:cubicBezTo>
                  <a:pt x="82" y="149"/>
                  <a:pt x="82" y="149"/>
                  <a:pt x="82" y="149"/>
                </a:cubicBezTo>
                <a:cubicBezTo>
                  <a:pt x="83" y="149"/>
                  <a:pt x="83" y="149"/>
                  <a:pt x="83" y="149"/>
                </a:cubicBezTo>
                <a:cubicBezTo>
                  <a:pt x="83" y="149"/>
                  <a:pt x="83" y="149"/>
                  <a:pt x="83" y="149"/>
                </a:cubicBezTo>
                <a:cubicBezTo>
                  <a:pt x="83" y="149"/>
                  <a:pt x="83" y="149"/>
                  <a:pt x="83" y="149"/>
                </a:cubicBezTo>
                <a:cubicBezTo>
                  <a:pt x="83" y="148"/>
                  <a:pt x="83" y="148"/>
                  <a:pt x="83" y="148"/>
                </a:cubicBezTo>
                <a:cubicBezTo>
                  <a:pt x="83" y="147"/>
                  <a:pt x="83" y="147"/>
                  <a:pt x="83" y="147"/>
                </a:cubicBezTo>
                <a:cubicBezTo>
                  <a:pt x="82" y="148"/>
                  <a:pt x="82" y="148"/>
                  <a:pt x="82" y="148"/>
                </a:cubicBezTo>
                <a:cubicBezTo>
                  <a:pt x="82" y="148"/>
                  <a:pt x="82" y="148"/>
                  <a:pt x="82" y="148"/>
                </a:cubicBezTo>
                <a:cubicBezTo>
                  <a:pt x="82" y="149"/>
                  <a:pt x="82" y="149"/>
                  <a:pt x="82" y="149"/>
                </a:cubicBezTo>
                <a:cubicBezTo>
                  <a:pt x="82" y="149"/>
                  <a:pt x="82" y="149"/>
                  <a:pt x="82" y="149"/>
                </a:cubicBezTo>
                <a:cubicBezTo>
                  <a:pt x="82" y="149"/>
                  <a:pt x="82" y="149"/>
                  <a:pt x="82" y="149"/>
                </a:cubicBezTo>
                <a:cubicBezTo>
                  <a:pt x="82" y="149"/>
                  <a:pt x="82" y="149"/>
                  <a:pt x="82" y="149"/>
                </a:cubicBezTo>
                <a:lnTo>
                  <a:pt x="82" y="177"/>
                </a:lnTo>
                <a:close/>
                <a:moveTo>
                  <a:pt x="83" y="102"/>
                </a:moveTo>
                <a:cubicBezTo>
                  <a:pt x="83" y="102"/>
                  <a:pt x="83" y="102"/>
                  <a:pt x="83" y="102"/>
                </a:cubicBezTo>
                <a:cubicBezTo>
                  <a:pt x="82" y="99"/>
                  <a:pt x="82" y="99"/>
                  <a:pt x="82" y="99"/>
                </a:cubicBezTo>
                <a:cubicBezTo>
                  <a:pt x="82" y="100"/>
                  <a:pt x="82" y="100"/>
                  <a:pt x="82" y="100"/>
                </a:cubicBezTo>
                <a:cubicBezTo>
                  <a:pt x="82" y="103"/>
                  <a:pt x="82" y="103"/>
                  <a:pt x="82" y="103"/>
                </a:cubicBezTo>
                <a:cubicBezTo>
                  <a:pt x="82" y="104"/>
                  <a:pt x="82" y="105"/>
                  <a:pt x="82" y="106"/>
                </a:cubicBezTo>
                <a:cubicBezTo>
                  <a:pt x="82" y="141"/>
                  <a:pt x="82" y="141"/>
                  <a:pt x="82" y="141"/>
                </a:cubicBezTo>
                <a:cubicBezTo>
                  <a:pt x="82" y="141"/>
                  <a:pt x="82" y="141"/>
                  <a:pt x="82" y="141"/>
                </a:cubicBezTo>
                <a:cubicBezTo>
                  <a:pt x="82" y="142"/>
                  <a:pt x="82" y="142"/>
                  <a:pt x="82" y="142"/>
                </a:cubicBezTo>
                <a:cubicBezTo>
                  <a:pt x="82" y="143"/>
                  <a:pt x="82" y="143"/>
                  <a:pt x="82" y="143"/>
                </a:cubicBezTo>
                <a:cubicBezTo>
                  <a:pt x="82" y="142"/>
                  <a:pt x="82" y="142"/>
                  <a:pt x="82" y="142"/>
                </a:cubicBezTo>
                <a:cubicBezTo>
                  <a:pt x="83" y="143"/>
                  <a:pt x="83" y="143"/>
                  <a:pt x="83" y="143"/>
                </a:cubicBezTo>
                <a:cubicBezTo>
                  <a:pt x="83" y="142"/>
                  <a:pt x="83" y="142"/>
                  <a:pt x="83" y="142"/>
                </a:cubicBezTo>
                <a:cubicBezTo>
                  <a:pt x="82" y="142"/>
                  <a:pt x="82" y="142"/>
                  <a:pt x="82" y="142"/>
                </a:cubicBezTo>
                <a:cubicBezTo>
                  <a:pt x="82" y="142"/>
                  <a:pt x="82" y="142"/>
                  <a:pt x="82" y="142"/>
                </a:cubicBezTo>
                <a:cubicBezTo>
                  <a:pt x="83" y="141"/>
                  <a:pt x="83" y="141"/>
                  <a:pt x="83" y="141"/>
                </a:cubicBezTo>
                <a:cubicBezTo>
                  <a:pt x="83" y="141"/>
                  <a:pt x="83" y="141"/>
                  <a:pt x="83" y="141"/>
                </a:cubicBezTo>
                <a:lnTo>
                  <a:pt x="83" y="102"/>
                </a:lnTo>
                <a:close/>
                <a:moveTo>
                  <a:pt x="82" y="82"/>
                </a:moveTo>
                <a:cubicBezTo>
                  <a:pt x="83" y="82"/>
                  <a:pt x="83" y="82"/>
                  <a:pt x="83" y="82"/>
                </a:cubicBezTo>
                <a:cubicBezTo>
                  <a:pt x="83" y="81"/>
                  <a:pt x="83" y="81"/>
                  <a:pt x="83" y="81"/>
                </a:cubicBezTo>
                <a:cubicBezTo>
                  <a:pt x="82" y="81"/>
                  <a:pt x="82" y="81"/>
                  <a:pt x="82" y="81"/>
                </a:cubicBezTo>
                <a:lnTo>
                  <a:pt x="82" y="82"/>
                </a:lnTo>
                <a:close/>
                <a:moveTo>
                  <a:pt x="83" y="145"/>
                </a:moveTo>
                <a:cubicBezTo>
                  <a:pt x="83" y="146"/>
                  <a:pt x="83" y="146"/>
                  <a:pt x="83" y="146"/>
                </a:cubicBezTo>
                <a:cubicBezTo>
                  <a:pt x="82" y="145"/>
                  <a:pt x="82" y="145"/>
                  <a:pt x="82" y="145"/>
                </a:cubicBezTo>
                <a:cubicBezTo>
                  <a:pt x="82" y="144"/>
                  <a:pt x="82" y="144"/>
                  <a:pt x="82" y="144"/>
                </a:cubicBezTo>
                <a:lnTo>
                  <a:pt x="83" y="145"/>
                </a:lnTo>
                <a:close/>
                <a:moveTo>
                  <a:pt x="82" y="12"/>
                </a:moveTo>
                <a:cubicBezTo>
                  <a:pt x="81" y="12"/>
                  <a:pt x="81" y="12"/>
                  <a:pt x="81" y="12"/>
                </a:cubicBezTo>
                <a:cubicBezTo>
                  <a:pt x="81" y="35"/>
                  <a:pt x="81" y="35"/>
                  <a:pt x="81" y="35"/>
                </a:cubicBezTo>
                <a:cubicBezTo>
                  <a:pt x="81" y="35"/>
                  <a:pt x="81" y="35"/>
                  <a:pt x="81" y="35"/>
                </a:cubicBezTo>
                <a:cubicBezTo>
                  <a:pt x="81" y="37"/>
                  <a:pt x="81" y="37"/>
                  <a:pt x="81" y="37"/>
                </a:cubicBezTo>
                <a:cubicBezTo>
                  <a:pt x="81" y="79"/>
                  <a:pt x="81" y="79"/>
                  <a:pt x="81" y="79"/>
                </a:cubicBezTo>
                <a:cubicBezTo>
                  <a:pt x="82" y="80"/>
                  <a:pt x="82" y="80"/>
                  <a:pt x="82" y="80"/>
                </a:cubicBezTo>
                <a:lnTo>
                  <a:pt x="82" y="12"/>
                </a:lnTo>
                <a:close/>
                <a:moveTo>
                  <a:pt x="81" y="177"/>
                </a:moveTo>
                <a:cubicBezTo>
                  <a:pt x="82" y="177"/>
                  <a:pt x="82" y="177"/>
                  <a:pt x="82" y="177"/>
                </a:cubicBezTo>
                <a:cubicBezTo>
                  <a:pt x="82" y="149"/>
                  <a:pt x="82" y="149"/>
                  <a:pt x="82" y="149"/>
                </a:cubicBezTo>
                <a:cubicBezTo>
                  <a:pt x="81" y="149"/>
                  <a:pt x="81" y="149"/>
                  <a:pt x="81" y="149"/>
                </a:cubicBezTo>
                <a:lnTo>
                  <a:pt x="81" y="177"/>
                </a:lnTo>
                <a:close/>
                <a:moveTo>
                  <a:pt x="82" y="99"/>
                </a:moveTo>
                <a:cubicBezTo>
                  <a:pt x="81" y="97"/>
                  <a:pt x="81" y="97"/>
                  <a:pt x="81" y="97"/>
                </a:cubicBezTo>
                <a:cubicBezTo>
                  <a:pt x="81" y="98"/>
                  <a:pt x="81" y="98"/>
                  <a:pt x="81" y="98"/>
                </a:cubicBezTo>
                <a:cubicBezTo>
                  <a:pt x="82" y="100"/>
                  <a:pt x="82" y="100"/>
                  <a:pt x="82" y="100"/>
                </a:cubicBezTo>
                <a:lnTo>
                  <a:pt x="82" y="99"/>
                </a:lnTo>
                <a:close/>
                <a:moveTo>
                  <a:pt x="81" y="81"/>
                </a:moveTo>
                <a:cubicBezTo>
                  <a:pt x="82" y="82"/>
                  <a:pt x="82" y="82"/>
                  <a:pt x="82" y="82"/>
                </a:cubicBezTo>
                <a:cubicBezTo>
                  <a:pt x="82" y="81"/>
                  <a:pt x="82" y="81"/>
                  <a:pt x="82" y="81"/>
                </a:cubicBezTo>
                <a:cubicBezTo>
                  <a:pt x="81" y="81"/>
                  <a:pt x="81" y="81"/>
                  <a:pt x="81" y="81"/>
                </a:cubicBezTo>
                <a:close/>
                <a:moveTo>
                  <a:pt x="82" y="106"/>
                </a:moveTo>
                <a:cubicBezTo>
                  <a:pt x="82" y="141"/>
                  <a:pt x="82" y="141"/>
                  <a:pt x="82" y="141"/>
                </a:cubicBezTo>
                <a:cubicBezTo>
                  <a:pt x="81" y="141"/>
                  <a:pt x="81" y="141"/>
                  <a:pt x="81" y="141"/>
                </a:cubicBezTo>
                <a:cubicBezTo>
                  <a:pt x="81" y="108"/>
                  <a:pt x="81" y="108"/>
                  <a:pt x="81" y="108"/>
                </a:cubicBezTo>
                <a:cubicBezTo>
                  <a:pt x="81" y="107"/>
                  <a:pt x="81" y="106"/>
                  <a:pt x="82" y="106"/>
                </a:cubicBezTo>
                <a:close/>
                <a:moveTo>
                  <a:pt x="82" y="142"/>
                </a:moveTo>
                <a:cubicBezTo>
                  <a:pt x="82" y="143"/>
                  <a:pt x="82" y="143"/>
                  <a:pt x="82" y="143"/>
                </a:cubicBezTo>
                <a:cubicBezTo>
                  <a:pt x="81" y="144"/>
                  <a:pt x="81" y="144"/>
                  <a:pt x="81" y="144"/>
                </a:cubicBezTo>
                <a:cubicBezTo>
                  <a:pt x="81" y="144"/>
                  <a:pt x="81" y="144"/>
                  <a:pt x="81" y="144"/>
                </a:cubicBezTo>
                <a:cubicBezTo>
                  <a:pt x="82" y="144"/>
                  <a:pt x="82" y="144"/>
                  <a:pt x="82" y="144"/>
                </a:cubicBezTo>
                <a:cubicBezTo>
                  <a:pt x="82" y="145"/>
                  <a:pt x="82" y="145"/>
                  <a:pt x="82" y="145"/>
                </a:cubicBezTo>
                <a:cubicBezTo>
                  <a:pt x="81" y="144"/>
                  <a:pt x="81" y="144"/>
                  <a:pt x="81" y="144"/>
                </a:cubicBezTo>
                <a:cubicBezTo>
                  <a:pt x="81" y="144"/>
                  <a:pt x="81" y="144"/>
                  <a:pt x="81" y="144"/>
                </a:cubicBezTo>
                <a:cubicBezTo>
                  <a:pt x="81" y="143"/>
                  <a:pt x="81" y="143"/>
                  <a:pt x="81" y="143"/>
                </a:cubicBezTo>
                <a:lnTo>
                  <a:pt x="82" y="142"/>
                </a:lnTo>
                <a:close/>
                <a:moveTo>
                  <a:pt x="82" y="148"/>
                </a:moveTo>
                <a:cubicBezTo>
                  <a:pt x="82" y="149"/>
                  <a:pt x="82" y="149"/>
                  <a:pt x="82" y="149"/>
                </a:cubicBezTo>
                <a:cubicBezTo>
                  <a:pt x="81" y="148"/>
                  <a:pt x="81" y="148"/>
                  <a:pt x="81" y="148"/>
                </a:cubicBezTo>
                <a:cubicBezTo>
                  <a:pt x="81" y="147"/>
                  <a:pt x="81" y="147"/>
                  <a:pt x="81" y="147"/>
                </a:cubicBezTo>
                <a:lnTo>
                  <a:pt x="82" y="148"/>
                </a:lnTo>
                <a:close/>
                <a:moveTo>
                  <a:pt x="81" y="12"/>
                </a:moveTo>
                <a:cubicBezTo>
                  <a:pt x="79" y="11"/>
                  <a:pt x="79" y="11"/>
                  <a:pt x="79" y="11"/>
                </a:cubicBezTo>
                <a:cubicBezTo>
                  <a:pt x="79" y="34"/>
                  <a:pt x="79" y="34"/>
                  <a:pt x="79" y="34"/>
                </a:cubicBezTo>
                <a:cubicBezTo>
                  <a:pt x="80" y="34"/>
                  <a:pt x="80" y="35"/>
                  <a:pt x="81" y="35"/>
                </a:cubicBezTo>
                <a:lnTo>
                  <a:pt x="81" y="12"/>
                </a:lnTo>
                <a:close/>
                <a:moveTo>
                  <a:pt x="79" y="176"/>
                </a:moveTo>
                <a:cubicBezTo>
                  <a:pt x="80" y="176"/>
                  <a:pt x="80" y="176"/>
                  <a:pt x="81" y="177"/>
                </a:cubicBezTo>
                <a:cubicBezTo>
                  <a:pt x="81" y="149"/>
                  <a:pt x="81" y="149"/>
                  <a:pt x="81" y="149"/>
                </a:cubicBezTo>
                <a:cubicBezTo>
                  <a:pt x="79" y="149"/>
                  <a:pt x="79" y="149"/>
                  <a:pt x="79" y="149"/>
                </a:cubicBezTo>
                <a:lnTo>
                  <a:pt x="79" y="176"/>
                </a:lnTo>
                <a:close/>
                <a:moveTo>
                  <a:pt x="81" y="97"/>
                </a:moveTo>
                <a:cubicBezTo>
                  <a:pt x="79" y="92"/>
                  <a:pt x="79" y="92"/>
                  <a:pt x="79" y="92"/>
                </a:cubicBezTo>
                <a:cubicBezTo>
                  <a:pt x="79" y="93"/>
                  <a:pt x="79" y="93"/>
                  <a:pt x="79" y="93"/>
                </a:cubicBezTo>
                <a:cubicBezTo>
                  <a:pt x="81" y="98"/>
                  <a:pt x="81" y="98"/>
                  <a:pt x="81" y="98"/>
                </a:cubicBezTo>
                <a:lnTo>
                  <a:pt x="81" y="97"/>
                </a:lnTo>
                <a:close/>
                <a:moveTo>
                  <a:pt x="79" y="81"/>
                </a:moveTo>
                <a:cubicBezTo>
                  <a:pt x="81" y="81"/>
                  <a:pt x="81" y="81"/>
                  <a:pt x="81" y="81"/>
                </a:cubicBezTo>
                <a:cubicBezTo>
                  <a:pt x="81" y="81"/>
                  <a:pt x="81" y="81"/>
                  <a:pt x="81" y="81"/>
                </a:cubicBezTo>
                <a:cubicBezTo>
                  <a:pt x="79" y="80"/>
                  <a:pt x="79" y="80"/>
                  <a:pt x="79" y="80"/>
                </a:cubicBezTo>
                <a:lnTo>
                  <a:pt x="79" y="81"/>
                </a:lnTo>
                <a:close/>
                <a:moveTo>
                  <a:pt x="81" y="37"/>
                </a:moveTo>
                <a:cubicBezTo>
                  <a:pt x="81" y="79"/>
                  <a:pt x="81" y="79"/>
                  <a:pt x="81" y="79"/>
                </a:cubicBezTo>
                <a:cubicBezTo>
                  <a:pt x="80" y="79"/>
                  <a:pt x="80" y="79"/>
                  <a:pt x="79" y="78"/>
                </a:cubicBezTo>
                <a:cubicBezTo>
                  <a:pt x="79" y="37"/>
                  <a:pt x="79" y="37"/>
                  <a:pt x="79" y="37"/>
                </a:cubicBezTo>
                <a:cubicBezTo>
                  <a:pt x="81" y="38"/>
                  <a:pt x="81" y="38"/>
                  <a:pt x="81" y="38"/>
                </a:cubicBezTo>
                <a:lnTo>
                  <a:pt x="81" y="37"/>
                </a:lnTo>
                <a:close/>
                <a:moveTo>
                  <a:pt x="81" y="108"/>
                </a:moveTo>
                <a:cubicBezTo>
                  <a:pt x="81" y="141"/>
                  <a:pt x="81" y="141"/>
                  <a:pt x="81" y="141"/>
                </a:cubicBezTo>
                <a:cubicBezTo>
                  <a:pt x="80" y="141"/>
                  <a:pt x="80" y="141"/>
                  <a:pt x="80" y="141"/>
                </a:cubicBezTo>
                <a:cubicBezTo>
                  <a:pt x="79" y="143"/>
                  <a:pt x="79" y="143"/>
                  <a:pt x="79" y="143"/>
                </a:cubicBezTo>
                <a:cubicBezTo>
                  <a:pt x="79" y="142"/>
                  <a:pt x="79" y="142"/>
                  <a:pt x="79" y="142"/>
                </a:cubicBezTo>
                <a:cubicBezTo>
                  <a:pt x="80" y="141"/>
                  <a:pt x="80" y="141"/>
                  <a:pt x="80" y="141"/>
                </a:cubicBezTo>
                <a:cubicBezTo>
                  <a:pt x="79" y="141"/>
                  <a:pt x="79" y="141"/>
                  <a:pt x="79" y="141"/>
                </a:cubicBezTo>
                <a:cubicBezTo>
                  <a:pt x="79" y="112"/>
                  <a:pt x="79" y="112"/>
                  <a:pt x="79" y="112"/>
                </a:cubicBezTo>
                <a:cubicBezTo>
                  <a:pt x="80" y="111"/>
                  <a:pt x="80" y="109"/>
                  <a:pt x="81" y="108"/>
                </a:cubicBezTo>
                <a:close/>
                <a:moveTo>
                  <a:pt x="81" y="143"/>
                </a:moveTo>
                <a:cubicBezTo>
                  <a:pt x="81" y="144"/>
                  <a:pt x="81" y="144"/>
                  <a:pt x="81" y="144"/>
                </a:cubicBezTo>
                <a:cubicBezTo>
                  <a:pt x="80" y="147"/>
                  <a:pt x="80" y="147"/>
                  <a:pt x="80" y="147"/>
                </a:cubicBezTo>
                <a:cubicBezTo>
                  <a:pt x="81" y="147"/>
                  <a:pt x="81" y="147"/>
                  <a:pt x="81" y="147"/>
                </a:cubicBezTo>
                <a:cubicBezTo>
                  <a:pt x="81" y="148"/>
                  <a:pt x="81" y="148"/>
                  <a:pt x="81" y="148"/>
                </a:cubicBezTo>
                <a:cubicBezTo>
                  <a:pt x="79" y="147"/>
                  <a:pt x="79" y="147"/>
                  <a:pt x="79" y="147"/>
                </a:cubicBezTo>
                <a:cubicBezTo>
                  <a:pt x="79" y="148"/>
                  <a:pt x="79" y="148"/>
                  <a:pt x="79" y="148"/>
                </a:cubicBezTo>
                <a:cubicBezTo>
                  <a:pt x="79" y="147"/>
                  <a:pt x="79" y="147"/>
                  <a:pt x="79" y="147"/>
                </a:cubicBezTo>
                <a:lnTo>
                  <a:pt x="81" y="143"/>
                </a:lnTo>
                <a:close/>
                <a:moveTo>
                  <a:pt x="79" y="11"/>
                </a:moveTo>
                <a:cubicBezTo>
                  <a:pt x="77" y="9"/>
                  <a:pt x="77" y="9"/>
                  <a:pt x="77" y="9"/>
                </a:cubicBezTo>
                <a:cubicBezTo>
                  <a:pt x="76" y="10"/>
                  <a:pt x="76" y="10"/>
                  <a:pt x="76" y="10"/>
                </a:cubicBezTo>
                <a:cubicBezTo>
                  <a:pt x="79" y="11"/>
                  <a:pt x="79" y="11"/>
                  <a:pt x="79" y="11"/>
                </a:cubicBezTo>
                <a:cubicBezTo>
                  <a:pt x="79" y="18"/>
                  <a:pt x="76" y="23"/>
                  <a:pt x="74" y="27"/>
                </a:cubicBezTo>
                <a:cubicBezTo>
                  <a:pt x="74" y="32"/>
                  <a:pt x="74" y="32"/>
                  <a:pt x="74" y="32"/>
                </a:cubicBezTo>
                <a:cubicBezTo>
                  <a:pt x="76" y="33"/>
                  <a:pt x="77" y="33"/>
                  <a:pt x="79" y="34"/>
                </a:cubicBezTo>
                <a:lnTo>
                  <a:pt x="79" y="11"/>
                </a:lnTo>
                <a:close/>
                <a:moveTo>
                  <a:pt x="74" y="175"/>
                </a:moveTo>
                <a:cubicBezTo>
                  <a:pt x="76" y="175"/>
                  <a:pt x="77" y="176"/>
                  <a:pt x="79" y="176"/>
                </a:cubicBezTo>
                <a:cubicBezTo>
                  <a:pt x="79" y="149"/>
                  <a:pt x="79" y="149"/>
                  <a:pt x="79" y="149"/>
                </a:cubicBezTo>
                <a:cubicBezTo>
                  <a:pt x="79" y="149"/>
                  <a:pt x="79" y="149"/>
                  <a:pt x="79" y="149"/>
                </a:cubicBezTo>
                <a:cubicBezTo>
                  <a:pt x="79" y="148"/>
                  <a:pt x="79" y="148"/>
                  <a:pt x="79" y="148"/>
                </a:cubicBezTo>
                <a:cubicBezTo>
                  <a:pt x="79" y="147"/>
                  <a:pt x="79" y="147"/>
                  <a:pt x="79" y="147"/>
                </a:cubicBezTo>
                <a:cubicBezTo>
                  <a:pt x="78" y="148"/>
                  <a:pt x="78" y="148"/>
                  <a:pt x="78" y="148"/>
                </a:cubicBezTo>
                <a:cubicBezTo>
                  <a:pt x="78" y="148"/>
                  <a:pt x="77" y="148"/>
                  <a:pt x="76" y="148"/>
                </a:cubicBezTo>
                <a:cubicBezTo>
                  <a:pt x="79" y="143"/>
                  <a:pt x="79" y="143"/>
                  <a:pt x="79" y="143"/>
                </a:cubicBezTo>
                <a:cubicBezTo>
                  <a:pt x="79" y="142"/>
                  <a:pt x="79" y="142"/>
                  <a:pt x="79" y="142"/>
                </a:cubicBezTo>
                <a:cubicBezTo>
                  <a:pt x="76" y="148"/>
                  <a:pt x="76" y="148"/>
                  <a:pt x="76" y="148"/>
                </a:cubicBezTo>
                <a:cubicBezTo>
                  <a:pt x="75" y="141"/>
                  <a:pt x="75" y="141"/>
                  <a:pt x="75" y="141"/>
                </a:cubicBezTo>
                <a:cubicBezTo>
                  <a:pt x="77" y="141"/>
                  <a:pt x="78" y="141"/>
                  <a:pt x="79" y="141"/>
                </a:cubicBezTo>
                <a:cubicBezTo>
                  <a:pt x="79" y="112"/>
                  <a:pt x="79" y="112"/>
                  <a:pt x="79" y="112"/>
                </a:cubicBezTo>
                <a:cubicBezTo>
                  <a:pt x="78" y="116"/>
                  <a:pt x="76" y="119"/>
                  <a:pt x="75" y="122"/>
                </a:cubicBezTo>
                <a:cubicBezTo>
                  <a:pt x="74" y="108"/>
                  <a:pt x="74" y="108"/>
                  <a:pt x="74" y="108"/>
                </a:cubicBezTo>
                <a:cubicBezTo>
                  <a:pt x="74" y="117"/>
                  <a:pt x="74" y="117"/>
                  <a:pt x="74" y="117"/>
                </a:cubicBezTo>
                <a:cubicBezTo>
                  <a:pt x="74" y="123"/>
                  <a:pt x="74" y="123"/>
                  <a:pt x="74" y="123"/>
                </a:cubicBezTo>
                <a:cubicBezTo>
                  <a:pt x="74" y="124"/>
                  <a:pt x="74" y="124"/>
                  <a:pt x="74" y="124"/>
                </a:cubicBezTo>
                <a:cubicBezTo>
                  <a:pt x="74" y="141"/>
                  <a:pt x="74" y="141"/>
                  <a:pt x="74" y="141"/>
                </a:cubicBezTo>
                <a:cubicBezTo>
                  <a:pt x="74" y="141"/>
                  <a:pt x="75" y="141"/>
                  <a:pt x="75" y="141"/>
                </a:cubicBezTo>
                <a:cubicBezTo>
                  <a:pt x="75" y="148"/>
                  <a:pt x="75" y="148"/>
                  <a:pt x="75" y="148"/>
                </a:cubicBezTo>
                <a:cubicBezTo>
                  <a:pt x="74" y="147"/>
                  <a:pt x="74" y="147"/>
                  <a:pt x="74" y="147"/>
                </a:cubicBezTo>
                <a:lnTo>
                  <a:pt x="74" y="175"/>
                </a:lnTo>
                <a:close/>
                <a:moveTo>
                  <a:pt x="79" y="92"/>
                </a:moveTo>
                <a:cubicBezTo>
                  <a:pt x="75" y="79"/>
                  <a:pt x="75" y="79"/>
                  <a:pt x="75" y="79"/>
                </a:cubicBezTo>
                <a:cubicBezTo>
                  <a:pt x="79" y="81"/>
                  <a:pt x="79" y="81"/>
                  <a:pt x="79" y="81"/>
                </a:cubicBezTo>
                <a:cubicBezTo>
                  <a:pt x="79" y="80"/>
                  <a:pt x="79" y="80"/>
                  <a:pt x="79" y="80"/>
                </a:cubicBezTo>
                <a:cubicBezTo>
                  <a:pt x="75" y="78"/>
                  <a:pt x="75" y="78"/>
                  <a:pt x="75" y="78"/>
                </a:cubicBezTo>
                <a:cubicBezTo>
                  <a:pt x="74" y="78"/>
                  <a:pt x="74" y="78"/>
                  <a:pt x="74" y="78"/>
                </a:cubicBezTo>
                <a:cubicBezTo>
                  <a:pt x="74" y="78"/>
                  <a:pt x="74" y="78"/>
                  <a:pt x="74" y="78"/>
                </a:cubicBezTo>
                <a:cubicBezTo>
                  <a:pt x="74" y="78"/>
                  <a:pt x="74" y="78"/>
                  <a:pt x="74" y="78"/>
                </a:cubicBezTo>
                <a:cubicBezTo>
                  <a:pt x="74" y="79"/>
                  <a:pt x="74" y="79"/>
                  <a:pt x="74" y="79"/>
                </a:cubicBezTo>
                <a:cubicBezTo>
                  <a:pt x="74" y="79"/>
                  <a:pt x="74" y="79"/>
                  <a:pt x="74" y="79"/>
                </a:cubicBezTo>
                <a:cubicBezTo>
                  <a:pt x="79" y="93"/>
                  <a:pt x="79" y="93"/>
                  <a:pt x="79" y="93"/>
                </a:cubicBezTo>
                <a:lnTo>
                  <a:pt x="79" y="92"/>
                </a:lnTo>
                <a:close/>
                <a:moveTo>
                  <a:pt x="79" y="37"/>
                </a:moveTo>
                <a:cubicBezTo>
                  <a:pt x="79" y="78"/>
                  <a:pt x="79" y="78"/>
                  <a:pt x="79" y="78"/>
                </a:cubicBezTo>
                <a:cubicBezTo>
                  <a:pt x="78" y="77"/>
                  <a:pt x="76" y="77"/>
                  <a:pt x="74" y="76"/>
                </a:cubicBezTo>
                <a:cubicBezTo>
                  <a:pt x="74" y="76"/>
                  <a:pt x="74" y="76"/>
                  <a:pt x="74" y="76"/>
                </a:cubicBezTo>
                <a:cubicBezTo>
                  <a:pt x="74" y="34"/>
                  <a:pt x="74" y="34"/>
                  <a:pt x="74" y="34"/>
                </a:cubicBezTo>
                <a:lnTo>
                  <a:pt x="79" y="37"/>
                </a:lnTo>
                <a:close/>
                <a:moveTo>
                  <a:pt x="74" y="87"/>
                </a:moveTo>
                <a:cubicBezTo>
                  <a:pt x="74" y="86"/>
                  <a:pt x="74" y="86"/>
                  <a:pt x="74" y="86"/>
                </a:cubicBezTo>
                <a:cubicBezTo>
                  <a:pt x="76" y="88"/>
                  <a:pt x="76" y="88"/>
                  <a:pt x="76" y="88"/>
                </a:cubicBezTo>
                <a:cubicBezTo>
                  <a:pt x="76" y="89"/>
                  <a:pt x="76" y="89"/>
                  <a:pt x="76" y="89"/>
                </a:cubicBezTo>
                <a:lnTo>
                  <a:pt x="74" y="87"/>
                </a:lnTo>
                <a:close/>
                <a:moveTo>
                  <a:pt x="74" y="27"/>
                </a:moveTo>
                <a:cubicBezTo>
                  <a:pt x="73" y="28"/>
                  <a:pt x="72" y="29"/>
                  <a:pt x="72" y="30"/>
                </a:cubicBezTo>
                <a:cubicBezTo>
                  <a:pt x="72" y="32"/>
                  <a:pt x="72" y="32"/>
                  <a:pt x="72" y="32"/>
                </a:cubicBezTo>
                <a:cubicBezTo>
                  <a:pt x="73" y="32"/>
                  <a:pt x="73" y="32"/>
                  <a:pt x="74" y="32"/>
                </a:cubicBezTo>
                <a:lnTo>
                  <a:pt x="74" y="27"/>
                </a:lnTo>
                <a:close/>
                <a:moveTo>
                  <a:pt x="72" y="174"/>
                </a:moveTo>
                <a:cubicBezTo>
                  <a:pt x="73" y="174"/>
                  <a:pt x="73" y="174"/>
                  <a:pt x="74" y="175"/>
                </a:cubicBezTo>
                <a:cubicBezTo>
                  <a:pt x="74" y="147"/>
                  <a:pt x="74" y="147"/>
                  <a:pt x="74" y="147"/>
                </a:cubicBezTo>
                <a:cubicBezTo>
                  <a:pt x="72" y="147"/>
                  <a:pt x="72" y="147"/>
                  <a:pt x="72" y="147"/>
                </a:cubicBezTo>
                <a:cubicBezTo>
                  <a:pt x="72" y="141"/>
                  <a:pt x="72" y="141"/>
                  <a:pt x="72" y="141"/>
                </a:cubicBezTo>
                <a:cubicBezTo>
                  <a:pt x="73" y="141"/>
                  <a:pt x="73" y="141"/>
                  <a:pt x="74" y="141"/>
                </a:cubicBezTo>
                <a:cubicBezTo>
                  <a:pt x="74" y="124"/>
                  <a:pt x="74" y="124"/>
                  <a:pt x="74" y="124"/>
                </a:cubicBezTo>
                <a:cubicBezTo>
                  <a:pt x="73" y="125"/>
                  <a:pt x="73" y="125"/>
                  <a:pt x="72" y="126"/>
                </a:cubicBezTo>
                <a:cubicBezTo>
                  <a:pt x="72" y="93"/>
                  <a:pt x="72" y="93"/>
                  <a:pt x="72" y="93"/>
                </a:cubicBezTo>
                <a:cubicBezTo>
                  <a:pt x="74" y="117"/>
                  <a:pt x="74" y="117"/>
                  <a:pt x="74" y="117"/>
                </a:cubicBezTo>
                <a:cubicBezTo>
                  <a:pt x="74" y="108"/>
                  <a:pt x="74" y="108"/>
                  <a:pt x="74" y="108"/>
                </a:cubicBezTo>
                <a:cubicBezTo>
                  <a:pt x="73" y="87"/>
                  <a:pt x="73" y="87"/>
                  <a:pt x="73" y="87"/>
                </a:cubicBezTo>
                <a:cubicBezTo>
                  <a:pt x="74" y="87"/>
                  <a:pt x="74" y="87"/>
                  <a:pt x="74" y="87"/>
                </a:cubicBezTo>
                <a:cubicBezTo>
                  <a:pt x="74" y="86"/>
                  <a:pt x="74" y="86"/>
                  <a:pt x="74" y="86"/>
                </a:cubicBezTo>
                <a:cubicBezTo>
                  <a:pt x="73" y="85"/>
                  <a:pt x="73" y="85"/>
                  <a:pt x="73" y="85"/>
                </a:cubicBezTo>
                <a:cubicBezTo>
                  <a:pt x="73" y="85"/>
                  <a:pt x="73" y="85"/>
                  <a:pt x="73" y="85"/>
                </a:cubicBezTo>
                <a:cubicBezTo>
                  <a:pt x="73" y="81"/>
                  <a:pt x="73" y="81"/>
                  <a:pt x="73" y="81"/>
                </a:cubicBezTo>
                <a:cubicBezTo>
                  <a:pt x="73" y="78"/>
                  <a:pt x="73" y="78"/>
                  <a:pt x="73" y="78"/>
                </a:cubicBezTo>
                <a:cubicBezTo>
                  <a:pt x="74" y="79"/>
                  <a:pt x="74" y="79"/>
                  <a:pt x="74" y="79"/>
                </a:cubicBezTo>
                <a:cubicBezTo>
                  <a:pt x="74" y="78"/>
                  <a:pt x="74" y="78"/>
                  <a:pt x="74" y="78"/>
                </a:cubicBezTo>
                <a:cubicBezTo>
                  <a:pt x="73" y="78"/>
                  <a:pt x="73" y="78"/>
                  <a:pt x="73" y="78"/>
                </a:cubicBezTo>
                <a:cubicBezTo>
                  <a:pt x="74" y="76"/>
                  <a:pt x="74" y="76"/>
                  <a:pt x="74" y="76"/>
                </a:cubicBezTo>
                <a:cubicBezTo>
                  <a:pt x="74" y="34"/>
                  <a:pt x="74" y="34"/>
                  <a:pt x="74" y="34"/>
                </a:cubicBezTo>
                <a:cubicBezTo>
                  <a:pt x="72" y="33"/>
                  <a:pt x="72" y="33"/>
                  <a:pt x="72" y="33"/>
                </a:cubicBezTo>
                <a:cubicBezTo>
                  <a:pt x="72" y="75"/>
                  <a:pt x="72" y="75"/>
                  <a:pt x="72" y="75"/>
                </a:cubicBezTo>
                <a:cubicBezTo>
                  <a:pt x="72" y="75"/>
                  <a:pt x="72" y="75"/>
                  <a:pt x="72" y="75"/>
                </a:cubicBezTo>
                <a:cubicBezTo>
                  <a:pt x="72" y="76"/>
                  <a:pt x="72" y="76"/>
                  <a:pt x="72" y="76"/>
                </a:cubicBezTo>
                <a:cubicBezTo>
                  <a:pt x="72" y="96"/>
                  <a:pt x="72" y="96"/>
                  <a:pt x="72" y="96"/>
                </a:cubicBezTo>
                <a:cubicBezTo>
                  <a:pt x="72" y="96"/>
                  <a:pt x="72" y="96"/>
                  <a:pt x="72" y="96"/>
                </a:cubicBezTo>
                <a:cubicBezTo>
                  <a:pt x="72" y="96"/>
                  <a:pt x="72" y="96"/>
                  <a:pt x="72" y="96"/>
                </a:cubicBezTo>
                <a:cubicBezTo>
                  <a:pt x="72" y="96"/>
                  <a:pt x="72" y="96"/>
                  <a:pt x="72" y="96"/>
                </a:cubicBezTo>
                <a:cubicBezTo>
                  <a:pt x="72" y="97"/>
                  <a:pt x="72" y="97"/>
                  <a:pt x="72" y="97"/>
                </a:cubicBezTo>
                <a:cubicBezTo>
                  <a:pt x="72" y="97"/>
                  <a:pt x="72" y="97"/>
                  <a:pt x="72" y="97"/>
                </a:cubicBezTo>
                <a:cubicBezTo>
                  <a:pt x="72" y="97"/>
                  <a:pt x="72" y="97"/>
                  <a:pt x="72" y="97"/>
                </a:cubicBezTo>
                <a:lnTo>
                  <a:pt x="72" y="174"/>
                </a:lnTo>
                <a:close/>
                <a:moveTo>
                  <a:pt x="72" y="30"/>
                </a:moveTo>
                <a:cubicBezTo>
                  <a:pt x="72" y="30"/>
                  <a:pt x="72" y="30"/>
                  <a:pt x="72" y="30"/>
                </a:cubicBezTo>
                <a:cubicBezTo>
                  <a:pt x="72" y="32"/>
                  <a:pt x="72" y="32"/>
                  <a:pt x="72" y="32"/>
                </a:cubicBezTo>
                <a:cubicBezTo>
                  <a:pt x="72" y="32"/>
                  <a:pt x="72" y="32"/>
                  <a:pt x="72" y="32"/>
                </a:cubicBezTo>
                <a:lnTo>
                  <a:pt x="72" y="30"/>
                </a:lnTo>
                <a:close/>
                <a:moveTo>
                  <a:pt x="72" y="174"/>
                </a:moveTo>
                <a:cubicBezTo>
                  <a:pt x="72" y="174"/>
                  <a:pt x="72" y="174"/>
                  <a:pt x="72" y="174"/>
                </a:cubicBezTo>
                <a:cubicBezTo>
                  <a:pt x="72" y="97"/>
                  <a:pt x="72" y="97"/>
                  <a:pt x="72" y="97"/>
                </a:cubicBezTo>
                <a:cubicBezTo>
                  <a:pt x="72" y="97"/>
                  <a:pt x="72" y="97"/>
                  <a:pt x="72" y="97"/>
                </a:cubicBezTo>
                <a:cubicBezTo>
                  <a:pt x="72" y="97"/>
                  <a:pt x="72" y="97"/>
                  <a:pt x="72" y="97"/>
                </a:cubicBezTo>
                <a:cubicBezTo>
                  <a:pt x="72" y="98"/>
                  <a:pt x="72" y="98"/>
                  <a:pt x="72" y="98"/>
                </a:cubicBezTo>
                <a:cubicBezTo>
                  <a:pt x="72" y="98"/>
                  <a:pt x="72" y="98"/>
                  <a:pt x="72" y="98"/>
                </a:cubicBezTo>
                <a:cubicBezTo>
                  <a:pt x="72" y="98"/>
                  <a:pt x="72" y="98"/>
                  <a:pt x="72" y="98"/>
                </a:cubicBezTo>
                <a:cubicBezTo>
                  <a:pt x="72" y="98"/>
                  <a:pt x="72" y="98"/>
                  <a:pt x="72" y="98"/>
                </a:cubicBezTo>
                <a:cubicBezTo>
                  <a:pt x="72" y="99"/>
                  <a:pt x="72" y="99"/>
                  <a:pt x="72" y="99"/>
                </a:cubicBezTo>
                <a:cubicBezTo>
                  <a:pt x="72" y="99"/>
                  <a:pt x="72" y="99"/>
                  <a:pt x="72" y="99"/>
                </a:cubicBezTo>
                <a:cubicBezTo>
                  <a:pt x="72" y="99"/>
                  <a:pt x="72" y="99"/>
                  <a:pt x="72" y="99"/>
                </a:cubicBezTo>
                <a:cubicBezTo>
                  <a:pt x="72" y="99"/>
                  <a:pt x="72" y="99"/>
                  <a:pt x="72" y="99"/>
                </a:cubicBezTo>
                <a:cubicBezTo>
                  <a:pt x="72" y="100"/>
                  <a:pt x="72" y="100"/>
                  <a:pt x="72" y="100"/>
                </a:cubicBezTo>
                <a:cubicBezTo>
                  <a:pt x="72" y="100"/>
                  <a:pt x="72" y="100"/>
                  <a:pt x="72" y="100"/>
                </a:cubicBezTo>
                <a:cubicBezTo>
                  <a:pt x="72" y="101"/>
                  <a:pt x="72" y="101"/>
                  <a:pt x="72" y="101"/>
                </a:cubicBezTo>
                <a:cubicBezTo>
                  <a:pt x="72" y="101"/>
                  <a:pt x="72" y="101"/>
                  <a:pt x="72" y="101"/>
                </a:cubicBezTo>
                <a:cubicBezTo>
                  <a:pt x="72" y="101"/>
                  <a:pt x="72" y="101"/>
                  <a:pt x="72" y="101"/>
                </a:cubicBezTo>
                <a:cubicBezTo>
                  <a:pt x="72" y="101"/>
                  <a:pt x="72" y="101"/>
                  <a:pt x="72" y="101"/>
                </a:cubicBezTo>
                <a:cubicBezTo>
                  <a:pt x="72" y="102"/>
                  <a:pt x="72" y="102"/>
                  <a:pt x="72" y="102"/>
                </a:cubicBezTo>
                <a:cubicBezTo>
                  <a:pt x="72" y="102"/>
                  <a:pt x="72" y="102"/>
                  <a:pt x="72" y="102"/>
                </a:cubicBezTo>
                <a:cubicBezTo>
                  <a:pt x="72" y="102"/>
                  <a:pt x="72" y="102"/>
                  <a:pt x="72" y="102"/>
                </a:cubicBezTo>
                <a:cubicBezTo>
                  <a:pt x="72" y="102"/>
                  <a:pt x="72" y="102"/>
                  <a:pt x="72" y="102"/>
                </a:cubicBezTo>
                <a:cubicBezTo>
                  <a:pt x="72" y="103"/>
                  <a:pt x="72" y="103"/>
                  <a:pt x="72" y="103"/>
                </a:cubicBezTo>
                <a:cubicBezTo>
                  <a:pt x="72" y="103"/>
                  <a:pt x="72" y="103"/>
                  <a:pt x="72" y="103"/>
                </a:cubicBezTo>
                <a:cubicBezTo>
                  <a:pt x="72" y="104"/>
                  <a:pt x="72" y="104"/>
                  <a:pt x="72" y="104"/>
                </a:cubicBezTo>
                <a:cubicBezTo>
                  <a:pt x="72" y="104"/>
                  <a:pt x="72" y="104"/>
                  <a:pt x="72" y="104"/>
                </a:cubicBezTo>
                <a:cubicBezTo>
                  <a:pt x="72" y="105"/>
                  <a:pt x="72" y="105"/>
                  <a:pt x="72" y="105"/>
                </a:cubicBezTo>
                <a:cubicBezTo>
                  <a:pt x="72" y="105"/>
                  <a:pt x="72" y="105"/>
                  <a:pt x="72" y="105"/>
                </a:cubicBezTo>
                <a:cubicBezTo>
                  <a:pt x="72" y="106"/>
                  <a:pt x="72" y="106"/>
                  <a:pt x="72" y="106"/>
                </a:cubicBezTo>
                <a:cubicBezTo>
                  <a:pt x="72" y="106"/>
                  <a:pt x="72" y="106"/>
                  <a:pt x="72" y="106"/>
                </a:cubicBezTo>
                <a:cubicBezTo>
                  <a:pt x="72" y="107"/>
                  <a:pt x="72" y="107"/>
                  <a:pt x="72" y="107"/>
                </a:cubicBezTo>
                <a:cubicBezTo>
                  <a:pt x="72" y="107"/>
                  <a:pt x="72" y="107"/>
                  <a:pt x="72" y="107"/>
                </a:cubicBezTo>
                <a:cubicBezTo>
                  <a:pt x="72" y="108"/>
                  <a:pt x="72" y="108"/>
                  <a:pt x="72" y="108"/>
                </a:cubicBezTo>
                <a:cubicBezTo>
                  <a:pt x="72" y="108"/>
                  <a:pt x="72" y="108"/>
                  <a:pt x="72" y="108"/>
                </a:cubicBezTo>
                <a:cubicBezTo>
                  <a:pt x="72" y="109"/>
                  <a:pt x="72" y="109"/>
                  <a:pt x="72" y="109"/>
                </a:cubicBezTo>
                <a:lnTo>
                  <a:pt x="72" y="174"/>
                </a:lnTo>
                <a:close/>
                <a:moveTo>
                  <a:pt x="72" y="33"/>
                </a:moveTo>
                <a:cubicBezTo>
                  <a:pt x="72" y="75"/>
                  <a:pt x="72" y="75"/>
                  <a:pt x="72" y="75"/>
                </a:cubicBezTo>
                <a:cubicBezTo>
                  <a:pt x="72" y="75"/>
                  <a:pt x="72" y="75"/>
                  <a:pt x="72" y="75"/>
                </a:cubicBezTo>
                <a:cubicBezTo>
                  <a:pt x="72" y="33"/>
                  <a:pt x="72" y="33"/>
                  <a:pt x="72" y="33"/>
                </a:cubicBezTo>
                <a:close/>
                <a:moveTo>
                  <a:pt x="72" y="76"/>
                </a:moveTo>
                <a:cubicBezTo>
                  <a:pt x="72" y="96"/>
                  <a:pt x="72" y="96"/>
                  <a:pt x="72" y="96"/>
                </a:cubicBezTo>
                <a:cubicBezTo>
                  <a:pt x="72" y="96"/>
                  <a:pt x="72" y="96"/>
                  <a:pt x="72" y="96"/>
                </a:cubicBezTo>
                <a:cubicBezTo>
                  <a:pt x="72" y="96"/>
                  <a:pt x="72" y="96"/>
                  <a:pt x="72" y="96"/>
                </a:cubicBezTo>
                <a:cubicBezTo>
                  <a:pt x="72" y="97"/>
                  <a:pt x="72" y="97"/>
                  <a:pt x="72" y="97"/>
                </a:cubicBezTo>
                <a:cubicBezTo>
                  <a:pt x="72" y="97"/>
                  <a:pt x="72" y="97"/>
                  <a:pt x="72" y="97"/>
                </a:cubicBezTo>
                <a:cubicBezTo>
                  <a:pt x="72" y="97"/>
                  <a:pt x="72" y="97"/>
                  <a:pt x="72" y="97"/>
                </a:cubicBezTo>
                <a:cubicBezTo>
                  <a:pt x="72" y="76"/>
                  <a:pt x="72" y="76"/>
                  <a:pt x="72" y="76"/>
                </a:cubicBezTo>
                <a:close/>
                <a:moveTo>
                  <a:pt x="72" y="30"/>
                </a:moveTo>
                <a:cubicBezTo>
                  <a:pt x="72" y="30"/>
                  <a:pt x="72" y="30"/>
                  <a:pt x="72" y="30"/>
                </a:cubicBezTo>
                <a:cubicBezTo>
                  <a:pt x="72" y="32"/>
                  <a:pt x="72" y="32"/>
                  <a:pt x="72" y="32"/>
                </a:cubicBezTo>
                <a:cubicBezTo>
                  <a:pt x="72" y="32"/>
                  <a:pt x="72" y="32"/>
                  <a:pt x="72" y="32"/>
                </a:cubicBezTo>
                <a:lnTo>
                  <a:pt x="72" y="30"/>
                </a:lnTo>
                <a:close/>
                <a:moveTo>
                  <a:pt x="72" y="174"/>
                </a:moveTo>
                <a:cubicBezTo>
                  <a:pt x="72" y="174"/>
                  <a:pt x="72" y="174"/>
                  <a:pt x="72" y="174"/>
                </a:cubicBezTo>
                <a:cubicBezTo>
                  <a:pt x="72" y="109"/>
                  <a:pt x="72" y="109"/>
                  <a:pt x="72" y="109"/>
                </a:cubicBezTo>
                <a:cubicBezTo>
                  <a:pt x="72" y="109"/>
                  <a:pt x="72" y="109"/>
                  <a:pt x="72" y="109"/>
                </a:cubicBezTo>
                <a:cubicBezTo>
                  <a:pt x="72" y="109"/>
                  <a:pt x="72" y="109"/>
                  <a:pt x="72" y="109"/>
                </a:cubicBezTo>
                <a:cubicBezTo>
                  <a:pt x="72" y="110"/>
                  <a:pt x="72" y="110"/>
                  <a:pt x="72" y="110"/>
                </a:cubicBezTo>
                <a:cubicBezTo>
                  <a:pt x="72" y="110"/>
                  <a:pt x="72" y="110"/>
                  <a:pt x="72" y="110"/>
                </a:cubicBezTo>
                <a:cubicBezTo>
                  <a:pt x="72" y="111"/>
                  <a:pt x="72" y="111"/>
                  <a:pt x="72" y="111"/>
                </a:cubicBezTo>
                <a:cubicBezTo>
                  <a:pt x="72" y="111"/>
                  <a:pt x="72" y="111"/>
                  <a:pt x="72" y="111"/>
                </a:cubicBezTo>
                <a:cubicBezTo>
                  <a:pt x="72" y="112"/>
                  <a:pt x="72" y="112"/>
                  <a:pt x="72" y="112"/>
                </a:cubicBezTo>
                <a:cubicBezTo>
                  <a:pt x="72" y="112"/>
                  <a:pt x="72" y="112"/>
                  <a:pt x="72" y="112"/>
                </a:cubicBezTo>
                <a:cubicBezTo>
                  <a:pt x="72" y="113"/>
                  <a:pt x="72" y="113"/>
                  <a:pt x="72" y="113"/>
                </a:cubicBezTo>
                <a:cubicBezTo>
                  <a:pt x="72" y="113"/>
                  <a:pt x="72" y="113"/>
                  <a:pt x="72" y="113"/>
                </a:cubicBezTo>
                <a:cubicBezTo>
                  <a:pt x="72" y="114"/>
                  <a:pt x="72" y="114"/>
                  <a:pt x="72" y="114"/>
                </a:cubicBezTo>
                <a:cubicBezTo>
                  <a:pt x="72" y="114"/>
                  <a:pt x="72" y="114"/>
                  <a:pt x="72" y="114"/>
                </a:cubicBezTo>
                <a:cubicBezTo>
                  <a:pt x="72" y="116"/>
                  <a:pt x="72" y="116"/>
                  <a:pt x="72" y="116"/>
                </a:cubicBezTo>
                <a:cubicBezTo>
                  <a:pt x="72" y="116"/>
                  <a:pt x="72" y="116"/>
                  <a:pt x="72" y="116"/>
                </a:cubicBezTo>
                <a:cubicBezTo>
                  <a:pt x="72" y="116"/>
                  <a:pt x="72" y="116"/>
                  <a:pt x="72" y="116"/>
                </a:cubicBezTo>
                <a:cubicBezTo>
                  <a:pt x="72" y="117"/>
                  <a:pt x="72" y="117"/>
                  <a:pt x="72" y="117"/>
                </a:cubicBezTo>
                <a:cubicBezTo>
                  <a:pt x="72" y="119"/>
                  <a:pt x="72" y="119"/>
                  <a:pt x="72" y="119"/>
                </a:cubicBezTo>
                <a:cubicBezTo>
                  <a:pt x="72" y="119"/>
                  <a:pt x="72" y="119"/>
                  <a:pt x="72" y="119"/>
                </a:cubicBezTo>
                <a:cubicBezTo>
                  <a:pt x="72" y="119"/>
                  <a:pt x="72" y="119"/>
                  <a:pt x="72" y="119"/>
                </a:cubicBezTo>
                <a:cubicBezTo>
                  <a:pt x="72" y="119"/>
                  <a:pt x="72" y="119"/>
                  <a:pt x="72" y="119"/>
                </a:cubicBezTo>
                <a:cubicBezTo>
                  <a:pt x="72" y="121"/>
                  <a:pt x="72" y="121"/>
                  <a:pt x="72" y="121"/>
                </a:cubicBezTo>
                <a:cubicBezTo>
                  <a:pt x="72" y="121"/>
                  <a:pt x="72" y="121"/>
                  <a:pt x="72" y="121"/>
                </a:cubicBezTo>
                <a:cubicBezTo>
                  <a:pt x="72" y="122"/>
                  <a:pt x="72" y="122"/>
                  <a:pt x="72" y="122"/>
                </a:cubicBezTo>
                <a:cubicBezTo>
                  <a:pt x="72" y="122"/>
                  <a:pt x="72" y="122"/>
                  <a:pt x="72" y="122"/>
                </a:cubicBezTo>
                <a:cubicBezTo>
                  <a:pt x="72" y="123"/>
                  <a:pt x="72" y="123"/>
                  <a:pt x="72" y="123"/>
                </a:cubicBezTo>
                <a:cubicBezTo>
                  <a:pt x="72" y="123"/>
                  <a:pt x="72" y="123"/>
                  <a:pt x="72" y="123"/>
                </a:cubicBezTo>
                <a:cubicBezTo>
                  <a:pt x="72" y="124"/>
                  <a:pt x="72" y="124"/>
                  <a:pt x="72" y="124"/>
                </a:cubicBezTo>
                <a:cubicBezTo>
                  <a:pt x="72" y="124"/>
                  <a:pt x="72" y="124"/>
                  <a:pt x="72" y="124"/>
                </a:cubicBezTo>
                <a:cubicBezTo>
                  <a:pt x="72" y="126"/>
                  <a:pt x="72" y="126"/>
                  <a:pt x="72" y="126"/>
                </a:cubicBezTo>
                <a:cubicBezTo>
                  <a:pt x="72" y="126"/>
                  <a:pt x="72" y="126"/>
                  <a:pt x="72" y="126"/>
                </a:cubicBezTo>
                <a:cubicBezTo>
                  <a:pt x="72" y="126"/>
                  <a:pt x="72" y="126"/>
                  <a:pt x="72" y="126"/>
                </a:cubicBezTo>
                <a:cubicBezTo>
                  <a:pt x="72" y="126"/>
                  <a:pt x="72" y="126"/>
                  <a:pt x="72" y="126"/>
                </a:cubicBezTo>
                <a:cubicBezTo>
                  <a:pt x="72" y="127"/>
                  <a:pt x="72" y="127"/>
                  <a:pt x="72" y="127"/>
                </a:cubicBezTo>
                <a:cubicBezTo>
                  <a:pt x="72" y="127"/>
                  <a:pt x="72" y="127"/>
                  <a:pt x="72" y="127"/>
                </a:cubicBezTo>
                <a:cubicBezTo>
                  <a:pt x="72" y="141"/>
                  <a:pt x="72" y="141"/>
                  <a:pt x="72" y="141"/>
                </a:cubicBezTo>
                <a:cubicBezTo>
                  <a:pt x="72" y="141"/>
                  <a:pt x="72" y="141"/>
                  <a:pt x="72" y="141"/>
                </a:cubicBezTo>
                <a:cubicBezTo>
                  <a:pt x="72" y="143"/>
                  <a:pt x="72" y="143"/>
                  <a:pt x="72" y="143"/>
                </a:cubicBezTo>
                <a:cubicBezTo>
                  <a:pt x="72" y="143"/>
                  <a:pt x="72" y="143"/>
                  <a:pt x="72" y="143"/>
                </a:cubicBezTo>
                <a:cubicBezTo>
                  <a:pt x="72" y="144"/>
                  <a:pt x="72" y="144"/>
                  <a:pt x="72" y="144"/>
                </a:cubicBezTo>
                <a:cubicBezTo>
                  <a:pt x="72" y="144"/>
                  <a:pt x="72" y="144"/>
                  <a:pt x="72" y="144"/>
                </a:cubicBezTo>
                <a:cubicBezTo>
                  <a:pt x="72" y="146"/>
                  <a:pt x="72" y="146"/>
                  <a:pt x="72" y="146"/>
                </a:cubicBezTo>
                <a:cubicBezTo>
                  <a:pt x="72" y="146"/>
                  <a:pt x="72" y="146"/>
                  <a:pt x="72" y="146"/>
                </a:cubicBezTo>
                <a:cubicBezTo>
                  <a:pt x="72" y="146"/>
                  <a:pt x="72" y="146"/>
                  <a:pt x="72" y="146"/>
                </a:cubicBezTo>
                <a:cubicBezTo>
                  <a:pt x="72" y="146"/>
                  <a:pt x="72" y="146"/>
                  <a:pt x="72" y="146"/>
                </a:cubicBezTo>
                <a:cubicBezTo>
                  <a:pt x="72" y="147"/>
                  <a:pt x="72" y="147"/>
                  <a:pt x="72" y="147"/>
                </a:cubicBezTo>
                <a:cubicBezTo>
                  <a:pt x="72" y="147"/>
                  <a:pt x="72" y="147"/>
                  <a:pt x="72" y="147"/>
                </a:cubicBezTo>
                <a:lnTo>
                  <a:pt x="72" y="174"/>
                </a:lnTo>
                <a:close/>
                <a:moveTo>
                  <a:pt x="72" y="33"/>
                </a:moveTo>
                <a:cubicBezTo>
                  <a:pt x="72" y="75"/>
                  <a:pt x="72" y="75"/>
                  <a:pt x="72" y="75"/>
                </a:cubicBezTo>
                <a:cubicBezTo>
                  <a:pt x="72" y="75"/>
                  <a:pt x="72" y="75"/>
                  <a:pt x="72" y="75"/>
                </a:cubicBezTo>
                <a:cubicBezTo>
                  <a:pt x="72" y="33"/>
                  <a:pt x="72" y="33"/>
                  <a:pt x="72" y="33"/>
                </a:cubicBezTo>
                <a:close/>
                <a:moveTo>
                  <a:pt x="72" y="76"/>
                </a:moveTo>
                <a:cubicBezTo>
                  <a:pt x="72" y="97"/>
                  <a:pt x="72" y="97"/>
                  <a:pt x="72" y="97"/>
                </a:cubicBezTo>
                <a:cubicBezTo>
                  <a:pt x="72" y="97"/>
                  <a:pt x="72" y="97"/>
                  <a:pt x="72" y="97"/>
                </a:cubicBezTo>
                <a:cubicBezTo>
                  <a:pt x="72" y="97"/>
                  <a:pt x="72" y="97"/>
                  <a:pt x="72" y="97"/>
                </a:cubicBezTo>
                <a:cubicBezTo>
                  <a:pt x="72" y="98"/>
                  <a:pt x="72" y="98"/>
                  <a:pt x="72" y="98"/>
                </a:cubicBezTo>
                <a:cubicBezTo>
                  <a:pt x="72" y="98"/>
                  <a:pt x="72" y="98"/>
                  <a:pt x="72" y="98"/>
                </a:cubicBezTo>
                <a:cubicBezTo>
                  <a:pt x="72" y="98"/>
                  <a:pt x="72" y="98"/>
                  <a:pt x="72" y="98"/>
                </a:cubicBezTo>
                <a:cubicBezTo>
                  <a:pt x="72" y="98"/>
                  <a:pt x="72" y="98"/>
                  <a:pt x="72" y="98"/>
                </a:cubicBezTo>
                <a:cubicBezTo>
                  <a:pt x="72" y="99"/>
                  <a:pt x="72" y="99"/>
                  <a:pt x="72" y="99"/>
                </a:cubicBezTo>
                <a:cubicBezTo>
                  <a:pt x="72" y="99"/>
                  <a:pt x="72" y="99"/>
                  <a:pt x="72" y="99"/>
                </a:cubicBezTo>
                <a:cubicBezTo>
                  <a:pt x="72" y="99"/>
                  <a:pt x="72" y="99"/>
                  <a:pt x="72" y="99"/>
                </a:cubicBezTo>
                <a:cubicBezTo>
                  <a:pt x="72" y="99"/>
                  <a:pt x="72" y="99"/>
                  <a:pt x="72" y="99"/>
                </a:cubicBezTo>
                <a:cubicBezTo>
                  <a:pt x="72" y="100"/>
                  <a:pt x="72" y="100"/>
                  <a:pt x="72" y="100"/>
                </a:cubicBezTo>
                <a:cubicBezTo>
                  <a:pt x="72" y="100"/>
                  <a:pt x="72" y="100"/>
                  <a:pt x="72" y="100"/>
                </a:cubicBezTo>
                <a:cubicBezTo>
                  <a:pt x="72" y="100"/>
                  <a:pt x="72" y="100"/>
                  <a:pt x="72" y="100"/>
                </a:cubicBezTo>
                <a:cubicBezTo>
                  <a:pt x="72" y="101"/>
                  <a:pt x="72" y="101"/>
                  <a:pt x="72" y="101"/>
                </a:cubicBezTo>
                <a:cubicBezTo>
                  <a:pt x="72" y="101"/>
                  <a:pt x="72" y="101"/>
                  <a:pt x="72" y="101"/>
                </a:cubicBezTo>
                <a:cubicBezTo>
                  <a:pt x="72" y="101"/>
                  <a:pt x="72" y="101"/>
                  <a:pt x="72" y="101"/>
                </a:cubicBezTo>
                <a:cubicBezTo>
                  <a:pt x="72" y="102"/>
                  <a:pt x="72" y="102"/>
                  <a:pt x="72" y="102"/>
                </a:cubicBezTo>
                <a:cubicBezTo>
                  <a:pt x="72" y="90"/>
                  <a:pt x="72" y="90"/>
                  <a:pt x="72" y="90"/>
                </a:cubicBezTo>
                <a:cubicBezTo>
                  <a:pt x="72" y="90"/>
                  <a:pt x="72" y="90"/>
                  <a:pt x="72" y="90"/>
                </a:cubicBezTo>
                <a:cubicBezTo>
                  <a:pt x="72" y="90"/>
                  <a:pt x="72" y="90"/>
                  <a:pt x="72" y="90"/>
                </a:cubicBezTo>
                <a:cubicBezTo>
                  <a:pt x="72" y="86"/>
                  <a:pt x="72" y="86"/>
                  <a:pt x="72" y="86"/>
                </a:cubicBezTo>
                <a:cubicBezTo>
                  <a:pt x="72" y="86"/>
                  <a:pt x="72" y="86"/>
                  <a:pt x="72" y="86"/>
                </a:cubicBezTo>
                <a:cubicBezTo>
                  <a:pt x="72" y="86"/>
                  <a:pt x="72" y="86"/>
                  <a:pt x="72" y="86"/>
                </a:cubicBezTo>
                <a:cubicBezTo>
                  <a:pt x="72" y="77"/>
                  <a:pt x="72" y="77"/>
                  <a:pt x="72" y="77"/>
                </a:cubicBezTo>
                <a:lnTo>
                  <a:pt x="72" y="76"/>
                </a:lnTo>
                <a:close/>
                <a:moveTo>
                  <a:pt x="72" y="102"/>
                </a:moveTo>
                <a:cubicBezTo>
                  <a:pt x="72" y="102"/>
                  <a:pt x="72" y="102"/>
                  <a:pt x="72" y="102"/>
                </a:cubicBezTo>
                <a:cubicBezTo>
                  <a:pt x="72" y="102"/>
                  <a:pt x="72" y="102"/>
                  <a:pt x="72" y="102"/>
                </a:cubicBezTo>
                <a:cubicBezTo>
                  <a:pt x="72" y="102"/>
                  <a:pt x="72" y="102"/>
                  <a:pt x="72" y="102"/>
                </a:cubicBezTo>
                <a:close/>
                <a:moveTo>
                  <a:pt x="72" y="103"/>
                </a:moveTo>
                <a:cubicBezTo>
                  <a:pt x="72" y="104"/>
                  <a:pt x="72" y="104"/>
                  <a:pt x="72" y="104"/>
                </a:cubicBezTo>
                <a:cubicBezTo>
                  <a:pt x="72" y="104"/>
                  <a:pt x="72" y="104"/>
                  <a:pt x="72" y="104"/>
                </a:cubicBezTo>
                <a:cubicBezTo>
                  <a:pt x="72" y="103"/>
                  <a:pt x="72" y="103"/>
                  <a:pt x="72" y="103"/>
                </a:cubicBezTo>
                <a:close/>
                <a:moveTo>
                  <a:pt x="72" y="105"/>
                </a:moveTo>
                <a:cubicBezTo>
                  <a:pt x="72" y="106"/>
                  <a:pt x="72" y="106"/>
                  <a:pt x="72" y="106"/>
                </a:cubicBezTo>
                <a:cubicBezTo>
                  <a:pt x="72" y="106"/>
                  <a:pt x="72" y="106"/>
                  <a:pt x="72" y="106"/>
                </a:cubicBezTo>
                <a:cubicBezTo>
                  <a:pt x="72" y="105"/>
                  <a:pt x="72" y="105"/>
                  <a:pt x="72" y="105"/>
                </a:cubicBezTo>
                <a:close/>
                <a:moveTo>
                  <a:pt x="72" y="107"/>
                </a:moveTo>
                <a:cubicBezTo>
                  <a:pt x="72" y="108"/>
                  <a:pt x="72" y="108"/>
                  <a:pt x="72" y="108"/>
                </a:cubicBezTo>
                <a:cubicBezTo>
                  <a:pt x="72" y="108"/>
                  <a:pt x="72" y="108"/>
                  <a:pt x="72" y="108"/>
                </a:cubicBezTo>
                <a:cubicBezTo>
                  <a:pt x="72" y="107"/>
                  <a:pt x="72" y="107"/>
                  <a:pt x="72" y="107"/>
                </a:cubicBezTo>
                <a:close/>
                <a:moveTo>
                  <a:pt x="72" y="30"/>
                </a:moveTo>
                <a:cubicBezTo>
                  <a:pt x="71" y="31"/>
                  <a:pt x="71" y="31"/>
                  <a:pt x="71" y="31"/>
                </a:cubicBezTo>
                <a:cubicBezTo>
                  <a:pt x="71" y="32"/>
                  <a:pt x="71" y="32"/>
                  <a:pt x="71" y="32"/>
                </a:cubicBezTo>
                <a:cubicBezTo>
                  <a:pt x="72" y="32"/>
                  <a:pt x="72" y="32"/>
                  <a:pt x="72" y="32"/>
                </a:cubicBezTo>
                <a:lnTo>
                  <a:pt x="72" y="30"/>
                </a:lnTo>
                <a:close/>
                <a:moveTo>
                  <a:pt x="71" y="174"/>
                </a:moveTo>
                <a:cubicBezTo>
                  <a:pt x="72" y="174"/>
                  <a:pt x="72" y="174"/>
                  <a:pt x="72" y="174"/>
                </a:cubicBezTo>
                <a:cubicBezTo>
                  <a:pt x="72" y="147"/>
                  <a:pt x="72" y="147"/>
                  <a:pt x="72" y="147"/>
                </a:cubicBezTo>
                <a:cubicBezTo>
                  <a:pt x="71" y="147"/>
                  <a:pt x="71" y="147"/>
                  <a:pt x="71" y="147"/>
                </a:cubicBezTo>
                <a:lnTo>
                  <a:pt x="71" y="174"/>
                </a:lnTo>
                <a:close/>
                <a:moveTo>
                  <a:pt x="72" y="33"/>
                </a:moveTo>
                <a:cubicBezTo>
                  <a:pt x="72" y="75"/>
                  <a:pt x="72" y="75"/>
                  <a:pt x="72" y="75"/>
                </a:cubicBezTo>
                <a:cubicBezTo>
                  <a:pt x="71" y="75"/>
                  <a:pt x="71" y="75"/>
                  <a:pt x="71" y="75"/>
                </a:cubicBezTo>
                <a:cubicBezTo>
                  <a:pt x="71" y="32"/>
                  <a:pt x="71" y="32"/>
                  <a:pt x="71" y="32"/>
                </a:cubicBezTo>
                <a:lnTo>
                  <a:pt x="72" y="33"/>
                </a:lnTo>
                <a:close/>
                <a:moveTo>
                  <a:pt x="72" y="77"/>
                </a:moveTo>
                <a:cubicBezTo>
                  <a:pt x="72" y="86"/>
                  <a:pt x="72" y="86"/>
                  <a:pt x="72" y="86"/>
                </a:cubicBezTo>
                <a:cubicBezTo>
                  <a:pt x="71" y="88"/>
                  <a:pt x="71" y="88"/>
                  <a:pt x="71" y="88"/>
                </a:cubicBezTo>
                <a:cubicBezTo>
                  <a:pt x="71" y="79"/>
                  <a:pt x="71" y="79"/>
                  <a:pt x="71" y="79"/>
                </a:cubicBezTo>
                <a:cubicBezTo>
                  <a:pt x="71" y="78"/>
                  <a:pt x="71" y="78"/>
                  <a:pt x="71" y="78"/>
                </a:cubicBezTo>
                <a:cubicBezTo>
                  <a:pt x="71" y="78"/>
                  <a:pt x="71" y="78"/>
                  <a:pt x="71" y="78"/>
                </a:cubicBezTo>
                <a:cubicBezTo>
                  <a:pt x="71" y="77"/>
                  <a:pt x="71" y="77"/>
                  <a:pt x="71" y="77"/>
                </a:cubicBezTo>
                <a:cubicBezTo>
                  <a:pt x="72" y="77"/>
                  <a:pt x="72" y="77"/>
                  <a:pt x="72" y="77"/>
                </a:cubicBezTo>
                <a:close/>
                <a:moveTo>
                  <a:pt x="72" y="86"/>
                </a:moveTo>
                <a:cubicBezTo>
                  <a:pt x="71" y="90"/>
                  <a:pt x="71" y="90"/>
                  <a:pt x="71" y="90"/>
                </a:cubicBezTo>
                <a:cubicBezTo>
                  <a:pt x="71" y="94"/>
                  <a:pt x="71" y="94"/>
                  <a:pt x="71" y="94"/>
                </a:cubicBezTo>
                <a:cubicBezTo>
                  <a:pt x="72" y="90"/>
                  <a:pt x="72" y="90"/>
                  <a:pt x="72" y="90"/>
                </a:cubicBezTo>
                <a:lnTo>
                  <a:pt x="72" y="86"/>
                </a:lnTo>
                <a:close/>
                <a:moveTo>
                  <a:pt x="72" y="90"/>
                </a:moveTo>
                <a:cubicBezTo>
                  <a:pt x="72" y="102"/>
                  <a:pt x="72" y="102"/>
                  <a:pt x="72" y="102"/>
                </a:cubicBezTo>
                <a:cubicBezTo>
                  <a:pt x="72" y="102"/>
                  <a:pt x="72" y="102"/>
                  <a:pt x="72" y="102"/>
                </a:cubicBezTo>
                <a:cubicBezTo>
                  <a:pt x="72" y="102"/>
                  <a:pt x="72" y="102"/>
                  <a:pt x="72" y="102"/>
                </a:cubicBezTo>
                <a:cubicBezTo>
                  <a:pt x="72" y="102"/>
                  <a:pt x="72" y="102"/>
                  <a:pt x="72" y="102"/>
                </a:cubicBezTo>
                <a:cubicBezTo>
                  <a:pt x="72" y="102"/>
                  <a:pt x="72" y="102"/>
                  <a:pt x="72" y="102"/>
                </a:cubicBezTo>
                <a:cubicBezTo>
                  <a:pt x="72" y="103"/>
                  <a:pt x="72" y="103"/>
                  <a:pt x="72" y="103"/>
                </a:cubicBezTo>
                <a:cubicBezTo>
                  <a:pt x="72" y="103"/>
                  <a:pt x="72" y="103"/>
                  <a:pt x="72" y="103"/>
                </a:cubicBezTo>
                <a:cubicBezTo>
                  <a:pt x="72" y="104"/>
                  <a:pt x="72" y="104"/>
                  <a:pt x="72" y="104"/>
                </a:cubicBezTo>
                <a:cubicBezTo>
                  <a:pt x="72" y="104"/>
                  <a:pt x="72" y="104"/>
                  <a:pt x="72" y="104"/>
                </a:cubicBezTo>
                <a:cubicBezTo>
                  <a:pt x="71" y="105"/>
                  <a:pt x="71" y="105"/>
                  <a:pt x="71" y="105"/>
                </a:cubicBezTo>
                <a:cubicBezTo>
                  <a:pt x="72" y="105"/>
                  <a:pt x="72" y="105"/>
                  <a:pt x="72" y="105"/>
                </a:cubicBezTo>
                <a:cubicBezTo>
                  <a:pt x="72" y="106"/>
                  <a:pt x="72" y="106"/>
                  <a:pt x="72" y="106"/>
                </a:cubicBezTo>
                <a:cubicBezTo>
                  <a:pt x="71" y="105"/>
                  <a:pt x="71" y="105"/>
                  <a:pt x="71" y="105"/>
                </a:cubicBezTo>
                <a:cubicBezTo>
                  <a:pt x="71" y="107"/>
                  <a:pt x="71" y="107"/>
                  <a:pt x="71" y="107"/>
                </a:cubicBezTo>
                <a:cubicBezTo>
                  <a:pt x="72" y="107"/>
                  <a:pt x="72" y="107"/>
                  <a:pt x="72" y="107"/>
                </a:cubicBezTo>
                <a:cubicBezTo>
                  <a:pt x="72" y="108"/>
                  <a:pt x="72" y="108"/>
                  <a:pt x="72" y="108"/>
                </a:cubicBezTo>
                <a:cubicBezTo>
                  <a:pt x="71" y="108"/>
                  <a:pt x="71" y="108"/>
                  <a:pt x="71" y="108"/>
                </a:cubicBezTo>
                <a:cubicBezTo>
                  <a:pt x="71" y="109"/>
                  <a:pt x="71" y="109"/>
                  <a:pt x="71" y="109"/>
                </a:cubicBezTo>
                <a:cubicBezTo>
                  <a:pt x="72" y="109"/>
                  <a:pt x="72" y="109"/>
                  <a:pt x="72" y="109"/>
                </a:cubicBezTo>
                <a:cubicBezTo>
                  <a:pt x="72" y="110"/>
                  <a:pt x="72" y="110"/>
                  <a:pt x="72" y="110"/>
                </a:cubicBezTo>
                <a:cubicBezTo>
                  <a:pt x="71" y="110"/>
                  <a:pt x="71" y="110"/>
                  <a:pt x="71" y="110"/>
                </a:cubicBezTo>
                <a:cubicBezTo>
                  <a:pt x="71" y="110"/>
                  <a:pt x="71" y="110"/>
                  <a:pt x="71" y="110"/>
                </a:cubicBezTo>
                <a:cubicBezTo>
                  <a:pt x="71" y="100"/>
                  <a:pt x="71" y="100"/>
                  <a:pt x="71" y="100"/>
                </a:cubicBezTo>
                <a:cubicBezTo>
                  <a:pt x="71" y="100"/>
                  <a:pt x="71" y="100"/>
                  <a:pt x="71" y="100"/>
                </a:cubicBezTo>
                <a:cubicBezTo>
                  <a:pt x="71" y="100"/>
                  <a:pt x="71" y="100"/>
                  <a:pt x="71" y="100"/>
                </a:cubicBezTo>
                <a:cubicBezTo>
                  <a:pt x="71" y="95"/>
                  <a:pt x="71" y="95"/>
                  <a:pt x="71" y="95"/>
                </a:cubicBezTo>
                <a:lnTo>
                  <a:pt x="72" y="90"/>
                </a:lnTo>
                <a:close/>
                <a:moveTo>
                  <a:pt x="72" y="111"/>
                </a:moveTo>
                <a:cubicBezTo>
                  <a:pt x="72" y="112"/>
                  <a:pt x="72" y="112"/>
                  <a:pt x="72" y="112"/>
                </a:cubicBezTo>
                <a:cubicBezTo>
                  <a:pt x="71" y="111"/>
                  <a:pt x="71" y="111"/>
                  <a:pt x="71" y="111"/>
                </a:cubicBezTo>
                <a:cubicBezTo>
                  <a:pt x="71" y="111"/>
                  <a:pt x="71" y="111"/>
                  <a:pt x="71" y="111"/>
                </a:cubicBezTo>
                <a:lnTo>
                  <a:pt x="72" y="111"/>
                </a:lnTo>
                <a:close/>
                <a:moveTo>
                  <a:pt x="72" y="113"/>
                </a:moveTo>
                <a:cubicBezTo>
                  <a:pt x="72" y="114"/>
                  <a:pt x="72" y="114"/>
                  <a:pt x="72" y="114"/>
                </a:cubicBezTo>
                <a:cubicBezTo>
                  <a:pt x="71" y="114"/>
                  <a:pt x="71" y="114"/>
                  <a:pt x="71" y="114"/>
                </a:cubicBezTo>
                <a:cubicBezTo>
                  <a:pt x="71" y="113"/>
                  <a:pt x="71" y="113"/>
                  <a:pt x="71" y="113"/>
                </a:cubicBezTo>
                <a:lnTo>
                  <a:pt x="72" y="113"/>
                </a:lnTo>
                <a:close/>
                <a:moveTo>
                  <a:pt x="72" y="116"/>
                </a:moveTo>
                <a:cubicBezTo>
                  <a:pt x="72" y="116"/>
                  <a:pt x="72" y="116"/>
                  <a:pt x="72" y="116"/>
                </a:cubicBezTo>
                <a:cubicBezTo>
                  <a:pt x="71" y="116"/>
                  <a:pt x="71" y="116"/>
                  <a:pt x="71" y="116"/>
                </a:cubicBezTo>
                <a:cubicBezTo>
                  <a:pt x="71" y="116"/>
                  <a:pt x="71" y="116"/>
                  <a:pt x="71" y="116"/>
                </a:cubicBezTo>
                <a:lnTo>
                  <a:pt x="72" y="116"/>
                </a:lnTo>
                <a:close/>
                <a:moveTo>
                  <a:pt x="72" y="119"/>
                </a:moveTo>
                <a:cubicBezTo>
                  <a:pt x="72" y="119"/>
                  <a:pt x="72" y="119"/>
                  <a:pt x="72" y="119"/>
                </a:cubicBezTo>
                <a:cubicBezTo>
                  <a:pt x="71" y="119"/>
                  <a:pt x="71" y="119"/>
                  <a:pt x="71" y="119"/>
                </a:cubicBezTo>
                <a:cubicBezTo>
                  <a:pt x="71" y="119"/>
                  <a:pt x="71" y="119"/>
                  <a:pt x="71" y="119"/>
                </a:cubicBezTo>
                <a:lnTo>
                  <a:pt x="72" y="119"/>
                </a:lnTo>
                <a:close/>
                <a:moveTo>
                  <a:pt x="72" y="121"/>
                </a:moveTo>
                <a:cubicBezTo>
                  <a:pt x="72" y="122"/>
                  <a:pt x="72" y="122"/>
                  <a:pt x="72" y="122"/>
                </a:cubicBezTo>
                <a:cubicBezTo>
                  <a:pt x="71" y="122"/>
                  <a:pt x="71" y="122"/>
                  <a:pt x="71" y="122"/>
                </a:cubicBezTo>
                <a:cubicBezTo>
                  <a:pt x="71" y="121"/>
                  <a:pt x="71" y="121"/>
                  <a:pt x="71" y="121"/>
                </a:cubicBezTo>
                <a:lnTo>
                  <a:pt x="72" y="121"/>
                </a:lnTo>
                <a:close/>
                <a:moveTo>
                  <a:pt x="72" y="123"/>
                </a:moveTo>
                <a:cubicBezTo>
                  <a:pt x="72" y="124"/>
                  <a:pt x="72" y="124"/>
                  <a:pt x="72" y="124"/>
                </a:cubicBezTo>
                <a:cubicBezTo>
                  <a:pt x="71" y="124"/>
                  <a:pt x="71" y="124"/>
                  <a:pt x="71" y="124"/>
                </a:cubicBezTo>
                <a:cubicBezTo>
                  <a:pt x="71" y="123"/>
                  <a:pt x="71" y="123"/>
                  <a:pt x="71" y="123"/>
                </a:cubicBezTo>
                <a:lnTo>
                  <a:pt x="72" y="123"/>
                </a:lnTo>
                <a:close/>
                <a:moveTo>
                  <a:pt x="72" y="126"/>
                </a:moveTo>
                <a:cubicBezTo>
                  <a:pt x="72" y="126"/>
                  <a:pt x="72" y="126"/>
                  <a:pt x="72" y="126"/>
                </a:cubicBezTo>
                <a:cubicBezTo>
                  <a:pt x="71" y="126"/>
                  <a:pt x="71" y="126"/>
                  <a:pt x="71" y="126"/>
                </a:cubicBezTo>
                <a:cubicBezTo>
                  <a:pt x="71" y="125"/>
                  <a:pt x="71" y="125"/>
                  <a:pt x="71" y="125"/>
                </a:cubicBezTo>
                <a:lnTo>
                  <a:pt x="72" y="126"/>
                </a:lnTo>
                <a:close/>
                <a:moveTo>
                  <a:pt x="72" y="127"/>
                </a:moveTo>
                <a:cubicBezTo>
                  <a:pt x="72" y="141"/>
                  <a:pt x="72" y="141"/>
                  <a:pt x="72" y="141"/>
                </a:cubicBezTo>
                <a:cubicBezTo>
                  <a:pt x="71" y="141"/>
                  <a:pt x="71" y="141"/>
                  <a:pt x="71" y="141"/>
                </a:cubicBezTo>
                <a:cubicBezTo>
                  <a:pt x="71" y="128"/>
                  <a:pt x="71" y="128"/>
                  <a:pt x="71" y="128"/>
                </a:cubicBezTo>
                <a:lnTo>
                  <a:pt x="72" y="127"/>
                </a:lnTo>
                <a:close/>
                <a:moveTo>
                  <a:pt x="72" y="143"/>
                </a:moveTo>
                <a:cubicBezTo>
                  <a:pt x="72" y="144"/>
                  <a:pt x="72" y="144"/>
                  <a:pt x="72" y="144"/>
                </a:cubicBezTo>
                <a:cubicBezTo>
                  <a:pt x="71" y="144"/>
                  <a:pt x="71" y="144"/>
                  <a:pt x="71" y="144"/>
                </a:cubicBezTo>
                <a:cubicBezTo>
                  <a:pt x="71" y="143"/>
                  <a:pt x="71" y="143"/>
                  <a:pt x="71" y="143"/>
                </a:cubicBezTo>
                <a:lnTo>
                  <a:pt x="72" y="143"/>
                </a:lnTo>
                <a:close/>
                <a:moveTo>
                  <a:pt x="72" y="146"/>
                </a:moveTo>
                <a:cubicBezTo>
                  <a:pt x="72" y="146"/>
                  <a:pt x="72" y="146"/>
                  <a:pt x="72" y="146"/>
                </a:cubicBezTo>
                <a:cubicBezTo>
                  <a:pt x="71" y="146"/>
                  <a:pt x="71" y="146"/>
                  <a:pt x="71" y="146"/>
                </a:cubicBezTo>
                <a:cubicBezTo>
                  <a:pt x="71" y="146"/>
                  <a:pt x="71" y="146"/>
                  <a:pt x="71" y="146"/>
                </a:cubicBezTo>
                <a:lnTo>
                  <a:pt x="72" y="146"/>
                </a:lnTo>
                <a:close/>
                <a:moveTo>
                  <a:pt x="71" y="31"/>
                </a:moveTo>
                <a:cubicBezTo>
                  <a:pt x="71" y="31"/>
                  <a:pt x="71" y="31"/>
                  <a:pt x="71" y="31"/>
                </a:cubicBezTo>
                <a:cubicBezTo>
                  <a:pt x="71" y="32"/>
                  <a:pt x="71" y="32"/>
                  <a:pt x="71" y="32"/>
                </a:cubicBezTo>
                <a:cubicBezTo>
                  <a:pt x="71" y="32"/>
                  <a:pt x="71" y="32"/>
                  <a:pt x="71" y="32"/>
                </a:cubicBezTo>
                <a:lnTo>
                  <a:pt x="71" y="31"/>
                </a:lnTo>
                <a:close/>
                <a:moveTo>
                  <a:pt x="71" y="174"/>
                </a:moveTo>
                <a:cubicBezTo>
                  <a:pt x="71" y="174"/>
                  <a:pt x="71" y="174"/>
                  <a:pt x="71" y="174"/>
                </a:cubicBezTo>
                <a:cubicBezTo>
                  <a:pt x="71" y="147"/>
                  <a:pt x="71" y="147"/>
                  <a:pt x="71" y="147"/>
                </a:cubicBezTo>
                <a:cubicBezTo>
                  <a:pt x="71" y="147"/>
                  <a:pt x="71" y="147"/>
                  <a:pt x="71" y="147"/>
                </a:cubicBezTo>
                <a:lnTo>
                  <a:pt x="71" y="174"/>
                </a:lnTo>
                <a:close/>
                <a:moveTo>
                  <a:pt x="71" y="32"/>
                </a:moveTo>
                <a:cubicBezTo>
                  <a:pt x="71" y="75"/>
                  <a:pt x="71" y="75"/>
                  <a:pt x="71" y="75"/>
                </a:cubicBezTo>
                <a:cubicBezTo>
                  <a:pt x="71" y="75"/>
                  <a:pt x="71" y="75"/>
                  <a:pt x="71" y="75"/>
                </a:cubicBezTo>
                <a:cubicBezTo>
                  <a:pt x="71" y="32"/>
                  <a:pt x="71" y="32"/>
                  <a:pt x="71" y="32"/>
                </a:cubicBezTo>
                <a:close/>
                <a:moveTo>
                  <a:pt x="71" y="77"/>
                </a:moveTo>
                <a:cubicBezTo>
                  <a:pt x="71" y="78"/>
                  <a:pt x="71" y="78"/>
                  <a:pt x="71" y="78"/>
                </a:cubicBezTo>
                <a:cubicBezTo>
                  <a:pt x="71" y="78"/>
                  <a:pt x="71" y="78"/>
                  <a:pt x="71" y="78"/>
                </a:cubicBezTo>
                <a:cubicBezTo>
                  <a:pt x="71" y="77"/>
                  <a:pt x="71" y="77"/>
                  <a:pt x="71" y="77"/>
                </a:cubicBezTo>
                <a:close/>
                <a:moveTo>
                  <a:pt x="71" y="79"/>
                </a:moveTo>
                <a:cubicBezTo>
                  <a:pt x="71" y="88"/>
                  <a:pt x="71" y="88"/>
                  <a:pt x="71" y="88"/>
                </a:cubicBezTo>
                <a:cubicBezTo>
                  <a:pt x="71" y="88"/>
                  <a:pt x="71" y="88"/>
                  <a:pt x="71" y="88"/>
                </a:cubicBezTo>
                <a:cubicBezTo>
                  <a:pt x="71" y="79"/>
                  <a:pt x="71" y="79"/>
                  <a:pt x="71" y="79"/>
                </a:cubicBezTo>
                <a:close/>
                <a:moveTo>
                  <a:pt x="71" y="90"/>
                </a:moveTo>
                <a:cubicBezTo>
                  <a:pt x="71" y="94"/>
                  <a:pt x="71" y="94"/>
                  <a:pt x="71" y="94"/>
                </a:cubicBezTo>
                <a:cubicBezTo>
                  <a:pt x="71" y="94"/>
                  <a:pt x="71" y="94"/>
                  <a:pt x="71" y="94"/>
                </a:cubicBezTo>
                <a:cubicBezTo>
                  <a:pt x="71" y="90"/>
                  <a:pt x="71" y="90"/>
                  <a:pt x="71" y="90"/>
                </a:cubicBezTo>
                <a:close/>
                <a:moveTo>
                  <a:pt x="71" y="95"/>
                </a:moveTo>
                <a:cubicBezTo>
                  <a:pt x="71" y="100"/>
                  <a:pt x="71" y="100"/>
                  <a:pt x="71" y="100"/>
                </a:cubicBezTo>
                <a:cubicBezTo>
                  <a:pt x="71" y="100"/>
                  <a:pt x="71" y="100"/>
                  <a:pt x="71" y="100"/>
                </a:cubicBezTo>
                <a:cubicBezTo>
                  <a:pt x="71" y="100"/>
                  <a:pt x="71" y="100"/>
                  <a:pt x="71" y="100"/>
                </a:cubicBezTo>
                <a:cubicBezTo>
                  <a:pt x="71" y="100"/>
                  <a:pt x="71" y="100"/>
                  <a:pt x="71" y="100"/>
                </a:cubicBezTo>
                <a:cubicBezTo>
                  <a:pt x="71" y="110"/>
                  <a:pt x="71" y="110"/>
                  <a:pt x="71" y="110"/>
                </a:cubicBezTo>
                <a:cubicBezTo>
                  <a:pt x="71" y="111"/>
                  <a:pt x="71" y="111"/>
                  <a:pt x="71" y="111"/>
                </a:cubicBezTo>
                <a:cubicBezTo>
                  <a:pt x="71" y="111"/>
                  <a:pt x="71" y="111"/>
                  <a:pt x="71" y="111"/>
                </a:cubicBezTo>
                <a:cubicBezTo>
                  <a:pt x="71" y="111"/>
                  <a:pt x="71" y="111"/>
                  <a:pt x="71" y="111"/>
                </a:cubicBezTo>
                <a:cubicBezTo>
                  <a:pt x="71" y="111"/>
                  <a:pt x="71" y="111"/>
                  <a:pt x="71" y="111"/>
                </a:cubicBezTo>
                <a:cubicBezTo>
                  <a:pt x="71" y="102"/>
                  <a:pt x="71" y="102"/>
                  <a:pt x="71" y="102"/>
                </a:cubicBezTo>
                <a:cubicBezTo>
                  <a:pt x="71" y="102"/>
                  <a:pt x="71" y="102"/>
                  <a:pt x="71" y="102"/>
                </a:cubicBezTo>
                <a:cubicBezTo>
                  <a:pt x="71" y="101"/>
                  <a:pt x="71" y="101"/>
                  <a:pt x="71" y="101"/>
                </a:cubicBezTo>
                <a:cubicBezTo>
                  <a:pt x="71" y="101"/>
                  <a:pt x="71" y="101"/>
                  <a:pt x="71" y="101"/>
                </a:cubicBezTo>
                <a:cubicBezTo>
                  <a:pt x="71" y="101"/>
                  <a:pt x="71" y="101"/>
                  <a:pt x="71" y="101"/>
                </a:cubicBezTo>
                <a:cubicBezTo>
                  <a:pt x="71" y="96"/>
                  <a:pt x="71" y="96"/>
                  <a:pt x="71" y="96"/>
                </a:cubicBezTo>
                <a:lnTo>
                  <a:pt x="71" y="95"/>
                </a:lnTo>
                <a:close/>
                <a:moveTo>
                  <a:pt x="71" y="113"/>
                </a:moveTo>
                <a:cubicBezTo>
                  <a:pt x="71" y="114"/>
                  <a:pt x="71" y="114"/>
                  <a:pt x="71" y="114"/>
                </a:cubicBezTo>
                <a:cubicBezTo>
                  <a:pt x="71" y="114"/>
                  <a:pt x="71" y="114"/>
                  <a:pt x="71" y="114"/>
                </a:cubicBezTo>
                <a:cubicBezTo>
                  <a:pt x="71" y="113"/>
                  <a:pt x="71" y="113"/>
                  <a:pt x="71" y="113"/>
                </a:cubicBezTo>
                <a:close/>
                <a:moveTo>
                  <a:pt x="71" y="116"/>
                </a:moveTo>
                <a:cubicBezTo>
                  <a:pt x="71" y="116"/>
                  <a:pt x="71" y="116"/>
                  <a:pt x="71" y="116"/>
                </a:cubicBezTo>
                <a:cubicBezTo>
                  <a:pt x="71" y="116"/>
                  <a:pt x="71" y="116"/>
                  <a:pt x="71" y="116"/>
                </a:cubicBezTo>
                <a:cubicBezTo>
                  <a:pt x="71" y="116"/>
                  <a:pt x="71" y="116"/>
                  <a:pt x="71" y="116"/>
                </a:cubicBezTo>
                <a:close/>
                <a:moveTo>
                  <a:pt x="71" y="119"/>
                </a:moveTo>
                <a:cubicBezTo>
                  <a:pt x="71" y="119"/>
                  <a:pt x="71" y="119"/>
                  <a:pt x="71" y="119"/>
                </a:cubicBezTo>
                <a:cubicBezTo>
                  <a:pt x="71" y="119"/>
                  <a:pt x="71" y="119"/>
                  <a:pt x="71" y="119"/>
                </a:cubicBezTo>
                <a:cubicBezTo>
                  <a:pt x="71" y="119"/>
                  <a:pt x="71" y="119"/>
                  <a:pt x="71" y="119"/>
                </a:cubicBezTo>
                <a:close/>
                <a:moveTo>
                  <a:pt x="71" y="121"/>
                </a:moveTo>
                <a:cubicBezTo>
                  <a:pt x="71" y="122"/>
                  <a:pt x="71" y="122"/>
                  <a:pt x="71" y="122"/>
                </a:cubicBezTo>
                <a:cubicBezTo>
                  <a:pt x="71" y="122"/>
                  <a:pt x="71" y="122"/>
                  <a:pt x="71" y="122"/>
                </a:cubicBezTo>
                <a:cubicBezTo>
                  <a:pt x="71" y="121"/>
                  <a:pt x="71" y="121"/>
                  <a:pt x="71" y="121"/>
                </a:cubicBezTo>
                <a:close/>
                <a:moveTo>
                  <a:pt x="71" y="123"/>
                </a:moveTo>
                <a:cubicBezTo>
                  <a:pt x="71" y="124"/>
                  <a:pt x="71" y="124"/>
                  <a:pt x="71" y="124"/>
                </a:cubicBezTo>
                <a:cubicBezTo>
                  <a:pt x="71" y="124"/>
                  <a:pt x="71" y="124"/>
                  <a:pt x="71" y="124"/>
                </a:cubicBezTo>
                <a:cubicBezTo>
                  <a:pt x="71" y="123"/>
                  <a:pt x="71" y="123"/>
                  <a:pt x="71" y="123"/>
                </a:cubicBezTo>
                <a:close/>
                <a:moveTo>
                  <a:pt x="71" y="125"/>
                </a:moveTo>
                <a:cubicBezTo>
                  <a:pt x="71" y="126"/>
                  <a:pt x="71" y="126"/>
                  <a:pt x="71" y="126"/>
                </a:cubicBezTo>
                <a:cubicBezTo>
                  <a:pt x="71" y="126"/>
                  <a:pt x="71" y="126"/>
                  <a:pt x="71" y="126"/>
                </a:cubicBezTo>
                <a:cubicBezTo>
                  <a:pt x="71" y="125"/>
                  <a:pt x="71" y="125"/>
                  <a:pt x="71" y="125"/>
                </a:cubicBezTo>
                <a:close/>
                <a:moveTo>
                  <a:pt x="71" y="128"/>
                </a:moveTo>
                <a:cubicBezTo>
                  <a:pt x="71" y="141"/>
                  <a:pt x="71" y="141"/>
                  <a:pt x="71" y="141"/>
                </a:cubicBezTo>
                <a:cubicBezTo>
                  <a:pt x="71" y="141"/>
                  <a:pt x="71" y="141"/>
                  <a:pt x="71" y="141"/>
                </a:cubicBezTo>
                <a:cubicBezTo>
                  <a:pt x="71" y="128"/>
                  <a:pt x="71" y="128"/>
                  <a:pt x="71" y="128"/>
                </a:cubicBezTo>
                <a:close/>
                <a:moveTo>
                  <a:pt x="71" y="143"/>
                </a:moveTo>
                <a:cubicBezTo>
                  <a:pt x="71" y="144"/>
                  <a:pt x="71" y="144"/>
                  <a:pt x="71" y="144"/>
                </a:cubicBezTo>
                <a:cubicBezTo>
                  <a:pt x="71" y="144"/>
                  <a:pt x="71" y="144"/>
                  <a:pt x="71" y="144"/>
                </a:cubicBezTo>
                <a:cubicBezTo>
                  <a:pt x="71" y="143"/>
                  <a:pt x="71" y="143"/>
                  <a:pt x="71" y="143"/>
                </a:cubicBezTo>
                <a:close/>
                <a:moveTo>
                  <a:pt x="71" y="146"/>
                </a:moveTo>
                <a:cubicBezTo>
                  <a:pt x="71" y="146"/>
                  <a:pt x="71" y="146"/>
                  <a:pt x="71" y="146"/>
                </a:cubicBezTo>
                <a:cubicBezTo>
                  <a:pt x="71" y="146"/>
                  <a:pt x="71" y="146"/>
                  <a:pt x="71" y="146"/>
                </a:cubicBezTo>
                <a:cubicBezTo>
                  <a:pt x="71" y="146"/>
                  <a:pt x="71" y="146"/>
                  <a:pt x="71" y="146"/>
                </a:cubicBezTo>
                <a:close/>
                <a:moveTo>
                  <a:pt x="71" y="31"/>
                </a:moveTo>
                <a:cubicBezTo>
                  <a:pt x="71" y="31"/>
                  <a:pt x="71" y="31"/>
                  <a:pt x="71" y="31"/>
                </a:cubicBezTo>
                <a:cubicBezTo>
                  <a:pt x="71" y="32"/>
                  <a:pt x="71" y="32"/>
                  <a:pt x="71" y="32"/>
                </a:cubicBezTo>
                <a:cubicBezTo>
                  <a:pt x="71" y="32"/>
                  <a:pt x="71" y="32"/>
                  <a:pt x="71" y="32"/>
                </a:cubicBezTo>
                <a:lnTo>
                  <a:pt x="71" y="31"/>
                </a:lnTo>
                <a:close/>
                <a:moveTo>
                  <a:pt x="71" y="174"/>
                </a:moveTo>
                <a:cubicBezTo>
                  <a:pt x="71" y="174"/>
                  <a:pt x="71" y="174"/>
                  <a:pt x="71" y="174"/>
                </a:cubicBezTo>
                <a:cubicBezTo>
                  <a:pt x="71" y="147"/>
                  <a:pt x="71" y="147"/>
                  <a:pt x="71" y="147"/>
                </a:cubicBezTo>
                <a:cubicBezTo>
                  <a:pt x="71" y="147"/>
                  <a:pt x="71" y="147"/>
                  <a:pt x="71" y="147"/>
                </a:cubicBezTo>
                <a:lnTo>
                  <a:pt x="71" y="174"/>
                </a:lnTo>
                <a:close/>
                <a:moveTo>
                  <a:pt x="71" y="32"/>
                </a:moveTo>
                <a:cubicBezTo>
                  <a:pt x="71" y="75"/>
                  <a:pt x="71" y="75"/>
                  <a:pt x="71" y="75"/>
                </a:cubicBezTo>
                <a:cubicBezTo>
                  <a:pt x="71" y="75"/>
                  <a:pt x="71" y="75"/>
                  <a:pt x="71" y="75"/>
                </a:cubicBezTo>
                <a:cubicBezTo>
                  <a:pt x="71" y="32"/>
                  <a:pt x="71" y="32"/>
                  <a:pt x="71" y="32"/>
                </a:cubicBezTo>
                <a:close/>
                <a:moveTo>
                  <a:pt x="71" y="77"/>
                </a:moveTo>
                <a:cubicBezTo>
                  <a:pt x="71" y="78"/>
                  <a:pt x="71" y="78"/>
                  <a:pt x="71" y="78"/>
                </a:cubicBezTo>
                <a:cubicBezTo>
                  <a:pt x="71" y="78"/>
                  <a:pt x="71" y="78"/>
                  <a:pt x="71" y="78"/>
                </a:cubicBezTo>
                <a:cubicBezTo>
                  <a:pt x="71" y="77"/>
                  <a:pt x="71" y="77"/>
                  <a:pt x="71" y="77"/>
                </a:cubicBezTo>
                <a:close/>
                <a:moveTo>
                  <a:pt x="71" y="79"/>
                </a:moveTo>
                <a:cubicBezTo>
                  <a:pt x="71" y="88"/>
                  <a:pt x="71" y="88"/>
                  <a:pt x="71" y="88"/>
                </a:cubicBezTo>
                <a:cubicBezTo>
                  <a:pt x="71" y="89"/>
                  <a:pt x="71" y="89"/>
                  <a:pt x="71" y="89"/>
                </a:cubicBezTo>
                <a:cubicBezTo>
                  <a:pt x="71" y="80"/>
                  <a:pt x="71" y="80"/>
                  <a:pt x="71" y="80"/>
                </a:cubicBezTo>
                <a:lnTo>
                  <a:pt x="71" y="79"/>
                </a:lnTo>
                <a:close/>
                <a:moveTo>
                  <a:pt x="71" y="90"/>
                </a:moveTo>
                <a:cubicBezTo>
                  <a:pt x="71" y="94"/>
                  <a:pt x="71" y="94"/>
                  <a:pt x="71" y="94"/>
                </a:cubicBezTo>
                <a:cubicBezTo>
                  <a:pt x="71" y="95"/>
                  <a:pt x="71" y="95"/>
                  <a:pt x="71" y="95"/>
                </a:cubicBezTo>
                <a:cubicBezTo>
                  <a:pt x="71" y="91"/>
                  <a:pt x="71" y="91"/>
                  <a:pt x="71" y="91"/>
                </a:cubicBezTo>
                <a:lnTo>
                  <a:pt x="71" y="90"/>
                </a:lnTo>
                <a:close/>
                <a:moveTo>
                  <a:pt x="71" y="96"/>
                </a:moveTo>
                <a:cubicBezTo>
                  <a:pt x="71" y="101"/>
                  <a:pt x="71" y="101"/>
                  <a:pt x="71" y="101"/>
                </a:cubicBezTo>
                <a:cubicBezTo>
                  <a:pt x="71" y="102"/>
                  <a:pt x="71" y="102"/>
                  <a:pt x="71" y="102"/>
                </a:cubicBezTo>
                <a:cubicBezTo>
                  <a:pt x="71" y="102"/>
                  <a:pt x="71" y="102"/>
                  <a:pt x="71" y="102"/>
                </a:cubicBezTo>
                <a:cubicBezTo>
                  <a:pt x="71" y="111"/>
                  <a:pt x="71" y="111"/>
                  <a:pt x="71" y="111"/>
                </a:cubicBezTo>
                <a:cubicBezTo>
                  <a:pt x="71" y="111"/>
                  <a:pt x="71" y="111"/>
                  <a:pt x="71" y="111"/>
                </a:cubicBezTo>
                <a:cubicBezTo>
                  <a:pt x="71" y="113"/>
                  <a:pt x="71" y="113"/>
                  <a:pt x="71" y="113"/>
                </a:cubicBezTo>
                <a:cubicBezTo>
                  <a:pt x="71" y="104"/>
                  <a:pt x="71" y="104"/>
                  <a:pt x="71" y="104"/>
                </a:cubicBezTo>
                <a:cubicBezTo>
                  <a:pt x="71" y="104"/>
                  <a:pt x="71" y="104"/>
                  <a:pt x="71" y="104"/>
                </a:cubicBezTo>
                <a:cubicBezTo>
                  <a:pt x="71" y="104"/>
                  <a:pt x="71" y="104"/>
                  <a:pt x="71" y="104"/>
                </a:cubicBezTo>
                <a:cubicBezTo>
                  <a:pt x="71" y="103"/>
                  <a:pt x="71" y="103"/>
                  <a:pt x="71" y="103"/>
                </a:cubicBezTo>
                <a:cubicBezTo>
                  <a:pt x="71" y="103"/>
                  <a:pt x="71" y="103"/>
                  <a:pt x="71" y="103"/>
                </a:cubicBezTo>
                <a:cubicBezTo>
                  <a:pt x="71" y="102"/>
                  <a:pt x="71" y="102"/>
                  <a:pt x="71" y="102"/>
                </a:cubicBezTo>
                <a:cubicBezTo>
                  <a:pt x="71" y="102"/>
                  <a:pt x="71" y="102"/>
                  <a:pt x="71" y="102"/>
                </a:cubicBezTo>
                <a:cubicBezTo>
                  <a:pt x="71" y="97"/>
                  <a:pt x="71" y="97"/>
                  <a:pt x="71" y="97"/>
                </a:cubicBezTo>
                <a:lnTo>
                  <a:pt x="71" y="96"/>
                </a:lnTo>
                <a:close/>
                <a:moveTo>
                  <a:pt x="71" y="113"/>
                </a:moveTo>
                <a:cubicBezTo>
                  <a:pt x="71" y="114"/>
                  <a:pt x="71" y="114"/>
                  <a:pt x="71" y="114"/>
                </a:cubicBezTo>
                <a:cubicBezTo>
                  <a:pt x="71" y="114"/>
                  <a:pt x="71" y="114"/>
                  <a:pt x="71" y="114"/>
                </a:cubicBezTo>
                <a:cubicBezTo>
                  <a:pt x="71" y="113"/>
                  <a:pt x="71" y="113"/>
                  <a:pt x="71" y="113"/>
                </a:cubicBezTo>
                <a:close/>
                <a:moveTo>
                  <a:pt x="71" y="116"/>
                </a:moveTo>
                <a:cubicBezTo>
                  <a:pt x="71" y="116"/>
                  <a:pt x="71" y="116"/>
                  <a:pt x="71" y="116"/>
                </a:cubicBezTo>
                <a:cubicBezTo>
                  <a:pt x="71" y="116"/>
                  <a:pt x="71" y="116"/>
                  <a:pt x="71" y="116"/>
                </a:cubicBezTo>
                <a:cubicBezTo>
                  <a:pt x="71" y="116"/>
                  <a:pt x="71" y="116"/>
                  <a:pt x="71" y="116"/>
                </a:cubicBezTo>
                <a:close/>
                <a:moveTo>
                  <a:pt x="71" y="119"/>
                </a:moveTo>
                <a:cubicBezTo>
                  <a:pt x="71" y="119"/>
                  <a:pt x="71" y="119"/>
                  <a:pt x="71" y="119"/>
                </a:cubicBezTo>
                <a:cubicBezTo>
                  <a:pt x="71" y="119"/>
                  <a:pt x="71" y="119"/>
                  <a:pt x="71" y="119"/>
                </a:cubicBezTo>
                <a:cubicBezTo>
                  <a:pt x="71" y="119"/>
                  <a:pt x="71" y="119"/>
                  <a:pt x="71" y="119"/>
                </a:cubicBezTo>
                <a:close/>
                <a:moveTo>
                  <a:pt x="71" y="121"/>
                </a:moveTo>
                <a:cubicBezTo>
                  <a:pt x="71" y="122"/>
                  <a:pt x="71" y="122"/>
                  <a:pt x="71" y="122"/>
                </a:cubicBezTo>
                <a:cubicBezTo>
                  <a:pt x="71" y="122"/>
                  <a:pt x="71" y="122"/>
                  <a:pt x="71" y="122"/>
                </a:cubicBezTo>
                <a:cubicBezTo>
                  <a:pt x="71" y="121"/>
                  <a:pt x="71" y="121"/>
                  <a:pt x="71" y="121"/>
                </a:cubicBezTo>
                <a:close/>
                <a:moveTo>
                  <a:pt x="71" y="123"/>
                </a:moveTo>
                <a:cubicBezTo>
                  <a:pt x="71" y="124"/>
                  <a:pt x="71" y="124"/>
                  <a:pt x="71" y="124"/>
                </a:cubicBezTo>
                <a:cubicBezTo>
                  <a:pt x="71" y="124"/>
                  <a:pt x="71" y="124"/>
                  <a:pt x="71" y="124"/>
                </a:cubicBezTo>
                <a:cubicBezTo>
                  <a:pt x="71" y="123"/>
                  <a:pt x="71" y="123"/>
                  <a:pt x="71" y="123"/>
                </a:cubicBezTo>
                <a:close/>
                <a:moveTo>
                  <a:pt x="71" y="125"/>
                </a:moveTo>
                <a:cubicBezTo>
                  <a:pt x="71" y="126"/>
                  <a:pt x="71" y="126"/>
                  <a:pt x="71" y="126"/>
                </a:cubicBezTo>
                <a:cubicBezTo>
                  <a:pt x="71" y="126"/>
                  <a:pt x="71" y="126"/>
                  <a:pt x="71" y="126"/>
                </a:cubicBezTo>
                <a:cubicBezTo>
                  <a:pt x="71" y="125"/>
                  <a:pt x="71" y="125"/>
                  <a:pt x="71" y="125"/>
                </a:cubicBezTo>
                <a:close/>
                <a:moveTo>
                  <a:pt x="71" y="128"/>
                </a:moveTo>
                <a:cubicBezTo>
                  <a:pt x="71" y="141"/>
                  <a:pt x="71" y="141"/>
                  <a:pt x="71" y="141"/>
                </a:cubicBezTo>
                <a:cubicBezTo>
                  <a:pt x="71" y="141"/>
                  <a:pt x="71" y="141"/>
                  <a:pt x="71" y="141"/>
                </a:cubicBezTo>
                <a:cubicBezTo>
                  <a:pt x="71" y="128"/>
                  <a:pt x="71" y="128"/>
                  <a:pt x="71" y="128"/>
                </a:cubicBezTo>
                <a:close/>
                <a:moveTo>
                  <a:pt x="71" y="143"/>
                </a:moveTo>
                <a:cubicBezTo>
                  <a:pt x="71" y="144"/>
                  <a:pt x="71" y="144"/>
                  <a:pt x="71" y="144"/>
                </a:cubicBezTo>
                <a:cubicBezTo>
                  <a:pt x="71" y="144"/>
                  <a:pt x="71" y="144"/>
                  <a:pt x="71" y="144"/>
                </a:cubicBezTo>
                <a:cubicBezTo>
                  <a:pt x="71" y="143"/>
                  <a:pt x="71" y="143"/>
                  <a:pt x="71" y="143"/>
                </a:cubicBezTo>
                <a:close/>
                <a:moveTo>
                  <a:pt x="71" y="146"/>
                </a:moveTo>
                <a:cubicBezTo>
                  <a:pt x="71" y="146"/>
                  <a:pt x="71" y="146"/>
                  <a:pt x="71" y="146"/>
                </a:cubicBezTo>
                <a:cubicBezTo>
                  <a:pt x="71" y="146"/>
                  <a:pt x="71" y="146"/>
                  <a:pt x="71" y="146"/>
                </a:cubicBezTo>
                <a:cubicBezTo>
                  <a:pt x="71" y="146"/>
                  <a:pt x="71" y="146"/>
                  <a:pt x="71" y="146"/>
                </a:cubicBezTo>
                <a:close/>
                <a:moveTo>
                  <a:pt x="71" y="31"/>
                </a:moveTo>
                <a:cubicBezTo>
                  <a:pt x="71" y="31"/>
                  <a:pt x="71" y="31"/>
                  <a:pt x="71" y="31"/>
                </a:cubicBezTo>
                <a:cubicBezTo>
                  <a:pt x="71" y="32"/>
                  <a:pt x="71" y="32"/>
                  <a:pt x="71" y="32"/>
                </a:cubicBezTo>
                <a:cubicBezTo>
                  <a:pt x="71" y="32"/>
                  <a:pt x="71" y="32"/>
                  <a:pt x="71" y="32"/>
                </a:cubicBezTo>
                <a:lnTo>
                  <a:pt x="71" y="31"/>
                </a:lnTo>
                <a:close/>
                <a:moveTo>
                  <a:pt x="71" y="174"/>
                </a:moveTo>
                <a:cubicBezTo>
                  <a:pt x="71" y="174"/>
                  <a:pt x="71" y="174"/>
                  <a:pt x="71" y="174"/>
                </a:cubicBezTo>
                <a:cubicBezTo>
                  <a:pt x="71" y="147"/>
                  <a:pt x="71" y="147"/>
                  <a:pt x="71" y="147"/>
                </a:cubicBezTo>
                <a:cubicBezTo>
                  <a:pt x="71" y="147"/>
                  <a:pt x="71" y="147"/>
                  <a:pt x="71" y="147"/>
                </a:cubicBezTo>
                <a:lnTo>
                  <a:pt x="71" y="174"/>
                </a:lnTo>
                <a:close/>
                <a:moveTo>
                  <a:pt x="71" y="32"/>
                </a:moveTo>
                <a:cubicBezTo>
                  <a:pt x="71" y="75"/>
                  <a:pt x="71" y="75"/>
                  <a:pt x="71" y="75"/>
                </a:cubicBezTo>
                <a:cubicBezTo>
                  <a:pt x="71" y="74"/>
                  <a:pt x="71" y="74"/>
                  <a:pt x="71" y="74"/>
                </a:cubicBezTo>
                <a:cubicBezTo>
                  <a:pt x="71" y="32"/>
                  <a:pt x="71" y="32"/>
                  <a:pt x="71" y="32"/>
                </a:cubicBezTo>
                <a:close/>
                <a:moveTo>
                  <a:pt x="71" y="77"/>
                </a:moveTo>
                <a:cubicBezTo>
                  <a:pt x="71" y="78"/>
                  <a:pt x="71" y="78"/>
                  <a:pt x="71" y="78"/>
                </a:cubicBezTo>
                <a:cubicBezTo>
                  <a:pt x="71" y="78"/>
                  <a:pt x="71" y="78"/>
                  <a:pt x="71" y="78"/>
                </a:cubicBezTo>
                <a:cubicBezTo>
                  <a:pt x="71" y="77"/>
                  <a:pt x="71" y="77"/>
                  <a:pt x="71" y="77"/>
                </a:cubicBezTo>
                <a:close/>
                <a:moveTo>
                  <a:pt x="71" y="80"/>
                </a:moveTo>
                <a:cubicBezTo>
                  <a:pt x="71" y="89"/>
                  <a:pt x="71" y="89"/>
                  <a:pt x="71" y="89"/>
                </a:cubicBezTo>
                <a:cubicBezTo>
                  <a:pt x="71" y="90"/>
                  <a:pt x="71" y="90"/>
                  <a:pt x="71" y="90"/>
                </a:cubicBezTo>
                <a:cubicBezTo>
                  <a:pt x="71" y="81"/>
                  <a:pt x="71" y="81"/>
                  <a:pt x="71" y="81"/>
                </a:cubicBezTo>
                <a:lnTo>
                  <a:pt x="71" y="80"/>
                </a:lnTo>
                <a:close/>
                <a:moveTo>
                  <a:pt x="71" y="91"/>
                </a:moveTo>
                <a:cubicBezTo>
                  <a:pt x="71" y="95"/>
                  <a:pt x="71" y="95"/>
                  <a:pt x="71" y="95"/>
                </a:cubicBezTo>
                <a:cubicBezTo>
                  <a:pt x="71" y="97"/>
                  <a:pt x="71" y="97"/>
                  <a:pt x="71" y="97"/>
                </a:cubicBezTo>
                <a:cubicBezTo>
                  <a:pt x="71" y="93"/>
                  <a:pt x="71" y="93"/>
                  <a:pt x="71" y="93"/>
                </a:cubicBezTo>
                <a:lnTo>
                  <a:pt x="71" y="91"/>
                </a:lnTo>
                <a:close/>
                <a:moveTo>
                  <a:pt x="71" y="97"/>
                </a:moveTo>
                <a:cubicBezTo>
                  <a:pt x="71" y="100"/>
                  <a:pt x="71" y="100"/>
                  <a:pt x="71" y="100"/>
                </a:cubicBezTo>
                <a:cubicBezTo>
                  <a:pt x="71" y="105"/>
                  <a:pt x="71" y="105"/>
                  <a:pt x="71" y="105"/>
                </a:cubicBezTo>
                <a:cubicBezTo>
                  <a:pt x="71" y="105"/>
                  <a:pt x="71" y="105"/>
                  <a:pt x="71" y="105"/>
                </a:cubicBezTo>
                <a:cubicBezTo>
                  <a:pt x="71" y="107"/>
                  <a:pt x="71" y="107"/>
                  <a:pt x="71" y="107"/>
                </a:cubicBezTo>
                <a:cubicBezTo>
                  <a:pt x="71" y="107"/>
                  <a:pt x="71" y="107"/>
                  <a:pt x="71" y="107"/>
                </a:cubicBezTo>
                <a:cubicBezTo>
                  <a:pt x="71" y="107"/>
                  <a:pt x="71" y="107"/>
                  <a:pt x="71" y="107"/>
                </a:cubicBezTo>
                <a:cubicBezTo>
                  <a:pt x="71" y="107"/>
                  <a:pt x="71" y="107"/>
                  <a:pt x="71" y="107"/>
                </a:cubicBezTo>
                <a:cubicBezTo>
                  <a:pt x="71" y="109"/>
                  <a:pt x="71" y="109"/>
                  <a:pt x="71" y="109"/>
                </a:cubicBezTo>
                <a:cubicBezTo>
                  <a:pt x="71" y="118"/>
                  <a:pt x="71" y="118"/>
                  <a:pt x="71" y="118"/>
                </a:cubicBezTo>
                <a:cubicBezTo>
                  <a:pt x="71" y="116"/>
                  <a:pt x="71" y="116"/>
                  <a:pt x="71" y="116"/>
                </a:cubicBezTo>
                <a:cubicBezTo>
                  <a:pt x="71" y="116"/>
                  <a:pt x="71" y="116"/>
                  <a:pt x="71" y="116"/>
                </a:cubicBezTo>
                <a:cubicBezTo>
                  <a:pt x="71" y="116"/>
                  <a:pt x="71" y="116"/>
                  <a:pt x="71" y="116"/>
                </a:cubicBezTo>
                <a:cubicBezTo>
                  <a:pt x="71" y="116"/>
                  <a:pt x="71" y="116"/>
                  <a:pt x="71" y="116"/>
                </a:cubicBezTo>
                <a:cubicBezTo>
                  <a:pt x="71" y="114"/>
                  <a:pt x="71" y="114"/>
                  <a:pt x="71" y="114"/>
                </a:cubicBezTo>
                <a:cubicBezTo>
                  <a:pt x="71" y="114"/>
                  <a:pt x="71" y="114"/>
                  <a:pt x="71" y="114"/>
                </a:cubicBezTo>
                <a:cubicBezTo>
                  <a:pt x="71" y="113"/>
                  <a:pt x="71" y="113"/>
                  <a:pt x="71" y="113"/>
                </a:cubicBezTo>
                <a:cubicBezTo>
                  <a:pt x="71" y="113"/>
                  <a:pt x="71" y="113"/>
                  <a:pt x="71" y="113"/>
                </a:cubicBezTo>
                <a:cubicBezTo>
                  <a:pt x="71" y="113"/>
                  <a:pt x="71" y="113"/>
                  <a:pt x="71" y="113"/>
                </a:cubicBezTo>
                <a:cubicBezTo>
                  <a:pt x="71" y="104"/>
                  <a:pt x="71" y="104"/>
                  <a:pt x="71" y="104"/>
                </a:cubicBezTo>
                <a:cubicBezTo>
                  <a:pt x="71" y="105"/>
                  <a:pt x="71" y="105"/>
                  <a:pt x="71" y="105"/>
                </a:cubicBezTo>
                <a:cubicBezTo>
                  <a:pt x="71" y="105"/>
                  <a:pt x="71" y="105"/>
                  <a:pt x="71" y="105"/>
                </a:cubicBezTo>
                <a:cubicBezTo>
                  <a:pt x="71" y="103"/>
                  <a:pt x="71" y="103"/>
                  <a:pt x="71" y="103"/>
                </a:cubicBezTo>
                <a:cubicBezTo>
                  <a:pt x="71" y="104"/>
                  <a:pt x="71" y="104"/>
                  <a:pt x="71" y="104"/>
                </a:cubicBezTo>
                <a:cubicBezTo>
                  <a:pt x="71" y="103"/>
                  <a:pt x="71" y="103"/>
                  <a:pt x="71" y="103"/>
                </a:cubicBezTo>
                <a:cubicBezTo>
                  <a:pt x="71" y="103"/>
                  <a:pt x="71" y="103"/>
                  <a:pt x="71" y="103"/>
                </a:cubicBezTo>
                <a:cubicBezTo>
                  <a:pt x="71" y="102"/>
                  <a:pt x="71" y="102"/>
                  <a:pt x="71" y="102"/>
                </a:cubicBezTo>
                <a:cubicBezTo>
                  <a:pt x="71" y="102"/>
                  <a:pt x="71" y="102"/>
                  <a:pt x="71" y="102"/>
                </a:cubicBezTo>
                <a:lnTo>
                  <a:pt x="71" y="97"/>
                </a:lnTo>
                <a:close/>
                <a:moveTo>
                  <a:pt x="71" y="119"/>
                </a:moveTo>
                <a:cubicBezTo>
                  <a:pt x="71" y="119"/>
                  <a:pt x="71" y="119"/>
                  <a:pt x="71" y="119"/>
                </a:cubicBezTo>
                <a:cubicBezTo>
                  <a:pt x="71" y="119"/>
                  <a:pt x="71" y="119"/>
                  <a:pt x="71" y="119"/>
                </a:cubicBezTo>
                <a:cubicBezTo>
                  <a:pt x="71" y="118"/>
                  <a:pt x="71" y="118"/>
                  <a:pt x="71" y="118"/>
                </a:cubicBezTo>
                <a:lnTo>
                  <a:pt x="71" y="119"/>
                </a:lnTo>
                <a:close/>
                <a:moveTo>
                  <a:pt x="71" y="121"/>
                </a:moveTo>
                <a:cubicBezTo>
                  <a:pt x="71" y="122"/>
                  <a:pt x="71" y="122"/>
                  <a:pt x="71" y="122"/>
                </a:cubicBezTo>
                <a:cubicBezTo>
                  <a:pt x="71" y="121"/>
                  <a:pt x="71" y="121"/>
                  <a:pt x="71" y="121"/>
                </a:cubicBezTo>
                <a:cubicBezTo>
                  <a:pt x="71" y="121"/>
                  <a:pt x="71" y="121"/>
                  <a:pt x="71" y="121"/>
                </a:cubicBezTo>
                <a:close/>
                <a:moveTo>
                  <a:pt x="71" y="123"/>
                </a:moveTo>
                <a:cubicBezTo>
                  <a:pt x="71" y="124"/>
                  <a:pt x="71" y="124"/>
                  <a:pt x="71" y="124"/>
                </a:cubicBezTo>
                <a:cubicBezTo>
                  <a:pt x="71" y="124"/>
                  <a:pt x="71" y="124"/>
                  <a:pt x="71" y="124"/>
                </a:cubicBezTo>
                <a:cubicBezTo>
                  <a:pt x="71" y="123"/>
                  <a:pt x="71" y="123"/>
                  <a:pt x="71" y="123"/>
                </a:cubicBezTo>
                <a:close/>
                <a:moveTo>
                  <a:pt x="71" y="125"/>
                </a:moveTo>
                <a:cubicBezTo>
                  <a:pt x="71" y="126"/>
                  <a:pt x="71" y="126"/>
                  <a:pt x="71" y="126"/>
                </a:cubicBezTo>
                <a:cubicBezTo>
                  <a:pt x="71" y="126"/>
                  <a:pt x="71" y="126"/>
                  <a:pt x="71" y="126"/>
                </a:cubicBezTo>
                <a:cubicBezTo>
                  <a:pt x="71" y="125"/>
                  <a:pt x="71" y="125"/>
                  <a:pt x="71" y="125"/>
                </a:cubicBezTo>
                <a:close/>
                <a:moveTo>
                  <a:pt x="71" y="128"/>
                </a:moveTo>
                <a:cubicBezTo>
                  <a:pt x="71" y="141"/>
                  <a:pt x="71" y="141"/>
                  <a:pt x="71" y="141"/>
                </a:cubicBezTo>
                <a:cubicBezTo>
                  <a:pt x="71" y="141"/>
                  <a:pt x="71" y="141"/>
                  <a:pt x="71" y="141"/>
                </a:cubicBezTo>
                <a:cubicBezTo>
                  <a:pt x="71" y="129"/>
                  <a:pt x="71" y="129"/>
                  <a:pt x="71" y="129"/>
                </a:cubicBezTo>
                <a:lnTo>
                  <a:pt x="71" y="128"/>
                </a:lnTo>
                <a:close/>
                <a:moveTo>
                  <a:pt x="71" y="143"/>
                </a:moveTo>
                <a:cubicBezTo>
                  <a:pt x="71" y="144"/>
                  <a:pt x="71" y="144"/>
                  <a:pt x="71" y="144"/>
                </a:cubicBezTo>
                <a:cubicBezTo>
                  <a:pt x="71" y="144"/>
                  <a:pt x="71" y="144"/>
                  <a:pt x="71" y="144"/>
                </a:cubicBezTo>
                <a:cubicBezTo>
                  <a:pt x="71" y="143"/>
                  <a:pt x="71" y="143"/>
                  <a:pt x="71" y="143"/>
                </a:cubicBezTo>
                <a:close/>
                <a:moveTo>
                  <a:pt x="71" y="146"/>
                </a:moveTo>
                <a:cubicBezTo>
                  <a:pt x="71" y="146"/>
                  <a:pt x="71" y="146"/>
                  <a:pt x="71" y="146"/>
                </a:cubicBezTo>
                <a:cubicBezTo>
                  <a:pt x="71" y="146"/>
                  <a:pt x="71" y="146"/>
                  <a:pt x="71" y="146"/>
                </a:cubicBezTo>
                <a:cubicBezTo>
                  <a:pt x="71" y="146"/>
                  <a:pt x="71" y="146"/>
                  <a:pt x="71" y="146"/>
                </a:cubicBezTo>
                <a:close/>
                <a:moveTo>
                  <a:pt x="71" y="31"/>
                </a:moveTo>
                <a:cubicBezTo>
                  <a:pt x="70" y="31"/>
                  <a:pt x="70" y="31"/>
                  <a:pt x="70" y="31"/>
                </a:cubicBezTo>
                <a:cubicBezTo>
                  <a:pt x="70" y="32"/>
                  <a:pt x="70" y="32"/>
                  <a:pt x="70" y="32"/>
                </a:cubicBezTo>
                <a:cubicBezTo>
                  <a:pt x="71" y="32"/>
                  <a:pt x="71" y="32"/>
                  <a:pt x="71" y="32"/>
                </a:cubicBezTo>
                <a:lnTo>
                  <a:pt x="71" y="31"/>
                </a:lnTo>
                <a:close/>
                <a:moveTo>
                  <a:pt x="70" y="173"/>
                </a:moveTo>
                <a:cubicBezTo>
                  <a:pt x="71" y="174"/>
                  <a:pt x="71" y="174"/>
                  <a:pt x="71" y="174"/>
                </a:cubicBezTo>
                <a:cubicBezTo>
                  <a:pt x="71" y="147"/>
                  <a:pt x="71" y="147"/>
                  <a:pt x="71" y="147"/>
                </a:cubicBezTo>
                <a:cubicBezTo>
                  <a:pt x="70" y="146"/>
                  <a:pt x="70" y="146"/>
                  <a:pt x="70" y="146"/>
                </a:cubicBezTo>
                <a:lnTo>
                  <a:pt x="70" y="173"/>
                </a:lnTo>
                <a:close/>
                <a:moveTo>
                  <a:pt x="71" y="32"/>
                </a:moveTo>
                <a:cubicBezTo>
                  <a:pt x="71" y="74"/>
                  <a:pt x="71" y="74"/>
                  <a:pt x="71" y="74"/>
                </a:cubicBezTo>
                <a:cubicBezTo>
                  <a:pt x="70" y="74"/>
                  <a:pt x="70" y="74"/>
                  <a:pt x="70" y="74"/>
                </a:cubicBezTo>
                <a:cubicBezTo>
                  <a:pt x="70" y="32"/>
                  <a:pt x="70" y="32"/>
                  <a:pt x="70" y="32"/>
                </a:cubicBezTo>
                <a:lnTo>
                  <a:pt x="71" y="32"/>
                </a:lnTo>
                <a:close/>
                <a:moveTo>
                  <a:pt x="71" y="77"/>
                </a:moveTo>
                <a:cubicBezTo>
                  <a:pt x="71" y="78"/>
                  <a:pt x="71" y="78"/>
                  <a:pt x="71" y="78"/>
                </a:cubicBezTo>
                <a:cubicBezTo>
                  <a:pt x="70" y="77"/>
                  <a:pt x="70" y="77"/>
                  <a:pt x="70" y="77"/>
                </a:cubicBezTo>
                <a:cubicBezTo>
                  <a:pt x="70" y="77"/>
                  <a:pt x="70" y="77"/>
                  <a:pt x="70" y="77"/>
                </a:cubicBezTo>
                <a:lnTo>
                  <a:pt x="71" y="77"/>
                </a:lnTo>
                <a:close/>
                <a:moveTo>
                  <a:pt x="71" y="81"/>
                </a:moveTo>
                <a:cubicBezTo>
                  <a:pt x="71" y="90"/>
                  <a:pt x="71" y="90"/>
                  <a:pt x="71" y="90"/>
                </a:cubicBezTo>
                <a:cubicBezTo>
                  <a:pt x="70" y="91"/>
                  <a:pt x="70" y="91"/>
                  <a:pt x="70" y="91"/>
                </a:cubicBezTo>
                <a:cubicBezTo>
                  <a:pt x="70" y="82"/>
                  <a:pt x="70" y="82"/>
                  <a:pt x="70" y="82"/>
                </a:cubicBezTo>
                <a:lnTo>
                  <a:pt x="71" y="81"/>
                </a:lnTo>
                <a:close/>
                <a:moveTo>
                  <a:pt x="71" y="93"/>
                </a:moveTo>
                <a:cubicBezTo>
                  <a:pt x="71" y="97"/>
                  <a:pt x="71" y="97"/>
                  <a:pt x="71" y="97"/>
                </a:cubicBezTo>
                <a:cubicBezTo>
                  <a:pt x="70" y="100"/>
                  <a:pt x="70" y="100"/>
                  <a:pt x="70" y="100"/>
                </a:cubicBezTo>
                <a:cubicBezTo>
                  <a:pt x="70" y="96"/>
                  <a:pt x="70" y="96"/>
                  <a:pt x="70" y="96"/>
                </a:cubicBezTo>
                <a:lnTo>
                  <a:pt x="71" y="93"/>
                </a:lnTo>
                <a:close/>
                <a:moveTo>
                  <a:pt x="71" y="100"/>
                </a:moveTo>
                <a:cubicBezTo>
                  <a:pt x="70" y="103"/>
                  <a:pt x="70" y="103"/>
                  <a:pt x="70" y="103"/>
                </a:cubicBezTo>
                <a:cubicBezTo>
                  <a:pt x="70" y="108"/>
                  <a:pt x="70" y="108"/>
                  <a:pt x="70" y="108"/>
                </a:cubicBezTo>
                <a:cubicBezTo>
                  <a:pt x="71" y="107"/>
                  <a:pt x="71" y="107"/>
                  <a:pt x="71" y="107"/>
                </a:cubicBezTo>
                <a:cubicBezTo>
                  <a:pt x="71" y="107"/>
                  <a:pt x="71" y="107"/>
                  <a:pt x="71" y="107"/>
                </a:cubicBezTo>
                <a:cubicBezTo>
                  <a:pt x="71" y="107"/>
                  <a:pt x="71" y="107"/>
                  <a:pt x="71" y="107"/>
                </a:cubicBezTo>
                <a:cubicBezTo>
                  <a:pt x="71" y="107"/>
                  <a:pt x="71" y="107"/>
                  <a:pt x="71" y="107"/>
                </a:cubicBezTo>
                <a:cubicBezTo>
                  <a:pt x="71" y="107"/>
                  <a:pt x="71" y="107"/>
                  <a:pt x="71" y="107"/>
                </a:cubicBezTo>
                <a:cubicBezTo>
                  <a:pt x="71" y="105"/>
                  <a:pt x="71" y="105"/>
                  <a:pt x="71" y="105"/>
                </a:cubicBezTo>
                <a:cubicBezTo>
                  <a:pt x="71" y="105"/>
                  <a:pt x="71" y="105"/>
                  <a:pt x="71" y="105"/>
                </a:cubicBezTo>
                <a:lnTo>
                  <a:pt x="71" y="100"/>
                </a:lnTo>
                <a:close/>
                <a:moveTo>
                  <a:pt x="71" y="109"/>
                </a:moveTo>
                <a:cubicBezTo>
                  <a:pt x="71" y="118"/>
                  <a:pt x="71" y="118"/>
                  <a:pt x="71" y="118"/>
                </a:cubicBezTo>
                <a:cubicBezTo>
                  <a:pt x="71" y="118"/>
                  <a:pt x="71" y="118"/>
                  <a:pt x="71" y="118"/>
                </a:cubicBezTo>
                <a:cubicBezTo>
                  <a:pt x="71" y="118"/>
                  <a:pt x="71" y="118"/>
                  <a:pt x="71" y="118"/>
                </a:cubicBezTo>
                <a:cubicBezTo>
                  <a:pt x="71" y="119"/>
                  <a:pt x="71" y="119"/>
                  <a:pt x="71" y="119"/>
                </a:cubicBezTo>
                <a:cubicBezTo>
                  <a:pt x="71" y="119"/>
                  <a:pt x="71" y="119"/>
                  <a:pt x="71" y="119"/>
                </a:cubicBezTo>
                <a:cubicBezTo>
                  <a:pt x="71" y="121"/>
                  <a:pt x="71" y="121"/>
                  <a:pt x="71" y="121"/>
                </a:cubicBezTo>
                <a:cubicBezTo>
                  <a:pt x="71" y="121"/>
                  <a:pt x="71" y="121"/>
                  <a:pt x="71" y="121"/>
                </a:cubicBezTo>
                <a:cubicBezTo>
                  <a:pt x="71" y="121"/>
                  <a:pt x="71" y="121"/>
                  <a:pt x="71" y="121"/>
                </a:cubicBezTo>
                <a:cubicBezTo>
                  <a:pt x="71" y="121"/>
                  <a:pt x="71" y="121"/>
                  <a:pt x="71" y="121"/>
                </a:cubicBezTo>
                <a:cubicBezTo>
                  <a:pt x="71" y="123"/>
                  <a:pt x="71" y="123"/>
                  <a:pt x="71" y="123"/>
                </a:cubicBezTo>
                <a:cubicBezTo>
                  <a:pt x="71" y="123"/>
                  <a:pt x="71" y="123"/>
                  <a:pt x="71" y="123"/>
                </a:cubicBezTo>
                <a:cubicBezTo>
                  <a:pt x="71" y="124"/>
                  <a:pt x="71" y="124"/>
                  <a:pt x="71" y="124"/>
                </a:cubicBezTo>
                <a:cubicBezTo>
                  <a:pt x="71" y="123"/>
                  <a:pt x="71" y="123"/>
                  <a:pt x="71" y="123"/>
                </a:cubicBezTo>
                <a:cubicBezTo>
                  <a:pt x="70" y="124"/>
                  <a:pt x="70" y="124"/>
                  <a:pt x="70" y="124"/>
                </a:cubicBezTo>
                <a:cubicBezTo>
                  <a:pt x="70" y="114"/>
                  <a:pt x="70" y="114"/>
                  <a:pt x="70" y="114"/>
                </a:cubicBezTo>
                <a:cubicBezTo>
                  <a:pt x="71" y="114"/>
                  <a:pt x="71" y="114"/>
                  <a:pt x="71" y="114"/>
                </a:cubicBezTo>
                <a:cubicBezTo>
                  <a:pt x="70" y="114"/>
                  <a:pt x="70" y="114"/>
                  <a:pt x="70" y="114"/>
                </a:cubicBezTo>
                <a:cubicBezTo>
                  <a:pt x="70" y="113"/>
                  <a:pt x="70" y="113"/>
                  <a:pt x="70" y="113"/>
                </a:cubicBezTo>
                <a:cubicBezTo>
                  <a:pt x="71" y="113"/>
                  <a:pt x="71" y="113"/>
                  <a:pt x="71" y="113"/>
                </a:cubicBezTo>
                <a:cubicBezTo>
                  <a:pt x="71" y="111"/>
                  <a:pt x="71" y="111"/>
                  <a:pt x="71" y="111"/>
                </a:cubicBezTo>
                <a:cubicBezTo>
                  <a:pt x="70" y="111"/>
                  <a:pt x="70" y="111"/>
                  <a:pt x="70" y="111"/>
                </a:cubicBezTo>
                <a:cubicBezTo>
                  <a:pt x="70" y="111"/>
                  <a:pt x="70" y="111"/>
                  <a:pt x="70" y="111"/>
                </a:cubicBezTo>
                <a:cubicBezTo>
                  <a:pt x="71" y="111"/>
                  <a:pt x="71" y="111"/>
                  <a:pt x="71" y="111"/>
                </a:cubicBezTo>
                <a:cubicBezTo>
                  <a:pt x="71" y="109"/>
                  <a:pt x="71" y="109"/>
                  <a:pt x="71" y="109"/>
                </a:cubicBezTo>
                <a:cubicBezTo>
                  <a:pt x="70" y="109"/>
                  <a:pt x="70" y="109"/>
                  <a:pt x="70" y="109"/>
                </a:cubicBezTo>
                <a:cubicBezTo>
                  <a:pt x="70" y="109"/>
                  <a:pt x="70" y="109"/>
                  <a:pt x="70" y="109"/>
                </a:cubicBezTo>
                <a:cubicBezTo>
                  <a:pt x="71" y="109"/>
                  <a:pt x="71" y="109"/>
                  <a:pt x="71" y="109"/>
                </a:cubicBezTo>
                <a:close/>
                <a:moveTo>
                  <a:pt x="71" y="125"/>
                </a:moveTo>
                <a:cubicBezTo>
                  <a:pt x="71" y="126"/>
                  <a:pt x="71" y="126"/>
                  <a:pt x="71" y="126"/>
                </a:cubicBezTo>
                <a:cubicBezTo>
                  <a:pt x="70" y="126"/>
                  <a:pt x="70" y="126"/>
                  <a:pt x="70" y="126"/>
                </a:cubicBezTo>
                <a:cubicBezTo>
                  <a:pt x="70" y="125"/>
                  <a:pt x="70" y="125"/>
                  <a:pt x="70" y="125"/>
                </a:cubicBezTo>
                <a:lnTo>
                  <a:pt x="71" y="125"/>
                </a:lnTo>
                <a:close/>
                <a:moveTo>
                  <a:pt x="71" y="129"/>
                </a:moveTo>
                <a:cubicBezTo>
                  <a:pt x="71" y="141"/>
                  <a:pt x="71" y="141"/>
                  <a:pt x="71" y="141"/>
                </a:cubicBezTo>
                <a:cubicBezTo>
                  <a:pt x="70" y="141"/>
                  <a:pt x="70" y="141"/>
                  <a:pt x="70" y="141"/>
                </a:cubicBezTo>
                <a:cubicBezTo>
                  <a:pt x="70" y="129"/>
                  <a:pt x="70" y="129"/>
                  <a:pt x="70" y="129"/>
                </a:cubicBezTo>
                <a:cubicBezTo>
                  <a:pt x="71" y="129"/>
                  <a:pt x="71" y="129"/>
                  <a:pt x="71" y="129"/>
                </a:cubicBezTo>
                <a:close/>
                <a:moveTo>
                  <a:pt x="71" y="143"/>
                </a:moveTo>
                <a:cubicBezTo>
                  <a:pt x="71" y="144"/>
                  <a:pt x="71" y="144"/>
                  <a:pt x="71" y="144"/>
                </a:cubicBezTo>
                <a:cubicBezTo>
                  <a:pt x="70" y="144"/>
                  <a:pt x="70" y="144"/>
                  <a:pt x="70" y="144"/>
                </a:cubicBezTo>
                <a:cubicBezTo>
                  <a:pt x="70" y="143"/>
                  <a:pt x="70" y="143"/>
                  <a:pt x="70" y="143"/>
                </a:cubicBezTo>
                <a:lnTo>
                  <a:pt x="71" y="143"/>
                </a:lnTo>
                <a:close/>
                <a:moveTo>
                  <a:pt x="71" y="146"/>
                </a:moveTo>
                <a:cubicBezTo>
                  <a:pt x="71" y="146"/>
                  <a:pt x="71" y="146"/>
                  <a:pt x="71" y="146"/>
                </a:cubicBezTo>
                <a:cubicBezTo>
                  <a:pt x="70" y="146"/>
                  <a:pt x="70" y="146"/>
                  <a:pt x="70" y="146"/>
                </a:cubicBezTo>
                <a:cubicBezTo>
                  <a:pt x="70" y="146"/>
                  <a:pt x="70" y="146"/>
                  <a:pt x="70" y="146"/>
                </a:cubicBezTo>
                <a:lnTo>
                  <a:pt x="71" y="146"/>
                </a:lnTo>
                <a:close/>
                <a:moveTo>
                  <a:pt x="70" y="31"/>
                </a:moveTo>
                <a:cubicBezTo>
                  <a:pt x="70" y="32"/>
                  <a:pt x="70" y="32"/>
                  <a:pt x="70" y="32"/>
                </a:cubicBezTo>
                <a:cubicBezTo>
                  <a:pt x="70" y="32"/>
                  <a:pt x="70" y="32"/>
                  <a:pt x="70" y="32"/>
                </a:cubicBezTo>
                <a:cubicBezTo>
                  <a:pt x="70" y="32"/>
                  <a:pt x="70" y="32"/>
                  <a:pt x="70" y="32"/>
                </a:cubicBezTo>
                <a:lnTo>
                  <a:pt x="70" y="31"/>
                </a:lnTo>
                <a:close/>
                <a:moveTo>
                  <a:pt x="70" y="173"/>
                </a:moveTo>
                <a:cubicBezTo>
                  <a:pt x="70" y="173"/>
                  <a:pt x="70" y="173"/>
                  <a:pt x="70" y="173"/>
                </a:cubicBezTo>
                <a:cubicBezTo>
                  <a:pt x="70" y="146"/>
                  <a:pt x="70" y="146"/>
                  <a:pt x="70" y="146"/>
                </a:cubicBezTo>
                <a:cubicBezTo>
                  <a:pt x="70" y="146"/>
                  <a:pt x="70" y="146"/>
                  <a:pt x="70" y="146"/>
                </a:cubicBezTo>
                <a:lnTo>
                  <a:pt x="70" y="173"/>
                </a:lnTo>
                <a:close/>
                <a:moveTo>
                  <a:pt x="70" y="32"/>
                </a:moveTo>
                <a:cubicBezTo>
                  <a:pt x="70" y="74"/>
                  <a:pt x="70" y="74"/>
                  <a:pt x="70" y="74"/>
                </a:cubicBezTo>
                <a:cubicBezTo>
                  <a:pt x="70" y="74"/>
                  <a:pt x="70" y="74"/>
                  <a:pt x="70" y="74"/>
                </a:cubicBezTo>
                <a:cubicBezTo>
                  <a:pt x="70" y="32"/>
                  <a:pt x="70" y="32"/>
                  <a:pt x="70" y="32"/>
                </a:cubicBezTo>
                <a:close/>
                <a:moveTo>
                  <a:pt x="70" y="77"/>
                </a:moveTo>
                <a:cubicBezTo>
                  <a:pt x="70" y="77"/>
                  <a:pt x="70" y="77"/>
                  <a:pt x="70" y="77"/>
                </a:cubicBezTo>
                <a:cubicBezTo>
                  <a:pt x="70" y="77"/>
                  <a:pt x="70" y="77"/>
                  <a:pt x="70" y="77"/>
                </a:cubicBezTo>
                <a:cubicBezTo>
                  <a:pt x="70" y="77"/>
                  <a:pt x="70" y="77"/>
                  <a:pt x="70" y="77"/>
                </a:cubicBezTo>
                <a:close/>
                <a:moveTo>
                  <a:pt x="70" y="82"/>
                </a:moveTo>
                <a:cubicBezTo>
                  <a:pt x="70" y="91"/>
                  <a:pt x="70" y="91"/>
                  <a:pt x="70" y="91"/>
                </a:cubicBezTo>
                <a:cubicBezTo>
                  <a:pt x="70" y="92"/>
                  <a:pt x="70" y="92"/>
                  <a:pt x="70" y="92"/>
                </a:cubicBezTo>
                <a:cubicBezTo>
                  <a:pt x="70" y="83"/>
                  <a:pt x="70" y="83"/>
                  <a:pt x="70" y="83"/>
                </a:cubicBezTo>
                <a:lnTo>
                  <a:pt x="70" y="82"/>
                </a:lnTo>
                <a:close/>
                <a:moveTo>
                  <a:pt x="70" y="96"/>
                </a:moveTo>
                <a:cubicBezTo>
                  <a:pt x="70" y="100"/>
                  <a:pt x="70" y="100"/>
                  <a:pt x="70" y="100"/>
                </a:cubicBezTo>
                <a:cubicBezTo>
                  <a:pt x="70" y="101"/>
                  <a:pt x="70" y="101"/>
                  <a:pt x="70" y="101"/>
                </a:cubicBezTo>
                <a:cubicBezTo>
                  <a:pt x="70" y="97"/>
                  <a:pt x="70" y="97"/>
                  <a:pt x="70" y="97"/>
                </a:cubicBezTo>
                <a:lnTo>
                  <a:pt x="70" y="96"/>
                </a:lnTo>
                <a:close/>
                <a:moveTo>
                  <a:pt x="70" y="103"/>
                </a:moveTo>
                <a:cubicBezTo>
                  <a:pt x="70" y="108"/>
                  <a:pt x="70" y="108"/>
                  <a:pt x="70" y="108"/>
                </a:cubicBezTo>
                <a:cubicBezTo>
                  <a:pt x="70" y="109"/>
                  <a:pt x="70" y="109"/>
                  <a:pt x="70" y="109"/>
                </a:cubicBezTo>
                <a:cubicBezTo>
                  <a:pt x="70" y="109"/>
                  <a:pt x="70" y="109"/>
                  <a:pt x="70" y="109"/>
                </a:cubicBezTo>
                <a:cubicBezTo>
                  <a:pt x="70" y="109"/>
                  <a:pt x="70" y="109"/>
                  <a:pt x="70" y="109"/>
                </a:cubicBezTo>
                <a:cubicBezTo>
                  <a:pt x="70" y="109"/>
                  <a:pt x="70" y="109"/>
                  <a:pt x="70" y="109"/>
                </a:cubicBezTo>
                <a:cubicBezTo>
                  <a:pt x="70" y="110"/>
                  <a:pt x="70" y="110"/>
                  <a:pt x="70" y="110"/>
                </a:cubicBezTo>
                <a:cubicBezTo>
                  <a:pt x="70" y="105"/>
                  <a:pt x="70" y="105"/>
                  <a:pt x="70" y="105"/>
                </a:cubicBezTo>
                <a:lnTo>
                  <a:pt x="70" y="103"/>
                </a:lnTo>
                <a:close/>
                <a:moveTo>
                  <a:pt x="70" y="111"/>
                </a:moveTo>
                <a:cubicBezTo>
                  <a:pt x="70" y="111"/>
                  <a:pt x="70" y="111"/>
                  <a:pt x="70" y="111"/>
                </a:cubicBezTo>
                <a:cubicBezTo>
                  <a:pt x="70" y="111"/>
                  <a:pt x="70" y="111"/>
                  <a:pt x="70" y="111"/>
                </a:cubicBezTo>
                <a:cubicBezTo>
                  <a:pt x="70" y="111"/>
                  <a:pt x="70" y="111"/>
                  <a:pt x="70" y="111"/>
                </a:cubicBezTo>
                <a:close/>
                <a:moveTo>
                  <a:pt x="70" y="113"/>
                </a:moveTo>
                <a:cubicBezTo>
                  <a:pt x="70" y="114"/>
                  <a:pt x="70" y="114"/>
                  <a:pt x="70" y="114"/>
                </a:cubicBezTo>
                <a:cubicBezTo>
                  <a:pt x="70" y="114"/>
                  <a:pt x="70" y="114"/>
                  <a:pt x="70" y="114"/>
                </a:cubicBezTo>
                <a:cubicBezTo>
                  <a:pt x="70" y="113"/>
                  <a:pt x="70" y="113"/>
                  <a:pt x="70" y="113"/>
                </a:cubicBezTo>
                <a:close/>
                <a:moveTo>
                  <a:pt x="70" y="114"/>
                </a:moveTo>
                <a:cubicBezTo>
                  <a:pt x="70" y="124"/>
                  <a:pt x="70" y="124"/>
                  <a:pt x="70" y="124"/>
                </a:cubicBezTo>
                <a:cubicBezTo>
                  <a:pt x="70" y="125"/>
                  <a:pt x="70" y="125"/>
                  <a:pt x="70" y="125"/>
                </a:cubicBezTo>
                <a:cubicBezTo>
                  <a:pt x="70" y="125"/>
                  <a:pt x="70" y="125"/>
                  <a:pt x="70" y="125"/>
                </a:cubicBezTo>
                <a:cubicBezTo>
                  <a:pt x="70" y="126"/>
                  <a:pt x="70" y="126"/>
                  <a:pt x="70" y="126"/>
                </a:cubicBezTo>
                <a:cubicBezTo>
                  <a:pt x="70" y="126"/>
                  <a:pt x="70" y="126"/>
                  <a:pt x="70" y="126"/>
                </a:cubicBezTo>
                <a:cubicBezTo>
                  <a:pt x="70" y="128"/>
                  <a:pt x="70" y="128"/>
                  <a:pt x="70" y="128"/>
                </a:cubicBezTo>
                <a:cubicBezTo>
                  <a:pt x="70" y="118"/>
                  <a:pt x="70" y="118"/>
                  <a:pt x="70" y="118"/>
                </a:cubicBezTo>
                <a:cubicBezTo>
                  <a:pt x="70" y="118"/>
                  <a:pt x="70" y="118"/>
                  <a:pt x="70" y="118"/>
                </a:cubicBezTo>
                <a:cubicBezTo>
                  <a:pt x="70" y="116"/>
                  <a:pt x="70" y="116"/>
                  <a:pt x="70" y="116"/>
                </a:cubicBezTo>
                <a:cubicBezTo>
                  <a:pt x="70" y="116"/>
                  <a:pt x="70" y="116"/>
                  <a:pt x="70" y="116"/>
                </a:cubicBezTo>
                <a:cubicBezTo>
                  <a:pt x="70" y="116"/>
                  <a:pt x="70" y="116"/>
                  <a:pt x="70" y="116"/>
                </a:cubicBezTo>
                <a:cubicBezTo>
                  <a:pt x="70" y="116"/>
                  <a:pt x="70" y="116"/>
                  <a:pt x="70" y="116"/>
                </a:cubicBezTo>
                <a:lnTo>
                  <a:pt x="70" y="114"/>
                </a:lnTo>
                <a:close/>
                <a:moveTo>
                  <a:pt x="70" y="129"/>
                </a:moveTo>
                <a:cubicBezTo>
                  <a:pt x="70" y="141"/>
                  <a:pt x="70" y="141"/>
                  <a:pt x="70" y="141"/>
                </a:cubicBezTo>
                <a:cubicBezTo>
                  <a:pt x="70" y="141"/>
                  <a:pt x="70" y="141"/>
                  <a:pt x="70" y="141"/>
                </a:cubicBezTo>
                <a:cubicBezTo>
                  <a:pt x="70" y="129"/>
                  <a:pt x="70" y="129"/>
                  <a:pt x="70" y="129"/>
                </a:cubicBezTo>
                <a:cubicBezTo>
                  <a:pt x="70" y="129"/>
                  <a:pt x="70" y="129"/>
                  <a:pt x="70" y="129"/>
                </a:cubicBezTo>
                <a:cubicBezTo>
                  <a:pt x="70" y="129"/>
                  <a:pt x="70" y="129"/>
                  <a:pt x="70" y="129"/>
                </a:cubicBezTo>
                <a:cubicBezTo>
                  <a:pt x="70" y="129"/>
                  <a:pt x="70" y="129"/>
                  <a:pt x="70" y="129"/>
                </a:cubicBezTo>
                <a:close/>
                <a:moveTo>
                  <a:pt x="70" y="143"/>
                </a:moveTo>
                <a:cubicBezTo>
                  <a:pt x="70" y="144"/>
                  <a:pt x="70" y="144"/>
                  <a:pt x="70" y="144"/>
                </a:cubicBezTo>
                <a:cubicBezTo>
                  <a:pt x="70" y="144"/>
                  <a:pt x="70" y="144"/>
                  <a:pt x="70" y="144"/>
                </a:cubicBezTo>
                <a:cubicBezTo>
                  <a:pt x="70" y="143"/>
                  <a:pt x="70" y="143"/>
                  <a:pt x="70" y="143"/>
                </a:cubicBezTo>
                <a:close/>
                <a:moveTo>
                  <a:pt x="70" y="146"/>
                </a:moveTo>
                <a:cubicBezTo>
                  <a:pt x="70" y="146"/>
                  <a:pt x="70" y="146"/>
                  <a:pt x="70" y="146"/>
                </a:cubicBezTo>
                <a:cubicBezTo>
                  <a:pt x="70" y="146"/>
                  <a:pt x="70" y="146"/>
                  <a:pt x="70" y="146"/>
                </a:cubicBezTo>
                <a:cubicBezTo>
                  <a:pt x="70" y="146"/>
                  <a:pt x="70" y="146"/>
                  <a:pt x="70" y="146"/>
                </a:cubicBezTo>
                <a:close/>
                <a:moveTo>
                  <a:pt x="70" y="32"/>
                </a:moveTo>
                <a:cubicBezTo>
                  <a:pt x="70" y="32"/>
                  <a:pt x="70" y="32"/>
                  <a:pt x="70" y="32"/>
                </a:cubicBezTo>
                <a:cubicBezTo>
                  <a:pt x="70" y="32"/>
                  <a:pt x="70" y="32"/>
                  <a:pt x="70" y="32"/>
                </a:cubicBezTo>
                <a:cubicBezTo>
                  <a:pt x="70" y="74"/>
                  <a:pt x="70" y="74"/>
                  <a:pt x="70" y="74"/>
                </a:cubicBezTo>
                <a:cubicBezTo>
                  <a:pt x="70" y="74"/>
                  <a:pt x="70" y="74"/>
                  <a:pt x="70" y="74"/>
                </a:cubicBezTo>
                <a:cubicBezTo>
                  <a:pt x="70" y="32"/>
                  <a:pt x="70" y="32"/>
                  <a:pt x="70" y="32"/>
                </a:cubicBezTo>
                <a:cubicBezTo>
                  <a:pt x="70" y="32"/>
                  <a:pt x="70" y="32"/>
                  <a:pt x="70" y="32"/>
                </a:cubicBezTo>
                <a:cubicBezTo>
                  <a:pt x="70" y="32"/>
                  <a:pt x="70" y="32"/>
                  <a:pt x="70" y="32"/>
                </a:cubicBezTo>
                <a:close/>
                <a:moveTo>
                  <a:pt x="70" y="173"/>
                </a:moveTo>
                <a:cubicBezTo>
                  <a:pt x="70" y="173"/>
                  <a:pt x="70" y="173"/>
                  <a:pt x="70" y="173"/>
                </a:cubicBezTo>
                <a:cubicBezTo>
                  <a:pt x="70" y="146"/>
                  <a:pt x="70" y="146"/>
                  <a:pt x="70" y="146"/>
                </a:cubicBezTo>
                <a:cubicBezTo>
                  <a:pt x="70" y="146"/>
                  <a:pt x="70" y="146"/>
                  <a:pt x="70" y="146"/>
                </a:cubicBezTo>
                <a:lnTo>
                  <a:pt x="70" y="173"/>
                </a:lnTo>
                <a:close/>
                <a:moveTo>
                  <a:pt x="70" y="77"/>
                </a:moveTo>
                <a:cubicBezTo>
                  <a:pt x="70" y="77"/>
                  <a:pt x="70" y="77"/>
                  <a:pt x="70" y="77"/>
                </a:cubicBezTo>
                <a:cubicBezTo>
                  <a:pt x="70" y="77"/>
                  <a:pt x="70" y="77"/>
                  <a:pt x="70" y="77"/>
                </a:cubicBezTo>
                <a:cubicBezTo>
                  <a:pt x="70" y="76"/>
                  <a:pt x="70" y="76"/>
                  <a:pt x="70" y="76"/>
                </a:cubicBezTo>
                <a:lnTo>
                  <a:pt x="70" y="77"/>
                </a:lnTo>
                <a:close/>
                <a:moveTo>
                  <a:pt x="70" y="83"/>
                </a:moveTo>
                <a:cubicBezTo>
                  <a:pt x="70" y="92"/>
                  <a:pt x="70" y="92"/>
                  <a:pt x="70" y="92"/>
                </a:cubicBezTo>
                <a:cubicBezTo>
                  <a:pt x="70" y="95"/>
                  <a:pt x="70" y="95"/>
                  <a:pt x="70" y="95"/>
                </a:cubicBezTo>
                <a:cubicBezTo>
                  <a:pt x="70" y="83"/>
                  <a:pt x="70" y="83"/>
                  <a:pt x="70" y="83"/>
                </a:cubicBezTo>
                <a:cubicBezTo>
                  <a:pt x="70" y="83"/>
                  <a:pt x="70" y="83"/>
                  <a:pt x="70" y="83"/>
                </a:cubicBezTo>
                <a:close/>
                <a:moveTo>
                  <a:pt x="70" y="97"/>
                </a:moveTo>
                <a:cubicBezTo>
                  <a:pt x="70" y="101"/>
                  <a:pt x="70" y="101"/>
                  <a:pt x="70" y="101"/>
                </a:cubicBezTo>
                <a:cubicBezTo>
                  <a:pt x="70" y="105"/>
                  <a:pt x="70" y="105"/>
                  <a:pt x="70" y="105"/>
                </a:cubicBezTo>
                <a:cubicBezTo>
                  <a:pt x="70" y="101"/>
                  <a:pt x="70" y="101"/>
                  <a:pt x="70" y="101"/>
                </a:cubicBezTo>
                <a:lnTo>
                  <a:pt x="70" y="97"/>
                </a:lnTo>
                <a:close/>
                <a:moveTo>
                  <a:pt x="70" y="105"/>
                </a:moveTo>
                <a:cubicBezTo>
                  <a:pt x="70" y="110"/>
                  <a:pt x="70" y="110"/>
                  <a:pt x="70" y="110"/>
                </a:cubicBezTo>
                <a:cubicBezTo>
                  <a:pt x="70" y="116"/>
                  <a:pt x="70" y="116"/>
                  <a:pt x="70" y="116"/>
                </a:cubicBezTo>
                <a:cubicBezTo>
                  <a:pt x="70" y="116"/>
                  <a:pt x="70" y="116"/>
                  <a:pt x="70" y="116"/>
                </a:cubicBezTo>
                <a:cubicBezTo>
                  <a:pt x="70" y="116"/>
                  <a:pt x="70" y="116"/>
                  <a:pt x="70" y="116"/>
                </a:cubicBezTo>
                <a:cubicBezTo>
                  <a:pt x="70" y="115"/>
                  <a:pt x="70" y="115"/>
                  <a:pt x="70" y="115"/>
                </a:cubicBezTo>
                <a:cubicBezTo>
                  <a:pt x="70" y="114"/>
                  <a:pt x="70" y="114"/>
                  <a:pt x="70" y="114"/>
                </a:cubicBezTo>
                <a:cubicBezTo>
                  <a:pt x="70" y="114"/>
                  <a:pt x="70" y="114"/>
                  <a:pt x="70" y="114"/>
                </a:cubicBezTo>
                <a:cubicBezTo>
                  <a:pt x="70" y="113"/>
                  <a:pt x="70" y="113"/>
                  <a:pt x="70" y="113"/>
                </a:cubicBezTo>
                <a:cubicBezTo>
                  <a:pt x="70" y="113"/>
                  <a:pt x="70" y="113"/>
                  <a:pt x="70" y="113"/>
                </a:cubicBezTo>
                <a:cubicBezTo>
                  <a:pt x="70" y="111"/>
                  <a:pt x="70" y="111"/>
                  <a:pt x="70" y="111"/>
                </a:cubicBezTo>
                <a:cubicBezTo>
                  <a:pt x="70" y="111"/>
                  <a:pt x="70" y="111"/>
                  <a:pt x="70" y="111"/>
                </a:cubicBezTo>
                <a:cubicBezTo>
                  <a:pt x="70" y="111"/>
                  <a:pt x="70" y="111"/>
                  <a:pt x="70" y="111"/>
                </a:cubicBezTo>
                <a:cubicBezTo>
                  <a:pt x="70" y="111"/>
                  <a:pt x="70" y="111"/>
                  <a:pt x="70" y="111"/>
                </a:cubicBezTo>
                <a:cubicBezTo>
                  <a:pt x="70" y="110"/>
                  <a:pt x="70" y="110"/>
                  <a:pt x="70" y="110"/>
                </a:cubicBezTo>
                <a:lnTo>
                  <a:pt x="70" y="105"/>
                </a:lnTo>
                <a:close/>
                <a:moveTo>
                  <a:pt x="70" y="118"/>
                </a:moveTo>
                <a:cubicBezTo>
                  <a:pt x="70" y="128"/>
                  <a:pt x="70" y="128"/>
                  <a:pt x="70" y="128"/>
                </a:cubicBezTo>
                <a:cubicBezTo>
                  <a:pt x="70" y="129"/>
                  <a:pt x="70" y="129"/>
                  <a:pt x="70" y="129"/>
                </a:cubicBezTo>
                <a:cubicBezTo>
                  <a:pt x="70" y="129"/>
                  <a:pt x="70" y="129"/>
                  <a:pt x="70" y="129"/>
                </a:cubicBezTo>
                <a:cubicBezTo>
                  <a:pt x="70" y="129"/>
                  <a:pt x="70" y="129"/>
                  <a:pt x="70" y="129"/>
                </a:cubicBezTo>
                <a:cubicBezTo>
                  <a:pt x="70" y="129"/>
                  <a:pt x="70" y="129"/>
                  <a:pt x="70" y="129"/>
                </a:cubicBezTo>
                <a:cubicBezTo>
                  <a:pt x="70" y="130"/>
                  <a:pt x="70" y="130"/>
                  <a:pt x="70" y="130"/>
                </a:cubicBezTo>
                <a:cubicBezTo>
                  <a:pt x="70" y="129"/>
                  <a:pt x="70" y="129"/>
                  <a:pt x="70" y="129"/>
                </a:cubicBezTo>
                <a:cubicBezTo>
                  <a:pt x="70" y="141"/>
                  <a:pt x="70" y="141"/>
                  <a:pt x="70" y="141"/>
                </a:cubicBezTo>
                <a:cubicBezTo>
                  <a:pt x="70" y="141"/>
                  <a:pt x="70" y="141"/>
                  <a:pt x="70" y="141"/>
                </a:cubicBezTo>
                <a:cubicBezTo>
                  <a:pt x="70" y="128"/>
                  <a:pt x="70" y="128"/>
                  <a:pt x="70" y="128"/>
                </a:cubicBezTo>
                <a:cubicBezTo>
                  <a:pt x="70" y="126"/>
                  <a:pt x="70" y="126"/>
                  <a:pt x="70" y="126"/>
                </a:cubicBezTo>
                <a:cubicBezTo>
                  <a:pt x="70" y="126"/>
                  <a:pt x="70" y="126"/>
                  <a:pt x="70" y="126"/>
                </a:cubicBezTo>
                <a:cubicBezTo>
                  <a:pt x="70" y="125"/>
                  <a:pt x="70" y="125"/>
                  <a:pt x="70" y="125"/>
                </a:cubicBezTo>
                <a:cubicBezTo>
                  <a:pt x="70" y="125"/>
                  <a:pt x="70" y="125"/>
                  <a:pt x="70" y="125"/>
                </a:cubicBezTo>
                <a:cubicBezTo>
                  <a:pt x="70" y="123"/>
                  <a:pt x="70" y="123"/>
                  <a:pt x="70" y="123"/>
                </a:cubicBezTo>
                <a:cubicBezTo>
                  <a:pt x="70" y="123"/>
                  <a:pt x="70" y="123"/>
                  <a:pt x="70" y="123"/>
                </a:cubicBezTo>
                <a:cubicBezTo>
                  <a:pt x="70" y="123"/>
                  <a:pt x="70" y="123"/>
                  <a:pt x="70" y="123"/>
                </a:cubicBezTo>
                <a:cubicBezTo>
                  <a:pt x="70" y="123"/>
                  <a:pt x="70" y="123"/>
                  <a:pt x="70" y="123"/>
                </a:cubicBezTo>
                <a:cubicBezTo>
                  <a:pt x="70" y="121"/>
                  <a:pt x="70" y="121"/>
                  <a:pt x="70" y="121"/>
                </a:cubicBezTo>
                <a:cubicBezTo>
                  <a:pt x="70" y="121"/>
                  <a:pt x="70" y="121"/>
                  <a:pt x="70" y="121"/>
                </a:cubicBezTo>
                <a:cubicBezTo>
                  <a:pt x="70" y="121"/>
                  <a:pt x="70" y="121"/>
                  <a:pt x="70" y="121"/>
                </a:cubicBezTo>
                <a:cubicBezTo>
                  <a:pt x="70" y="121"/>
                  <a:pt x="70" y="121"/>
                  <a:pt x="70" y="121"/>
                </a:cubicBezTo>
                <a:cubicBezTo>
                  <a:pt x="70" y="119"/>
                  <a:pt x="70" y="119"/>
                  <a:pt x="70" y="119"/>
                </a:cubicBezTo>
                <a:cubicBezTo>
                  <a:pt x="70" y="119"/>
                  <a:pt x="70" y="119"/>
                  <a:pt x="70" y="119"/>
                </a:cubicBezTo>
                <a:cubicBezTo>
                  <a:pt x="70" y="118"/>
                  <a:pt x="70" y="118"/>
                  <a:pt x="70" y="118"/>
                </a:cubicBezTo>
                <a:close/>
                <a:moveTo>
                  <a:pt x="70" y="143"/>
                </a:moveTo>
                <a:cubicBezTo>
                  <a:pt x="70" y="144"/>
                  <a:pt x="70" y="144"/>
                  <a:pt x="70" y="144"/>
                </a:cubicBezTo>
                <a:cubicBezTo>
                  <a:pt x="70" y="144"/>
                  <a:pt x="70" y="144"/>
                  <a:pt x="70" y="144"/>
                </a:cubicBezTo>
                <a:cubicBezTo>
                  <a:pt x="70" y="143"/>
                  <a:pt x="70" y="143"/>
                  <a:pt x="70" y="143"/>
                </a:cubicBezTo>
                <a:close/>
                <a:moveTo>
                  <a:pt x="70" y="146"/>
                </a:moveTo>
                <a:cubicBezTo>
                  <a:pt x="70" y="146"/>
                  <a:pt x="70" y="146"/>
                  <a:pt x="70" y="146"/>
                </a:cubicBezTo>
                <a:cubicBezTo>
                  <a:pt x="70" y="146"/>
                  <a:pt x="70" y="146"/>
                  <a:pt x="70" y="146"/>
                </a:cubicBezTo>
                <a:cubicBezTo>
                  <a:pt x="70" y="145"/>
                  <a:pt x="70" y="145"/>
                  <a:pt x="70" y="145"/>
                </a:cubicBezTo>
                <a:lnTo>
                  <a:pt x="70" y="146"/>
                </a:lnTo>
                <a:close/>
                <a:moveTo>
                  <a:pt x="70" y="32"/>
                </a:moveTo>
                <a:cubicBezTo>
                  <a:pt x="69" y="31"/>
                  <a:pt x="69" y="31"/>
                  <a:pt x="69" y="31"/>
                </a:cubicBezTo>
                <a:cubicBezTo>
                  <a:pt x="69" y="32"/>
                  <a:pt x="69" y="32"/>
                  <a:pt x="69" y="32"/>
                </a:cubicBezTo>
                <a:cubicBezTo>
                  <a:pt x="69" y="32"/>
                  <a:pt x="69" y="32"/>
                  <a:pt x="69" y="32"/>
                </a:cubicBezTo>
                <a:cubicBezTo>
                  <a:pt x="69" y="33"/>
                  <a:pt x="69" y="33"/>
                  <a:pt x="69" y="33"/>
                </a:cubicBezTo>
                <a:cubicBezTo>
                  <a:pt x="69" y="74"/>
                  <a:pt x="69" y="74"/>
                  <a:pt x="69" y="74"/>
                </a:cubicBezTo>
                <a:cubicBezTo>
                  <a:pt x="70" y="74"/>
                  <a:pt x="70" y="74"/>
                  <a:pt x="70" y="74"/>
                </a:cubicBezTo>
                <a:lnTo>
                  <a:pt x="70" y="32"/>
                </a:lnTo>
                <a:close/>
                <a:moveTo>
                  <a:pt x="69" y="173"/>
                </a:moveTo>
                <a:cubicBezTo>
                  <a:pt x="70" y="173"/>
                  <a:pt x="70" y="173"/>
                  <a:pt x="70" y="173"/>
                </a:cubicBezTo>
                <a:cubicBezTo>
                  <a:pt x="70" y="146"/>
                  <a:pt x="70" y="146"/>
                  <a:pt x="70" y="146"/>
                </a:cubicBezTo>
                <a:cubicBezTo>
                  <a:pt x="69" y="146"/>
                  <a:pt x="69" y="146"/>
                  <a:pt x="69" y="146"/>
                </a:cubicBezTo>
                <a:cubicBezTo>
                  <a:pt x="69" y="146"/>
                  <a:pt x="69" y="146"/>
                  <a:pt x="69" y="146"/>
                </a:cubicBezTo>
                <a:cubicBezTo>
                  <a:pt x="70" y="146"/>
                  <a:pt x="70" y="146"/>
                  <a:pt x="70" y="146"/>
                </a:cubicBezTo>
                <a:cubicBezTo>
                  <a:pt x="70" y="145"/>
                  <a:pt x="70" y="145"/>
                  <a:pt x="70" y="145"/>
                </a:cubicBezTo>
                <a:cubicBezTo>
                  <a:pt x="69" y="145"/>
                  <a:pt x="69" y="145"/>
                  <a:pt x="69" y="145"/>
                </a:cubicBezTo>
                <a:cubicBezTo>
                  <a:pt x="69" y="144"/>
                  <a:pt x="69" y="144"/>
                  <a:pt x="69" y="144"/>
                </a:cubicBezTo>
                <a:cubicBezTo>
                  <a:pt x="70" y="144"/>
                  <a:pt x="70" y="144"/>
                  <a:pt x="70" y="144"/>
                </a:cubicBezTo>
                <a:cubicBezTo>
                  <a:pt x="70" y="143"/>
                  <a:pt x="70" y="143"/>
                  <a:pt x="70" y="143"/>
                </a:cubicBezTo>
                <a:cubicBezTo>
                  <a:pt x="69" y="143"/>
                  <a:pt x="69" y="143"/>
                  <a:pt x="69" y="143"/>
                </a:cubicBezTo>
                <a:cubicBezTo>
                  <a:pt x="70" y="141"/>
                  <a:pt x="70" y="141"/>
                  <a:pt x="70" y="141"/>
                </a:cubicBezTo>
                <a:cubicBezTo>
                  <a:pt x="70" y="141"/>
                  <a:pt x="70" y="141"/>
                  <a:pt x="70" y="141"/>
                </a:cubicBezTo>
                <a:cubicBezTo>
                  <a:pt x="70" y="128"/>
                  <a:pt x="70" y="128"/>
                  <a:pt x="70" y="128"/>
                </a:cubicBezTo>
                <a:cubicBezTo>
                  <a:pt x="70" y="129"/>
                  <a:pt x="70" y="129"/>
                  <a:pt x="70" y="129"/>
                </a:cubicBezTo>
                <a:cubicBezTo>
                  <a:pt x="69" y="129"/>
                  <a:pt x="69" y="129"/>
                  <a:pt x="69" y="129"/>
                </a:cubicBezTo>
                <a:cubicBezTo>
                  <a:pt x="69" y="129"/>
                  <a:pt x="69" y="129"/>
                  <a:pt x="69" y="129"/>
                </a:cubicBezTo>
                <a:cubicBezTo>
                  <a:pt x="70" y="129"/>
                  <a:pt x="70" y="129"/>
                  <a:pt x="70" y="129"/>
                </a:cubicBezTo>
                <a:cubicBezTo>
                  <a:pt x="70" y="130"/>
                  <a:pt x="70" y="130"/>
                  <a:pt x="70" y="130"/>
                </a:cubicBezTo>
                <a:cubicBezTo>
                  <a:pt x="69" y="131"/>
                  <a:pt x="69" y="131"/>
                  <a:pt x="69" y="131"/>
                </a:cubicBezTo>
                <a:lnTo>
                  <a:pt x="69" y="173"/>
                </a:lnTo>
                <a:close/>
                <a:moveTo>
                  <a:pt x="70" y="76"/>
                </a:moveTo>
                <a:cubicBezTo>
                  <a:pt x="70" y="77"/>
                  <a:pt x="70" y="77"/>
                  <a:pt x="70" y="77"/>
                </a:cubicBezTo>
                <a:cubicBezTo>
                  <a:pt x="69" y="77"/>
                  <a:pt x="69" y="77"/>
                  <a:pt x="69" y="77"/>
                </a:cubicBezTo>
                <a:cubicBezTo>
                  <a:pt x="69" y="76"/>
                  <a:pt x="69" y="76"/>
                  <a:pt x="69" y="76"/>
                </a:cubicBezTo>
                <a:lnTo>
                  <a:pt x="70" y="76"/>
                </a:lnTo>
                <a:close/>
                <a:moveTo>
                  <a:pt x="70" y="83"/>
                </a:moveTo>
                <a:cubicBezTo>
                  <a:pt x="70" y="95"/>
                  <a:pt x="70" y="95"/>
                  <a:pt x="70" y="95"/>
                </a:cubicBezTo>
                <a:cubicBezTo>
                  <a:pt x="69" y="97"/>
                  <a:pt x="69" y="97"/>
                  <a:pt x="69" y="97"/>
                </a:cubicBezTo>
                <a:cubicBezTo>
                  <a:pt x="69" y="83"/>
                  <a:pt x="69" y="83"/>
                  <a:pt x="69" y="83"/>
                </a:cubicBezTo>
                <a:lnTo>
                  <a:pt x="70" y="83"/>
                </a:lnTo>
                <a:close/>
                <a:moveTo>
                  <a:pt x="70" y="101"/>
                </a:moveTo>
                <a:cubicBezTo>
                  <a:pt x="70" y="105"/>
                  <a:pt x="70" y="105"/>
                  <a:pt x="70" y="105"/>
                </a:cubicBezTo>
                <a:cubicBezTo>
                  <a:pt x="69" y="110"/>
                  <a:pt x="69" y="110"/>
                  <a:pt x="69" y="110"/>
                </a:cubicBezTo>
                <a:cubicBezTo>
                  <a:pt x="69" y="106"/>
                  <a:pt x="69" y="106"/>
                  <a:pt x="69" y="106"/>
                </a:cubicBezTo>
                <a:lnTo>
                  <a:pt x="70" y="101"/>
                </a:lnTo>
                <a:close/>
                <a:moveTo>
                  <a:pt x="70" y="110"/>
                </a:moveTo>
                <a:cubicBezTo>
                  <a:pt x="70" y="116"/>
                  <a:pt x="70" y="116"/>
                  <a:pt x="70" y="116"/>
                </a:cubicBezTo>
                <a:cubicBezTo>
                  <a:pt x="70" y="116"/>
                  <a:pt x="70" y="116"/>
                  <a:pt x="70" y="116"/>
                </a:cubicBezTo>
                <a:cubicBezTo>
                  <a:pt x="70" y="118"/>
                  <a:pt x="70" y="118"/>
                  <a:pt x="70" y="118"/>
                </a:cubicBezTo>
                <a:cubicBezTo>
                  <a:pt x="70" y="118"/>
                  <a:pt x="70" y="118"/>
                  <a:pt x="70" y="118"/>
                </a:cubicBezTo>
                <a:cubicBezTo>
                  <a:pt x="70" y="119"/>
                  <a:pt x="70" y="119"/>
                  <a:pt x="70" y="119"/>
                </a:cubicBezTo>
                <a:cubicBezTo>
                  <a:pt x="70" y="119"/>
                  <a:pt x="70" y="119"/>
                  <a:pt x="70" y="119"/>
                </a:cubicBezTo>
                <a:cubicBezTo>
                  <a:pt x="69" y="120"/>
                  <a:pt x="69" y="120"/>
                  <a:pt x="69" y="120"/>
                </a:cubicBezTo>
                <a:cubicBezTo>
                  <a:pt x="70" y="121"/>
                  <a:pt x="70" y="121"/>
                  <a:pt x="70" y="121"/>
                </a:cubicBezTo>
                <a:cubicBezTo>
                  <a:pt x="70" y="121"/>
                  <a:pt x="70" y="121"/>
                  <a:pt x="70" y="121"/>
                </a:cubicBezTo>
                <a:cubicBezTo>
                  <a:pt x="69" y="121"/>
                  <a:pt x="69" y="121"/>
                  <a:pt x="69" y="121"/>
                </a:cubicBezTo>
                <a:cubicBezTo>
                  <a:pt x="69" y="121"/>
                  <a:pt x="69" y="121"/>
                  <a:pt x="69" y="121"/>
                </a:cubicBezTo>
                <a:cubicBezTo>
                  <a:pt x="69" y="116"/>
                  <a:pt x="69" y="116"/>
                  <a:pt x="69" y="116"/>
                </a:cubicBezTo>
                <a:lnTo>
                  <a:pt x="70" y="110"/>
                </a:lnTo>
                <a:close/>
                <a:moveTo>
                  <a:pt x="70" y="123"/>
                </a:moveTo>
                <a:cubicBezTo>
                  <a:pt x="70" y="123"/>
                  <a:pt x="70" y="123"/>
                  <a:pt x="70" y="123"/>
                </a:cubicBezTo>
                <a:cubicBezTo>
                  <a:pt x="69" y="123"/>
                  <a:pt x="69" y="123"/>
                  <a:pt x="69" y="123"/>
                </a:cubicBezTo>
                <a:cubicBezTo>
                  <a:pt x="69" y="122"/>
                  <a:pt x="69" y="122"/>
                  <a:pt x="69" y="122"/>
                </a:cubicBezTo>
                <a:lnTo>
                  <a:pt x="70" y="123"/>
                </a:lnTo>
                <a:close/>
                <a:moveTo>
                  <a:pt x="70" y="125"/>
                </a:moveTo>
                <a:cubicBezTo>
                  <a:pt x="70" y="126"/>
                  <a:pt x="70" y="126"/>
                  <a:pt x="70" y="126"/>
                </a:cubicBezTo>
                <a:cubicBezTo>
                  <a:pt x="69" y="125"/>
                  <a:pt x="69" y="125"/>
                  <a:pt x="69" y="125"/>
                </a:cubicBezTo>
                <a:cubicBezTo>
                  <a:pt x="69" y="125"/>
                  <a:pt x="69" y="125"/>
                  <a:pt x="69" y="125"/>
                </a:cubicBezTo>
                <a:lnTo>
                  <a:pt x="70" y="125"/>
                </a:lnTo>
                <a:close/>
                <a:moveTo>
                  <a:pt x="69" y="31"/>
                </a:moveTo>
                <a:cubicBezTo>
                  <a:pt x="68" y="31"/>
                  <a:pt x="68" y="31"/>
                  <a:pt x="68" y="31"/>
                </a:cubicBezTo>
                <a:cubicBezTo>
                  <a:pt x="68" y="32"/>
                  <a:pt x="68" y="32"/>
                  <a:pt x="68" y="32"/>
                </a:cubicBezTo>
                <a:cubicBezTo>
                  <a:pt x="69" y="32"/>
                  <a:pt x="69" y="32"/>
                  <a:pt x="69" y="32"/>
                </a:cubicBezTo>
                <a:lnTo>
                  <a:pt x="69" y="31"/>
                </a:lnTo>
                <a:close/>
                <a:moveTo>
                  <a:pt x="69" y="33"/>
                </a:moveTo>
                <a:cubicBezTo>
                  <a:pt x="69" y="34"/>
                  <a:pt x="69" y="36"/>
                  <a:pt x="68" y="37"/>
                </a:cubicBezTo>
                <a:cubicBezTo>
                  <a:pt x="68" y="73"/>
                  <a:pt x="68" y="73"/>
                  <a:pt x="68" y="73"/>
                </a:cubicBezTo>
                <a:cubicBezTo>
                  <a:pt x="69" y="74"/>
                  <a:pt x="69" y="74"/>
                  <a:pt x="69" y="74"/>
                </a:cubicBezTo>
                <a:lnTo>
                  <a:pt x="69" y="33"/>
                </a:lnTo>
                <a:close/>
                <a:moveTo>
                  <a:pt x="68" y="173"/>
                </a:moveTo>
                <a:cubicBezTo>
                  <a:pt x="69" y="173"/>
                  <a:pt x="69" y="173"/>
                  <a:pt x="69" y="173"/>
                </a:cubicBezTo>
                <a:cubicBezTo>
                  <a:pt x="69" y="131"/>
                  <a:pt x="69" y="131"/>
                  <a:pt x="69" y="131"/>
                </a:cubicBezTo>
                <a:cubicBezTo>
                  <a:pt x="69" y="131"/>
                  <a:pt x="69" y="132"/>
                  <a:pt x="68" y="132"/>
                </a:cubicBezTo>
                <a:cubicBezTo>
                  <a:pt x="68" y="141"/>
                  <a:pt x="68" y="141"/>
                  <a:pt x="68" y="141"/>
                </a:cubicBezTo>
                <a:cubicBezTo>
                  <a:pt x="69" y="141"/>
                  <a:pt x="69" y="141"/>
                  <a:pt x="69" y="141"/>
                </a:cubicBezTo>
                <a:cubicBezTo>
                  <a:pt x="69" y="143"/>
                  <a:pt x="69" y="143"/>
                  <a:pt x="69" y="143"/>
                </a:cubicBezTo>
                <a:cubicBezTo>
                  <a:pt x="68" y="143"/>
                  <a:pt x="68" y="143"/>
                  <a:pt x="68" y="143"/>
                </a:cubicBezTo>
                <a:cubicBezTo>
                  <a:pt x="68" y="143"/>
                  <a:pt x="68" y="143"/>
                  <a:pt x="68" y="143"/>
                </a:cubicBezTo>
                <a:cubicBezTo>
                  <a:pt x="69" y="144"/>
                  <a:pt x="69" y="144"/>
                  <a:pt x="69" y="144"/>
                </a:cubicBezTo>
                <a:cubicBezTo>
                  <a:pt x="69" y="145"/>
                  <a:pt x="69" y="145"/>
                  <a:pt x="69" y="145"/>
                </a:cubicBezTo>
                <a:cubicBezTo>
                  <a:pt x="68" y="145"/>
                  <a:pt x="68" y="145"/>
                  <a:pt x="68" y="145"/>
                </a:cubicBezTo>
                <a:cubicBezTo>
                  <a:pt x="68" y="146"/>
                  <a:pt x="68" y="146"/>
                  <a:pt x="68" y="146"/>
                </a:cubicBezTo>
                <a:cubicBezTo>
                  <a:pt x="69" y="146"/>
                  <a:pt x="69" y="146"/>
                  <a:pt x="69" y="146"/>
                </a:cubicBezTo>
                <a:cubicBezTo>
                  <a:pt x="69" y="146"/>
                  <a:pt x="69" y="146"/>
                  <a:pt x="69" y="146"/>
                </a:cubicBezTo>
                <a:cubicBezTo>
                  <a:pt x="68" y="146"/>
                  <a:pt x="68" y="146"/>
                  <a:pt x="68" y="146"/>
                </a:cubicBezTo>
                <a:lnTo>
                  <a:pt x="68" y="173"/>
                </a:lnTo>
                <a:close/>
                <a:moveTo>
                  <a:pt x="69" y="76"/>
                </a:moveTo>
                <a:cubicBezTo>
                  <a:pt x="69" y="77"/>
                  <a:pt x="69" y="77"/>
                  <a:pt x="69" y="77"/>
                </a:cubicBezTo>
                <a:cubicBezTo>
                  <a:pt x="68" y="77"/>
                  <a:pt x="68" y="77"/>
                  <a:pt x="68" y="77"/>
                </a:cubicBezTo>
                <a:cubicBezTo>
                  <a:pt x="68" y="76"/>
                  <a:pt x="68" y="76"/>
                  <a:pt x="68" y="76"/>
                </a:cubicBezTo>
                <a:lnTo>
                  <a:pt x="69" y="76"/>
                </a:lnTo>
                <a:close/>
                <a:moveTo>
                  <a:pt x="69" y="83"/>
                </a:moveTo>
                <a:cubicBezTo>
                  <a:pt x="69" y="97"/>
                  <a:pt x="69" y="97"/>
                  <a:pt x="69" y="97"/>
                </a:cubicBezTo>
                <a:cubicBezTo>
                  <a:pt x="68" y="102"/>
                  <a:pt x="68" y="102"/>
                  <a:pt x="68" y="102"/>
                </a:cubicBezTo>
                <a:cubicBezTo>
                  <a:pt x="68" y="82"/>
                  <a:pt x="68" y="82"/>
                  <a:pt x="68" y="82"/>
                </a:cubicBezTo>
                <a:lnTo>
                  <a:pt x="69" y="83"/>
                </a:lnTo>
                <a:close/>
                <a:moveTo>
                  <a:pt x="69" y="106"/>
                </a:moveTo>
                <a:cubicBezTo>
                  <a:pt x="69" y="110"/>
                  <a:pt x="69" y="110"/>
                  <a:pt x="69" y="110"/>
                </a:cubicBezTo>
                <a:cubicBezTo>
                  <a:pt x="68" y="118"/>
                  <a:pt x="68" y="118"/>
                  <a:pt x="68" y="118"/>
                </a:cubicBezTo>
                <a:cubicBezTo>
                  <a:pt x="68" y="114"/>
                  <a:pt x="68" y="114"/>
                  <a:pt x="68" y="114"/>
                </a:cubicBezTo>
                <a:lnTo>
                  <a:pt x="69" y="106"/>
                </a:lnTo>
                <a:close/>
                <a:moveTo>
                  <a:pt x="69" y="116"/>
                </a:moveTo>
                <a:cubicBezTo>
                  <a:pt x="69" y="121"/>
                  <a:pt x="69" y="121"/>
                  <a:pt x="69" y="121"/>
                </a:cubicBezTo>
                <a:cubicBezTo>
                  <a:pt x="69" y="122"/>
                  <a:pt x="69" y="122"/>
                  <a:pt x="69" y="122"/>
                </a:cubicBezTo>
                <a:cubicBezTo>
                  <a:pt x="69" y="122"/>
                  <a:pt x="69" y="122"/>
                  <a:pt x="69" y="122"/>
                </a:cubicBezTo>
                <a:cubicBezTo>
                  <a:pt x="69" y="123"/>
                  <a:pt x="69" y="123"/>
                  <a:pt x="69" y="123"/>
                </a:cubicBezTo>
                <a:cubicBezTo>
                  <a:pt x="69" y="123"/>
                  <a:pt x="69" y="123"/>
                  <a:pt x="69" y="123"/>
                </a:cubicBezTo>
                <a:cubicBezTo>
                  <a:pt x="69" y="125"/>
                  <a:pt x="69" y="125"/>
                  <a:pt x="69" y="125"/>
                </a:cubicBezTo>
                <a:cubicBezTo>
                  <a:pt x="69" y="125"/>
                  <a:pt x="69" y="125"/>
                  <a:pt x="69" y="125"/>
                </a:cubicBezTo>
                <a:cubicBezTo>
                  <a:pt x="69" y="125"/>
                  <a:pt x="69" y="125"/>
                  <a:pt x="69" y="125"/>
                </a:cubicBezTo>
                <a:cubicBezTo>
                  <a:pt x="69" y="125"/>
                  <a:pt x="69" y="125"/>
                  <a:pt x="69" y="125"/>
                </a:cubicBezTo>
                <a:cubicBezTo>
                  <a:pt x="69" y="128"/>
                  <a:pt x="69" y="128"/>
                  <a:pt x="69" y="128"/>
                </a:cubicBezTo>
                <a:cubicBezTo>
                  <a:pt x="69" y="129"/>
                  <a:pt x="69" y="129"/>
                  <a:pt x="69" y="129"/>
                </a:cubicBezTo>
                <a:cubicBezTo>
                  <a:pt x="69" y="129"/>
                  <a:pt x="69" y="129"/>
                  <a:pt x="69" y="129"/>
                </a:cubicBezTo>
                <a:cubicBezTo>
                  <a:pt x="69" y="129"/>
                  <a:pt x="69" y="129"/>
                  <a:pt x="69" y="129"/>
                </a:cubicBezTo>
                <a:cubicBezTo>
                  <a:pt x="68" y="132"/>
                  <a:pt x="68" y="132"/>
                  <a:pt x="68" y="132"/>
                </a:cubicBezTo>
                <a:cubicBezTo>
                  <a:pt x="68" y="127"/>
                  <a:pt x="68" y="127"/>
                  <a:pt x="68" y="127"/>
                </a:cubicBezTo>
                <a:lnTo>
                  <a:pt x="69" y="116"/>
                </a:lnTo>
                <a:close/>
                <a:moveTo>
                  <a:pt x="68" y="31"/>
                </a:moveTo>
                <a:cubicBezTo>
                  <a:pt x="68" y="30"/>
                  <a:pt x="68" y="30"/>
                  <a:pt x="68" y="30"/>
                </a:cubicBezTo>
                <a:cubicBezTo>
                  <a:pt x="67" y="31"/>
                  <a:pt x="67" y="31"/>
                  <a:pt x="67" y="31"/>
                </a:cubicBezTo>
                <a:cubicBezTo>
                  <a:pt x="68" y="32"/>
                  <a:pt x="68" y="32"/>
                  <a:pt x="68" y="32"/>
                </a:cubicBezTo>
                <a:lnTo>
                  <a:pt x="68" y="31"/>
                </a:lnTo>
                <a:close/>
                <a:moveTo>
                  <a:pt x="68" y="37"/>
                </a:moveTo>
                <a:cubicBezTo>
                  <a:pt x="68" y="38"/>
                  <a:pt x="67" y="39"/>
                  <a:pt x="67" y="41"/>
                </a:cubicBezTo>
                <a:cubicBezTo>
                  <a:pt x="67" y="73"/>
                  <a:pt x="67" y="73"/>
                  <a:pt x="67" y="73"/>
                </a:cubicBezTo>
                <a:cubicBezTo>
                  <a:pt x="67" y="73"/>
                  <a:pt x="68" y="73"/>
                  <a:pt x="68" y="73"/>
                </a:cubicBezTo>
                <a:lnTo>
                  <a:pt x="68" y="37"/>
                </a:lnTo>
                <a:close/>
                <a:moveTo>
                  <a:pt x="67" y="172"/>
                </a:moveTo>
                <a:cubicBezTo>
                  <a:pt x="68" y="173"/>
                  <a:pt x="68" y="173"/>
                  <a:pt x="68" y="173"/>
                </a:cubicBezTo>
                <a:cubicBezTo>
                  <a:pt x="68" y="146"/>
                  <a:pt x="68" y="146"/>
                  <a:pt x="68" y="146"/>
                </a:cubicBezTo>
                <a:cubicBezTo>
                  <a:pt x="68" y="146"/>
                  <a:pt x="68" y="146"/>
                  <a:pt x="68" y="146"/>
                </a:cubicBezTo>
                <a:cubicBezTo>
                  <a:pt x="68" y="146"/>
                  <a:pt x="68" y="146"/>
                  <a:pt x="68" y="146"/>
                </a:cubicBezTo>
                <a:cubicBezTo>
                  <a:pt x="68" y="145"/>
                  <a:pt x="68" y="145"/>
                  <a:pt x="68" y="145"/>
                </a:cubicBezTo>
                <a:cubicBezTo>
                  <a:pt x="67" y="145"/>
                  <a:pt x="67" y="145"/>
                  <a:pt x="67" y="145"/>
                </a:cubicBezTo>
                <a:cubicBezTo>
                  <a:pt x="67" y="143"/>
                  <a:pt x="67" y="143"/>
                  <a:pt x="67" y="143"/>
                </a:cubicBezTo>
                <a:cubicBezTo>
                  <a:pt x="68" y="143"/>
                  <a:pt x="68" y="143"/>
                  <a:pt x="68" y="143"/>
                </a:cubicBezTo>
                <a:cubicBezTo>
                  <a:pt x="68" y="143"/>
                  <a:pt x="68" y="143"/>
                  <a:pt x="68" y="143"/>
                </a:cubicBezTo>
                <a:cubicBezTo>
                  <a:pt x="67" y="143"/>
                  <a:pt x="67" y="143"/>
                  <a:pt x="67" y="143"/>
                </a:cubicBezTo>
                <a:cubicBezTo>
                  <a:pt x="67" y="141"/>
                  <a:pt x="67" y="141"/>
                  <a:pt x="67" y="141"/>
                </a:cubicBezTo>
                <a:cubicBezTo>
                  <a:pt x="68" y="141"/>
                  <a:pt x="68" y="141"/>
                  <a:pt x="68" y="141"/>
                </a:cubicBezTo>
                <a:cubicBezTo>
                  <a:pt x="68" y="132"/>
                  <a:pt x="68" y="132"/>
                  <a:pt x="68" y="132"/>
                </a:cubicBezTo>
                <a:cubicBezTo>
                  <a:pt x="68" y="132"/>
                  <a:pt x="68" y="132"/>
                  <a:pt x="68" y="132"/>
                </a:cubicBezTo>
                <a:cubicBezTo>
                  <a:pt x="68" y="132"/>
                  <a:pt x="68" y="132"/>
                  <a:pt x="68" y="132"/>
                </a:cubicBezTo>
                <a:cubicBezTo>
                  <a:pt x="68" y="127"/>
                  <a:pt x="68" y="127"/>
                  <a:pt x="68" y="127"/>
                </a:cubicBezTo>
                <a:cubicBezTo>
                  <a:pt x="68" y="133"/>
                  <a:pt x="68" y="133"/>
                  <a:pt x="68" y="133"/>
                </a:cubicBezTo>
                <a:cubicBezTo>
                  <a:pt x="67" y="134"/>
                  <a:pt x="67" y="134"/>
                  <a:pt x="67" y="134"/>
                </a:cubicBezTo>
                <a:lnTo>
                  <a:pt x="67" y="172"/>
                </a:lnTo>
                <a:close/>
                <a:moveTo>
                  <a:pt x="68" y="76"/>
                </a:moveTo>
                <a:cubicBezTo>
                  <a:pt x="68" y="77"/>
                  <a:pt x="68" y="77"/>
                  <a:pt x="68" y="77"/>
                </a:cubicBezTo>
                <a:cubicBezTo>
                  <a:pt x="67" y="76"/>
                  <a:pt x="67" y="76"/>
                  <a:pt x="67" y="76"/>
                </a:cubicBezTo>
                <a:cubicBezTo>
                  <a:pt x="67" y="75"/>
                  <a:pt x="67" y="75"/>
                  <a:pt x="67" y="75"/>
                </a:cubicBezTo>
                <a:lnTo>
                  <a:pt x="68" y="76"/>
                </a:lnTo>
                <a:close/>
                <a:moveTo>
                  <a:pt x="68" y="82"/>
                </a:moveTo>
                <a:cubicBezTo>
                  <a:pt x="68" y="102"/>
                  <a:pt x="68" y="102"/>
                  <a:pt x="68" y="102"/>
                </a:cubicBezTo>
                <a:cubicBezTo>
                  <a:pt x="67" y="108"/>
                  <a:pt x="67" y="108"/>
                  <a:pt x="67" y="108"/>
                </a:cubicBezTo>
                <a:cubicBezTo>
                  <a:pt x="67" y="97"/>
                  <a:pt x="67" y="97"/>
                  <a:pt x="67" y="97"/>
                </a:cubicBezTo>
                <a:cubicBezTo>
                  <a:pt x="68" y="94"/>
                  <a:pt x="68" y="94"/>
                  <a:pt x="68" y="94"/>
                </a:cubicBezTo>
                <a:cubicBezTo>
                  <a:pt x="68" y="95"/>
                  <a:pt x="67" y="95"/>
                  <a:pt x="67" y="96"/>
                </a:cubicBezTo>
                <a:cubicBezTo>
                  <a:pt x="67" y="81"/>
                  <a:pt x="67" y="81"/>
                  <a:pt x="67" y="81"/>
                </a:cubicBezTo>
                <a:lnTo>
                  <a:pt x="68" y="82"/>
                </a:lnTo>
                <a:close/>
                <a:moveTo>
                  <a:pt x="68" y="114"/>
                </a:moveTo>
                <a:cubicBezTo>
                  <a:pt x="68" y="118"/>
                  <a:pt x="68" y="118"/>
                  <a:pt x="68" y="118"/>
                </a:cubicBezTo>
                <a:cubicBezTo>
                  <a:pt x="67" y="129"/>
                  <a:pt x="67" y="129"/>
                  <a:pt x="67" y="129"/>
                </a:cubicBezTo>
                <a:cubicBezTo>
                  <a:pt x="67" y="124"/>
                  <a:pt x="67" y="124"/>
                  <a:pt x="67" y="124"/>
                </a:cubicBezTo>
                <a:lnTo>
                  <a:pt x="68" y="114"/>
                </a:lnTo>
                <a:close/>
                <a:moveTo>
                  <a:pt x="67" y="41"/>
                </a:moveTo>
                <a:cubicBezTo>
                  <a:pt x="67" y="42"/>
                  <a:pt x="66" y="43"/>
                  <a:pt x="66" y="44"/>
                </a:cubicBezTo>
                <a:cubicBezTo>
                  <a:pt x="66" y="73"/>
                  <a:pt x="66" y="73"/>
                  <a:pt x="66" y="73"/>
                </a:cubicBezTo>
                <a:cubicBezTo>
                  <a:pt x="67" y="73"/>
                  <a:pt x="67" y="73"/>
                  <a:pt x="67" y="73"/>
                </a:cubicBezTo>
                <a:lnTo>
                  <a:pt x="67" y="41"/>
                </a:lnTo>
                <a:close/>
                <a:moveTo>
                  <a:pt x="66" y="172"/>
                </a:moveTo>
                <a:cubicBezTo>
                  <a:pt x="67" y="172"/>
                  <a:pt x="67" y="172"/>
                  <a:pt x="67" y="172"/>
                </a:cubicBezTo>
                <a:cubicBezTo>
                  <a:pt x="67" y="134"/>
                  <a:pt x="67" y="134"/>
                  <a:pt x="67" y="134"/>
                </a:cubicBezTo>
                <a:cubicBezTo>
                  <a:pt x="66" y="135"/>
                  <a:pt x="66" y="135"/>
                  <a:pt x="66" y="135"/>
                </a:cubicBezTo>
                <a:cubicBezTo>
                  <a:pt x="67" y="129"/>
                  <a:pt x="67" y="129"/>
                  <a:pt x="67" y="129"/>
                </a:cubicBezTo>
                <a:cubicBezTo>
                  <a:pt x="67" y="124"/>
                  <a:pt x="67" y="124"/>
                  <a:pt x="67" y="124"/>
                </a:cubicBezTo>
                <a:cubicBezTo>
                  <a:pt x="66" y="133"/>
                  <a:pt x="66" y="133"/>
                  <a:pt x="66" y="133"/>
                </a:cubicBezTo>
                <a:cubicBezTo>
                  <a:pt x="66" y="142"/>
                  <a:pt x="66" y="142"/>
                  <a:pt x="66" y="142"/>
                </a:cubicBezTo>
                <a:cubicBezTo>
                  <a:pt x="67" y="141"/>
                  <a:pt x="67" y="141"/>
                  <a:pt x="67" y="141"/>
                </a:cubicBezTo>
                <a:cubicBezTo>
                  <a:pt x="67" y="145"/>
                  <a:pt x="67" y="145"/>
                  <a:pt x="67" y="145"/>
                </a:cubicBezTo>
                <a:cubicBezTo>
                  <a:pt x="66" y="145"/>
                  <a:pt x="66" y="145"/>
                  <a:pt x="66" y="145"/>
                </a:cubicBezTo>
                <a:lnTo>
                  <a:pt x="66" y="172"/>
                </a:lnTo>
                <a:close/>
                <a:moveTo>
                  <a:pt x="67" y="75"/>
                </a:moveTo>
                <a:cubicBezTo>
                  <a:pt x="67" y="76"/>
                  <a:pt x="67" y="76"/>
                  <a:pt x="67" y="76"/>
                </a:cubicBezTo>
                <a:cubicBezTo>
                  <a:pt x="67" y="76"/>
                  <a:pt x="67" y="76"/>
                  <a:pt x="67" y="76"/>
                </a:cubicBezTo>
                <a:cubicBezTo>
                  <a:pt x="67" y="76"/>
                  <a:pt x="67" y="76"/>
                  <a:pt x="67" y="76"/>
                </a:cubicBezTo>
                <a:cubicBezTo>
                  <a:pt x="66" y="79"/>
                  <a:pt x="66" y="79"/>
                  <a:pt x="66" y="79"/>
                </a:cubicBezTo>
                <a:cubicBezTo>
                  <a:pt x="66" y="77"/>
                  <a:pt x="66" y="77"/>
                  <a:pt x="66" y="77"/>
                </a:cubicBezTo>
                <a:cubicBezTo>
                  <a:pt x="66" y="77"/>
                  <a:pt x="66" y="77"/>
                  <a:pt x="66" y="77"/>
                </a:cubicBezTo>
                <a:cubicBezTo>
                  <a:pt x="67" y="76"/>
                  <a:pt x="67" y="76"/>
                  <a:pt x="67" y="76"/>
                </a:cubicBezTo>
                <a:cubicBezTo>
                  <a:pt x="66" y="76"/>
                  <a:pt x="66" y="76"/>
                  <a:pt x="66" y="76"/>
                </a:cubicBezTo>
                <a:cubicBezTo>
                  <a:pt x="66" y="75"/>
                  <a:pt x="66" y="75"/>
                  <a:pt x="66" y="75"/>
                </a:cubicBezTo>
                <a:lnTo>
                  <a:pt x="67" y="75"/>
                </a:lnTo>
                <a:close/>
                <a:moveTo>
                  <a:pt x="67" y="81"/>
                </a:moveTo>
                <a:cubicBezTo>
                  <a:pt x="67" y="96"/>
                  <a:pt x="67" y="96"/>
                  <a:pt x="67" y="96"/>
                </a:cubicBezTo>
                <a:cubicBezTo>
                  <a:pt x="67" y="97"/>
                  <a:pt x="66" y="98"/>
                  <a:pt x="66" y="99"/>
                </a:cubicBezTo>
                <a:cubicBezTo>
                  <a:pt x="66" y="80"/>
                  <a:pt x="66" y="80"/>
                  <a:pt x="66" y="80"/>
                </a:cubicBezTo>
                <a:lnTo>
                  <a:pt x="67" y="81"/>
                </a:lnTo>
                <a:close/>
                <a:moveTo>
                  <a:pt x="67" y="97"/>
                </a:moveTo>
                <a:cubicBezTo>
                  <a:pt x="66" y="102"/>
                  <a:pt x="66" y="102"/>
                  <a:pt x="66" y="102"/>
                </a:cubicBezTo>
                <a:cubicBezTo>
                  <a:pt x="66" y="113"/>
                  <a:pt x="66" y="113"/>
                  <a:pt x="66" y="113"/>
                </a:cubicBezTo>
                <a:cubicBezTo>
                  <a:pt x="67" y="108"/>
                  <a:pt x="67" y="108"/>
                  <a:pt x="67" y="108"/>
                </a:cubicBezTo>
                <a:lnTo>
                  <a:pt x="67" y="97"/>
                </a:lnTo>
                <a:close/>
                <a:moveTo>
                  <a:pt x="66" y="44"/>
                </a:moveTo>
                <a:cubicBezTo>
                  <a:pt x="66" y="44"/>
                  <a:pt x="65" y="45"/>
                  <a:pt x="65" y="46"/>
                </a:cubicBezTo>
                <a:cubicBezTo>
                  <a:pt x="65" y="45"/>
                  <a:pt x="65" y="45"/>
                  <a:pt x="65" y="45"/>
                </a:cubicBezTo>
                <a:cubicBezTo>
                  <a:pt x="62" y="48"/>
                  <a:pt x="62" y="48"/>
                  <a:pt x="62" y="48"/>
                </a:cubicBezTo>
                <a:cubicBezTo>
                  <a:pt x="62" y="48"/>
                  <a:pt x="62" y="48"/>
                  <a:pt x="62" y="48"/>
                </a:cubicBezTo>
                <a:cubicBezTo>
                  <a:pt x="65" y="46"/>
                  <a:pt x="65" y="46"/>
                  <a:pt x="65" y="46"/>
                </a:cubicBezTo>
                <a:cubicBezTo>
                  <a:pt x="64" y="48"/>
                  <a:pt x="63" y="50"/>
                  <a:pt x="62" y="52"/>
                </a:cubicBezTo>
                <a:cubicBezTo>
                  <a:pt x="62" y="71"/>
                  <a:pt x="62" y="71"/>
                  <a:pt x="62" y="71"/>
                </a:cubicBezTo>
                <a:cubicBezTo>
                  <a:pt x="63" y="72"/>
                  <a:pt x="65" y="72"/>
                  <a:pt x="66" y="73"/>
                </a:cubicBezTo>
                <a:lnTo>
                  <a:pt x="66" y="44"/>
                </a:lnTo>
                <a:close/>
                <a:moveTo>
                  <a:pt x="62" y="170"/>
                </a:moveTo>
                <a:cubicBezTo>
                  <a:pt x="63" y="171"/>
                  <a:pt x="65" y="171"/>
                  <a:pt x="66" y="172"/>
                </a:cubicBezTo>
                <a:cubicBezTo>
                  <a:pt x="66" y="145"/>
                  <a:pt x="66" y="145"/>
                  <a:pt x="66" y="145"/>
                </a:cubicBezTo>
                <a:cubicBezTo>
                  <a:pt x="65" y="145"/>
                  <a:pt x="65" y="145"/>
                  <a:pt x="65" y="145"/>
                </a:cubicBezTo>
                <a:cubicBezTo>
                  <a:pt x="65" y="142"/>
                  <a:pt x="65" y="142"/>
                  <a:pt x="65" y="142"/>
                </a:cubicBezTo>
                <a:cubicBezTo>
                  <a:pt x="66" y="142"/>
                  <a:pt x="66" y="142"/>
                  <a:pt x="66" y="142"/>
                </a:cubicBezTo>
                <a:cubicBezTo>
                  <a:pt x="66" y="133"/>
                  <a:pt x="66" y="133"/>
                  <a:pt x="66" y="133"/>
                </a:cubicBezTo>
                <a:cubicBezTo>
                  <a:pt x="66" y="136"/>
                  <a:pt x="66" y="136"/>
                  <a:pt x="66" y="136"/>
                </a:cubicBezTo>
                <a:cubicBezTo>
                  <a:pt x="65" y="137"/>
                  <a:pt x="63" y="138"/>
                  <a:pt x="62" y="140"/>
                </a:cubicBezTo>
                <a:cubicBezTo>
                  <a:pt x="62" y="142"/>
                  <a:pt x="62" y="142"/>
                  <a:pt x="62" y="142"/>
                </a:cubicBezTo>
                <a:cubicBezTo>
                  <a:pt x="63" y="142"/>
                  <a:pt x="64" y="142"/>
                  <a:pt x="65" y="142"/>
                </a:cubicBezTo>
                <a:cubicBezTo>
                  <a:pt x="65" y="145"/>
                  <a:pt x="65" y="145"/>
                  <a:pt x="65" y="145"/>
                </a:cubicBezTo>
                <a:cubicBezTo>
                  <a:pt x="62" y="144"/>
                  <a:pt x="62" y="144"/>
                  <a:pt x="62" y="144"/>
                </a:cubicBezTo>
                <a:lnTo>
                  <a:pt x="62" y="170"/>
                </a:lnTo>
                <a:close/>
                <a:moveTo>
                  <a:pt x="66" y="75"/>
                </a:moveTo>
                <a:cubicBezTo>
                  <a:pt x="66" y="76"/>
                  <a:pt x="66" y="76"/>
                  <a:pt x="66" y="76"/>
                </a:cubicBezTo>
                <a:cubicBezTo>
                  <a:pt x="62" y="74"/>
                  <a:pt x="62" y="74"/>
                  <a:pt x="62" y="74"/>
                </a:cubicBezTo>
                <a:cubicBezTo>
                  <a:pt x="62" y="74"/>
                  <a:pt x="62" y="74"/>
                  <a:pt x="62" y="74"/>
                </a:cubicBezTo>
                <a:lnTo>
                  <a:pt x="66" y="75"/>
                </a:lnTo>
                <a:close/>
                <a:moveTo>
                  <a:pt x="66" y="77"/>
                </a:moveTo>
                <a:cubicBezTo>
                  <a:pt x="66" y="79"/>
                  <a:pt x="66" y="79"/>
                  <a:pt x="66" y="79"/>
                </a:cubicBezTo>
                <a:cubicBezTo>
                  <a:pt x="66" y="80"/>
                  <a:pt x="66" y="80"/>
                  <a:pt x="66" y="80"/>
                </a:cubicBezTo>
                <a:cubicBezTo>
                  <a:pt x="66" y="80"/>
                  <a:pt x="66" y="80"/>
                  <a:pt x="66" y="80"/>
                </a:cubicBezTo>
                <a:cubicBezTo>
                  <a:pt x="66" y="99"/>
                  <a:pt x="66" y="99"/>
                  <a:pt x="66" y="99"/>
                </a:cubicBezTo>
                <a:cubicBezTo>
                  <a:pt x="64" y="103"/>
                  <a:pt x="63" y="108"/>
                  <a:pt x="62" y="112"/>
                </a:cubicBezTo>
                <a:cubicBezTo>
                  <a:pt x="62" y="77"/>
                  <a:pt x="62" y="77"/>
                  <a:pt x="62" y="77"/>
                </a:cubicBezTo>
                <a:cubicBezTo>
                  <a:pt x="65" y="79"/>
                  <a:pt x="65" y="79"/>
                  <a:pt x="65" y="79"/>
                </a:cubicBezTo>
                <a:lnTo>
                  <a:pt x="66" y="77"/>
                </a:lnTo>
                <a:close/>
                <a:moveTo>
                  <a:pt x="66" y="102"/>
                </a:moveTo>
                <a:cubicBezTo>
                  <a:pt x="62" y="119"/>
                  <a:pt x="62" y="119"/>
                  <a:pt x="62" y="119"/>
                </a:cubicBezTo>
                <a:cubicBezTo>
                  <a:pt x="62" y="130"/>
                  <a:pt x="62" y="130"/>
                  <a:pt x="62" y="130"/>
                </a:cubicBezTo>
                <a:cubicBezTo>
                  <a:pt x="66" y="113"/>
                  <a:pt x="66" y="113"/>
                  <a:pt x="66" y="113"/>
                </a:cubicBezTo>
                <a:lnTo>
                  <a:pt x="66" y="102"/>
                </a:lnTo>
                <a:close/>
                <a:moveTo>
                  <a:pt x="62" y="48"/>
                </a:moveTo>
                <a:cubicBezTo>
                  <a:pt x="51" y="55"/>
                  <a:pt x="51" y="55"/>
                  <a:pt x="51" y="55"/>
                </a:cubicBezTo>
                <a:cubicBezTo>
                  <a:pt x="51" y="56"/>
                  <a:pt x="51" y="56"/>
                  <a:pt x="51" y="56"/>
                </a:cubicBezTo>
                <a:cubicBezTo>
                  <a:pt x="62" y="48"/>
                  <a:pt x="62" y="48"/>
                  <a:pt x="62" y="48"/>
                </a:cubicBezTo>
                <a:close/>
                <a:moveTo>
                  <a:pt x="51" y="166"/>
                </a:moveTo>
                <a:cubicBezTo>
                  <a:pt x="51" y="141"/>
                  <a:pt x="51" y="141"/>
                  <a:pt x="51" y="141"/>
                </a:cubicBezTo>
                <a:cubicBezTo>
                  <a:pt x="53" y="142"/>
                  <a:pt x="55" y="142"/>
                  <a:pt x="57" y="143"/>
                </a:cubicBezTo>
                <a:cubicBezTo>
                  <a:pt x="57" y="140"/>
                  <a:pt x="57" y="140"/>
                  <a:pt x="57" y="140"/>
                </a:cubicBezTo>
                <a:cubicBezTo>
                  <a:pt x="55" y="139"/>
                  <a:pt x="53" y="138"/>
                  <a:pt x="51" y="136"/>
                </a:cubicBezTo>
                <a:cubicBezTo>
                  <a:pt x="51" y="67"/>
                  <a:pt x="51" y="67"/>
                  <a:pt x="51" y="67"/>
                </a:cubicBezTo>
                <a:cubicBezTo>
                  <a:pt x="53" y="66"/>
                  <a:pt x="55" y="63"/>
                  <a:pt x="57" y="60"/>
                </a:cubicBezTo>
                <a:cubicBezTo>
                  <a:pt x="51" y="61"/>
                  <a:pt x="51" y="61"/>
                  <a:pt x="51" y="61"/>
                </a:cubicBezTo>
                <a:cubicBezTo>
                  <a:pt x="51" y="60"/>
                  <a:pt x="51" y="60"/>
                  <a:pt x="51" y="60"/>
                </a:cubicBezTo>
                <a:cubicBezTo>
                  <a:pt x="57" y="60"/>
                  <a:pt x="57" y="60"/>
                  <a:pt x="57" y="60"/>
                </a:cubicBezTo>
                <a:cubicBezTo>
                  <a:pt x="57" y="60"/>
                  <a:pt x="57" y="60"/>
                  <a:pt x="57" y="60"/>
                </a:cubicBezTo>
                <a:cubicBezTo>
                  <a:pt x="59" y="57"/>
                  <a:pt x="60" y="55"/>
                  <a:pt x="62" y="52"/>
                </a:cubicBezTo>
                <a:cubicBezTo>
                  <a:pt x="62" y="71"/>
                  <a:pt x="62" y="71"/>
                  <a:pt x="62" y="71"/>
                </a:cubicBezTo>
                <a:cubicBezTo>
                  <a:pt x="59" y="70"/>
                  <a:pt x="55" y="69"/>
                  <a:pt x="51" y="69"/>
                </a:cubicBezTo>
                <a:cubicBezTo>
                  <a:pt x="53" y="70"/>
                  <a:pt x="53" y="70"/>
                  <a:pt x="53" y="70"/>
                </a:cubicBezTo>
                <a:cubicBezTo>
                  <a:pt x="62" y="74"/>
                  <a:pt x="62" y="74"/>
                  <a:pt x="62" y="74"/>
                </a:cubicBezTo>
                <a:cubicBezTo>
                  <a:pt x="62" y="74"/>
                  <a:pt x="62" y="74"/>
                  <a:pt x="62" y="74"/>
                </a:cubicBezTo>
                <a:cubicBezTo>
                  <a:pt x="55" y="71"/>
                  <a:pt x="55" y="71"/>
                  <a:pt x="55" y="71"/>
                </a:cubicBezTo>
                <a:cubicBezTo>
                  <a:pt x="62" y="77"/>
                  <a:pt x="62" y="77"/>
                  <a:pt x="62" y="77"/>
                </a:cubicBezTo>
                <a:cubicBezTo>
                  <a:pt x="62" y="112"/>
                  <a:pt x="62" y="112"/>
                  <a:pt x="62" y="112"/>
                </a:cubicBezTo>
                <a:cubicBezTo>
                  <a:pt x="60" y="122"/>
                  <a:pt x="59" y="130"/>
                  <a:pt x="59" y="135"/>
                </a:cubicBezTo>
                <a:cubicBezTo>
                  <a:pt x="62" y="119"/>
                  <a:pt x="62" y="119"/>
                  <a:pt x="62" y="119"/>
                </a:cubicBezTo>
                <a:cubicBezTo>
                  <a:pt x="62" y="130"/>
                  <a:pt x="62" y="130"/>
                  <a:pt x="62" y="130"/>
                </a:cubicBezTo>
                <a:cubicBezTo>
                  <a:pt x="60" y="142"/>
                  <a:pt x="60" y="142"/>
                  <a:pt x="60" y="142"/>
                </a:cubicBezTo>
                <a:cubicBezTo>
                  <a:pt x="60" y="141"/>
                  <a:pt x="61" y="140"/>
                  <a:pt x="62" y="140"/>
                </a:cubicBezTo>
                <a:cubicBezTo>
                  <a:pt x="62" y="142"/>
                  <a:pt x="62" y="142"/>
                  <a:pt x="62" y="142"/>
                </a:cubicBezTo>
                <a:cubicBezTo>
                  <a:pt x="61" y="143"/>
                  <a:pt x="60" y="143"/>
                  <a:pt x="59" y="143"/>
                </a:cubicBezTo>
                <a:cubicBezTo>
                  <a:pt x="59" y="143"/>
                  <a:pt x="59" y="143"/>
                  <a:pt x="59" y="143"/>
                </a:cubicBezTo>
                <a:cubicBezTo>
                  <a:pt x="62" y="144"/>
                  <a:pt x="62" y="144"/>
                  <a:pt x="62" y="144"/>
                </a:cubicBezTo>
                <a:cubicBezTo>
                  <a:pt x="62" y="170"/>
                  <a:pt x="62" y="170"/>
                  <a:pt x="62" y="170"/>
                </a:cubicBezTo>
                <a:cubicBezTo>
                  <a:pt x="58" y="169"/>
                  <a:pt x="55" y="167"/>
                  <a:pt x="51" y="166"/>
                </a:cubicBezTo>
                <a:close/>
                <a:moveTo>
                  <a:pt x="51" y="55"/>
                </a:moveTo>
                <a:cubicBezTo>
                  <a:pt x="46" y="59"/>
                  <a:pt x="46" y="59"/>
                  <a:pt x="46" y="59"/>
                </a:cubicBezTo>
                <a:cubicBezTo>
                  <a:pt x="46" y="60"/>
                  <a:pt x="46" y="60"/>
                  <a:pt x="46" y="60"/>
                </a:cubicBezTo>
                <a:cubicBezTo>
                  <a:pt x="51" y="56"/>
                  <a:pt x="51" y="56"/>
                  <a:pt x="51" y="56"/>
                </a:cubicBezTo>
                <a:lnTo>
                  <a:pt x="51" y="55"/>
                </a:lnTo>
                <a:close/>
                <a:moveTo>
                  <a:pt x="46" y="164"/>
                </a:moveTo>
                <a:cubicBezTo>
                  <a:pt x="48" y="164"/>
                  <a:pt x="49" y="165"/>
                  <a:pt x="51" y="166"/>
                </a:cubicBezTo>
                <a:cubicBezTo>
                  <a:pt x="51" y="141"/>
                  <a:pt x="51" y="141"/>
                  <a:pt x="51" y="141"/>
                </a:cubicBezTo>
                <a:cubicBezTo>
                  <a:pt x="49" y="140"/>
                  <a:pt x="48" y="140"/>
                  <a:pt x="46" y="139"/>
                </a:cubicBezTo>
                <a:lnTo>
                  <a:pt x="46" y="164"/>
                </a:lnTo>
                <a:close/>
                <a:moveTo>
                  <a:pt x="51" y="60"/>
                </a:moveTo>
                <a:cubicBezTo>
                  <a:pt x="51" y="61"/>
                  <a:pt x="51" y="61"/>
                  <a:pt x="51" y="61"/>
                </a:cubicBezTo>
                <a:cubicBezTo>
                  <a:pt x="46" y="62"/>
                  <a:pt x="46" y="62"/>
                  <a:pt x="46" y="62"/>
                </a:cubicBezTo>
                <a:cubicBezTo>
                  <a:pt x="46" y="61"/>
                  <a:pt x="46" y="61"/>
                  <a:pt x="46" y="61"/>
                </a:cubicBezTo>
                <a:lnTo>
                  <a:pt x="51" y="60"/>
                </a:lnTo>
                <a:close/>
                <a:moveTo>
                  <a:pt x="51" y="67"/>
                </a:moveTo>
                <a:cubicBezTo>
                  <a:pt x="51" y="136"/>
                  <a:pt x="51" y="136"/>
                  <a:pt x="51" y="136"/>
                </a:cubicBezTo>
                <a:cubicBezTo>
                  <a:pt x="50" y="136"/>
                  <a:pt x="48" y="135"/>
                  <a:pt x="47" y="134"/>
                </a:cubicBezTo>
                <a:cubicBezTo>
                  <a:pt x="46" y="137"/>
                  <a:pt x="46" y="137"/>
                  <a:pt x="46" y="137"/>
                </a:cubicBezTo>
                <a:cubicBezTo>
                  <a:pt x="46" y="136"/>
                  <a:pt x="46" y="136"/>
                  <a:pt x="46" y="136"/>
                </a:cubicBezTo>
                <a:cubicBezTo>
                  <a:pt x="46" y="134"/>
                  <a:pt x="46" y="134"/>
                  <a:pt x="46" y="134"/>
                </a:cubicBezTo>
                <a:cubicBezTo>
                  <a:pt x="46" y="134"/>
                  <a:pt x="46" y="134"/>
                  <a:pt x="46" y="134"/>
                </a:cubicBezTo>
                <a:cubicBezTo>
                  <a:pt x="46" y="65"/>
                  <a:pt x="46" y="65"/>
                  <a:pt x="46" y="65"/>
                </a:cubicBezTo>
                <a:cubicBezTo>
                  <a:pt x="50" y="68"/>
                  <a:pt x="50" y="68"/>
                  <a:pt x="50" y="68"/>
                </a:cubicBezTo>
                <a:cubicBezTo>
                  <a:pt x="51" y="68"/>
                  <a:pt x="51" y="68"/>
                  <a:pt x="51" y="67"/>
                </a:cubicBezTo>
                <a:close/>
                <a:moveTo>
                  <a:pt x="46" y="59"/>
                </a:moveTo>
                <a:cubicBezTo>
                  <a:pt x="44" y="60"/>
                  <a:pt x="44" y="60"/>
                  <a:pt x="44" y="60"/>
                </a:cubicBezTo>
                <a:cubicBezTo>
                  <a:pt x="44" y="61"/>
                  <a:pt x="44" y="61"/>
                  <a:pt x="44" y="61"/>
                </a:cubicBezTo>
                <a:cubicBezTo>
                  <a:pt x="46" y="60"/>
                  <a:pt x="46" y="60"/>
                  <a:pt x="46" y="60"/>
                </a:cubicBezTo>
                <a:lnTo>
                  <a:pt x="46" y="59"/>
                </a:lnTo>
                <a:close/>
                <a:moveTo>
                  <a:pt x="44" y="163"/>
                </a:moveTo>
                <a:cubicBezTo>
                  <a:pt x="46" y="164"/>
                  <a:pt x="46" y="164"/>
                  <a:pt x="46" y="164"/>
                </a:cubicBezTo>
                <a:cubicBezTo>
                  <a:pt x="46" y="139"/>
                  <a:pt x="46" y="139"/>
                  <a:pt x="46" y="139"/>
                </a:cubicBezTo>
                <a:cubicBezTo>
                  <a:pt x="45" y="139"/>
                  <a:pt x="45" y="139"/>
                  <a:pt x="45" y="139"/>
                </a:cubicBezTo>
                <a:cubicBezTo>
                  <a:pt x="46" y="137"/>
                  <a:pt x="46" y="137"/>
                  <a:pt x="46" y="137"/>
                </a:cubicBezTo>
                <a:cubicBezTo>
                  <a:pt x="46" y="136"/>
                  <a:pt x="46" y="136"/>
                  <a:pt x="46" y="136"/>
                </a:cubicBezTo>
                <a:cubicBezTo>
                  <a:pt x="45" y="139"/>
                  <a:pt x="45" y="139"/>
                  <a:pt x="45" y="139"/>
                </a:cubicBezTo>
                <a:cubicBezTo>
                  <a:pt x="44" y="139"/>
                  <a:pt x="44" y="139"/>
                  <a:pt x="44" y="139"/>
                </a:cubicBezTo>
                <a:lnTo>
                  <a:pt x="44" y="163"/>
                </a:lnTo>
                <a:close/>
                <a:moveTo>
                  <a:pt x="46" y="61"/>
                </a:moveTo>
                <a:cubicBezTo>
                  <a:pt x="46" y="62"/>
                  <a:pt x="46" y="62"/>
                  <a:pt x="46" y="62"/>
                </a:cubicBezTo>
                <a:cubicBezTo>
                  <a:pt x="44" y="62"/>
                  <a:pt x="44" y="62"/>
                  <a:pt x="44" y="62"/>
                </a:cubicBezTo>
                <a:cubicBezTo>
                  <a:pt x="44" y="62"/>
                  <a:pt x="44" y="62"/>
                  <a:pt x="44" y="62"/>
                </a:cubicBezTo>
                <a:lnTo>
                  <a:pt x="46" y="61"/>
                </a:lnTo>
                <a:close/>
                <a:moveTo>
                  <a:pt x="46" y="65"/>
                </a:moveTo>
                <a:cubicBezTo>
                  <a:pt x="46" y="134"/>
                  <a:pt x="46" y="134"/>
                  <a:pt x="46" y="134"/>
                </a:cubicBezTo>
                <a:cubicBezTo>
                  <a:pt x="44" y="133"/>
                  <a:pt x="44" y="133"/>
                  <a:pt x="44" y="133"/>
                </a:cubicBezTo>
                <a:cubicBezTo>
                  <a:pt x="44" y="63"/>
                  <a:pt x="44" y="63"/>
                  <a:pt x="44" y="63"/>
                </a:cubicBezTo>
                <a:lnTo>
                  <a:pt x="46" y="65"/>
                </a:lnTo>
                <a:close/>
                <a:moveTo>
                  <a:pt x="44" y="60"/>
                </a:moveTo>
                <a:cubicBezTo>
                  <a:pt x="42" y="62"/>
                  <a:pt x="42" y="62"/>
                  <a:pt x="42" y="62"/>
                </a:cubicBezTo>
                <a:cubicBezTo>
                  <a:pt x="42" y="62"/>
                  <a:pt x="42" y="62"/>
                  <a:pt x="42" y="62"/>
                </a:cubicBezTo>
                <a:cubicBezTo>
                  <a:pt x="42" y="62"/>
                  <a:pt x="42" y="62"/>
                  <a:pt x="42" y="62"/>
                </a:cubicBezTo>
                <a:cubicBezTo>
                  <a:pt x="42" y="132"/>
                  <a:pt x="42" y="132"/>
                  <a:pt x="42" y="132"/>
                </a:cubicBezTo>
                <a:cubicBezTo>
                  <a:pt x="44" y="133"/>
                  <a:pt x="44" y="133"/>
                  <a:pt x="44" y="133"/>
                </a:cubicBezTo>
                <a:cubicBezTo>
                  <a:pt x="43" y="134"/>
                  <a:pt x="43" y="134"/>
                  <a:pt x="43" y="134"/>
                </a:cubicBezTo>
                <a:cubicBezTo>
                  <a:pt x="42" y="133"/>
                  <a:pt x="42" y="133"/>
                  <a:pt x="42" y="133"/>
                </a:cubicBezTo>
                <a:cubicBezTo>
                  <a:pt x="42" y="134"/>
                  <a:pt x="42" y="134"/>
                  <a:pt x="42" y="134"/>
                </a:cubicBezTo>
                <a:cubicBezTo>
                  <a:pt x="43" y="134"/>
                  <a:pt x="43" y="134"/>
                  <a:pt x="43" y="134"/>
                </a:cubicBezTo>
                <a:cubicBezTo>
                  <a:pt x="42" y="136"/>
                  <a:pt x="42" y="136"/>
                  <a:pt x="42" y="136"/>
                </a:cubicBezTo>
                <a:cubicBezTo>
                  <a:pt x="42" y="136"/>
                  <a:pt x="42" y="136"/>
                  <a:pt x="42" y="136"/>
                </a:cubicBezTo>
                <a:cubicBezTo>
                  <a:pt x="42" y="136"/>
                  <a:pt x="42" y="136"/>
                  <a:pt x="42" y="136"/>
                </a:cubicBezTo>
                <a:cubicBezTo>
                  <a:pt x="42" y="136"/>
                  <a:pt x="42" y="136"/>
                  <a:pt x="42" y="136"/>
                </a:cubicBezTo>
                <a:cubicBezTo>
                  <a:pt x="42" y="137"/>
                  <a:pt x="42" y="137"/>
                  <a:pt x="42" y="137"/>
                </a:cubicBezTo>
                <a:cubicBezTo>
                  <a:pt x="42" y="138"/>
                  <a:pt x="42" y="138"/>
                  <a:pt x="42" y="138"/>
                </a:cubicBezTo>
                <a:cubicBezTo>
                  <a:pt x="44" y="133"/>
                  <a:pt x="44" y="133"/>
                  <a:pt x="44" y="133"/>
                </a:cubicBezTo>
                <a:cubicBezTo>
                  <a:pt x="44" y="133"/>
                  <a:pt x="44" y="133"/>
                  <a:pt x="44" y="133"/>
                </a:cubicBezTo>
                <a:cubicBezTo>
                  <a:pt x="44" y="63"/>
                  <a:pt x="44" y="63"/>
                  <a:pt x="44" y="63"/>
                </a:cubicBezTo>
                <a:cubicBezTo>
                  <a:pt x="43" y="62"/>
                  <a:pt x="43" y="62"/>
                  <a:pt x="43" y="62"/>
                </a:cubicBezTo>
                <a:cubicBezTo>
                  <a:pt x="44" y="62"/>
                  <a:pt x="44" y="62"/>
                  <a:pt x="44" y="62"/>
                </a:cubicBezTo>
                <a:cubicBezTo>
                  <a:pt x="44" y="62"/>
                  <a:pt x="44" y="62"/>
                  <a:pt x="44" y="62"/>
                </a:cubicBezTo>
                <a:cubicBezTo>
                  <a:pt x="43" y="62"/>
                  <a:pt x="43" y="62"/>
                  <a:pt x="43" y="62"/>
                </a:cubicBezTo>
                <a:cubicBezTo>
                  <a:pt x="44" y="61"/>
                  <a:pt x="44" y="61"/>
                  <a:pt x="44" y="61"/>
                </a:cubicBezTo>
                <a:lnTo>
                  <a:pt x="44" y="60"/>
                </a:lnTo>
                <a:close/>
                <a:moveTo>
                  <a:pt x="42" y="162"/>
                </a:moveTo>
                <a:cubicBezTo>
                  <a:pt x="44" y="163"/>
                  <a:pt x="44" y="163"/>
                  <a:pt x="44" y="163"/>
                </a:cubicBezTo>
                <a:cubicBezTo>
                  <a:pt x="44" y="139"/>
                  <a:pt x="44" y="139"/>
                  <a:pt x="44" y="139"/>
                </a:cubicBezTo>
                <a:cubicBezTo>
                  <a:pt x="42" y="138"/>
                  <a:pt x="42" y="138"/>
                  <a:pt x="42" y="138"/>
                </a:cubicBezTo>
                <a:lnTo>
                  <a:pt x="42" y="162"/>
                </a:lnTo>
                <a:close/>
                <a:moveTo>
                  <a:pt x="42" y="62"/>
                </a:moveTo>
                <a:cubicBezTo>
                  <a:pt x="41" y="61"/>
                  <a:pt x="41" y="61"/>
                  <a:pt x="41" y="61"/>
                </a:cubicBezTo>
                <a:cubicBezTo>
                  <a:pt x="41" y="131"/>
                  <a:pt x="41" y="131"/>
                  <a:pt x="41" y="131"/>
                </a:cubicBezTo>
                <a:cubicBezTo>
                  <a:pt x="41" y="131"/>
                  <a:pt x="41" y="131"/>
                  <a:pt x="41" y="131"/>
                </a:cubicBezTo>
                <a:cubicBezTo>
                  <a:pt x="41" y="132"/>
                  <a:pt x="41" y="132"/>
                  <a:pt x="41" y="132"/>
                </a:cubicBezTo>
                <a:cubicBezTo>
                  <a:pt x="41" y="132"/>
                  <a:pt x="41" y="132"/>
                  <a:pt x="41" y="132"/>
                </a:cubicBezTo>
                <a:cubicBezTo>
                  <a:pt x="41" y="133"/>
                  <a:pt x="41" y="133"/>
                  <a:pt x="41" y="133"/>
                </a:cubicBezTo>
                <a:cubicBezTo>
                  <a:pt x="41" y="133"/>
                  <a:pt x="41" y="133"/>
                  <a:pt x="41" y="133"/>
                </a:cubicBezTo>
                <a:cubicBezTo>
                  <a:pt x="42" y="134"/>
                  <a:pt x="42" y="134"/>
                  <a:pt x="42" y="134"/>
                </a:cubicBezTo>
                <a:cubicBezTo>
                  <a:pt x="42" y="133"/>
                  <a:pt x="42" y="133"/>
                  <a:pt x="42" y="133"/>
                </a:cubicBezTo>
                <a:cubicBezTo>
                  <a:pt x="41" y="132"/>
                  <a:pt x="41" y="132"/>
                  <a:pt x="41" y="132"/>
                </a:cubicBezTo>
                <a:cubicBezTo>
                  <a:pt x="41" y="131"/>
                  <a:pt x="41" y="131"/>
                  <a:pt x="41" y="131"/>
                </a:cubicBezTo>
                <a:cubicBezTo>
                  <a:pt x="42" y="132"/>
                  <a:pt x="42" y="132"/>
                  <a:pt x="42" y="132"/>
                </a:cubicBezTo>
                <a:lnTo>
                  <a:pt x="42" y="62"/>
                </a:lnTo>
                <a:close/>
                <a:moveTo>
                  <a:pt x="41" y="161"/>
                </a:moveTo>
                <a:cubicBezTo>
                  <a:pt x="42" y="162"/>
                  <a:pt x="42" y="162"/>
                  <a:pt x="42" y="162"/>
                </a:cubicBezTo>
                <a:cubicBezTo>
                  <a:pt x="42" y="138"/>
                  <a:pt x="42" y="138"/>
                  <a:pt x="42" y="138"/>
                </a:cubicBezTo>
                <a:cubicBezTo>
                  <a:pt x="42" y="138"/>
                  <a:pt x="42" y="138"/>
                  <a:pt x="42" y="138"/>
                </a:cubicBezTo>
                <a:cubicBezTo>
                  <a:pt x="42" y="138"/>
                  <a:pt x="42" y="138"/>
                  <a:pt x="42" y="138"/>
                </a:cubicBezTo>
                <a:cubicBezTo>
                  <a:pt x="42" y="137"/>
                  <a:pt x="42" y="137"/>
                  <a:pt x="42" y="137"/>
                </a:cubicBezTo>
                <a:cubicBezTo>
                  <a:pt x="42" y="138"/>
                  <a:pt x="42" y="138"/>
                  <a:pt x="42" y="138"/>
                </a:cubicBezTo>
                <a:cubicBezTo>
                  <a:pt x="41" y="138"/>
                  <a:pt x="41" y="138"/>
                  <a:pt x="41" y="138"/>
                </a:cubicBezTo>
                <a:lnTo>
                  <a:pt x="41" y="161"/>
                </a:lnTo>
                <a:close/>
                <a:moveTo>
                  <a:pt x="42" y="136"/>
                </a:moveTo>
                <a:cubicBezTo>
                  <a:pt x="42" y="136"/>
                  <a:pt x="42" y="136"/>
                  <a:pt x="42" y="136"/>
                </a:cubicBezTo>
                <a:cubicBezTo>
                  <a:pt x="41" y="135"/>
                  <a:pt x="41" y="135"/>
                  <a:pt x="41" y="135"/>
                </a:cubicBezTo>
                <a:cubicBezTo>
                  <a:pt x="41" y="134"/>
                  <a:pt x="41" y="134"/>
                  <a:pt x="41" y="134"/>
                </a:cubicBezTo>
                <a:lnTo>
                  <a:pt x="42" y="136"/>
                </a:lnTo>
                <a:close/>
                <a:moveTo>
                  <a:pt x="41" y="61"/>
                </a:moveTo>
                <a:cubicBezTo>
                  <a:pt x="40" y="60"/>
                  <a:pt x="40" y="60"/>
                  <a:pt x="40" y="60"/>
                </a:cubicBezTo>
                <a:cubicBezTo>
                  <a:pt x="40" y="131"/>
                  <a:pt x="40" y="131"/>
                  <a:pt x="40" y="131"/>
                </a:cubicBezTo>
                <a:cubicBezTo>
                  <a:pt x="41" y="131"/>
                  <a:pt x="41" y="131"/>
                  <a:pt x="41" y="131"/>
                </a:cubicBezTo>
                <a:lnTo>
                  <a:pt x="41" y="61"/>
                </a:lnTo>
                <a:close/>
                <a:moveTo>
                  <a:pt x="40" y="161"/>
                </a:moveTo>
                <a:cubicBezTo>
                  <a:pt x="41" y="161"/>
                  <a:pt x="41" y="161"/>
                  <a:pt x="41" y="161"/>
                </a:cubicBezTo>
                <a:cubicBezTo>
                  <a:pt x="41" y="138"/>
                  <a:pt x="41" y="138"/>
                  <a:pt x="41" y="138"/>
                </a:cubicBezTo>
                <a:cubicBezTo>
                  <a:pt x="40" y="138"/>
                  <a:pt x="40" y="138"/>
                  <a:pt x="40" y="138"/>
                </a:cubicBezTo>
                <a:lnTo>
                  <a:pt x="40" y="161"/>
                </a:lnTo>
                <a:close/>
                <a:moveTo>
                  <a:pt x="41" y="132"/>
                </a:moveTo>
                <a:cubicBezTo>
                  <a:pt x="41" y="133"/>
                  <a:pt x="41" y="133"/>
                  <a:pt x="41" y="133"/>
                </a:cubicBezTo>
                <a:cubicBezTo>
                  <a:pt x="40" y="134"/>
                  <a:pt x="40" y="134"/>
                  <a:pt x="40" y="134"/>
                </a:cubicBezTo>
                <a:cubicBezTo>
                  <a:pt x="40" y="133"/>
                  <a:pt x="40" y="133"/>
                  <a:pt x="40" y="133"/>
                </a:cubicBezTo>
                <a:cubicBezTo>
                  <a:pt x="40" y="132"/>
                  <a:pt x="40" y="132"/>
                  <a:pt x="40" y="132"/>
                </a:cubicBezTo>
                <a:cubicBezTo>
                  <a:pt x="40" y="132"/>
                  <a:pt x="40" y="132"/>
                  <a:pt x="40" y="132"/>
                </a:cubicBezTo>
                <a:cubicBezTo>
                  <a:pt x="40" y="132"/>
                  <a:pt x="40" y="132"/>
                  <a:pt x="40" y="132"/>
                </a:cubicBezTo>
                <a:lnTo>
                  <a:pt x="41" y="132"/>
                </a:lnTo>
                <a:close/>
                <a:moveTo>
                  <a:pt x="41" y="134"/>
                </a:moveTo>
                <a:cubicBezTo>
                  <a:pt x="41" y="135"/>
                  <a:pt x="41" y="135"/>
                  <a:pt x="41" y="135"/>
                </a:cubicBezTo>
                <a:cubicBezTo>
                  <a:pt x="40" y="135"/>
                  <a:pt x="40" y="135"/>
                  <a:pt x="40" y="135"/>
                </a:cubicBezTo>
                <a:cubicBezTo>
                  <a:pt x="40" y="134"/>
                  <a:pt x="40" y="134"/>
                  <a:pt x="40" y="134"/>
                </a:cubicBezTo>
                <a:lnTo>
                  <a:pt x="41" y="134"/>
                </a:lnTo>
                <a:close/>
                <a:moveTo>
                  <a:pt x="40" y="60"/>
                </a:moveTo>
                <a:cubicBezTo>
                  <a:pt x="39" y="60"/>
                  <a:pt x="39" y="60"/>
                  <a:pt x="39" y="60"/>
                </a:cubicBezTo>
                <a:cubicBezTo>
                  <a:pt x="39" y="61"/>
                  <a:pt x="39" y="61"/>
                  <a:pt x="39" y="61"/>
                </a:cubicBezTo>
                <a:cubicBezTo>
                  <a:pt x="39" y="61"/>
                  <a:pt x="39" y="61"/>
                  <a:pt x="39" y="61"/>
                </a:cubicBezTo>
                <a:cubicBezTo>
                  <a:pt x="39" y="61"/>
                  <a:pt x="39" y="61"/>
                  <a:pt x="39" y="61"/>
                </a:cubicBezTo>
                <a:cubicBezTo>
                  <a:pt x="39" y="130"/>
                  <a:pt x="39" y="130"/>
                  <a:pt x="39" y="130"/>
                </a:cubicBezTo>
                <a:cubicBezTo>
                  <a:pt x="40" y="131"/>
                  <a:pt x="40" y="131"/>
                  <a:pt x="40" y="131"/>
                </a:cubicBezTo>
                <a:lnTo>
                  <a:pt x="40" y="60"/>
                </a:lnTo>
                <a:close/>
                <a:moveTo>
                  <a:pt x="39" y="160"/>
                </a:moveTo>
                <a:cubicBezTo>
                  <a:pt x="40" y="161"/>
                  <a:pt x="40" y="161"/>
                  <a:pt x="40" y="161"/>
                </a:cubicBezTo>
                <a:cubicBezTo>
                  <a:pt x="40" y="138"/>
                  <a:pt x="40" y="138"/>
                  <a:pt x="40" y="138"/>
                </a:cubicBezTo>
                <a:cubicBezTo>
                  <a:pt x="39" y="137"/>
                  <a:pt x="39" y="137"/>
                  <a:pt x="39" y="137"/>
                </a:cubicBezTo>
                <a:cubicBezTo>
                  <a:pt x="39" y="137"/>
                  <a:pt x="39" y="137"/>
                  <a:pt x="39" y="137"/>
                </a:cubicBezTo>
                <a:lnTo>
                  <a:pt x="39" y="160"/>
                </a:lnTo>
                <a:close/>
                <a:moveTo>
                  <a:pt x="40" y="132"/>
                </a:moveTo>
                <a:cubicBezTo>
                  <a:pt x="40" y="132"/>
                  <a:pt x="40" y="132"/>
                  <a:pt x="40" y="132"/>
                </a:cubicBezTo>
                <a:cubicBezTo>
                  <a:pt x="39" y="132"/>
                  <a:pt x="39" y="132"/>
                  <a:pt x="39" y="132"/>
                </a:cubicBezTo>
                <a:cubicBezTo>
                  <a:pt x="39" y="131"/>
                  <a:pt x="39" y="131"/>
                  <a:pt x="39" y="131"/>
                </a:cubicBezTo>
                <a:lnTo>
                  <a:pt x="40" y="132"/>
                </a:lnTo>
                <a:close/>
                <a:moveTo>
                  <a:pt x="40" y="133"/>
                </a:moveTo>
                <a:cubicBezTo>
                  <a:pt x="40" y="134"/>
                  <a:pt x="40" y="134"/>
                  <a:pt x="40" y="134"/>
                </a:cubicBezTo>
                <a:cubicBezTo>
                  <a:pt x="40" y="134"/>
                  <a:pt x="40" y="134"/>
                  <a:pt x="40" y="134"/>
                </a:cubicBezTo>
                <a:cubicBezTo>
                  <a:pt x="40" y="134"/>
                  <a:pt x="40" y="134"/>
                  <a:pt x="40" y="134"/>
                </a:cubicBezTo>
                <a:cubicBezTo>
                  <a:pt x="40" y="135"/>
                  <a:pt x="40" y="135"/>
                  <a:pt x="40" y="135"/>
                </a:cubicBezTo>
                <a:cubicBezTo>
                  <a:pt x="40" y="135"/>
                  <a:pt x="40" y="135"/>
                  <a:pt x="40" y="135"/>
                </a:cubicBezTo>
                <a:cubicBezTo>
                  <a:pt x="39" y="136"/>
                  <a:pt x="39" y="136"/>
                  <a:pt x="39" y="136"/>
                </a:cubicBezTo>
                <a:cubicBezTo>
                  <a:pt x="39" y="135"/>
                  <a:pt x="39" y="135"/>
                  <a:pt x="39" y="135"/>
                </a:cubicBezTo>
                <a:cubicBezTo>
                  <a:pt x="39" y="134"/>
                  <a:pt x="39" y="134"/>
                  <a:pt x="39" y="134"/>
                </a:cubicBezTo>
                <a:cubicBezTo>
                  <a:pt x="39" y="134"/>
                  <a:pt x="39" y="134"/>
                  <a:pt x="39" y="134"/>
                </a:cubicBezTo>
                <a:cubicBezTo>
                  <a:pt x="39" y="133"/>
                  <a:pt x="39" y="133"/>
                  <a:pt x="39" y="133"/>
                </a:cubicBezTo>
                <a:cubicBezTo>
                  <a:pt x="40" y="134"/>
                  <a:pt x="40" y="134"/>
                  <a:pt x="40" y="134"/>
                </a:cubicBezTo>
                <a:lnTo>
                  <a:pt x="40" y="133"/>
                </a:lnTo>
                <a:close/>
                <a:moveTo>
                  <a:pt x="39" y="60"/>
                </a:moveTo>
                <a:cubicBezTo>
                  <a:pt x="38" y="59"/>
                  <a:pt x="38" y="59"/>
                  <a:pt x="38" y="59"/>
                </a:cubicBezTo>
                <a:cubicBezTo>
                  <a:pt x="38" y="60"/>
                  <a:pt x="38" y="60"/>
                  <a:pt x="38" y="60"/>
                </a:cubicBezTo>
                <a:cubicBezTo>
                  <a:pt x="39" y="61"/>
                  <a:pt x="39" y="61"/>
                  <a:pt x="39" y="61"/>
                </a:cubicBezTo>
                <a:lnTo>
                  <a:pt x="39" y="60"/>
                </a:lnTo>
                <a:close/>
                <a:moveTo>
                  <a:pt x="39" y="61"/>
                </a:moveTo>
                <a:cubicBezTo>
                  <a:pt x="39" y="62"/>
                  <a:pt x="38" y="62"/>
                  <a:pt x="38" y="63"/>
                </a:cubicBezTo>
                <a:cubicBezTo>
                  <a:pt x="38" y="130"/>
                  <a:pt x="38" y="130"/>
                  <a:pt x="38" y="130"/>
                </a:cubicBezTo>
                <a:cubicBezTo>
                  <a:pt x="38" y="130"/>
                  <a:pt x="38" y="130"/>
                  <a:pt x="38" y="130"/>
                </a:cubicBezTo>
                <a:cubicBezTo>
                  <a:pt x="38" y="131"/>
                  <a:pt x="38" y="131"/>
                  <a:pt x="38" y="131"/>
                </a:cubicBezTo>
                <a:cubicBezTo>
                  <a:pt x="38" y="132"/>
                  <a:pt x="38" y="132"/>
                  <a:pt x="38" y="132"/>
                </a:cubicBezTo>
                <a:cubicBezTo>
                  <a:pt x="38" y="131"/>
                  <a:pt x="38" y="131"/>
                  <a:pt x="38" y="131"/>
                </a:cubicBezTo>
                <a:cubicBezTo>
                  <a:pt x="39" y="132"/>
                  <a:pt x="39" y="132"/>
                  <a:pt x="39" y="132"/>
                </a:cubicBezTo>
                <a:cubicBezTo>
                  <a:pt x="39" y="131"/>
                  <a:pt x="39" y="131"/>
                  <a:pt x="39" y="131"/>
                </a:cubicBezTo>
                <a:cubicBezTo>
                  <a:pt x="39" y="131"/>
                  <a:pt x="39" y="131"/>
                  <a:pt x="39" y="131"/>
                </a:cubicBezTo>
                <a:cubicBezTo>
                  <a:pt x="39" y="130"/>
                  <a:pt x="39" y="130"/>
                  <a:pt x="39" y="130"/>
                </a:cubicBezTo>
                <a:cubicBezTo>
                  <a:pt x="39" y="130"/>
                  <a:pt x="39" y="130"/>
                  <a:pt x="39" y="130"/>
                </a:cubicBezTo>
                <a:lnTo>
                  <a:pt x="39" y="61"/>
                </a:lnTo>
                <a:close/>
                <a:moveTo>
                  <a:pt x="38" y="160"/>
                </a:moveTo>
                <a:cubicBezTo>
                  <a:pt x="39" y="160"/>
                  <a:pt x="39" y="160"/>
                  <a:pt x="39" y="160"/>
                </a:cubicBezTo>
                <a:cubicBezTo>
                  <a:pt x="39" y="137"/>
                  <a:pt x="39" y="137"/>
                  <a:pt x="39" y="137"/>
                </a:cubicBezTo>
                <a:cubicBezTo>
                  <a:pt x="39" y="137"/>
                  <a:pt x="39" y="137"/>
                  <a:pt x="39" y="137"/>
                </a:cubicBezTo>
                <a:cubicBezTo>
                  <a:pt x="39" y="136"/>
                  <a:pt x="39" y="136"/>
                  <a:pt x="39" y="136"/>
                </a:cubicBezTo>
                <a:cubicBezTo>
                  <a:pt x="39" y="135"/>
                  <a:pt x="39" y="135"/>
                  <a:pt x="39" y="135"/>
                </a:cubicBezTo>
                <a:cubicBezTo>
                  <a:pt x="38" y="137"/>
                  <a:pt x="38" y="137"/>
                  <a:pt x="38" y="137"/>
                </a:cubicBezTo>
                <a:cubicBezTo>
                  <a:pt x="38" y="136"/>
                  <a:pt x="38" y="136"/>
                  <a:pt x="38" y="136"/>
                </a:cubicBezTo>
                <a:lnTo>
                  <a:pt x="38" y="160"/>
                </a:lnTo>
                <a:close/>
                <a:moveTo>
                  <a:pt x="39" y="133"/>
                </a:moveTo>
                <a:cubicBezTo>
                  <a:pt x="39" y="134"/>
                  <a:pt x="39" y="134"/>
                  <a:pt x="39" y="134"/>
                </a:cubicBezTo>
                <a:cubicBezTo>
                  <a:pt x="38" y="133"/>
                  <a:pt x="38" y="133"/>
                  <a:pt x="38" y="133"/>
                </a:cubicBezTo>
                <a:cubicBezTo>
                  <a:pt x="38" y="132"/>
                  <a:pt x="38" y="132"/>
                  <a:pt x="38" y="132"/>
                </a:cubicBezTo>
                <a:lnTo>
                  <a:pt x="39" y="133"/>
                </a:lnTo>
                <a:close/>
                <a:moveTo>
                  <a:pt x="38" y="59"/>
                </a:moveTo>
                <a:cubicBezTo>
                  <a:pt x="37" y="58"/>
                  <a:pt x="37" y="58"/>
                  <a:pt x="37" y="58"/>
                </a:cubicBezTo>
                <a:cubicBezTo>
                  <a:pt x="37" y="59"/>
                  <a:pt x="37" y="59"/>
                  <a:pt x="37" y="59"/>
                </a:cubicBezTo>
                <a:cubicBezTo>
                  <a:pt x="38" y="60"/>
                  <a:pt x="38" y="60"/>
                  <a:pt x="38" y="60"/>
                </a:cubicBezTo>
                <a:lnTo>
                  <a:pt x="38" y="59"/>
                </a:lnTo>
                <a:close/>
                <a:moveTo>
                  <a:pt x="38" y="63"/>
                </a:moveTo>
                <a:cubicBezTo>
                  <a:pt x="37" y="64"/>
                  <a:pt x="37" y="64"/>
                  <a:pt x="37" y="64"/>
                </a:cubicBezTo>
                <a:cubicBezTo>
                  <a:pt x="37" y="129"/>
                  <a:pt x="37" y="129"/>
                  <a:pt x="37" y="129"/>
                </a:cubicBezTo>
                <a:cubicBezTo>
                  <a:pt x="38" y="130"/>
                  <a:pt x="38" y="130"/>
                  <a:pt x="38" y="130"/>
                </a:cubicBezTo>
                <a:lnTo>
                  <a:pt x="38" y="63"/>
                </a:lnTo>
                <a:close/>
                <a:moveTo>
                  <a:pt x="37" y="159"/>
                </a:moveTo>
                <a:cubicBezTo>
                  <a:pt x="38" y="160"/>
                  <a:pt x="38" y="160"/>
                  <a:pt x="38" y="160"/>
                </a:cubicBezTo>
                <a:cubicBezTo>
                  <a:pt x="38" y="136"/>
                  <a:pt x="38" y="136"/>
                  <a:pt x="38" y="136"/>
                </a:cubicBezTo>
                <a:cubicBezTo>
                  <a:pt x="37" y="136"/>
                  <a:pt x="37" y="136"/>
                  <a:pt x="37" y="136"/>
                </a:cubicBezTo>
                <a:cubicBezTo>
                  <a:pt x="37" y="136"/>
                  <a:pt x="37" y="136"/>
                  <a:pt x="37" y="136"/>
                </a:cubicBezTo>
                <a:cubicBezTo>
                  <a:pt x="37" y="137"/>
                  <a:pt x="37" y="137"/>
                  <a:pt x="37" y="137"/>
                </a:cubicBezTo>
                <a:cubicBezTo>
                  <a:pt x="37" y="137"/>
                  <a:pt x="37" y="137"/>
                  <a:pt x="37" y="137"/>
                </a:cubicBezTo>
                <a:lnTo>
                  <a:pt x="37" y="159"/>
                </a:lnTo>
                <a:close/>
                <a:moveTo>
                  <a:pt x="38" y="131"/>
                </a:moveTo>
                <a:cubicBezTo>
                  <a:pt x="38" y="132"/>
                  <a:pt x="38" y="132"/>
                  <a:pt x="38" y="132"/>
                </a:cubicBezTo>
                <a:cubicBezTo>
                  <a:pt x="38" y="132"/>
                  <a:pt x="38" y="132"/>
                  <a:pt x="38" y="132"/>
                </a:cubicBezTo>
                <a:cubicBezTo>
                  <a:pt x="38" y="132"/>
                  <a:pt x="38" y="132"/>
                  <a:pt x="38" y="132"/>
                </a:cubicBezTo>
                <a:cubicBezTo>
                  <a:pt x="38" y="133"/>
                  <a:pt x="38" y="133"/>
                  <a:pt x="38" y="133"/>
                </a:cubicBezTo>
                <a:cubicBezTo>
                  <a:pt x="38" y="133"/>
                  <a:pt x="38" y="133"/>
                  <a:pt x="38" y="133"/>
                </a:cubicBezTo>
                <a:cubicBezTo>
                  <a:pt x="37" y="134"/>
                  <a:pt x="37" y="134"/>
                  <a:pt x="37" y="134"/>
                </a:cubicBezTo>
                <a:cubicBezTo>
                  <a:pt x="37" y="133"/>
                  <a:pt x="37" y="133"/>
                  <a:pt x="37" y="133"/>
                </a:cubicBezTo>
                <a:lnTo>
                  <a:pt x="38" y="131"/>
                </a:lnTo>
                <a:close/>
                <a:moveTo>
                  <a:pt x="37" y="58"/>
                </a:moveTo>
                <a:cubicBezTo>
                  <a:pt x="36" y="57"/>
                  <a:pt x="36" y="57"/>
                  <a:pt x="36" y="57"/>
                </a:cubicBezTo>
                <a:cubicBezTo>
                  <a:pt x="36" y="58"/>
                  <a:pt x="36" y="58"/>
                  <a:pt x="36" y="58"/>
                </a:cubicBezTo>
                <a:cubicBezTo>
                  <a:pt x="37" y="59"/>
                  <a:pt x="37" y="59"/>
                  <a:pt x="37" y="59"/>
                </a:cubicBezTo>
                <a:lnTo>
                  <a:pt x="37" y="58"/>
                </a:lnTo>
                <a:close/>
                <a:moveTo>
                  <a:pt x="37" y="64"/>
                </a:moveTo>
                <a:cubicBezTo>
                  <a:pt x="36" y="66"/>
                  <a:pt x="36" y="66"/>
                  <a:pt x="36" y="66"/>
                </a:cubicBezTo>
                <a:cubicBezTo>
                  <a:pt x="36" y="129"/>
                  <a:pt x="36" y="129"/>
                  <a:pt x="36" y="129"/>
                </a:cubicBezTo>
                <a:cubicBezTo>
                  <a:pt x="36" y="129"/>
                  <a:pt x="36" y="129"/>
                  <a:pt x="36" y="129"/>
                </a:cubicBezTo>
                <a:cubicBezTo>
                  <a:pt x="36" y="130"/>
                  <a:pt x="36" y="130"/>
                  <a:pt x="36" y="130"/>
                </a:cubicBezTo>
                <a:cubicBezTo>
                  <a:pt x="36" y="131"/>
                  <a:pt x="36" y="131"/>
                  <a:pt x="36" y="131"/>
                </a:cubicBezTo>
                <a:cubicBezTo>
                  <a:pt x="37" y="129"/>
                  <a:pt x="37" y="129"/>
                  <a:pt x="37" y="129"/>
                </a:cubicBezTo>
                <a:cubicBezTo>
                  <a:pt x="37" y="129"/>
                  <a:pt x="37" y="129"/>
                  <a:pt x="37" y="129"/>
                </a:cubicBezTo>
                <a:lnTo>
                  <a:pt x="37" y="64"/>
                </a:lnTo>
                <a:close/>
                <a:moveTo>
                  <a:pt x="36" y="159"/>
                </a:moveTo>
                <a:cubicBezTo>
                  <a:pt x="37" y="159"/>
                  <a:pt x="37" y="159"/>
                  <a:pt x="37" y="159"/>
                </a:cubicBezTo>
                <a:cubicBezTo>
                  <a:pt x="37" y="137"/>
                  <a:pt x="37" y="137"/>
                  <a:pt x="37" y="137"/>
                </a:cubicBezTo>
                <a:cubicBezTo>
                  <a:pt x="36" y="136"/>
                  <a:pt x="36" y="136"/>
                  <a:pt x="36" y="136"/>
                </a:cubicBezTo>
                <a:lnTo>
                  <a:pt x="36" y="159"/>
                </a:lnTo>
                <a:close/>
                <a:moveTo>
                  <a:pt x="37" y="133"/>
                </a:moveTo>
                <a:cubicBezTo>
                  <a:pt x="37" y="134"/>
                  <a:pt x="37" y="134"/>
                  <a:pt x="37" y="134"/>
                </a:cubicBezTo>
                <a:cubicBezTo>
                  <a:pt x="36" y="135"/>
                  <a:pt x="36" y="135"/>
                  <a:pt x="36" y="135"/>
                </a:cubicBezTo>
                <a:cubicBezTo>
                  <a:pt x="37" y="136"/>
                  <a:pt x="37" y="136"/>
                  <a:pt x="37" y="136"/>
                </a:cubicBezTo>
                <a:cubicBezTo>
                  <a:pt x="37" y="136"/>
                  <a:pt x="37" y="136"/>
                  <a:pt x="37" y="136"/>
                </a:cubicBezTo>
                <a:cubicBezTo>
                  <a:pt x="36" y="136"/>
                  <a:pt x="36" y="136"/>
                  <a:pt x="36" y="136"/>
                </a:cubicBezTo>
                <a:cubicBezTo>
                  <a:pt x="36" y="136"/>
                  <a:pt x="36" y="136"/>
                  <a:pt x="36" y="136"/>
                </a:cubicBezTo>
                <a:cubicBezTo>
                  <a:pt x="36" y="135"/>
                  <a:pt x="36" y="135"/>
                  <a:pt x="36" y="135"/>
                </a:cubicBezTo>
                <a:cubicBezTo>
                  <a:pt x="36" y="135"/>
                  <a:pt x="36" y="135"/>
                  <a:pt x="36" y="135"/>
                </a:cubicBezTo>
                <a:cubicBezTo>
                  <a:pt x="36" y="135"/>
                  <a:pt x="36" y="135"/>
                  <a:pt x="36" y="135"/>
                </a:cubicBezTo>
                <a:lnTo>
                  <a:pt x="37" y="133"/>
                </a:lnTo>
                <a:close/>
                <a:moveTo>
                  <a:pt x="36" y="57"/>
                </a:moveTo>
                <a:cubicBezTo>
                  <a:pt x="34" y="56"/>
                  <a:pt x="34" y="56"/>
                  <a:pt x="34" y="56"/>
                </a:cubicBezTo>
                <a:cubicBezTo>
                  <a:pt x="33" y="56"/>
                  <a:pt x="33" y="56"/>
                  <a:pt x="33" y="56"/>
                </a:cubicBezTo>
                <a:cubicBezTo>
                  <a:pt x="36" y="58"/>
                  <a:pt x="36" y="58"/>
                  <a:pt x="36" y="58"/>
                </a:cubicBezTo>
                <a:lnTo>
                  <a:pt x="36" y="57"/>
                </a:lnTo>
                <a:close/>
                <a:moveTo>
                  <a:pt x="36" y="66"/>
                </a:moveTo>
                <a:cubicBezTo>
                  <a:pt x="30" y="74"/>
                  <a:pt x="17" y="93"/>
                  <a:pt x="5" y="119"/>
                </a:cubicBezTo>
                <a:cubicBezTo>
                  <a:pt x="3" y="119"/>
                  <a:pt x="0" y="121"/>
                  <a:pt x="0" y="121"/>
                </a:cubicBezTo>
                <a:cubicBezTo>
                  <a:pt x="1" y="121"/>
                  <a:pt x="1" y="121"/>
                  <a:pt x="1" y="121"/>
                </a:cubicBezTo>
                <a:cubicBezTo>
                  <a:pt x="1" y="121"/>
                  <a:pt x="4" y="119"/>
                  <a:pt x="6" y="119"/>
                </a:cubicBezTo>
                <a:cubicBezTo>
                  <a:pt x="6" y="119"/>
                  <a:pt x="6" y="119"/>
                  <a:pt x="6" y="119"/>
                </a:cubicBezTo>
                <a:cubicBezTo>
                  <a:pt x="8" y="119"/>
                  <a:pt x="17" y="120"/>
                  <a:pt x="36" y="129"/>
                </a:cubicBezTo>
                <a:lnTo>
                  <a:pt x="36" y="66"/>
                </a:lnTo>
                <a:close/>
                <a:moveTo>
                  <a:pt x="36" y="130"/>
                </a:moveTo>
                <a:cubicBezTo>
                  <a:pt x="36" y="131"/>
                  <a:pt x="36" y="131"/>
                  <a:pt x="36" y="131"/>
                </a:cubicBezTo>
                <a:cubicBezTo>
                  <a:pt x="33" y="135"/>
                  <a:pt x="33" y="135"/>
                  <a:pt x="33" y="135"/>
                </a:cubicBezTo>
                <a:cubicBezTo>
                  <a:pt x="34" y="136"/>
                  <a:pt x="35" y="136"/>
                  <a:pt x="35" y="136"/>
                </a:cubicBezTo>
                <a:cubicBezTo>
                  <a:pt x="36" y="135"/>
                  <a:pt x="36" y="135"/>
                  <a:pt x="36" y="135"/>
                </a:cubicBezTo>
                <a:cubicBezTo>
                  <a:pt x="36" y="135"/>
                  <a:pt x="36" y="135"/>
                  <a:pt x="36" y="135"/>
                </a:cubicBezTo>
                <a:cubicBezTo>
                  <a:pt x="36" y="135"/>
                  <a:pt x="36" y="135"/>
                  <a:pt x="36" y="135"/>
                </a:cubicBezTo>
                <a:cubicBezTo>
                  <a:pt x="36" y="136"/>
                  <a:pt x="36" y="136"/>
                  <a:pt x="36" y="136"/>
                </a:cubicBezTo>
                <a:cubicBezTo>
                  <a:pt x="36" y="136"/>
                  <a:pt x="36" y="136"/>
                  <a:pt x="36" y="136"/>
                </a:cubicBezTo>
                <a:cubicBezTo>
                  <a:pt x="36" y="136"/>
                  <a:pt x="36" y="136"/>
                  <a:pt x="36" y="136"/>
                </a:cubicBezTo>
                <a:cubicBezTo>
                  <a:pt x="36" y="159"/>
                  <a:pt x="36" y="159"/>
                  <a:pt x="36" y="159"/>
                </a:cubicBezTo>
                <a:cubicBezTo>
                  <a:pt x="24" y="153"/>
                  <a:pt x="16" y="149"/>
                  <a:pt x="16" y="149"/>
                </a:cubicBezTo>
                <a:cubicBezTo>
                  <a:pt x="16" y="149"/>
                  <a:pt x="15" y="141"/>
                  <a:pt x="11" y="135"/>
                </a:cubicBezTo>
                <a:cubicBezTo>
                  <a:pt x="7" y="129"/>
                  <a:pt x="7" y="133"/>
                  <a:pt x="8" y="127"/>
                </a:cubicBezTo>
                <a:cubicBezTo>
                  <a:pt x="8" y="127"/>
                  <a:pt x="18" y="130"/>
                  <a:pt x="33" y="135"/>
                </a:cubicBezTo>
                <a:lnTo>
                  <a:pt x="36" y="130"/>
                </a:lnTo>
                <a:close/>
              </a:path>
            </a:pathLst>
          </a:custGeom>
          <a:solidFill>
            <a:srgbClr val="486877"/>
          </a:solidFill>
          <a:ln>
            <a:noFill/>
          </a:ln>
          <a:extLst/>
        </p:spPr>
        <p:txBody>
          <a:bodyPr/>
          <a:lstStyle/>
          <a:p>
            <a:endParaRPr lang="zh-CN" altLang="en-US" sz="1600"/>
          </a:p>
        </p:txBody>
      </p:sp>
      <p:sp>
        <p:nvSpPr>
          <p:cNvPr id="10" name="Rectangle 7"/>
          <p:cNvSpPr>
            <a:spLocks noChangeArrowheads="1"/>
          </p:cNvSpPr>
          <p:nvPr/>
        </p:nvSpPr>
        <p:spPr bwMode="auto">
          <a:xfrm>
            <a:off x="539528" y="2797219"/>
            <a:ext cx="3308350" cy="232833"/>
          </a:xfrm>
          <a:prstGeom prst="rect">
            <a:avLst/>
          </a:prstGeom>
          <a:solidFill>
            <a:srgbClr val="486877"/>
          </a:solidFill>
          <a:ln>
            <a:noFill/>
          </a:ln>
          <a:extLst/>
        </p:spPr>
        <p:txBody>
          <a:bodyPr/>
          <a:lstStyle/>
          <a:p>
            <a:endParaRPr lang="zh-CN" altLang="en-US" sz="1600"/>
          </a:p>
        </p:txBody>
      </p:sp>
      <p:sp>
        <p:nvSpPr>
          <p:cNvPr id="16" name="Rectangle 8"/>
          <p:cNvSpPr>
            <a:spLocks noChangeArrowheads="1"/>
          </p:cNvSpPr>
          <p:nvPr/>
        </p:nvSpPr>
        <p:spPr bwMode="auto">
          <a:xfrm>
            <a:off x="539528" y="2797219"/>
            <a:ext cx="3308350" cy="232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9"/>
          <p:cNvSpPr>
            <a:spLocks/>
          </p:cNvSpPr>
          <p:nvPr/>
        </p:nvSpPr>
        <p:spPr bwMode="auto">
          <a:xfrm>
            <a:off x="536354" y="1998177"/>
            <a:ext cx="3262313" cy="716139"/>
          </a:xfrm>
          <a:custGeom>
            <a:avLst/>
            <a:gdLst>
              <a:gd name="T0" fmla="*/ 986 w 996"/>
              <a:gd name="T1" fmla="*/ 0 h 197"/>
              <a:gd name="T2" fmla="*/ 515 w 996"/>
              <a:gd name="T3" fmla="*/ 114 h 197"/>
              <a:gd name="T4" fmla="*/ 113 w 996"/>
              <a:gd name="T5" fmla="*/ 133 h 197"/>
              <a:gd name="T6" fmla="*/ 1 w 996"/>
              <a:gd name="T7" fmla="*/ 132 h 197"/>
              <a:gd name="T8" fmla="*/ 0 w 996"/>
              <a:gd name="T9" fmla="*/ 196 h 197"/>
              <a:gd name="T10" fmla="*/ 114 w 996"/>
              <a:gd name="T11" fmla="*/ 197 h 197"/>
              <a:gd name="T12" fmla="*/ 518 w 996"/>
              <a:gd name="T13" fmla="*/ 178 h 197"/>
              <a:gd name="T14" fmla="*/ 996 w 996"/>
              <a:gd name="T15" fmla="*/ 63 h 197"/>
              <a:gd name="T16" fmla="*/ 986 w 996"/>
              <a:gd name="T17"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6" h="197">
                <a:moveTo>
                  <a:pt x="986" y="0"/>
                </a:moveTo>
                <a:cubicBezTo>
                  <a:pt x="834" y="62"/>
                  <a:pt x="676" y="96"/>
                  <a:pt x="515" y="114"/>
                </a:cubicBezTo>
                <a:cubicBezTo>
                  <a:pt x="383" y="128"/>
                  <a:pt x="248" y="133"/>
                  <a:pt x="113" y="133"/>
                </a:cubicBezTo>
                <a:cubicBezTo>
                  <a:pt x="76" y="133"/>
                  <a:pt x="38" y="132"/>
                  <a:pt x="1" y="132"/>
                </a:cubicBezTo>
                <a:cubicBezTo>
                  <a:pt x="0" y="196"/>
                  <a:pt x="0" y="196"/>
                  <a:pt x="0" y="196"/>
                </a:cubicBezTo>
                <a:cubicBezTo>
                  <a:pt x="38" y="197"/>
                  <a:pt x="76" y="197"/>
                  <a:pt x="114" y="197"/>
                </a:cubicBezTo>
                <a:cubicBezTo>
                  <a:pt x="250" y="197"/>
                  <a:pt x="385" y="193"/>
                  <a:pt x="518" y="178"/>
                </a:cubicBezTo>
                <a:cubicBezTo>
                  <a:pt x="681" y="160"/>
                  <a:pt x="842" y="126"/>
                  <a:pt x="996" y="63"/>
                </a:cubicBezTo>
                <a:cubicBezTo>
                  <a:pt x="986" y="0"/>
                  <a:pt x="986" y="0"/>
                  <a:pt x="986" y="0"/>
                </a:cubicBezTo>
              </a:path>
            </a:pathLst>
          </a:custGeom>
          <a:solidFill>
            <a:srgbClr val="486877"/>
          </a:solidFill>
          <a:ln>
            <a:noFill/>
          </a:ln>
          <a:extLst/>
        </p:spPr>
        <p:txBody>
          <a:bodyPr/>
          <a:lstStyle/>
          <a:p>
            <a:endParaRPr lang="zh-CN" altLang="en-US" sz="1600"/>
          </a:p>
        </p:txBody>
      </p:sp>
      <p:sp>
        <p:nvSpPr>
          <p:cNvPr id="18" name="Freeform 10"/>
          <p:cNvSpPr>
            <a:spLocks/>
          </p:cNvSpPr>
          <p:nvPr/>
        </p:nvSpPr>
        <p:spPr bwMode="auto">
          <a:xfrm>
            <a:off x="536353" y="1306731"/>
            <a:ext cx="3092450" cy="1075972"/>
          </a:xfrm>
          <a:custGeom>
            <a:avLst/>
            <a:gdLst>
              <a:gd name="T0" fmla="*/ 927 w 944"/>
              <a:gd name="T1" fmla="*/ 0 h 296"/>
              <a:gd name="T2" fmla="*/ 519 w 944"/>
              <a:gd name="T3" fmla="*/ 176 h 296"/>
              <a:gd name="T4" fmla="*/ 33 w 944"/>
              <a:gd name="T5" fmla="*/ 231 h 296"/>
              <a:gd name="T6" fmla="*/ 1 w 944"/>
              <a:gd name="T7" fmla="*/ 231 h 296"/>
              <a:gd name="T8" fmla="*/ 0 w 944"/>
              <a:gd name="T9" fmla="*/ 295 h 296"/>
              <a:gd name="T10" fmla="*/ 34 w 944"/>
              <a:gd name="T11" fmla="*/ 296 h 296"/>
              <a:gd name="T12" fmla="*/ 526 w 944"/>
              <a:gd name="T13" fmla="*/ 240 h 296"/>
              <a:gd name="T14" fmla="*/ 944 w 944"/>
              <a:gd name="T15" fmla="*/ 59 h 296"/>
              <a:gd name="T16" fmla="*/ 927 w 944"/>
              <a:gd name="T17" fmla="*/ 0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4" h="296">
                <a:moveTo>
                  <a:pt x="927" y="0"/>
                </a:moveTo>
                <a:cubicBezTo>
                  <a:pt x="802" y="83"/>
                  <a:pt x="663" y="140"/>
                  <a:pt x="519" y="176"/>
                </a:cubicBezTo>
                <a:cubicBezTo>
                  <a:pt x="361" y="216"/>
                  <a:pt x="195" y="231"/>
                  <a:pt x="33" y="231"/>
                </a:cubicBezTo>
                <a:cubicBezTo>
                  <a:pt x="22" y="231"/>
                  <a:pt x="12" y="231"/>
                  <a:pt x="1" y="231"/>
                </a:cubicBezTo>
                <a:cubicBezTo>
                  <a:pt x="0" y="295"/>
                  <a:pt x="0" y="295"/>
                  <a:pt x="0" y="295"/>
                </a:cubicBezTo>
                <a:cubicBezTo>
                  <a:pt x="11" y="296"/>
                  <a:pt x="22" y="296"/>
                  <a:pt x="34" y="296"/>
                </a:cubicBezTo>
                <a:cubicBezTo>
                  <a:pt x="198" y="296"/>
                  <a:pt x="365" y="280"/>
                  <a:pt x="526" y="240"/>
                </a:cubicBezTo>
                <a:cubicBezTo>
                  <a:pt x="673" y="203"/>
                  <a:pt x="815" y="145"/>
                  <a:pt x="944" y="59"/>
                </a:cubicBezTo>
                <a:cubicBezTo>
                  <a:pt x="927" y="0"/>
                  <a:pt x="927" y="0"/>
                  <a:pt x="927" y="0"/>
                </a:cubicBezTo>
              </a:path>
            </a:pathLst>
          </a:custGeom>
          <a:solidFill>
            <a:srgbClr val="486877"/>
          </a:solidFill>
          <a:ln>
            <a:noFill/>
          </a:ln>
          <a:extLst/>
        </p:spPr>
        <p:txBody>
          <a:bodyPr/>
          <a:lstStyle/>
          <a:p>
            <a:endParaRPr lang="zh-CN" altLang="en-US" sz="1600"/>
          </a:p>
        </p:txBody>
      </p:sp>
      <p:sp>
        <p:nvSpPr>
          <p:cNvPr id="19" name="Freeform 11"/>
          <p:cNvSpPr>
            <a:spLocks/>
          </p:cNvSpPr>
          <p:nvPr/>
        </p:nvSpPr>
        <p:spPr bwMode="auto">
          <a:xfrm>
            <a:off x="542705" y="3118247"/>
            <a:ext cx="3262313" cy="716139"/>
          </a:xfrm>
          <a:custGeom>
            <a:avLst/>
            <a:gdLst>
              <a:gd name="T0" fmla="*/ 114 w 996"/>
              <a:gd name="T1" fmla="*/ 0 h 197"/>
              <a:gd name="T2" fmla="*/ 0 w 996"/>
              <a:gd name="T3" fmla="*/ 1 h 197"/>
              <a:gd name="T4" fmla="*/ 0 w 996"/>
              <a:gd name="T5" fmla="*/ 66 h 197"/>
              <a:gd name="T6" fmla="*/ 112 w 996"/>
              <a:gd name="T7" fmla="*/ 65 h 197"/>
              <a:gd name="T8" fmla="*/ 515 w 996"/>
              <a:gd name="T9" fmla="*/ 84 h 197"/>
              <a:gd name="T10" fmla="*/ 985 w 996"/>
              <a:gd name="T11" fmla="*/ 197 h 197"/>
              <a:gd name="T12" fmla="*/ 996 w 996"/>
              <a:gd name="T13" fmla="*/ 134 h 197"/>
              <a:gd name="T14" fmla="*/ 518 w 996"/>
              <a:gd name="T15" fmla="*/ 19 h 197"/>
              <a:gd name="T16" fmla="*/ 114 w 996"/>
              <a:gd name="T17"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6" h="197">
                <a:moveTo>
                  <a:pt x="114" y="0"/>
                </a:moveTo>
                <a:cubicBezTo>
                  <a:pt x="76" y="0"/>
                  <a:pt x="38" y="1"/>
                  <a:pt x="0" y="1"/>
                </a:cubicBezTo>
                <a:cubicBezTo>
                  <a:pt x="0" y="66"/>
                  <a:pt x="0" y="66"/>
                  <a:pt x="0" y="66"/>
                </a:cubicBezTo>
                <a:cubicBezTo>
                  <a:pt x="37" y="65"/>
                  <a:pt x="75" y="65"/>
                  <a:pt x="112" y="65"/>
                </a:cubicBezTo>
                <a:cubicBezTo>
                  <a:pt x="247" y="65"/>
                  <a:pt x="382" y="69"/>
                  <a:pt x="515" y="84"/>
                </a:cubicBezTo>
                <a:cubicBezTo>
                  <a:pt x="676" y="101"/>
                  <a:pt x="833" y="135"/>
                  <a:pt x="985" y="197"/>
                </a:cubicBezTo>
                <a:cubicBezTo>
                  <a:pt x="996" y="134"/>
                  <a:pt x="996" y="134"/>
                  <a:pt x="996" y="134"/>
                </a:cubicBezTo>
                <a:cubicBezTo>
                  <a:pt x="841" y="72"/>
                  <a:pt x="681" y="37"/>
                  <a:pt x="518" y="19"/>
                </a:cubicBezTo>
                <a:cubicBezTo>
                  <a:pt x="385" y="4"/>
                  <a:pt x="250" y="0"/>
                  <a:pt x="114" y="0"/>
                </a:cubicBezTo>
              </a:path>
            </a:pathLst>
          </a:custGeom>
          <a:solidFill>
            <a:srgbClr val="486877"/>
          </a:solidFill>
          <a:ln>
            <a:noFill/>
          </a:ln>
          <a:extLst/>
        </p:spPr>
        <p:txBody>
          <a:bodyPr/>
          <a:lstStyle/>
          <a:p>
            <a:endParaRPr lang="zh-CN" altLang="en-US" sz="1600"/>
          </a:p>
        </p:txBody>
      </p:sp>
      <p:sp>
        <p:nvSpPr>
          <p:cNvPr id="21" name="Freeform 12"/>
          <p:cNvSpPr>
            <a:spLocks/>
          </p:cNvSpPr>
          <p:nvPr/>
        </p:nvSpPr>
        <p:spPr bwMode="auto">
          <a:xfrm>
            <a:off x="542704" y="3453384"/>
            <a:ext cx="3089275" cy="1072444"/>
          </a:xfrm>
          <a:custGeom>
            <a:avLst/>
            <a:gdLst>
              <a:gd name="T0" fmla="*/ 33 w 943"/>
              <a:gd name="T1" fmla="*/ 0 h 295"/>
              <a:gd name="T2" fmla="*/ 0 w 943"/>
              <a:gd name="T3" fmla="*/ 0 h 295"/>
              <a:gd name="T4" fmla="*/ 0 w 943"/>
              <a:gd name="T5" fmla="*/ 64 h 295"/>
              <a:gd name="T6" fmla="*/ 33 w 943"/>
              <a:gd name="T7" fmla="*/ 64 h 295"/>
              <a:gd name="T8" fmla="*/ 518 w 943"/>
              <a:gd name="T9" fmla="*/ 119 h 295"/>
              <a:gd name="T10" fmla="*/ 927 w 943"/>
              <a:gd name="T11" fmla="*/ 295 h 295"/>
              <a:gd name="T12" fmla="*/ 943 w 943"/>
              <a:gd name="T13" fmla="*/ 236 h 295"/>
              <a:gd name="T14" fmla="*/ 525 w 943"/>
              <a:gd name="T15" fmla="*/ 56 h 295"/>
              <a:gd name="T16" fmla="*/ 33 w 943"/>
              <a:gd name="T17" fmla="*/ 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3" h="295">
                <a:moveTo>
                  <a:pt x="33" y="0"/>
                </a:moveTo>
                <a:cubicBezTo>
                  <a:pt x="22" y="0"/>
                  <a:pt x="11" y="0"/>
                  <a:pt x="0" y="0"/>
                </a:cubicBezTo>
                <a:cubicBezTo>
                  <a:pt x="0" y="64"/>
                  <a:pt x="0" y="64"/>
                  <a:pt x="0" y="64"/>
                </a:cubicBezTo>
                <a:cubicBezTo>
                  <a:pt x="11" y="64"/>
                  <a:pt x="22" y="64"/>
                  <a:pt x="33" y="64"/>
                </a:cubicBezTo>
                <a:cubicBezTo>
                  <a:pt x="195" y="64"/>
                  <a:pt x="360" y="80"/>
                  <a:pt x="518" y="119"/>
                </a:cubicBezTo>
                <a:cubicBezTo>
                  <a:pt x="662" y="155"/>
                  <a:pt x="801" y="212"/>
                  <a:pt x="927" y="295"/>
                </a:cubicBezTo>
                <a:cubicBezTo>
                  <a:pt x="943" y="236"/>
                  <a:pt x="943" y="236"/>
                  <a:pt x="943" y="236"/>
                </a:cubicBezTo>
                <a:cubicBezTo>
                  <a:pt x="814" y="150"/>
                  <a:pt x="672" y="93"/>
                  <a:pt x="525" y="56"/>
                </a:cubicBezTo>
                <a:cubicBezTo>
                  <a:pt x="364" y="15"/>
                  <a:pt x="197" y="0"/>
                  <a:pt x="33" y="0"/>
                </a:cubicBezTo>
              </a:path>
            </a:pathLst>
          </a:custGeom>
          <a:solidFill>
            <a:srgbClr val="486877"/>
          </a:solidFill>
          <a:ln>
            <a:noFill/>
          </a:ln>
          <a:extLst/>
        </p:spPr>
        <p:txBody>
          <a:bodyPr/>
          <a:lstStyle/>
          <a:p>
            <a:endParaRPr lang="zh-CN" altLang="en-US" sz="1600"/>
          </a:p>
        </p:txBody>
      </p:sp>
      <p:sp>
        <p:nvSpPr>
          <p:cNvPr id="22" name="Freeform 13"/>
          <p:cNvSpPr>
            <a:spLocks noEditPoints="1"/>
          </p:cNvSpPr>
          <p:nvPr/>
        </p:nvSpPr>
        <p:spPr bwMode="auto">
          <a:xfrm>
            <a:off x="3890743" y="2714316"/>
            <a:ext cx="563563" cy="335139"/>
          </a:xfrm>
          <a:custGeom>
            <a:avLst/>
            <a:gdLst>
              <a:gd name="T0" fmla="*/ 142 w 172"/>
              <a:gd name="T1" fmla="*/ 77 h 92"/>
              <a:gd name="T2" fmla="*/ 142 w 172"/>
              <a:gd name="T3" fmla="*/ 51 h 92"/>
              <a:gd name="T4" fmla="*/ 142 w 172"/>
              <a:gd name="T5" fmla="*/ 92 h 92"/>
              <a:gd name="T6" fmla="*/ 142 w 172"/>
              <a:gd name="T7" fmla="*/ 39 h 92"/>
              <a:gd name="T8" fmla="*/ 142 w 172"/>
              <a:gd name="T9" fmla="*/ 67 h 92"/>
              <a:gd name="T10" fmla="*/ 142 w 172"/>
              <a:gd name="T11" fmla="*/ 67 h 92"/>
              <a:gd name="T12" fmla="*/ 142 w 172"/>
              <a:gd name="T13" fmla="*/ 51 h 92"/>
              <a:gd name="T14" fmla="*/ 137 w 172"/>
              <a:gd name="T15" fmla="*/ 63 h 92"/>
              <a:gd name="T16" fmla="*/ 142 w 172"/>
              <a:gd name="T17" fmla="*/ 75 h 92"/>
              <a:gd name="T18" fmla="*/ 131 w 172"/>
              <a:gd name="T19" fmla="*/ 41 h 92"/>
              <a:gd name="T20" fmla="*/ 112 w 172"/>
              <a:gd name="T21" fmla="*/ 63 h 92"/>
              <a:gd name="T22" fmla="*/ 90 w 172"/>
              <a:gd name="T23" fmla="*/ 62 h 92"/>
              <a:gd name="T24" fmla="*/ 82 w 172"/>
              <a:gd name="T25" fmla="*/ 77 h 92"/>
              <a:gd name="T26" fmla="*/ 78 w 172"/>
              <a:gd name="T27" fmla="*/ 78 h 92"/>
              <a:gd name="T28" fmla="*/ 81 w 172"/>
              <a:gd name="T29" fmla="*/ 66 h 92"/>
              <a:gd name="T30" fmla="*/ 82 w 172"/>
              <a:gd name="T31" fmla="*/ 61 h 92"/>
              <a:gd name="T32" fmla="*/ 118 w 172"/>
              <a:gd name="T33" fmla="*/ 27 h 92"/>
              <a:gd name="T34" fmla="*/ 124 w 172"/>
              <a:gd name="T35" fmla="*/ 23 h 92"/>
              <a:gd name="T36" fmla="*/ 104 w 172"/>
              <a:gd name="T37" fmla="*/ 9 h 92"/>
              <a:gd name="T38" fmla="*/ 121 w 172"/>
              <a:gd name="T39" fmla="*/ 4 h 92"/>
              <a:gd name="T40" fmla="*/ 130 w 172"/>
              <a:gd name="T41" fmla="*/ 7 h 92"/>
              <a:gd name="T42" fmla="*/ 130 w 172"/>
              <a:gd name="T43" fmla="*/ 17 h 92"/>
              <a:gd name="T44" fmla="*/ 142 w 172"/>
              <a:gd name="T45" fmla="*/ 33 h 92"/>
              <a:gd name="T46" fmla="*/ 138 w 172"/>
              <a:gd name="T47" fmla="*/ 49 h 92"/>
              <a:gd name="T48" fmla="*/ 78 w 172"/>
              <a:gd name="T49" fmla="*/ 10 h 92"/>
              <a:gd name="T50" fmla="*/ 76 w 172"/>
              <a:gd name="T51" fmla="*/ 16 h 92"/>
              <a:gd name="T52" fmla="*/ 78 w 172"/>
              <a:gd name="T53" fmla="*/ 27 h 92"/>
              <a:gd name="T54" fmla="*/ 69 w 172"/>
              <a:gd name="T55" fmla="*/ 28 h 92"/>
              <a:gd name="T56" fmla="*/ 65 w 172"/>
              <a:gd name="T57" fmla="*/ 16 h 92"/>
              <a:gd name="T58" fmla="*/ 76 w 172"/>
              <a:gd name="T59" fmla="*/ 9 h 92"/>
              <a:gd name="T60" fmla="*/ 53 w 172"/>
              <a:gd name="T61" fmla="*/ 45 h 92"/>
              <a:gd name="T62" fmla="*/ 53 w 172"/>
              <a:gd name="T63" fmla="*/ 66 h 92"/>
              <a:gd name="T64" fmla="*/ 59 w 172"/>
              <a:gd name="T65" fmla="*/ 66 h 92"/>
              <a:gd name="T66" fmla="*/ 78 w 172"/>
              <a:gd name="T67" fmla="*/ 78 h 92"/>
              <a:gd name="T68" fmla="*/ 53 w 172"/>
              <a:gd name="T69" fmla="*/ 38 h 92"/>
              <a:gd name="T70" fmla="*/ 53 w 172"/>
              <a:gd name="T71" fmla="*/ 60 h 92"/>
              <a:gd name="T72" fmla="*/ 50 w 172"/>
              <a:gd name="T73" fmla="*/ 41 h 92"/>
              <a:gd name="T74" fmla="*/ 47 w 172"/>
              <a:gd name="T75" fmla="*/ 66 h 92"/>
              <a:gd name="T76" fmla="*/ 53 w 172"/>
              <a:gd name="T77" fmla="*/ 81 h 92"/>
              <a:gd name="T78" fmla="*/ 47 w 172"/>
              <a:gd name="T79" fmla="*/ 39 h 92"/>
              <a:gd name="T80" fmla="*/ 47 w 172"/>
              <a:gd name="T81" fmla="*/ 61 h 92"/>
              <a:gd name="T82" fmla="*/ 39 w 172"/>
              <a:gd name="T83" fmla="*/ 70 h 92"/>
              <a:gd name="T84" fmla="*/ 41 w 172"/>
              <a:gd name="T85" fmla="*/ 61 h 92"/>
              <a:gd name="T86" fmla="*/ 45 w 172"/>
              <a:gd name="T87" fmla="*/ 45 h 92"/>
              <a:gd name="T88" fmla="*/ 47 w 172"/>
              <a:gd name="T89" fmla="*/ 78 h 92"/>
              <a:gd name="T90" fmla="*/ 47 w 172"/>
              <a:gd name="T91" fmla="*/ 78 h 92"/>
              <a:gd name="T92" fmla="*/ 29 w 172"/>
              <a:gd name="T93" fmla="*/ 39 h 92"/>
              <a:gd name="T94" fmla="*/ 39 w 172"/>
              <a:gd name="T95" fmla="*/ 52 h 92"/>
              <a:gd name="T96" fmla="*/ 39 w 172"/>
              <a:gd name="T97" fmla="*/ 66 h 92"/>
              <a:gd name="T98" fmla="*/ 29 w 172"/>
              <a:gd name="T99" fmla="*/ 58 h 92"/>
              <a:gd name="T100" fmla="*/ 30 w 172"/>
              <a:gd name="T101" fmla="*/ 51 h 92"/>
              <a:gd name="T102" fmla="*/ 39 w 172"/>
              <a:gd name="T103" fmla="*/ 52 h 92"/>
              <a:gd name="T104" fmla="*/ 29 w 172"/>
              <a:gd name="T105" fmla="*/ 77 h 92"/>
              <a:gd name="T106" fmla="*/ 39 w 172"/>
              <a:gd name="T107" fmla="*/ 85 h 92"/>
              <a:gd name="T108" fmla="*/ 29 w 172"/>
              <a:gd name="T109" fmla="*/ 87 h 92"/>
              <a:gd name="T110" fmla="*/ 29 w 172"/>
              <a:gd name="T111" fmla="*/ 39 h 92"/>
              <a:gd name="T112" fmla="*/ 0 w 172"/>
              <a:gd name="T113" fmla="*/ 63 h 92"/>
              <a:gd name="T114" fmla="*/ 29 w 172"/>
              <a:gd name="T115" fmla="*/ 77 h 92"/>
              <a:gd name="T116" fmla="*/ 29 w 172"/>
              <a:gd name="T117" fmla="*/ 49 h 92"/>
              <a:gd name="T118" fmla="*/ 29 w 172"/>
              <a:gd name="T119" fmla="*/ 5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2" h="92">
                <a:moveTo>
                  <a:pt x="142" y="48"/>
                </a:moveTo>
                <a:cubicBezTo>
                  <a:pt x="150" y="48"/>
                  <a:pt x="156" y="55"/>
                  <a:pt x="156" y="63"/>
                </a:cubicBezTo>
                <a:cubicBezTo>
                  <a:pt x="156" y="70"/>
                  <a:pt x="150" y="77"/>
                  <a:pt x="142" y="77"/>
                </a:cubicBezTo>
                <a:cubicBezTo>
                  <a:pt x="142" y="77"/>
                  <a:pt x="142" y="77"/>
                  <a:pt x="142" y="77"/>
                </a:cubicBezTo>
                <a:cubicBezTo>
                  <a:pt x="142" y="75"/>
                  <a:pt x="142" y="75"/>
                  <a:pt x="142" y="75"/>
                </a:cubicBezTo>
                <a:cubicBezTo>
                  <a:pt x="142" y="75"/>
                  <a:pt x="142" y="75"/>
                  <a:pt x="142" y="75"/>
                </a:cubicBezTo>
                <a:cubicBezTo>
                  <a:pt x="148" y="75"/>
                  <a:pt x="154" y="69"/>
                  <a:pt x="154" y="63"/>
                </a:cubicBezTo>
                <a:cubicBezTo>
                  <a:pt x="154" y="56"/>
                  <a:pt x="148" y="51"/>
                  <a:pt x="142" y="51"/>
                </a:cubicBezTo>
                <a:lnTo>
                  <a:pt x="142" y="48"/>
                </a:lnTo>
                <a:close/>
                <a:moveTo>
                  <a:pt x="142" y="86"/>
                </a:moveTo>
                <a:cubicBezTo>
                  <a:pt x="142" y="92"/>
                  <a:pt x="142" y="92"/>
                  <a:pt x="142" y="92"/>
                </a:cubicBezTo>
                <a:cubicBezTo>
                  <a:pt x="142" y="92"/>
                  <a:pt x="142" y="92"/>
                  <a:pt x="142" y="92"/>
                </a:cubicBezTo>
                <a:cubicBezTo>
                  <a:pt x="158" y="92"/>
                  <a:pt x="172" y="79"/>
                  <a:pt x="171" y="63"/>
                </a:cubicBezTo>
                <a:cubicBezTo>
                  <a:pt x="171" y="46"/>
                  <a:pt x="158" y="33"/>
                  <a:pt x="142" y="33"/>
                </a:cubicBezTo>
                <a:cubicBezTo>
                  <a:pt x="142" y="33"/>
                  <a:pt x="142" y="33"/>
                  <a:pt x="142" y="33"/>
                </a:cubicBezTo>
                <a:cubicBezTo>
                  <a:pt x="142" y="39"/>
                  <a:pt x="142" y="39"/>
                  <a:pt x="142" y="39"/>
                </a:cubicBezTo>
                <a:cubicBezTo>
                  <a:pt x="155" y="39"/>
                  <a:pt x="165" y="50"/>
                  <a:pt x="165" y="63"/>
                </a:cubicBezTo>
                <a:cubicBezTo>
                  <a:pt x="165" y="76"/>
                  <a:pt x="155" y="86"/>
                  <a:pt x="142" y="86"/>
                </a:cubicBezTo>
                <a:close/>
                <a:moveTo>
                  <a:pt x="142" y="67"/>
                </a:moveTo>
                <a:cubicBezTo>
                  <a:pt x="142" y="67"/>
                  <a:pt x="142" y="67"/>
                  <a:pt x="142" y="67"/>
                </a:cubicBezTo>
                <a:cubicBezTo>
                  <a:pt x="144" y="67"/>
                  <a:pt x="146" y="65"/>
                  <a:pt x="146" y="63"/>
                </a:cubicBezTo>
                <a:cubicBezTo>
                  <a:pt x="146" y="60"/>
                  <a:pt x="144" y="58"/>
                  <a:pt x="142" y="58"/>
                </a:cubicBezTo>
                <a:cubicBezTo>
                  <a:pt x="142" y="57"/>
                  <a:pt x="142" y="57"/>
                  <a:pt x="142" y="57"/>
                </a:cubicBezTo>
                <a:lnTo>
                  <a:pt x="142" y="67"/>
                </a:lnTo>
                <a:close/>
                <a:moveTo>
                  <a:pt x="142" y="48"/>
                </a:moveTo>
                <a:cubicBezTo>
                  <a:pt x="142" y="48"/>
                  <a:pt x="142" y="48"/>
                  <a:pt x="142" y="48"/>
                </a:cubicBezTo>
                <a:cubicBezTo>
                  <a:pt x="142" y="51"/>
                  <a:pt x="142" y="51"/>
                  <a:pt x="142" y="51"/>
                </a:cubicBezTo>
                <a:cubicBezTo>
                  <a:pt x="142" y="51"/>
                  <a:pt x="142" y="51"/>
                  <a:pt x="142" y="51"/>
                </a:cubicBezTo>
                <a:cubicBezTo>
                  <a:pt x="141" y="51"/>
                  <a:pt x="140" y="51"/>
                  <a:pt x="139" y="51"/>
                </a:cubicBezTo>
                <a:cubicBezTo>
                  <a:pt x="142" y="57"/>
                  <a:pt x="142" y="57"/>
                  <a:pt x="142" y="57"/>
                </a:cubicBezTo>
                <a:cubicBezTo>
                  <a:pt x="142" y="67"/>
                  <a:pt x="142" y="67"/>
                  <a:pt x="142" y="67"/>
                </a:cubicBezTo>
                <a:cubicBezTo>
                  <a:pt x="139" y="67"/>
                  <a:pt x="137" y="65"/>
                  <a:pt x="137" y="63"/>
                </a:cubicBezTo>
                <a:cubicBezTo>
                  <a:pt x="137" y="61"/>
                  <a:pt x="138" y="60"/>
                  <a:pt x="138" y="59"/>
                </a:cubicBezTo>
                <a:cubicBezTo>
                  <a:pt x="136" y="52"/>
                  <a:pt x="136" y="52"/>
                  <a:pt x="136" y="52"/>
                </a:cubicBezTo>
                <a:cubicBezTo>
                  <a:pt x="132" y="54"/>
                  <a:pt x="130" y="58"/>
                  <a:pt x="130" y="63"/>
                </a:cubicBezTo>
                <a:cubicBezTo>
                  <a:pt x="130" y="69"/>
                  <a:pt x="135" y="75"/>
                  <a:pt x="142" y="75"/>
                </a:cubicBezTo>
                <a:cubicBezTo>
                  <a:pt x="142" y="77"/>
                  <a:pt x="142" y="77"/>
                  <a:pt x="142" y="77"/>
                </a:cubicBezTo>
                <a:cubicBezTo>
                  <a:pt x="134" y="77"/>
                  <a:pt x="128" y="71"/>
                  <a:pt x="128" y="63"/>
                </a:cubicBezTo>
                <a:cubicBezTo>
                  <a:pt x="128" y="57"/>
                  <a:pt x="131" y="53"/>
                  <a:pt x="135" y="50"/>
                </a:cubicBezTo>
                <a:cubicBezTo>
                  <a:pt x="131" y="41"/>
                  <a:pt x="131" y="41"/>
                  <a:pt x="131" y="41"/>
                </a:cubicBezTo>
                <a:cubicBezTo>
                  <a:pt x="124" y="45"/>
                  <a:pt x="118" y="53"/>
                  <a:pt x="118" y="63"/>
                </a:cubicBezTo>
                <a:cubicBezTo>
                  <a:pt x="118" y="76"/>
                  <a:pt x="129" y="86"/>
                  <a:pt x="142" y="86"/>
                </a:cubicBezTo>
                <a:cubicBezTo>
                  <a:pt x="142" y="92"/>
                  <a:pt x="142" y="92"/>
                  <a:pt x="142" y="92"/>
                </a:cubicBezTo>
                <a:cubicBezTo>
                  <a:pt x="125" y="92"/>
                  <a:pt x="112" y="79"/>
                  <a:pt x="112" y="63"/>
                </a:cubicBezTo>
                <a:cubicBezTo>
                  <a:pt x="112" y="51"/>
                  <a:pt x="119" y="40"/>
                  <a:pt x="129" y="36"/>
                </a:cubicBezTo>
                <a:cubicBezTo>
                  <a:pt x="126" y="26"/>
                  <a:pt x="126" y="26"/>
                  <a:pt x="126" y="26"/>
                </a:cubicBezTo>
                <a:cubicBezTo>
                  <a:pt x="125" y="26"/>
                  <a:pt x="125" y="26"/>
                  <a:pt x="125" y="26"/>
                </a:cubicBezTo>
                <a:cubicBezTo>
                  <a:pt x="90" y="62"/>
                  <a:pt x="90" y="62"/>
                  <a:pt x="90" y="62"/>
                </a:cubicBezTo>
                <a:cubicBezTo>
                  <a:pt x="90" y="62"/>
                  <a:pt x="90" y="63"/>
                  <a:pt x="90" y="63"/>
                </a:cubicBezTo>
                <a:cubicBezTo>
                  <a:pt x="90" y="66"/>
                  <a:pt x="88" y="68"/>
                  <a:pt x="86" y="68"/>
                </a:cubicBezTo>
                <a:cubicBezTo>
                  <a:pt x="86" y="68"/>
                  <a:pt x="86" y="68"/>
                  <a:pt x="86" y="68"/>
                </a:cubicBezTo>
                <a:cubicBezTo>
                  <a:pt x="82" y="77"/>
                  <a:pt x="82" y="77"/>
                  <a:pt x="82" y="77"/>
                </a:cubicBezTo>
                <a:cubicBezTo>
                  <a:pt x="84" y="78"/>
                  <a:pt x="84" y="78"/>
                  <a:pt x="84" y="78"/>
                </a:cubicBezTo>
                <a:cubicBezTo>
                  <a:pt x="84" y="78"/>
                  <a:pt x="85" y="79"/>
                  <a:pt x="84" y="79"/>
                </a:cubicBezTo>
                <a:cubicBezTo>
                  <a:pt x="84" y="80"/>
                  <a:pt x="83" y="80"/>
                  <a:pt x="83" y="80"/>
                </a:cubicBezTo>
                <a:cubicBezTo>
                  <a:pt x="78" y="78"/>
                  <a:pt x="78" y="78"/>
                  <a:pt x="78" y="78"/>
                </a:cubicBezTo>
                <a:cubicBezTo>
                  <a:pt x="78" y="76"/>
                  <a:pt x="78" y="76"/>
                  <a:pt x="78" y="76"/>
                </a:cubicBezTo>
                <a:cubicBezTo>
                  <a:pt x="79" y="76"/>
                  <a:pt x="79" y="76"/>
                  <a:pt x="79" y="76"/>
                </a:cubicBezTo>
                <a:cubicBezTo>
                  <a:pt x="83" y="67"/>
                  <a:pt x="83" y="67"/>
                  <a:pt x="83" y="67"/>
                </a:cubicBezTo>
                <a:cubicBezTo>
                  <a:pt x="82" y="67"/>
                  <a:pt x="82" y="66"/>
                  <a:pt x="81" y="66"/>
                </a:cubicBezTo>
                <a:cubicBezTo>
                  <a:pt x="78" y="66"/>
                  <a:pt x="78" y="66"/>
                  <a:pt x="78" y="66"/>
                </a:cubicBezTo>
                <a:cubicBezTo>
                  <a:pt x="78" y="61"/>
                  <a:pt x="78" y="61"/>
                  <a:pt x="78" y="61"/>
                </a:cubicBezTo>
                <a:cubicBezTo>
                  <a:pt x="82" y="61"/>
                  <a:pt x="82" y="61"/>
                  <a:pt x="82" y="61"/>
                </a:cubicBezTo>
                <a:cubicBezTo>
                  <a:pt x="82" y="61"/>
                  <a:pt x="82" y="61"/>
                  <a:pt x="82" y="61"/>
                </a:cubicBezTo>
                <a:cubicBezTo>
                  <a:pt x="78" y="51"/>
                  <a:pt x="78" y="51"/>
                  <a:pt x="78" y="51"/>
                </a:cubicBezTo>
                <a:cubicBezTo>
                  <a:pt x="78" y="37"/>
                  <a:pt x="78" y="37"/>
                  <a:pt x="78" y="37"/>
                </a:cubicBezTo>
                <a:cubicBezTo>
                  <a:pt x="87" y="59"/>
                  <a:pt x="87" y="59"/>
                  <a:pt x="87" y="59"/>
                </a:cubicBezTo>
                <a:cubicBezTo>
                  <a:pt x="118" y="27"/>
                  <a:pt x="118" y="27"/>
                  <a:pt x="118" y="27"/>
                </a:cubicBezTo>
                <a:cubicBezTo>
                  <a:pt x="78" y="27"/>
                  <a:pt x="78" y="27"/>
                  <a:pt x="78" y="27"/>
                </a:cubicBezTo>
                <a:cubicBezTo>
                  <a:pt x="78" y="22"/>
                  <a:pt x="78" y="22"/>
                  <a:pt x="78" y="22"/>
                </a:cubicBezTo>
                <a:cubicBezTo>
                  <a:pt x="123" y="22"/>
                  <a:pt x="123" y="22"/>
                  <a:pt x="123" y="22"/>
                </a:cubicBezTo>
                <a:cubicBezTo>
                  <a:pt x="124" y="23"/>
                  <a:pt x="124" y="23"/>
                  <a:pt x="124" y="23"/>
                </a:cubicBezTo>
                <a:cubicBezTo>
                  <a:pt x="118" y="6"/>
                  <a:pt x="118" y="6"/>
                  <a:pt x="118" y="6"/>
                </a:cubicBezTo>
                <a:cubicBezTo>
                  <a:pt x="106" y="12"/>
                  <a:pt x="106" y="12"/>
                  <a:pt x="106" y="12"/>
                </a:cubicBezTo>
                <a:cubicBezTo>
                  <a:pt x="105" y="12"/>
                  <a:pt x="104" y="12"/>
                  <a:pt x="104" y="11"/>
                </a:cubicBezTo>
                <a:cubicBezTo>
                  <a:pt x="103" y="10"/>
                  <a:pt x="104" y="9"/>
                  <a:pt x="104" y="9"/>
                </a:cubicBezTo>
                <a:cubicBezTo>
                  <a:pt x="120" y="1"/>
                  <a:pt x="120" y="1"/>
                  <a:pt x="120" y="1"/>
                </a:cubicBezTo>
                <a:cubicBezTo>
                  <a:pt x="121" y="0"/>
                  <a:pt x="122" y="1"/>
                  <a:pt x="123" y="2"/>
                </a:cubicBezTo>
                <a:cubicBezTo>
                  <a:pt x="123" y="2"/>
                  <a:pt x="123" y="3"/>
                  <a:pt x="122" y="4"/>
                </a:cubicBezTo>
                <a:cubicBezTo>
                  <a:pt x="121" y="4"/>
                  <a:pt x="121" y="4"/>
                  <a:pt x="121" y="4"/>
                </a:cubicBezTo>
                <a:cubicBezTo>
                  <a:pt x="124" y="12"/>
                  <a:pt x="124" y="12"/>
                  <a:pt x="124" y="12"/>
                </a:cubicBezTo>
                <a:cubicBezTo>
                  <a:pt x="125" y="9"/>
                  <a:pt x="127" y="7"/>
                  <a:pt x="129" y="7"/>
                </a:cubicBezTo>
                <a:cubicBezTo>
                  <a:pt x="130" y="7"/>
                  <a:pt x="130" y="7"/>
                  <a:pt x="130" y="7"/>
                </a:cubicBezTo>
                <a:cubicBezTo>
                  <a:pt x="130" y="7"/>
                  <a:pt x="130" y="7"/>
                  <a:pt x="130" y="7"/>
                </a:cubicBezTo>
                <a:cubicBezTo>
                  <a:pt x="130" y="7"/>
                  <a:pt x="131" y="8"/>
                  <a:pt x="131" y="8"/>
                </a:cubicBezTo>
                <a:cubicBezTo>
                  <a:pt x="131" y="16"/>
                  <a:pt x="131" y="16"/>
                  <a:pt x="131" y="16"/>
                </a:cubicBezTo>
                <a:cubicBezTo>
                  <a:pt x="131" y="17"/>
                  <a:pt x="130" y="17"/>
                  <a:pt x="130" y="17"/>
                </a:cubicBezTo>
                <a:cubicBezTo>
                  <a:pt x="130" y="17"/>
                  <a:pt x="130" y="17"/>
                  <a:pt x="130" y="17"/>
                </a:cubicBezTo>
                <a:cubicBezTo>
                  <a:pt x="129" y="17"/>
                  <a:pt x="129" y="17"/>
                  <a:pt x="129" y="17"/>
                </a:cubicBezTo>
                <a:cubicBezTo>
                  <a:pt x="128" y="17"/>
                  <a:pt x="127" y="17"/>
                  <a:pt x="126" y="16"/>
                </a:cubicBezTo>
                <a:cubicBezTo>
                  <a:pt x="133" y="34"/>
                  <a:pt x="133" y="34"/>
                  <a:pt x="133" y="34"/>
                </a:cubicBezTo>
                <a:cubicBezTo>
                  <a:pt x="136" y="33"/>
                  <a:pt x="139" y="33"/>
                  <a:pt x="142" y="33"/>
                </a:cubicBezTo>
                <a:cubicBezTo>
                  <a:pt x="142" y="39"/>
                  <a:pt x="142" y="39"/>
                  <a:pt x="142" y="39"/>
                </a:cubicBezTo>
                <a:cubicBezTo>
                  <a:pt x="142" y="39"/>
                  <a:pt x="142" y="39"/>
                  <a:pt x="142" y="39"/>
                </a:cubicBezTo>
                <a:cubicBezTo>
                  <a:pt x="139" y="39"/>
                  <a:pt x="137" y="39"/>
                  <a:pt x="135" y="40"/>
                </a:cubicBezTo>
                <a:cubicBezTo>
                  <a:pt x="138" y="49"/>
                  <a:pt x="138" y="49"/>
                  <a:pt x="138" y="49"/>
                </a:cubicBezTo>
                <a:cubicBezTo>
                  <a:pt x="140" y="49"/>
                  <a:pt x="141" y="48"/>
                  <a:pt x="142" y="48"/>
                </a:cubicBezTo>
                <a:close/>
                <a:moveTo>
                  <a:pt x="78" y="15"/>
                </a:moveTo>
                <a:cubicBezTo>
                  <a:pt x="79" y="15"/>
                  <a:pt x="80" y="14"/>
                  <a:pt x="80" y="12"/>
                </a:cubicBezTo>
                <a:cubicBezTo>
                  <a:pt x="80" y="11"/>
                  <a:pt x="79" y="10"/>
                  <a:pt x="78" y="10"/>
                </a:cubicBezTo>
                <a:lnTo>
                  <a:pt x="78" y="15"/>
                </a:lnTo>
                <a:close/>
                <a:moveTo>
                  <a:pt x="78" y="10"/>
                </a:moveTo>
                <a:cubicBezTo>
                  <a:pt x="78" y="15"/>
                  <a:pt x="78" y="15"/>
                  <a:pt x="78" y="15"/>
                </a:cubicBezTo>
                <a:cubicBezTo>
                  <a:pt x="78" y="16"/>
                  <a:pt x="77" y="16"/>
                  <a:pt x="76" y="16"/>
                </a:cubicBezTo>
                <a:cubicBezTo>
                  <a:pt x="70" y="16"/>
                  <a:pt x="70" y="16"/>
                  <a:pt x="70" y="16"/>
                </a:cubicBezTo>
                <a:cubicBezTo>
                  <a:pt x="73" y="22"/>
                  <a:pt x="73" y="22"/>
                  <a:pt x="73" y="22"/>
                </a:cubicBezTo>
                <a:cubicBezTo>
                  <a:pt x="78" y="22"/>
                  <a:pt x="78" y="22"/>
                  <a:pt x="78" y="22"/>
                </a:cubicBezTo>
                <a:cubicBezTo>
                  <a:pt x="78" y="27"/>
                  <a:pt x="78" y="27"/>
                  <a:pt x="78" y="27"/>
                </a:cubicBezTo>
                <a:cubicBezTo>
                  <a:pt x="75" y="27"/>
                  <a:pt x="75" y="27"/>
                  <a:pt x="75" y="27"/>
                </a:cubicBezTo>
                <a:cubicBezTo>
                  <a:pt x="78" y="37"/>
                  <a:pt x="78" y="37"/>
                  <a:pt x="78" y="37"/>
                </a:cubicBezTo>
                <a:cubicBezTo>
                  <a:pt x="78" y="51"/>
                  <a:pt x="78" y="51"/>
                  <a:pt x="78" y="51"/>
                </a:cubicBezTo>
                <a:cubicBezTo>
                  <a:pt x="69" y="28"/>
                  <a:pt x="69" y="28"/>
                  <a:pt x="69" y="28"/>
                </a:cubicBezTo>
                <a:cubicBezTo>
                  <a:pt x="53" y="44"/>
                  <a:pt x="53" y="44"/>
                  <a:pt x="53" y="44"/>
                </a:cubicBezTo>
                <a:cubicBezTo>
                  <a:pt x="53" y="38"/>
                  <a:pt x="53" y="38"/>
                  <a:pt x="53" y="38"/>
                </a:cubicBezTo>
                <a:cubicBezTo>
                  <a:pt x="68" y="23"/>
                  <a:pt x="68" y="23"/>
                  <a:pt x="68" y="23"/>
                </a:cubicBezTo>
                <a:cubicBezTo>
                  <a:pt x="65" y="16"/>
                  <a:pt x="65" y="16"/>
                  <a:pt x="65" y="16"/>
                </a:cubicBezTo>
                <a:cubicBezTo>
                  <a:pt x="61" y="16"/>
                  <a:pt x="61" y="16"/>
                  <a:pt x="61" y="16"/>
                </a:cubicBezTo>
                <a:cubicBezTo>
                  <a:pt x="59" y="16"/>
                  <a:pt x="58" y="14"/>
                  <a:pt x="58" y="12"/>
                </a:cubicBezTo>
                <a:cubicBezTo>
                  <a:pt x="58" y="11"/>
                  <a:pt x="59" y="9"/>
                  <a:pt x="61" y="9"/>
                </a:cubicBezTo>
                <a:cubicBezTo>
                  <a:pt x="76" y="9"/>
                  <a:pt x="76" y="9"/>
                  <a:pt x="76" y="9"/>
                </a:cubicBezTo>
                <a:cubicBezTo>
                  <a:pt x="77" y="9"/>
                  <a:pt x="78" y="9"/>
                  <a:pt x="78" y="10"/>
                </a:cubicBezTo>
                <a:close/>
                <a:moveTo>
                  <a:pt x="78" y="61"/>
                </a:moveTo>
                <a:cubicBezTo>
                  <a:pt x="59" y="61"/>
                  <a:pt x="59" y="61"/>
                  <a:pt x="59" y="61"/>
                </a:cubicBezTo>
                <a:cubicBezTo>
                  <a:pt x="59" y="55"/>
                  <a:pt x="57" y="49"/>
                  <a:pt x="53" y="45"/>
                </a:cubicBezTo>
                <a:cubicBezTo>
                  <a:pt x="53" y="60"/>
                  <a:pt x="53" y="60"/>
                  <a:pt x="53" y="60"/>
                </a:cubicBezTo>
                <a:cubicBezTo>
                  <a:pt x="53" y="60"/>
                  <a:pt x="53" y="60"/>
                  <a:pt x="53" y="61"/>
                </a:cubicBezTo>
                <a:cubicBezTo>
                  <a:pt x="53" y="61"/>
                  <a:pt x="53" y="61"/>
                  <a:pt x="53" y="61"/>
                </a:cubicBezTo>
                <a:cubicBezTo>
                  <a:pt x="53" y="66"/>
                  <a:pt x="53" y="66"/>
                  <a:pt x="53" y="66"/>
                </a:cubicBezTo>
                <a:cubicBezTo>
                  <a:pt x="53" y="66"/>
                  <a:pt x="53" y="66"/>
                  <a:pt x="53" y="66"/>
                </a:cubicBezTo>
                <a:cubicBezTo>
                  <a:pt x="53" y="66"/>
                  <a:pt x="53" y="66"/>
                  <a:pt x="53" y="66"/>
                </a:cubicBezTo>
                <a:cubicBezTo>
                  <a:pt x="53" y="81"/>
                  <a:pt x="53" y="81"/>
                  <a:pt x="53" y="81"/>
                </a:cubicBezTo>
                <a:cubicBezTo>
                  <a:pt x="56" y="77"/>
                  <a:pt x="59" y="71"/>
                  <a:pt x="59" y="66"/>
                </a:cubicBezTo>
                <a:cubicBezTo>
                  <a:pt x="78" y="66"/>
                  <a:pt x="78" y="66"/>
                  <a:pt x="78" y="66"/>
                </a:cubicBezTo>
                <a:lnTo>
                  <a:pt x="78" y="61"/>
                </a:lnTo>
                <a:close/>
                <a:moveTo>
                  <a:pt x="78" y="76"/>
                </a:moveTo>
                <a:cubicBezTo>
                  <a:pt x="78" y="78"/>
                  <a:pt x="78" y="78"/>
                  <a:pt x="78" y="78"/>
                </a:cubicBezTo>
                <a:cubicBezTo>
                  <a:pt x="77" y="78"/>
                  <a:pt x="77" y="78"/>
                  <a:pt x="77" y="78"/>
                </a:cubicBezTo>
                <a:cubicBezTo>
                  <a:pt x="76" y="78"/>
                  <a:pt x="76" y="77"/>
                  <a:pt x="76" y="76"/>
                </a:cubicBezTo>
                <a:cubicBezTo>
                  <a:pt x="77" y="76"/>
                  <a:pt x="77" y="75"/>
                  <a:pt x="78" y="76"/>
                </a:cubicBezTo>
                <a:close/>
                <a:moveTo>
                  <a:pt x="53" y="38"/>
                </a:moveTo>
                <a:cubicBezTo>
                  <a:pt x="53" y="44"/>
                  <a:pt x="53" y="44"/>
                  <a:pt x="53" y="44"/>
                </a:cubicBezTo>
                <a:cubicBezTo>
                  <a:pt x="53" y="44"/>
                  <a:pt x="53" y="44"/>
                  <a:pt x="53" y="44"/>
                </a:cubicBezTo>
                <a:cubicBezTo>
                  <a:pt x="53" y="45"/>
                  <a:pt x="53" y="45"/>
                  <a:pt x="53" y="45"/>
                </a:cubicBezTo>
                <a:cubicBezTo>
                  <a:pt x="53" y="60"/>
                  <a:pt x="53" y="60"/>
                  <a:pt x="53" y="60"/>
                </a:cubicBezTo>
                <a:cubicBezTo>
                  <a:pt x="53" y="56"/>
                  <a:pt x="51" y="52"/>
                  <a:pt x="49" y="49"/>
                </a:cubicBezTo>
                <a:cubicBezTo>
                  <a:pt x="47" y="50"/>
                  <a:pt x="47" y="50"/>
                  <a:pt x="47" y="50"/>
                </a:cubicBezTo>
                <a:cubicBezTo>
                  <a:pt x="47" y="39"/>
                  <a:pt x="47" y="39"/>
                  <a:pt x="47" y="39"/>
                </a:cubicBezTo>
                <a:cubicBezTo>
                  <a:pt x="48" y="40"/>
                  <a:pt x="49" y="40"/>
                  <a:pt x="50" y="41"/>
                </a:cubicBezTo>
                <a:lnTo>
                  <a:pt x="53" y="38"/>
                </a:lnTo>
                <a:close/>
                <a:moveTo>
                  <a:pt x="53" y="61"/>
                </a:moveTo>
                <a:cubicBezTo>
                  <a:pt x="53" y="66"/>
                  <a:pt x="53" y="66"/>
                  <a:pt x="53" y="66"/>
                </a:cubicBezTo>
                <a:cubicBezTo>
                  <a:pt x="47" y="66"/>
                  <a:pt x="47" y="66"/>
                  <a:pt x="47" y="66"/>
                </a:cubicBezTo>
                <a:cubicBezTo>
                  <a:pt x="47" y="61"/>
                  <a:pt x="47" y="61"/>
                  <a:pt x="47" y="61"/>
                </a:cubicBezTo>
                <a:lnTo>
                  <a:pt x="53" y="61"/>
                </a:lnTo>
                <a:close/>
                <a:moveTo>
                  <a:pt x="53" y="66"/>
                </a:moveTo>
                <a:cubicBezTo>
                  <a:pt x="53" y="81"/>
                  <a:pt x="53" y="81"/>
                  <a:pt x="53" y="81"/>
                </a:cubicBezTo>
                <a:cubicBezTo>
                  <a:pt x="51" y="83"/>
                  <a:pt x="50" y="85"/>
                  <a:pt x="47" y="87"/>
                </a:cubicBezTo>
                <a:cubicBezTo>
                  <a:pt x="47" y="78"/>
                  <a:pt x="47" y="78"/>
                  <a:pt x="47" y="78"/>
                </a:cubicBezTo>
                <a:cubicBezTo>
                  <a:pt x="50" y="75"/>
                  <a:pt x="52" y="71"/>
                  <a:pt x="53" y="66"/>
                </a:cubicBezTo>
                <a:close/>
                <a:moveTo>
                  <a:pt x="47" y="39"/>
                </a:moveTo>
                <a:cubicBezTo>
                  <a:pt x="47" y="50"/>
                  <a:pt x="47" y="50"/>
                  <a:pt x="47" y="50"/>
                </a:cubicBezTo>
                <a:cubicBezTo>
                  <a:pt x="42" y="56"/>
                  <a:pt x="42" y="56"/>
                  <a:pt x="42" y="56"/>
                </a:cubicBezTo>
                <a:cubicBezTo>
                  <a:pt x="43" y="57"/>
                  <a:pt x="43" y="59"/>
                  <a:pt x="44" y="61"/>
                </a:cubicBezTo>
                <a:cubicBezTo>
                  <a:pt x="47" y="61"/>
                  <a:pt x="47" y="61"/>
                  <a:pt x="47" y="61"/>
                </a:cubicBezTo>
                <a:cubicBezTo>
                  <a:pt x="47" y="66"/>
                  <a:pt x="47" y="66"/>
                  <a:pt x="47" y="66"/>
                </a:cubicBezTo>
                <a:cubicBezTo>
                  <a:pt x="43" y="66"/>
                  <a:pt x="43" y="66"/>
                  <a:pt x="43" y="66"/>
                </a:cubicBezTo>
                <a:cubicBezTo>
                  <a:pt x="43" y="69"/>
                  <a:pt x="41" y="71"/>
                  <a:pt x="39" y="73"/>
                </a:cubicBezTo>
                <a:cubicBezTo>
                  <a:pt x="39" y="70"/>
                  <a:pt x="39" y="70"/>
                  <a:pt x="39" y="70"/>
                </a:cubicBezTo>
                <a:cubicBezTo>
                  <a:pt x="40" y="69"/>
                  <a:pt x="41" y="67"/>
                  <a:pt x="41" y="66"/>
                </a:cubicBezTo>
                <a:cubicBezTo>
                  <a:pt x="39" y="66"/>
                  <a:pt x="39" y="66"/>
                  <a:pt x="39" y="66"/>
                </a:cubicBezTo>
                <a:cubicBezTo>
                  <a:pt x="39" y="61"/>
                  <a:pt x="39" y="61"/>
                  <a:pt x="39" y="61"/>
                </a:cubicBezTo>
                <a:cubicBezTo>
                  <a:pt x="41" y="61"/>
                  <a:pt x="41" y="61"/>
                  <a:pt x="41" y="61"/>
                </a:cubicBezTo>
                <a:cubicBezTo>
                  <a:pt x="41" y="60"/>
                  <a:pt x="41" y="58"/>
                  <a:pt x="40" y="57"/>
                </a:cubicBezTo>
                <a:cubicBezTo>
                  <a:pt x="39" y="58"/>
                  <a:pt x="39" y="58"/>
                  <a:pt x="39" y="58"/>
                </a:cubicBezTo>
                <a:cubicBezTo>
                  <a:pt x="39" y="52"/>
                  <a:pt x="39" y="52"/>
                  <a:pt x="39" y="52"/>
                </a:cubicBezTo>
                <a:cubicBezTo>
                  <a:pt x="45" y="45"/>
                  <a:pt x="45" y="45"/>
                  <a:pt x="45" y="45"/>
                </a:cubicBezTo>
                <a:cubicBezTo>
                  <a:pt x="44" y="43"/>
                  <a:pt x="41" y="42"/>
                  <a:pt x="39" y="41"/>
                </a:cubicBezTo>
                <a:cubicBezTo>
                  <a:pt x="39" y="35"/>
                  <a:pt x="39" y="35"/>
                  <a:pt x="39" y="35"/>
                </a:cubicBezTo>
                <a:cubicBezTo>
                  <a:pt x="42" y="36"/>
                  <a:pt x="45" y="37"/>
                  <a:pt x="47" y="39"/>
                </a:cubicBezTo>
                <a:close/>
                <a:moveTo>
                  <a:pt x="47" y="78"/>
                </a:moveTo>
                <a:cubicBezTo>
                  <a:pt x="47" y="87"/>
                  <a:pt x="47" y="87"/>
                  <a:pt x="47" y="87"/>
                </a:cubicBezTo>
                <a:cubicBezTo>
                  <a:pt x="45" y="88"/>
                  <a:pt x="42" y="90"/>
                  <a:pt x="39" y="91"/>
                </a:cubicBezTo>
                <a:cubicBezTo>
                  <a:pt x="39" y="85"/>
                  <a:pt x="39" y="85"/>
                  <a:pt x="39" y="85"/>
                </a:cubicBezTo>
                <a:cubicBezTo>
                  <a:pt x="42" y="83"/>
                  <a:pt x="45" y="81"/>
                  <a:pt x="47" y="78"/>
                </a:cubicBezTo>
                <a:close/>
                <a:moveTo>
                  <a:pt x="39" y="35"/>
                </a:moveTo>
                <a:cubicBezTo>
                  <a:pt x="39" y="41"/>
                  <a:pt x="39" y="41"/>
                  <a:pt x="39" y="41"/>
                </a:cubicBezTo>
                <a:cubicBezTo>
                  <a:pt x="36" y="40"/>
                  <a:pt x="33" y="39"/>
                  <a:pt x="30" y="39"/>
                </a:cubicBezTo>
                <a:cubicBezTo>
                  <a:pt x="29" y="39"/>
                  <a:pt x="29" y="39"/>
                  <a:pt x="29" y="39"/>
                </a:cubicBezTo>
                <a:cubicBezTo>
                  <a:pt x="29" y="33"/>
                  <a:pt x="29" y="33"/>
                  <a:pt x="29" y="33"/>
                </a:cubicBezTo>
                <a:cubicBezTo>
                  <a:pt x="30" y="33"/>
                  <a:pt x="30" y="33"/>
                  <a:pt x="30" y="33"/>
                </a:cubicBezTo>
                <a:cubicBezTo>
                  <a:pt x="33" y="33"/>
                  <a:pt x="36" y="34"/>
                  <a:pt x="39" y="35"/>
                </a:cubicBezTo>
                <a:close/>
                <a:moveTo>
                  <a:pt x="39" y="52"/>
                </a:moveTo>
                <a:cubicBezTo>
                  <a:pt x="39" y="58"/>
                  <a:pt x="39" y="58"/>
                  <a:pt x="39" y="58"/>
                </a:cubicBezTo>
                <a:cubicBezTo>
                  <a:pt x="37" y="61"/>
                  <a:pt x="37" y="61"/>
                  <a:pt x="37" y="61"/>
                </a:cubicBezTo>
                <a:cubicBezTo>
                  <a:pt x="39" y="61"/>
                  <a:pt x="39" y="61"/>
                  <a:pt x="39" y="61"/>
                </a:cubicBezTo>
                <a:cubicBezTo>
                  <a:pt x="39" y="66"/>
                  <a:pt x="39" y="66"/>
                  <a:pt x="39" y="66"/>
                </a:cubicBezTo>
                <a:cubicBezTo>
                  <a:pt x="33" y="66"/>
                  <a:pt x="33" y="66"/>
                  <a:pt x="33" y="66"/>
                </a:cubicBezTo>
                <a:cubicBezTo>
                  <a:pt x="33" y="67"/>
                  <a:pt x="31" y="67"/>
                  <a:pt x="30" y="67"/>
                </a:cubicBezTo>
                <a:cubicBezTo>
                  <a:pt x="29" y="67"/>
                  <a:pt x="29" y="67"/>
                  <a:pt x="29" y="67"/>
                </a:cubicBezTo>
                <a:cubicBezTo>
                  <a:pt x="29" y="58"/>
                  <a:pt x="29" y="58"/>
                  <a:pt x="29" y="58"/>
                </a:cubicBezTo>
                <a:cubicBezTo>
                  <a:pt x="30" y="58"/>
                  <a:pt x="30" y="58"/>
                  <a:pt x="30" y="58"/>
                </a:cubicBezTo>
                <a:cubicBezTo>
                  <a:pt x="31" y="58"/>
                  <a:pt x="31" y="58"/>
                  <a:pt x="32" y="59"/>
                </a:cubicBezTo>
                <a:cubicBezTo>
                  <a:pt x="37" y="54"/>
                  <a:pt x="37" y="54"/>
                  <a:pt x="37" y="54"/>
                </a:cubicBezTo>
                <a:cubicBezTo>
                  <a:pt x="35" y="52"/>
                  <a:pt x="32" y="51"/>
                  <a:pt x="30" y="51"/>
                </a:cubicBezTo>
                <a:cubicBezTo>
                  <a:pt x="29" y="51"/>
                  <a:pt x="29" y="51"/>
                  <a:pt x="29" y="51"/>
                </a:cubicBezTo>
                <a:cubicBezTo>
                  <a:pt x="29" y="49"/>
                  <a:pt x="29" y="49"/>
                  <a:pt x="29" y="49"/>
                </a:cubicBezTo>
                <a:cubicBezTo>
                  <a:pt x="30" y="49"/>
                  <a:pt x="30" y="49"/>
                  <a:pt x="30" y="49"/>
                </a:cubicBezTo>
                <a:cubicBezTo>
                  <a:pt x="33" y="49"/>
                  <a:pt x="36" y="50"/>
                  <a:pt x="39" y="52"/>
                </a:cubicBezTo>
                <a:close/>
                <a:moveTo>
                  <a:pt x="39" y="70"/>
                </a:moveTo>
                <a:cubicBezTo>
                  <a:pt x="39" y="73"/>
                  <a:pt x="39" y="73"/>
                  <a:pt x="39" y="73"/>
                </a:cubicBezTo>
                <a:cubicBezTo>
                  <a:pt x="37" y="76"/>
                  <a:pt x="33" y="77"/>
                  <a:pt x="30" y="77"/>
                </a:cubicBezTo>
                <a:cubicBezTo>
                  <a:pt x="29" y="77"/>
                  <a:pt x="29" y="77"/>
                  <a:pt x="29" y="77"/>
                </a:cubicBezTo>
                <a:cubicBezTo>
                  <a:pt x="29" y="75"/>
                  <a:pt x="29" y="75"/>
                  <a:pt x="29" y="75"/>
                </a:cubicBezTo>
                <a:cubicBezTo>
                  <a:pt x="30" y="75"/>
                  <a:pt x="30" y="75"/>
                  <a:pt x="30" y="75"/>
                </a:cubicBezTo>
                <a:cubicBezTo>
                  <a:pt x="33" y="75"/>
                  <a:pt x="37" y="73"/>
                  <a:pt x="39" y="70"/>
                </a:cubicBezTo>
                <a:close/>
                <a:moveTo>
                  <a:pt x="39" y="85"/>
                </a:moveTo>
                <a:cubicBezTo>
                  <a:pt x="39" y="91"/>
                  <a:pt x="39" y="91"/>
                  <a:pt x="39" y="91"/>
                </a:cubicBezTo>
                <a:cubicBezTo>
                  <a:pt x="36" y="92"/>
                  <a:pt x="33" y="92"/>
                  <a:pt x="30" y="92"/>
                </a:cubicBezTo>
                <a:cubicBezTo>
                  <a:pt x="29" y="92"/>
                  <a:pt x="29" y="92"/>
                  <a:pt x="29" y="92"/>
                </a:cubicBezTo>
                <a:cubicBezTo>
                  <a:pt x="29" y="87"/>
                  <a:pt x="29" y="87"/>
                  <a:pt x="29" y="87"/>
                </a:cubicBezTo>
                <a:cubicBezTo>
                  <a:pt x="30" y="87"/>
                  <a:pt x="30" y="87"/>
                  <a:pt x="30" y="87"/>
                </a:cubicBezTo>
                <a:cubicBezTo>
                  <a:pt x="33" y="87"/>
                  <a:pt x="36" y="86"/>
                  <a:pt x="39" y="85"/>
                </a:cubicBezTo>
                <a:close/>
                <a:moveTo>
                  <a:pt x="29" y="33"/>
                </a:moveTo>
                <a:cubicBezTo>
                  <a:pt x="29" y="39"/>
                  <a:pt x="29" y="39"/>
                  <a:pt x="29" y="39"/>
                </a:cubicBezTo>
                <a:cubicBezTo>
                  <a:pt x="16" y="39"/>
                  <a:pt x="6" y="50"/>
                  <a:pt x="6" y="63"/>
                </a:cubicBezTo>
                <a:cubicBezTo>
                  <a:pt x="6" y="76"/>
                  <a:pt x="16" y="86"/>
                  <a:pt x="29" y="87"/>
                </a:cubicBezTo>
                <a:cubicBezTo>
                  <a:pt x="29" y="92"/>
                  <a:pt x="29" y="92"/>
                  <a:pt x="29" y="92"/>
                </a:cubicBezTo>
                <a:cubicBezTo>
                  <a:pt x="13" y="92"/>
                  <a:pt x="0" y="79"/>
                  <a:pt x="0" y="63"/>
                </a:cubicBezTo>
                <a:cubicBezTo>
                  <a:pt x="0" y="47"/>
                  <a:pt x="13" y="33"/>
                  <a:pt x="29" y="33"/>
                </a:cubicBezTo>
                <a:close/>
                <a:moveTo>
                  <a:pt x="29" y="49"/>
                </a:moveTo>
                <a:cubicBezTo>
                  <a:pt x="22" y="49"/>
                  <a:pt x="15" y="55"/>
                  <a:pt x="15" y="63"/>
                </a:cubicBezTo>
                <a:cubicBezTo>
                  <a:pt x="15" y="71"/>
                  <a:pt x="22" y="77"/>
                  <a:pt x="29" y="77"/>
                </a:cubicBezTo>
                <a:cubicBezTo>
                  <a:pt x="29" y="75"/>
                  <a:pt x="29" y="75"/>
                  <a:pt x="29" y="75"/>
                </a:cubicBezTo>
                <a:cubicBezTo>
                  <a:pt x="23" y="75"/>
                  <a:pt x="18" y="69"/>
                  <a:pt x="18" y="63"/>
                </a:cubicBezTo>
                <a:cubicBezTo>
                  <a:pt x="18" y="56"/>
                  <a:pt x="23" y="51"/>
                  <a:pt x="29" y="51"/>
                </a:cubicBezTo>
                <a:lnTo>
                  <a:pt x="29" y="49"/>
                </a:lnTo>
                <a:close/>
                <a:moveTo>
                  <a:pt x="29" y="58"/>
                </a:moveTo>
                <a:cubicBezTo>
                  <a:pt x="27" y="58"/>
                  <a:pt x="25" y="60"/>
                  <a:pt x="25" y="63"/>
                </a:cubicBezTo>
                <a:cubicBezTo>
                  <a:pt x="25" y="65"/>
                  <a:pt x="27" y="67"/>
                  <a:pt x="29" y="67"/>
                </a:cubicBezTo>
                <a:lnTo>
                  <a:pt x="29" y="58"/>
                </a:lnTo>
                <a:close/>
              </a:path>
            </a:pathLst>
          </a:custGeom>
          <a:solidFill>
            <a:srgbClr val="486877"/>
          </a:solidFill>
          <a:ln>
            <a:noFill/>
          </a:ln>
          <a:extLst/>
        </p:spPr>
        <p:txBody>
          <a:bodyPr/>
          <a:lstStyle/>
          <a:p>
            <a:endParaRPr lang="zh-CN" altLang="en-US" sz="1600"/>
          </a:p>
        </p:txBody>
      </p:sp>
      <p:grpSp>
        <p:nvGrpSpPr>
          <p:cNvPr id="5" name="组合 4"/>
          <p:cNvGrpSpPr/>
          <p:nvPr/>
        </p:nvGrpSpPr>
        <p:grpSpPr>
          <a:xfrm>
            <a:off x="3825655" y="1807676"/>
            <a:ext cx="576263" cy="403931"/>
            <a:chOff x="3825654" y="1981849"/>
            <a:chExt cx="576263" cy="403931"/>
          </a:xfrm>
          <a:solidFill>
            <a:srgbClr val="486877"/>
          </a:solidFill>
        </p:grpSpPr>
        <p:sp>
          <p:nvSpPr>
            <p:cNvPr id="23" name="Freeform 14"/>
            <p:cNvSpPr>
              <a:spLocks noEditPoints="1"/>
            </p:cNvSpPr>
            <p:nvPr/>
          </p:nvSpPr>
          <p:spPr bwMode="auto">
            <a:xfrm>
              <a:off x="3825654" y="1981849"/>
              <a:ext cx="576263" cy="403931"/>
            </a:xfrm>
            <a:custGeom>
              <a:avLst/>
              <a:gdLst>
                <a:gd name="T0" fmla="*/ 144 w 176"/>
                <a:gd name="T1" fmla="*/ 26 h 111"/>
                <a:gd name="T2" fmla="*/ 113 w 176"/>
                <a:gd name="T3" fmla="*/ 70 h 111"/>
                <a:gd name="T4" fmla="*/ 81 w 176"/>
                <a:gd name="T5" fmla="*/ 82 h 111"/>
                <a:gd name="T6" fmla="*/ 82 w 176"/>
                <a:gd name="T7" fmla="*/ 82 h 111"/>
                <a:gd name="T8" fmla="*/ 82 w 176"/>
                <a:gd name="T9" fmla="*/ 81 h 111"/>
                <a:gd name="T10" fmla="*/ 82 w 176"/>
                <a:gd name="T11" fmla="*/ 81 h 111"/>
                <a:gd name="T12" fmla="*/ 83 w 176"/>
                <a:gd name="T13" fmla="*/ 81 h 111"/>
                <a:gd name="T14" fmla="*/ 83 w 176"/>
                <a:gd name="T15" fmla="*/ 81 h 111"/>
                <a:gd name="T16" fmla="*/ 83 w 176"/>
                <a:gd name="T17" fmla="*/ 81 h 111"/>
                <a:gd name="T18" fmla="*/ 84 w 176"/>
                <a:gd name="T19" fmla="*/ 81 h 111"/>
                <a:gd name="T20" fmla="*/ 84 w 176"/>
                <a:gd name="T21" fmla="*/ 81 h 111"/>
                <a:gd name="T22" fmla="*/ 84 w 176"/>
                <a:gd name="T23" fmla="*/ 81 h 111"/>
                <a:gd name="T24" fmla="*/ 84 w 176"/>
                <a:gd name="T25" fmla="*/ 81 h 111"/>
                <a:gd name="T26" fmla="*/ 97 w 176"/>
                <a:gd name="T27" fmla="*/ 82 h 111"/>
                <a:gd name="T28" fmla="*/ 84 w 176"/>
                <a:gd name="T29" fmla="*/ 98 h 111"/>
                <a:gd name="T30" fmla="*/ 83 w 176"/>
                <a:gd name="T31" fmla="*/ 98 h 111"/>
                <a:gd name="T32" fmla="*/ 81 w 176"/>
                <a:gd name="T33" fmla="*/ 97 h 111"/>
                <a:gd name="T34" fmla="*/ 79 w 176"/>
                <a:gd name="T35" fmla="*/ 97 h 111"/>
                <a:gd name="T36" fmla="*/ 79 w 176"/>
                <a:gd name="T37" fmla="*/ 97 h 111"/>
                <a:gd name="T38" fmla="*/ 78 w 176"/>
                <a:gd name="T39" fmla="*/ 97 h 111"/>
                <a:gd name="T40" fmla="*/ 78 w 176"/>
                <a:gd name="T41" fmla="*/ 97 h 111"/>
                <a:gd name="T42" fmla="*/ 78 w 176"/>
                <a:gd name="T43" fmla="*/ 97 h 111"/>
                <a:gd name="T44" fmla="*/ 77 w 176"/>
                <a:gd name="T45" fmla="*/ 97 h 111"/>
                <a:gd name="T46" fmla="*/ 77 w 176"/>
                <a:gd name="T47" fmla="*/ 97 h 111"/>
                <a:gd name="T48" fmla="*/ 77 w 176"/>
                <a:gd name="T49" fmla="*/ 97 h 111"/>
                <a:gd name="T50" fmla="*/ 77 w 176"/>
                <a:gd name="T51" fmla="*/ 97 h 111"/>
                <a:gd name="T52" fmla="*/ 76 w 176"/>
                <a:gd name="T53" fmla="*/ 96 h 111"/>
                <a:gd name="T54" fmla="*/ 76 w 176"/>
                <a:gd name="T55" fmla="*/ 96 h 111"/>
                <a:gd name="T56" fmla="*/ 75 w 176"/>
                <a:gd name="T57" fmla="*/ 96 h 111"/>
                <a:gd name="T58" fmla="*/ 75 w 176"/>
                <a:gd name="T59" fmla="*/ 96 h 111"/>
                <a:gd name="T60" fmla="*/ 75 w 176"/>
                <a:gd name="T61" fmla="*/ 96 h 111"/>
                <a:gd name="T62" fmla="*/ 74 w 176"/>
                <a:gd name="T63" fmla="*/ 96 h 111"/>
                <a:gd name="T64" fmla="*/ 74 w 176"/>
                <a:gd name="T65" fmla="*/ 95 h 111"/>
                <a:gd name="T66" fmla="*/ 74 w 176"/>
                <a:gd name="T67" fmla="*/ 95 h 111"/>
                <a:gd name="T68" fmla="*/ 73 w 176"/>
                <a:gd name="T69" fmla="*/ 95 h 111"/>
                <a:gd name="T70" fmla="*/ 73 w 176"/>
                <a:gd name="T71" fmla="*/ 94 h 111"/>
                <a:gd name="T72" fmla="*/ 72 w 176"/>
                <a:gd name="T73" fmla="*/ 93 h 111"/>
                <a:gd name="T74" fmla="*/ 72 w 176"/>
                <a:gd name="T75" fmla="*/ 93 h 111"/>
                <a:gd name="T76" fmla="*/ 72 w 176"/>
                <a:gd name="T77" fmla="*/ 93 h 111"/>
                <a:gd name="T78" fmla="*/ 71 w 176"/>
                <a:gd name="T79" fmla="*/ 92 h 111"/>
                <a:gd name="T80" fmla="*/ 71 w 176"/>
                <a:gd name="T81" fmla="*/ 92 h 111"/>
                <a:gd name="T82" fmla="*/ 71 w 176"/>
                <a:gd name="T83" fmla="*/ 91 h 111"/>
                <a:gd name="T84" fmla="*/ 71 w 176"/>
                <a:gd name="T85" fmla="*/ 90 h 111"/>
                <a:gd name="T86" fmla="*/ 71 w 176"/>
                <a:gd name="T87" fmla="*/ 90 h 111"/>
                <a:gd name="T88" fmla="*/ 71 w 176"/>
                <a:gd name="T89" fmla="*/ 89 h 111"/>
                <a:gd name="T90" fmla="*/ 71 w 176"/>
                <a:gd name="T91" fmla="*/ 88 h 111"/>
                <a:gd name="T92" fmla="*/ 71 w 176"/>
                <a:gd name="T93" fmla="*/ 87 h 111"/>
                <a:gd name="T94" fmla="*/ 72 w 176"/>
                <a:gd name="T95" fmla="*/ 76 h 111"/>
                <a:gd name="T96" fmla="*/ 39 w 176"/>
                <a:gd name="T97" fmla="*/ 57 h 111"/>
                <a:gd name="T98" fmla="*/ 41 w 176"/>
                <a:gd name="T99" fmla="*/ 57 h 111"/>
                <a:gd name="T100" fmla="*/ 30 w 176"/>
                <a:gd name="T101" fmla="*/ 107 h 111"/>
                <a:gd name="T102" fmla="*/ 39 w 176"/>
                <a:gd name="T103" fmla="*/ 103 h 111"/>
                <a:gd name="T104" fmla="*/ 30 w 176"/>
                <a:gd name="T105" fmla="*/ 61 h 111"/>
                <a:gd name="T106" fmla="*/ 39 w 176"/>
                <a:gd name="T107" fmla="*/ 57 h 111"/>
                <a:gd name="T108" fmla="*/ 39 w 176"/>
                <a:gd name="T109" fmla="*/ 57 h 111"/>
                <a:gd name="T110" fmla="*/ 29 w 176"/>
                <a:gd name="T111" fmla="*/ 107 h 111"/>
                <a:gd name="T112" fmla="*/ 30 w 176"/>
                <a:gd name="T113" fmla="*/ 76 h 111"/>
                <a:gd name="T114" fmla="*/ 29 w 176"/>
                <a:gd name="T115" fmla="*/ 61 h 111"/>
                <a:gd name="T116" fmla="*/ 30 w 176"/>
                <a:gd name="T117" fmla="*/ 61 h 111"/>
                <a:gd name="T118" fmla="*/ 21 w 176"/>
                <a:gd name="T119" fmla="*/ 110 h 111"/>
                <a:gd name="T120" fmla="*/ 26 w 176"/>
                <a:gd name="T121" fmla="*/ 75 h 111"/>
                <a:gd name="T122" fmla="*/ 24 w 176"/>
                <a:gd name="T123" fmla="*/ 64 h 111"/>
                <a:gd name="T124" fmla="*/ 29 w 176"/>
                <a:gd name="T125" fmla="*/ 6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6" h="111">
                  <a:moveTo>
                    <a:pt x="99" y="38"/>
                  </a:moveTo>
                  <a:cubicBezTo>
                    <a:pt x="114" y="2"/>
                    <a:pt x="119" y="0"/>
                    <a:pt x="116" y="32"/>
                  </a:cubicBezTo>
                  <a:cubicBezTo>
                    <a:pt x="121" y="31"/>
                    <a:pt x="121" y="31"/>
                    <a:pt x="121" y="31"/>
                  </a:cubicBezTo>
                  <a:cubicBezTo>
                    <a:pt x="131" y="27"/>
                    <a:pt x="135" y="26"/>
                    <a:pt x="144" y="26"/>
                  </a:cubicBezTo>
                  <a:cubicBezTo>
                    <a:pt x="167" y="27"/>
                    <a:pt x="176" y="35"/>
                    <a:pt x="165" y="47"/>
                  </a:cubicBezTo>
                  <a:cubicBezTo>
                    <a:pt x="154" y="58"/>
                    <a:pt x="142" y="60"/>
                    <a:pt x="130" y="64"/>
                  </a:cubicBezTo>
                  <a:cubicBezTo>
                    <a:pt x="125" y="65"/>
                    <a:pt x="120" y="66"/>
                    <a:pt x="116" y="68"/>
                  </a:cubicBezTo>
                  <a:cubicBezTo>
                    <a:pt x="115" y="68"/>
                    <a:pt x="114" y="69"/>
                    <a:pt x="113" y="70"/>
                  </a:cubicBezTo>
                  <a:cubicBezTo>
                    <a:pt x="107" y="74"/>
                    <a:pt x="100" y="76"/>
                    <a:pt x="90" y="77"/>
                  </a:cubicBezTo>
                  <a:cubicBezTo>
                    <a:pt x="87" y="78"/>
                    <a:pt x="84" y="80"/>
                    <a:pt x="81" y="82"/>
                  </a:cubicBezTo>
                  <a:cubicBezTo>
                    <a:pt x="81" y="82"/>
                    <a:pt x="81" y="82"/>
                    <a:pt x="81" y="82"/>
                  </a:cubicBezTo>
                  <a:cubicBezTo>
                    <a:pt x="81" y="82"/>
                    <a:pt x="81" y="82"/>
                    <a:pt x="81" y="82"/>
                  </a:cubicBezTo>
                  <a:cubicBezTo>
                    <a:pt x="82" y="82"/>
                    <a:pt x="82" y="82"/>
                    <a:pt x="82" y="82"/>
                  </a:cubicBezTo>
                  <a:cubicBezTo>
                    <a:pt x="82" y="82"/>
                    <a:pt x="82" y="82"/>
                    <a:pt x="82" y="82"/>
                  </a:cubicBezTo>
                  <a:cubicBezTo>
                    <a:pt x="82" y="82"/>
                    <a:pt x="82" y="82"/>
                    <a:pt x="82" y="82"/>
                  </a:cubicBezTo>
                  <a:cubicBezTo>
                    <a:pt x="82" y="82"/>
                    <a:pt x="82" y="82"/>
                    <a:pt x="82" y="82"/>
                  </a:cubicBezTo>
                  <a:cubicBezTo>
                    <a:pt x="82" y="82"/>
                    <a:pt x="82" y="82"/>
                    <a:pt x="82" y="82"/>
                  </a:cubicBezTo>
                  <a:cubicBezTo>
                    <a:pt x="82" y="82"/>
                    <a:pt x="82" y="82"/>
                    <a:pt x="82" y="82"/>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8" y="81"/>
                    <a:pt x="92" y="81"/>
                    <a:pt x="97" y="82"/>
                  </a:cubicBezTo>
                  <a:cubicBezTo>
                    <a:pt x="97" y="82"/>
                    <a:pt x="97" y="82"/>
                    <a:pt x="97" y="82"/>
                  </a:cubicBezTo>
                  <a:cubicBezTo>
                    <a:pt x="99" y="82"/>
                    <a:pt x="102" y="84"/>
                    <a:pt x="103" y="88"/>
                  </a:cubicBezTo>
                  <a:cubicBezTo>
                    <a:pt x="104" y="92"/>
                    <a:pt x="103" y="96"/>
                    <a:pt x="101" y="96"/>
                  </a:cubicBezTo>
                  <a:cubicBezTo>
                    <a:pt x="100" y="96"/>
                    <a:pt x="100" y="96"/>
                    <a:pt x="100" y="96"/>
                  </a:cubicBezTo>
                  <a:cubicBezTo>
                    <a:pt x="93" y="97"/>
                    <a:pt x="88" y="98"/>
                    <a:pt x="84" y="98"/>
                  </a:cubicBezTo>
                  <a:cubicBezTo>
                    <a:pt x="83" y="98"/>
                    <a:pt x="83" y="98"/>
                    <a:pt x="83" y="98"/>
                  </a:cubicBezTo>
                  <a:cubicBezTo>
                    <a:pt x="83" y="98"/>
                    <a:pt x="83" y="98"/>
                    <a:pt x="83" y="98"/>
                  </a:cubicBezTo>
                  <a:cubicBezTo>
                    <a:pt x="83" y="98"/>
                    <a:pt x="83" y="98"/>
                    <a:pt x="83" y="98"/>
                  </a:cubicBezTo>
                  <a:cubicBezTo>
                    <a:pt x="83" y="98"/>
                    <a:pt x="83" y="98"/>
                    <a:pt x="83" y="98"/>
                  </a:cubicBezTo>
                  <a:cubicBezTo>
                    <a:pt x="83" y="98"/>
                    <a:pt x="83" y="98"/>
                    <a:pt x="83" y="98"/>
                  </a:cubicBezTo>
                  <a:cubicBezTo>
                    <a:pt x="83" y="98"/>
                    <a:pt x="82" y="98"/>
                    <a:pt x="82" y="97"/>
                  </a:cubicBezTo>
                  <a:cubicBezTo>
                    <a:pt x="82" y="97"/>
                    <a:pt x="82" y="97"/>
                    <a:pt x="82" y="97"/>
                  </a:cubicBezTo>
                  <a:cubicBezTo>
                    <a:pt x="81" y="97"/>
                    <a:pt x="81" y="97"/>
                    <a:pt x="81" y="97"/>
                  </a:cubicBezTo>
                  <a:cubicBezTo>
                    <a:pt x="80" y="97"/>
                    <a:pt x="80" y="97"/>
                    <a:pt x="80" y="97"/>
                  </a:cubicBezTo>
                  <a:cubicBezTo>
                    <a:pt x="80" y="97"/>
                    <a:pt x="80" y="97"/>
                    <a:pt x="80" y="97"/>
                  </a:cubicBezTo>
                  <a:cubicBezTo>
                    <a:pt x="80" y="97"/>
                    <a:pt x="80" y="97"/>
                    <a:pt x="80" y="97"/>
                  </a:cubicBezTo>
                  <a:cubicBezTo>
                    <a:pt x="80" y="97"/>
                    <a:pt x="79" y="97"/>
                    <a:pt x="79" y="97"/>
                  </a:cubicBezTo>
                  <a:cubicBezTo>
                    <a:pt x="79" y="97"/>
                    <a:pt x="79" y="97"/>
                    <a:pt x="79" y="97"/>
                  </a:cubicBezTo>
                  <a:cubicBezTo>
                    <a:pt x="79" y="97"/>
                    <a:pt x="79" y="97"/>
                    <a:pt x="79" y="97"/>
                  </a:cubicBezTo>
                  <a:cubicBezTo>
                    <a:pt x="79" y="97"/>
                    <a:pt x="79" y="97"/>
                    <a:pt x="79" y="97"/>
                  </a:cubicBezTo>
                  <a:cubicBezTo>
                    <a:pt x="79" y="97"/>
                    <a:pt x="79" y="97"/>
                    <a:pt x="79"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4" y="96"/>
                    <a:pt x="74" y="96"/>
                    <a:pt x="74" y="96"/>
                  </a:cubicBezTo>
                  <a:cubicBezTo>
                    <a:pt x="74" y="96"/>
                    <a:pt x="74" y="96"/>
                    <a:pt x="74" y="96"/>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3" y="95"/>
                    <a:pt x="73" y="95"/>
                    <a:pt x="73" y="95"/>
                  </a:cubicBezTo>
                  <a:cubicBezTo>
                    <a:pt x="73" y="95"/>
                    <a:pt x="73" y="95"/>
                    <a:pt x="73" y="95"/>
                  </a:cubicBezTo>
                  <a:cubicBezTo>
                    <a:pt x="73" y="95"/>
                    <a:pt x="73" y="95"/>
                    <a:pt x="73" y="95"/>
                  </a:cubicBezTo>
                  <a:cubicBezTo>
                    <a:pt x="73" y="95"/>
                    <a:pt x="73" y="95"/>
                    <a:pt x="73" y="95"/>
                  </a:cubicBezTo>
                  <a:cubicBezTo>
                    <a:pt x="73" y="95"/>
                    <a:pt x="73" y="95"/>
                    <a:pt x="73" y="95"/>
                  </a:cubicBezTo>
                  <a:cubicBezTo>
                    <a:pt x="73" y="95"/>
                    <a:pt x="73" y="95"/>
                    <a:pt x="73" y="95"/>
                  </a:cubicBezTo>
                  <a:cubicBezTo>
                    <a:pt x="73" y="94"/>
                    <a:pt x="73" y="94"/>
                    <a:pt x="73" y="94"/>
                  </a:cubicBezTo>
                  <a:cubicBezTo>
                    <a:pt x="72" y="94"/>
                    <a:pt x="72" y="94"/>
                    <a:pt x="72" y="94"/>
                  </a:cubicBezTo>
                  <a:cubicBezTo>
                    <a:pt x="72" y="94"/>
                    <a:pt x="72" y="94"/>
                    <a:pt x="72" y="94"/>
                  </a:cubicBezTo>
                  <a:cubicBezTo>
                    <a:pt x="72" y="94"/>
                    <a:pt x="72" y="94"/>
                    <a:pt x="72" y="94"/>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1" y="93"/>
                    <a:pt x="71" y="93"/>
                    <a:pt x="71" y="93"/>
                  </a:cubicBezTo>
                  <a:cubicBezTo>
                    <a:pt x="71" y="93"/>
                    <a:pt x="71" y="93"/>
                    <a:pt x="71" y="93"/>
                  </a:cubicBezTo>
                  <a:cubicBezTo>
                    <a:pt x="71" y="92"/>
                    <a:pt x="71" y="92"/>
                    <a:pt x="71" y="92"/>
                  </a:cubicBezTo>
                  <a:cubicBezTo>
                    <a:pt x="71" y="92"/>
                    <a:pt x="71" y="92"/>
                    <a:pt x="71" y="92"/>
                  </a:cubicBezTo>
                  <a:cubicBezTo>
                    <a:pt x="71" y="92"/>
                    <a:pt x="71" y="92"/>
                    <a:pt x="71" y="92"/>
                  </a:cubicBezTo>
                  <a:cubicBezTo>
                    <a:pt x="71" y="92"/>
                    <a:pt x="71" y="92"/>
                    <a:pt x="71" y="92"/>
                  </a:cubicBezTo>
                  <a:cubicBezTo>
                    <a:pt x="71" y="92"/>
                    <a:pt x="71" y="92"/>
                    <a:pt x="71" y="92"/>
                  </a:cubicBezTo>
                  <a:cubicBezTo>
                    <a:pt x="71" y="92"/>
                    <a:pt x="71" y="92"/>
                    <a:pt x="71" y="92"/>
                  </a:cubicBezTo>
                  <a:cubicBezTo>
                    <a:pt x="71" y="91"/>
                    <a:pt x="71" y="91"/>
                    <a:pt x="71" y="91"/>
                  </a:cubicBezTo>
                  <a:cubicBezTo>
                    <a:pt x="71" y="91"/>
                    <a:pt x="71" y="91"/>
                    <a:pt x="71" y="91"/>
                  </a:cubicBezTo>
                  <a:cubicBezTo>
                    <a:pt x="71" y="91"/>
                    <a:pt x="71" y="91"/>
                    <a:pt x="71" y="91"/>
                  </a:cubicBezTo>
                  <a:cubicBezTo>
                    <a:pt x="71" y="91"/>
                    <a:pt x="71" y="91"/>
                    <a:pt x="71" y="91"/>
                  </a:cubicBezTo>
                  <a:cubicBezTo>
                    <a:pt x="71" y="91"/>
                    <a:pt x="71" y="91"/>
                    <a:pt x="71" y="91"/>
                  </a:cubicBezTo>
                  <a:cubicBezTo>
                    <a:pt x="71" y="91"/>
                    <a:pt x="71" y="91"/>
                    <a:pt x="71" y="91"/>
                  </a:cubicBezTo>
                  <a:cubicBezTo>
                    <a:pt x="71" y="90"/>
                    <a:pt x="71" y="90"/>
                    <a:pt x="71" y="90"/>
                  </a:cubicBezTo>
                  <a:cubicBezTo>
                    <a:pt x="71" y="90"/>
                    <a:pt x="71" y="90"/>
                    <a:pt x="71" y="90"/>
                  </a:cubicBezTo>
                  <a:cubicBezTo>
                    <a:pt x="71" y="90"/>
                    <a:pt x="71" y="90"/>
                    <a:pt x="71" y="90"/>
                  </a:cubicBezTo>
                  <a:cubicBezTo>
                    <a:pt x="71" y="90"/>
                    <a:pt x="71" y="90"/>
                    <a:pt x="71" y="90"/>
                  </a:cubicBezTo>
                  <a:cubicBezTo>
                    <a:pt x="71" y="90"/>
                    <a:pt x="71" y="90"/>
                    <a:pt x="71" y="90"/>
                  </a:cubicBezTo>
                  <a:cubicBezTo>
                    <a:pt x="71" y="90"/>
                    <a:pt x="71" y="90"/>
                    <a:pt x="71" y="90"/>
                  </a:cubicBezTo>
                  <a:cubicBezTo>
                    <a:pt x="71" y="89"/>
                    <a:pt x="71" y="89"/>
                    <a:pt x="71" y="89"/>
                  </a:cubicBezTo>
                  <a:cubicBezTo>
                    <a:pt x="71" y="89"/>
                    <a:pt x="71" y="89"/>
                    <a:pt x="71" y="89"/>
                  </a:cubicBezTo>
                  <a:cubicBezTo>
                    <a:pt x="71" y="89"/>
                    <a:pt x="71" y="89"/>
                    <a:pt x="71" y="89"/>
                  </a:cubicBezTo>
                  <a:cubicBezTo>
                    <a:pt x="71" y="89"/>
                    <a:pt x="71" y="89"/>
                    <a:pt x="71" y="89"/>
                  </a:cubicBezTo>
                  <a:cubicBezTo>
                    <a:pt x="71" y="88"/>
                    <a:pt x="71" y="88"/>
                    <a:pt x="71" y="88"/>
                  </a:cubicBezTo>
                  <a:cubicBezTo>
                    <a:pt x="71" y="88"/>
                    <a:pt x="71" y="88"/>
                    <a:pt x="71" y="88"/>
                  </a:cubicBezTo>
                  <a:cubicBezTo>
                    <a:pt x="71" y="88"/>
                    <a:pt x="71" y="88"/>
                    <a:pt x="71" y="88"/>
                  </a:cubicBezTo>
                  <a:cubicBezTo>
                    <a:pt x="71" y="88"/>
                    <a:pt x="71" y="88"/>
                    <a:pt x="71" y="88"/>
                  </a:cubicBezTo>
                  <a:cubicBezTo>
                    <a:pt x="71" y="88"/>
                    <a:pt x="71" y="88"/>
                    <a:pt x="71" y="88"/>
                  </a:cubicBezTo>
                  <a:cubicBezTo>
                    <a:pt x="71" y="88"/>
                    <a:pt x="71" y="88"/>
                    <a:pt x="71" y="88"/>
                  </a:cubicBezTo>
                  <a:cubicBezTo>
                    <a:pt x="71" y="87"/>
                    <a:pt x="71" y="87"/>
                    <a:pt x="71" y="87"/>
                  </a:cubicBezTo>
                  <a:cubicBezTo>
                    <a:pt x="72" y="87"/>
                    <a:pt x="73" y="86"/>
                    <a:pt x="74" y="86"/>
                  </a:cubicBezTo>
                  <a:cubicBezTo>
                    <a:pt x="61" y="93"/>
                    <a:pt x="49" y="98"/>
                    <a:pt x="39" y="103"/>
                  </a:cubicBezTo>
                  <a:cubicBezTo>
                    <a:pt x="39" y="96"/>
                    <a:pt x="39" y="96"/>
                    <a:pt x="39" y="96"/>
                  </a:cubicBezTo>
                  <a:cubicBezTo>
                    <a:pt x="52" y="88"/>
                    <a:pt x="63" y="82"/>
                    <a:pt x="72" y="76"/>
                  </a:cubicBezTo>
                  <a:cubicBezTo>
                    <a:pt x="59" y="78"/>
                    <a:pt x="48" y="78"/>
                    <a:pt x="39" y="77"/>
                  </a:cubicBezTo>
                  <a:cubicBezTo>
                    <a:pt x="39" y="57"/>
                    <a:pt x="39" y="57"/>
                    <a:pt x="39" y="57"/>
                  </a:cubicBezTo>
                  <a:cubicBezTo>
                    <a:pt x="40" y="57"/>
                    <a:pt x="40" y="57"/>
                    <a:pt x="40" y="57"/>
                  </a:cubicBezTo>
                  <a:cubicBezTo>
                    <a:pt x="39" y="57"/>
                    <a:pt x="39" y="57"/>
                    <a:pt x="39" y="57"/>
                  </a:cubicBezTo>
                  <a:cubicBezTo>
                    <a:pt x="39" y="52"/>
                    <a:pt x="39" y="52"/>
                    <a:pt x="39" y="52"/>
                  </a:cubicBezTo>
                  <a:cubicBezTo>
                    <a:pt x="40" y="51"/>
                    <a:pt x="40" y="50"/>
                    <a:pt x="41" y="49"/>
                  </a:cubicBezTo>
                  <a:cubicBezTo>
                    <a:pt x="45" y="49"/>
                    <a:pt x="45" y="51"/>
                    <a:pt x="42" y="57"/>
                  </a:cubicBezTo>
                  <a:cubicBezTo>
                    <a:pt x="41" y="57"/>
                    <a:pt x="41" y="57"/>
                    <a:pt x="41" y="57"/>
                  </a:cubicBezTo>
                  <a:cubicBezTo>
                    <a:pt x="41" y="57"/>
                    <a:pt x="41" y="57"/>
                    <a:pt x="41" y="57"/>
                  </a:cubicBezTo>
                  <a:cubicBezTo>
                    <a:pt x="60" y="50"/>
                    <a:pt x="80" y="44"/>
                    <a:pt x="99" y="38"/>
                  </a:cubicBezTo>
                  <a:close/>
                  <a:moveTo>
                    <a:pt x="39" y="103"/>
                  </a:moveTo>
                  <a:cubicBezTo>
                    <a:pt x="36" y="104"/>
                    <a:pt x="33" y="105"/>
                    <a:pt x="30" y="107"/>
                  </a:cubicBezTo>
                  <a:cubicBezTo>
                    <a:pt x="30" y="101"/>
                    <a:pt x="30" y="101"/>
                    <a:pt x="30" y="101"/>
                  </a:cubicBezTo>
                  <a:cubicBezTo>
                    <a:pt x="31" y="100"/>
                    <a:pt x="31" y="100"/>
                    <a:pt x="31" y="100"/>
                  </a:cubicBezTo>
                  <a:cubicBezTo>
                    <a:pt x="34" y="99"/>
                    <a:pt x="37" y="97"/>
                    <a:pt x="39" y="96"/>
                  </a:cubicBezTo>
                  <a:lnTo>
                    <a:pt x="39" y="103"/>
                  </a:lnTo>
                  <a:close/>
                  <a:moveTo>
                    <a:pt x="39" y="77"/>
                  </a:moveTo>
                  <a:cubicBezTo>
                    <a:pt x="36" y="77"/>
                    <a:pt x="33" y="77"/>
                    <a:pt x="31" y="76"/>
                  </a:cubicBezTo>
                  <a:cubicBezTo>
                    <a:pt x="30" y="76"/>
                    <a:pt x="30" y="76"/>
                    <a:pt x="30" y="76"/>
                  </a:cubicBezTo>
                  <a:cubicBezTo>
                    <a:pt x="30" y="61"/>
                    <a:pt x="30" y="61"/>
                    <a:pt x="30" y="61"/>
                  </a:cubicBezTo>
                  <a:cubicBezTo>
                    <a:pt x="30" y="61"/>
                    <a:pt x="30" y="61"/>
                    <a:pt x="30" y="61"/>
                  </a:cubicBezTo>
                  <a:cubicBezTo>
                    <a:pt x="30" y="61"/>
                    <a:pt x="30" y="61"/>
                    <a:pt x="30" y="61"/>
                  </a:cubicBezTo>
                  <a:cubicBezTo>
                    <a:pt x="30" y="53"/>
                    <a:pt x="30" y="53"/>
                    <a:pt x="30" y="53"/>
                  </a:cubicBezTo>
                  <a:cubicBezTo>
                    <a:pt x="33" y="55"/>
                    <a:pt x="36" y="56"/>
                    <a:pt x="39" y="57"/>
                  </a:cubicBezTo>
                  <a:cubicBezTo>
                    <a:pt x="38" y="56"/>
                    <a:pt x="37" y="56"/>
                    <a:pt x="36" y="56"/>
                  </a:cubicBezTo>
                  <a:cubicBezTo>
                    <a:pt x="37" y="54"/>
                    <a:pt x="38" y="53"/>
                    <a:pt x="39" y="52"/>
                  </a:cubicBezTo>
                  <a:cubicBezTo>
                    <a:pt x="39" y="57"/>
                    <a:pt x="39" y="57"/>
                    <a:pt x="39" y="57"/>
                  </a:cubicBezTo>
                  <a:cubicBezTo>
                    <a:pt x="39" y="57"/>
                    <a:pt x="39" y="57"/>
                    <a:pt x="39" y="57"/>
                  </a:cubicBezTo>
                  <a:cubicBezTo>
                    <a:pt x="39" y="57"/>
                    <a:pt x="39" y="57"/>
                    <a:pt x="39" y="57"/>
                  </a:cubicBezTo>
                  <a:lnTo>
                    <a:pt x="39" y="77"/>
                  </a:lnTo>
                  <a:close/>
                  <a:moveTo>
                    <a:pt x="30" y="107"/>
                  </a:moveTo>
                  <a:cubicBezTo>
                    <a:pt x="29" y="107"/>
                    <a:pt x="29" y="107"/>
                    <a:pt x="29" y="107"/>
                  </a:cubicBezTo>
                  <a:cubicBezTo>
                    <a:pt x="29" y="102"/>
                    <a:pt x="29" y="102"/>
                    <a:pt x="29" y="102"/>
                  </a:cubicBezTo>
                  <a:cubicBezTo>
                    <a:pt x="30" y="101"/>
                    <a:pt x="30" y="101"/>
                    <a:pt x="30" y="101"/>
                  </a:cubicBezTo>
                  <a:lnTo>
                    <a:pt x="30" y="107"/>
                  </a:lnTo>
                  <a:close/>
                  <a:moveTo>
                    <a:pt x="30" y="76"/>
                  </a:moveTo>
                  <a:cubicBezTo>
                    <a:pt x="30" y="76"/>
                    <a:pt x="29" y="76"/>
                    <a:pt x="29" y="76"/>
                  </a:cubicBezTo>
                  <a:cubicBezTo>
                    <a:pt x="29" y="61"/>
                    <a:pt x="29" y="61"/>
                    <a:pt x="29" y="61"/>
                  </a:cubicBezTo>
                  <a:cubicBezTo>
                    <a:pt x="29" y="61"/>
                    <a:pt x="29" y="61"/>
                    <a:pt x="29" y="61"/>
                  </a:cubicBezTo>
                  <a:cubicBezTo>
                    <a:pt x="29" y="61"/>
                    <a:pt x="29" y="61"/>
                    <a:pt x="29" y="61"/>
                  </a:cubicBezTo>
                  <a:cubicBezTo>
                    <a:pt x="29" y="52"/>
                    <a:pt x="29" y="52"/>
                    <a:pt x="29" y="52"/>
                  </a:cubicBezTo>
                  <a:cubicBezTo>
                    <a:pt x="29" y="53"/>
                    <a:pt x="30" y="53"/>
                    <a:pt x="30" y="53"/>
                  </a:cubicBezTo>
                  <a:cubicBezTo>
                    <a:pt x="30" y="61"/>
                    <a:pt x="30" y="61"/>
                    <a:pt x="30" y="61"/>
                  </a:cubicBezTo>
                  <a:cubicBezTo>
                    <a:pt x="30" y="61"/>
                    <a:pt x="30" y="61"/>
                    <a:pt x="30" y="61"/>
                  </a:cubicBezTo>
                  <a:cubicBezTo>
                    <a:pt x="30" y="61"/>
                    <a:pt x="30" y="61"/>
                    <a:pt x="30" y="61"/>
                  </a:cubicBezTo>
                  <a:lnTo>
                    <a:pt x="30" y="76"/>
                  </a:lnTo>
                  <a:close/>
                  <a:moveTo>
                    <a:pt x="29" y="107"/>
                  </a:moveTo>
                  <a:cubicBezTo>
                    <a:pt x="26" y="108"/>
                    <a:pt x="24" y="109"/>
                    <a:pt x="21" y="110"/>
                  </a:cubicBezTo>
                  <a:cubicBezTo>
                    <a:pt x="15" y="111"/>
                    <a:pt x="18" y="108"/>
                    <a:pt x="29" y="102"/>
                  </a:cubicBezTo>
                  <a:lnTo>
                    <a:pt x="29" y="107"/>
                  </a:lnTo>
                  <a:close/>
                  <a:moveTo>
                    <a:pt x="29" y="76"/>
                  </a:moveTo>
                  <a:cubicBezTo>
                    <a:pt x="28" y="76"/>
                    <a:pt x="27" y="75"/>
                    <a:pt x="26" y="75"/>
                  </a:cubicBezTo>
                  <a:cubicBezTo>
                    <a:pt x="4" y="87"/>
                    <a:pt x="3" y="86"/>
                    <a:pt x="22" y="73"/>
                  </a:cubicBezTo>
                  <a:cubicBezTo>
                    <a:pt x="20" y="70"/>
                    <a:pt x="21" y="67"/>
                    <a:pt x="25" y="64"/>
                  </a:cubicBezTo>
                  <a:cubicBezTo>
                    <a:pt x="25" y="64"/>
                    <a:pt x="25" y="64"/>
                    <a:pt x="25" y="64"/>
                  </a:cubicBezTo>
                  <a:cubicBezTo>
                    <a:pt x="24" y="64"/>
                    <a:pt x="24" y="64"/>
                    <a:pt x="24" y="64"/>
                  </a:cubicBezTo>
                  <a:cubicBezTo>
                    <a:pt x="19" y="58"/>
                    <a:pt x="11" y="50"/>
                    <a:pt x="0" y="38"/>
                  </a:cubicBezTo>
                  <a:cubicBezTo>
                    <a:pt x="4" y="35"/>
                    <a:pt x="9" y="36"/>
                    <a:pt x="13" y="39"/>
                  </a:cubicBezTo>
                  <a:cubicBezTo>
                    <a:pt x="19" y="45"/>
                    <a:pt x="24" y="49"/>
                    <a:pt x="29" y="52"/>
                  </a:cubicBezTo>
                  <a:cubicBezTo>
                    <a:pt x="29" y="61"/>
                    <a:pt x="29" y="61"/>
                    <a:pt x="29" y="61"/>
                  </a:cubicBezTo>
                  <a:cubicBezTo>
                    <a:pt x="29" y="62"/>
                    <a:pt x="29" y="62"/>
                    <a:pt x="29" y="62"/>
                  </a:cubicBezTo>
                  <a:cubicBezTo>
                    <a:pt x="29" y="61"/>
                    <a:pt x="29" y="61"/>
                    <a:pt x="29" y="61"/>
                  </a:cubicBezTo>
                  <a:lnTo>
                    <a:pt x="29" y="76"/>
                  </a:lnTo>
                  <a:close/>
                </a:path>
              </a:pathLst>
            </a:custGeom>
            <a:grpFill/>
            <a:ln>
              <a:noFill/>
            </a:ln>
            <a:extLst/>
          </p:spPr>
          <p:txBody>
            <a:bodyPr/>
            <a:lstStyle/>
            <a:p>
              <a:endParaRPr lang="zh-CN" altLang="en-US" sz="1600"/>
            </a:p>
          </p:txBody>
        </p:sp>
        <p:sp>
          <p:nvSpPr>
            <p:cNvPr id="24" name="Freeform 15"/>
            <p:cNvSpPr>
              <a:spLocks/>
            </p:cNvSpPr>
            <p:nvPr/>
          </p:nvSpPr>
          <p:spPr bwMode="auto">
            <a:xfrm>
              <a:off x="4284441" y="2094739"/>
              <a:ext cx="58738" cy="54681"/>
            </a:xfrm>
            <a:custGeom>
              <a:avLst/>
              <a:gdLst>
                <a:gd name="T0" fmla="*/ 16 w 18"/>
                <a:gd name="T1" fmla="*/ 5 h 15"/>
                <a:gd name="T2" fmla="*/ 6 w 18"/>
                <a:gd name="T3" fmla="*/ 12 h 15"/>
                <a:gd name="T4" fmla="*/ 1 w 18"/>
                <a:gd name="T5" fmla="*/ 10 h 15"/>
                <a:gd name="T6" fmla="*/ 3 w 18"/>
                <a:gd name="T7" fmla="*/ 7 h 15"/>
                <a:gd name="T8" fmla="*/ 11 w 18"/>
                <a:gd name="T9" fmla="*/ 1 h 15"/>
                <a:gd name="T10" fmla="*/ 15 w 18"/>
                <a:gd name="T11" fmla="*/ 1 h 15"/>
                <a:gd name="T12" fmla="*/ 16 w 18"/>
                <a:gd name="T13" fmla="*/ 2 h 15"/>
                <a:gd name="T14" fmla="*/ 16 w 18"/>
                <a:gd name="T15" fmla="*/ 5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5">
                  <a:moveTo>
                    <a:pt x="16" y="5"/>
                  </a:moveTo>
                  <a:cubicBezTo>
                    <a:pt x="12" y="8"/>
                    <a:pt x="10" y="10"/>
                    <a:pt x="6" y="12"/>
                  </a:cubicBezTo>
                  <a:cubicBezTo>
                    <a:pt x="2" y="14"/>
                    <a:pt x="0" y="15"/>
                    <a:pt x="1" y="10"/>
                  </a:cubicBezTo>
                  <a:cubicBezTo>
                    <a:pt x="1" y="8"/>
                    <a:pt x="1" y="7"/>
                    <a:pt x="3" y="7"/>
                  </a:cubicBezTo>
                  <a:cubicBezTo>
                    <a:pt x="5" y="6"/>
                    <a:pt x="7" y="4"/>
                    <a:pt x="11" y="1"/>
                  </a:cubicBezTo>
                  <a:cubicBezTo>
                    <a:pt x="13" y="0"/>
                    <a:pt x="13" y="0"/>
                    <a:pt x="15" y="1"/>
                  </a:cubicBezTo>
                  <a:cubicBezTo>
                    <a:pt x="16" y="2"/>
                    <a:pt x="16" y="2"/>
                    <a:pt x="16" y="2"/>
                  </a:cubicBezTo>
                  <a:cubicBezTo>
                    <a:pt x="18" y="2"/>
                    <a:pt x="17" y="3"/>
                    <a:pt x="16" y="5"/>
                  </a:cubicBezTo>
                  <a:close/>
                </a:path>
              </a:pathLst>
            </a:custGeom>
            <a:grpFill/>
            <a:ln>
              <a:noFill/>
            </a:ln>
            <a:extLst/>
          </p:spPr>
          <p:txBody>
            <a:bodyPr/>
            <a:lstStyle/>
            <a:p>
              <a:endParaRPr lang="zh-CN" altLang="en-US" sz="1600"/>
            </a:p>
          </p:txBody>
        </p:sp>
        <p:sp>
          <p:nvSpPr>
            <p:cNvPr id="25" name="Freeform 16"/>
            <p:cNvSpPr>
              <a:spLocks/>
            </p:cNvSpPr>
            <p:nvPr/>
          </p:nvSpPr>
          <p:spPr bwMode="auto">
            <a:xfrm>
              <a:off x="4322541" y="2080627"/>
              <a:ext cx="20638" cy="17639"/>
            </a:xfrm>
            <a:custGeom>
              <a:avLst/>
              <a:gdLst>
                <a:gd name="T0" fmla="*/ 6 w 6"/>
                <a:gd name="T1" fmla="*/ 5 h 5"/>
                <a:gd name="T2" fmla="*/ 1 w 6"/>
                <a:gd name="T3" fmla="*/ 3 h 5"/>
                <a:gd name="T4" fmla="*/ 0 w 6"/>
                <a:gd name="T5" fmla="*/ 0 h 5"/>
                <a:gd name="T6" fmla="*/ 5 w 6"/>
                <a:gd name="T7" fmla="*/ 1 h 5"/>
                <a:gd name="T8" fmla="*/ 6 w 6"/>
                <a:gd name="T9" fmla="*/ 5 h 5"/>
              </a:gdLst>
              <a:ahLst/>
              <a:cxnLst>
                <a:cxn ang="0">
                  <a:pos x="T0" y="T1"/>
                </a:cxn>
                <a:cxn ang="0">
                  <a:pos x="T2" y="T3"/>
                </a:cxn>
                <a:cxn ang="0">
                  <a:pos x="T4" y="T5"/>
                </a:cxn>
                <a:cxn ang="0">
                  <a:pos x="T6" y="T7"/>
                </a:cxn>
                <a:cxn ang="0">
                  <a:pos x="T8" y="T9"/>
                </a:cxn>
              </a:cxnLst>
              <a:rect l="0" t="0" r="r" b="b"/>
              <a:pathLst>
                <a:path w="6" h="5">
                  <a:moveTo>
                    <a:pt x="6" y="5"/>
                  </a:moveTo>
                  <a:cubicBezTo>
                    <a:pt x="4" y="4"/>
                    <a:pt x="3" y="4"/>
                    <a:pt x="1" y="3"/>
                  </a:cubicBezTo>
                  <a:cubicBezTo>
                    <a:pt x="1" y="2"/>
                    <a:pt x="1" y="1"/>
                    <a:pt x="0" y="0"/>
                  </a:cubicBezTo>
                  <a:cubicBezTo>
                    <a:pt x="2" y="0"/>
                    <a:pt x="4" y="0"/>
                    <a:pt x="5" y="1"/>
                  </a:cubicBezTo>
                  <a:cubicBezTo>
                    <a:pt x="6" y="2"/>
                    <a:pt x="6" y="3"/>
                    <a:pt x="6" y="5"/>
                  </a:cubicBezTo>
                  <a:close/>
                </a:path>
              </a:pathLst>
            </a:custGeom>
            <a:grpFill/>
            <a:ln>
              <a:noFill/>
            </a:ln>
            <a:extLst/>
          </p:spPr>
          <p:txBody>
            <a:bodyPr/>
            <a:lstStyle/>
            <a:p>
              <a:endParaRPr lang="zh-CN" altLang="en-US" sz="1600"/>
            </a:p>
          </p:txBody>
        </p:sp>
        <p:sp>
          <p:nvSpPr>
            <p:cNvPr id="26" name="Freeform 17"/>
            <p:cNvSpPr>
              <a:spLocks/>
            </p:cNvSpPr>
            <p:nvPr/>
          </p:nvSpPr>
          <p:spPr bwMode="auto">
            <a:xfrm>
              <a:off x="4232053" y="2152948"/>
              <a:ext cx="12700" cy="19403"/>
            </a:xfrm>
            <a:custGeom>
              <a:avLst/>
              <a:gdLst>
                <a:gd name="T0" fmla="*/ 0 w 4"/>
                <a:gd name="T1" fmla="*/ 0 h 5"/>
                <a:gd name="T2" fmla="*/ 0 w 4"/>
                <a:gd name="T3" fmla="*/ 1 h 5"/>
                <a:gd name="T4" fmla="*/ 0 w 4"/>
                <a:gd name="T5" fmla="*/ 3 h 5"/>
                <a:gd name="T6" fmla="*/ 1 w 4"/>
                <a:gd name="T7" fmla="*/ 5 h 5"/>
                <a:gd name="T8" fmla="*/ 3 w 4"/>
                <a:gd name="T9" fmla="*/ 5 h 5"/>
                <a:gd name="T10" fmla="*/ 4 w 4"/>
                <a:gd name="T11" fmla="*/ 4 h 5"/>
                <a:gd name="T12" fmla="*/ 3 w 4"/>
                <a:gd name="T13" fmla="*/ 2 h 5"/>
                <a:gd name="T14" fmla="*/ 2 w 4"/>
                <a:gd name="T15" fmla="*/ 1 h 5"/>
                <a:gd name="T16" fmla="*/ 0 w 4"/>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5">
                  <a:moveTo>
                    <a:pt x="0" y="0"/>
                  </a:moveTo>
                  <a:cubicBezTo>
                    <a:pt x="0" y="0"/>
                    <a:pt x="0" y="1"/>
                    <a:pt x="0" y="1"/>
                  </a:cubicBezTo>
                  <a:cubicBezTo>
                    <a:pt x="0" y="2"/>
                    <a:pt x="0" y="2"/>
                    <a:pt x="0" y="3"/>
                  </a:cubicBezTo>
                  <a:cubicBezTo>
                    <a:pt x="0" y="4"/>
                    <a:pt x="1" y="4"/>
                    <a:pt x="1" y="5"/>
                  </a:cubicBezTo>
                  <a:cubicBezTo>
                    <a:pt x="2" y="5"/>
                    <a:pt x="3" y="5"/>
                    <a:pt x="3" y="5"/>
                  </a:cubicBezTo>
                  <a:cubicBezTo>
                    <a:pt x="3" y="5"/>
                    <a:pt x="4" y="5"/>
                    <a:pt x="4" y="4"/>
                  </a:cubicBezTo>
                  <a:cubicBezTo>
                    <a:pt x="4" y="4"/>
                    <a:pt x="4" y="3"/>
                    <a:pt x="3" y="2"/>
                  </a:cubicBezTo>
                  <a:cubicBezTo>
                    <a:pt x="3" y="2"/>
                    <a:pt x="2" y="1"/>
                    <a:pt x="2" y="1"/>
                  </a:cubicBezTo>
                  <a:cubicBezTo>
                    <a:pt x="1" y="0"/>
                    <a:pt x="1" y="0"/>
                    <a:pt x="0" y="0"/>
                  </a:cubicBezTo>
                  <a:close/>
                </a:path>
              </a:pathLst>
            </a:custGeom>
            <a:grpFill/>
            <a:ln>
              <a:noFill/>
            </a:ln>
            <a:extLst/>
          </p:spPr>
          <p:txBody>
            <a:bodyPr/>
            <a:lstStyle/>
            <a:p>
              <a:endParaRPr lang="zh-CN" altLang="en-US" sz="1600"/>
            </a:p>
          </p:txBody>
        </p:sp>
        <p:sp>
          <p:nvSpPr>
            <p:cNvPr id="27" name="Freeform 18"/>
            <p:cNvSpPr>
              <a:spLocks/>
            </p:cNvSpPr>
            <p:nvPr/>
          </p:nvSpPr>
          <p:spPr bwMode="auto">
            <a:xfrm>
              <a:off x="4214591" y="2156475"/>
              <a:ext cx="14288" cy="19403"/>
            </a:xfrm>
            <a:custGeom>
              <a:avLst/>
              <a:gdLst>
                <a:gd name="T0" fmla="*/ 1 w 4"/>
                <a:gd name="T1" fmla="*/ 0 h 5"/>
                <a:gd name="T2" fmla="*/ 0 w 4"/>
                <a:gd name="T3" fmla="*/ 1 h 5"/>
                <a:gd name="T4" fmla="*/ 1 w 4"/>
                <a:gd name="T5" fmla="*/ 3 h 5"/>
                <a:gd name="T6" fmla="*/ 2 w 4"/>
                <a:gd name="T7" fmla="*/ 5 h 5"/>
                <a:gd name="T8" fmla="*/ 3 w 4"/>
                <a:gd name="T9" fmla="*/ 5 h 5"/>
                <a:gd name="T10" fmla="*/ 4 w 4"/>
                <a:gd name="T11" fmla="*/ 4 h 5"/>
                <a:gd name="T12" fmla="*/ 4 w 4"/>
                <a:gd name="T13" fmla="*/ 2 h 5"/>
                <a:gd name="T14" fmla="*/ 2 w 4"/>
                <a:gd name="T15" fmla="*/ 1 h 5"/>
                <a:gd name="T16" fmla="*/ 1 w 4"/>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5">
                  <a:moveTo>
                    <a:pt x="1" y="0"/>
                  </a:moveTo>
                  <a:cubicBezTo>
                    <a:pt x="0" y="1"/>
                    <a:pt x="0" y="1"/>
                    <a:pt x="0" y="1"/>
                  </a:cubicBezTo>
                  <a:cubicBezTo>
                    <a:pt x="0" y="2"/>
                    <a:pt x="0" y="3"/>
                    <a:pt x="1" y="3"/>
                  </a:cubicBezTo>
                  <a:cubicBezTo>
                    <a:pt x="1" y="4"/>
                    <a:pt x="1" y="4"/>
                    <a:pt x="2" y="5"/>
                  </a:cubicBezTo>
                  <a:cubicBezTo>
                    <a:pt x="3" y="5"/>
                    <a:pt x="3" y="5"/>
                    <a:pt x="3" y="5"/>
                  </a:cubicBezTo>
                  <a:cubicBezTo>
                    <a:pt x="4" y="5"/>
                    <a:pt x="4" y="5"/>
                    <a:pt x="4" y="4"/>
                  </a:cubicBezTo>
                  <a:cubicBezTo>
                    <a:pt x="4" y="4"/>
                    <a:pt x="4" y="3"/>
                    <a:pt x="4" y="2"/>
                  </a:cubicBezTo>
                  <a:cubicBezTo>
                    <a:pt x="3" y="2"/>
                    <a:pt x="3" y="1"/>
                    <a:pt x="2" y="1"/>
                  </a:cubicBezTo>
                  <a:cubicBezTo>
                    <a:pt x="2" y="0"/>
                    <a:pt x="1" y="0"/>
                    <a:pt x="1" y="0"/>
                  </a:cubicBezTo>
                  <a:close/>
                </a:path>
              </a:pathLst>
            </a:custGeom>
            <a:grpFill/>
            <a:ln>
              <a:noFill/>
            </a:ln>
            <a:extLst/>
          </p:spPr>
          <p:txBody>
            <a:bodyPr/>
            <a:lstStyle/>
            <a:p>
              <a:endParaRPr lang="zh-CN" altLang="en-US" sz="1600"/>
            </a:p>
          </p:txBody>
        </p:sp>
        <p:sp>
          <p:nvSpPr>
            <p:cNvPr id="28" name="Freeform 19"/>
            <p:cNvSpPr>
              <a:spLocks/>
            </p:cNvSpPr>
            <p:nvPr/>
          </p:nvSpPr>
          <p:spPr bwMode="auto">
            <a:xfrm>
              <a:off x="4201891" y="2165294"/>
              <a:ext cx="12700" cy="14111"/>
            </a:xfrm>
            <a:custGeom>
              <a:avLst/>
              <a:gdLst>
                <a:gd name="T0" fmla="*/ 0 w 4"/>
                <a:gd name="T1" fmla="*/ 0 h 4"/>
                <a:gd name="T2" fmla="*/ 0 w 4"/>
                <a:gd name="T3" fmla="*/ 1 h 4"/>
                <a:gd name="T4" fmla="*/ 0 w 4"/>
                <a:gd name="T5" fmla="*/ 2 h 4"/>
                <a:gd name="T6" fmla="*/ 1 w 4"/>
                <a:gd name="T7" fmla="*/ 4 h 4"/>
                <a:gd name="T8" fmla="*/ 3 w 4"/>
                <a:gd name="T9" fmla="*/ 4 h 4"/>
                <a:gd name="T10" fmla="*/ 4 w 4"/>
                <a:gd name="T11" fmla="*/ 3 h 4"/>
                <a:gd name="T12" fmla="*/ 3 w 4"/>
                <a:gd name="T13" fmla="*/ 2 h 4"/>
                <a:gd name="T14" fmla="*/ 2 w 4"/>
                <a:gd name="T15" fmla="*/ 0 h 4"/>
                <a:gd name="T16" fmla="*/ 0 w 4"/>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0" y="0"/>
                  </a:moveTo>
                  <a:cubicBezTo>
                    <a:pt x="0" y="0"/>
                    <a:pt x="0" y="0"/>
                    <a:pt x="0" y="1"/>
                  </a:cubicBezTo>
                  <a:cubicBezTo>
                    <a:pt x="0" y="1"/>
                    <a:pt x="0" y="2"/>
                    <a:pt x="0" y="2"/>
                  </a:cubicBezTo>
                  <a:cubicBezTo>
                    <a:pt x="0" y="3"/>
                    <a:pt x="1" y="4"/>
                    <a:pt x="1" y="4"/>
                  </a:cubicBezTo>
                  <a:cubicBezTo>
                    <a:pt x="2" y="4"/>
                    <a:pt x="3" y="4"/>
                    <a:pt x="3" y="4"/>
                  </a:cubicBezTo>
                  <a:cubicBezTo>
                    <a:pt x="3" y="4"/>
                    <a:pt x="4" y="4"/>
                    <a:pt x="4" y="3"/>
                  </a:cubicBezTo>
                  <a:cubicBezTo>
                    <a:pt x="4" y="3"/>
                    <a:pt x="4" y="2"/>
                    <a:pt x="3" y="2"/>
                  </a:cubicBezTo>
                  <a:cubicBezTo>
                    <a:pt x="3" y="1"/>
                    <a:pt x="2" y="0"/>
                    <a:pt x="2" y="0"/>
                  </a:cubicBezTo>
                  <a:cubicBezTo>
                    <a:pt x="1" y="0"/>
                    <a:pt x="1" y="0"/>
                    <a:pt x="0" y="0"/>
                  </a:cubicBezTo>
                  <a:close/>
                </a:path>
              </a:pathLst>
            </a:custGeom>
            <a:grpFill/>
            <a:ln>
              <a:noFill/>
            </a:ln>
            <a:extLst/>
          </p:spPr>
          <p:txBody>
            <a:bodyPr/>
            <a:lstStyle/>
            <a:p>
              <a:endParaRPr lang="zh-CN" altLang="en-US" sz="1600"/>
            </a:p>
          </p:txBody>
        </p:sp>
        <p:sp>
          <p:nvSpPr>
            <p:cNvPr id="29" name="Freeform 20"/>
            <p:cNvSpPr>
              <a:spLocks/>
            </p:cNvSpPr>
            <p:nvPr/>
          </p:nvSpPr>
          <p:spPr bwMode="auto">
            <a:xfrm>
              <a:off x="4186016" y="2168822"/>
              <a:ext cx="12700" cy="17639"/>
            </a:xfrm>
            <a:custGeom>
              <a:avLst/>
              <a:gdLst>
                <a:gd name="T0" fmla="*/ 1 w 4"/>
                <a:gd name="T1" fmla="*/ 0 h 5"/>
                <a:gd name="T2" fmla="*/ 0 w 4"/>
                <a:gd name="T3" fmla="*/ 1 h 5"/>
                <a:gd name="T4" fmla="*/ 1 w 4"/>
                <a:gd name="T5" fmla="*/ 3 h 5"/>
                <a:gd name="T6" fmla="*/ 2 w 4"/>
                <a:gd name="T7" fmla="*/ 4 h 5"/>
                <a:gd name="T8" fmla="*/ 3 w 4"/>
                <a:gd name="T9" fmla="*/ 4 h 5"/>
                <a:gd name="T10" fmla="*/ 4 w 4"/>
                <a:gd name="T11" fmla="*/ 3 h 5"/>
                <a:gd name="T12" fmla="*/ 4 w 4"/>
                <a:gd name="T13" fmla="*/ 2 h 5"/>
                <a:gd name="T14" fmla="*/ 2 w 4"/>
                <a:gd name="T15" fmla="*/ 0 h 5"/>
                <a:gd name="T16" fmla="*/ 1 w 4"/>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5">
                  <a:moveTo>
                    <a:pt x="1" y="0"/>
                  </a:moveTo>
                  <a:cubicBezTo>
                    <a:pt x="1" y="0"/>
                    <a:pt x="0" y="0"/>
                    <a:pt x="0" y="1"/>
                  </a:cubicBezTo>
                  <a:cubicBezTo>
                    <a:pt x="0" y="1"/>
                    <a:pt x="0" y="2"/>
                    <a:pt x="1" y="3"/>
                  </a:cubicBezTo>
                  <a:cubicBezTo>
                    <a:pt x="1" y="3"/>
                    <a:pt x="1" y="4"/>
                    <a:pt x="2" y="4"/>
                  </a:cubicBezTo>
                  <a:cubicBezTo>
                    <a:pt x="2" y="4"/>
                    <a:pt x="3" y="5"/>
                    <a:pt x="3" y="4"/>
                  </a:cubicBezTo>
                  <a:cubicBezTo>
                    <a:pt x="4" y="4"/>
                    <a:pt x="4" y="4"/>
                    <a:pt x="4" y="3"/>
                  </a:cubicBezTo>
                  <a:cubicBezTo>
                    <a:pt x="4" y="3"/>
                    <a:pt x="4" y="2"/>
                    <a:pt x="4" y="2"/>
                  </a:cubicBezTo>
                  <a:cubicBezTo>
                    <a:pt x="3" y="1"/>
                    <a:pt x="3" y="1"/>
                    <a:pt x="2" y="0"/>
                  </a:cubicBezTo>
                  <a:cubicBezTo>
                    <a:pt x="2" y="0"/>
                    <a:pt x="1" y="0"/>
                    <a:pt x="1" y="0"/>
                  </a:cubicBezTo>
                  <a:close/>
                </a:path>
              </a:pathLst>
            </a:custGeom>
            <a:grpFill/>
            <a:ln>
              <a:noFill/>
            </a:ln>
            <a:extLst/>
          </p:spPr>
          <p:txBody>
            <a:bodyPr/>
            <a:lstStyle/>
            <a:p>
              <a:endParaRPr lang="zh-CN" altLang="en-US" sz="1600"/>
            </a:p>
          </p:txBody>
        </p:sp>
        <p:sp>
          <p:nvSpPr>
            <p:cNvPr id="30" name="Freeform 21"/>
            <p:cNvSpPr>
              <a:spLocks/>
            </p:cNvSpPr>
            <p:nvPr/>
          </p:nvSpPr>
          <p:spPr bwMode="auto">
            <a:xfrm>
              <a:off x="4171728" y="2172350"/>
              <a:ext cx="14288" cy="17639"/>
            </a:xfrm>
            <a:custGeom>
              <a:avLst/>
              <a:gdLst>
                <a:gd name="T0" fmla="*/ 1 w 4"/>
                <a:gd name="T1" fmla="*/ 0 h 5"/>
                <a:gd name="T2" fmla="*/ 0 w 4"/>
                <a:gd name="T3" fmla="*/ 1 h 5"/>
                <a:gd name="T4" fmla="*/ 0 w 4"/>
                <a:gd name="T5" fmla="*/ 3 h 5"/>
                <a:gd name="T6" fmla="*/ 1 w 4"/>
                <a:gd name="T7" fmla="*/ 4 h 5"/>
                <a:gd name="T8" fmla="*/ 3 w 4"/>
                <a:gd name="T9" fmla="*/ 5 h 5"/>
                <a:gd name="T10" fmla="*/ 4 w 4"/>
                <a:gd name="T11" fmla="*/ 4 h 5"/>
                <a:gd name="T12" fmla="*/ 3 w 4"/>
                <a:gd name="T13" fmla="*/ 2 h 5"/>
                <a:gd name="T14" fmla="*/ 2 w 4"/>
                <a:gd name="T15" fmla="*/ 1 h 5"/>
                <a:gd name="T16" fmla="*/ 1 w 4"/>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5">
                  <a:moveTo>
                    <a:pt x="1" y="0"/>
                  </a:moveTo>
                  <a:cubicBezTo>
                    <a:pt x="0" y="0"/>
                    <a:pt x="0" y="1"/>
                    <a:pt x="0" y="1"/>
                  </a:cubicBezTo>
                  <a:cubicBezTo>
                    <a:pt x="0" y="2"/>
                    <a:pt x="0" y="2"/>
                    <a:pt x="0" y="3"/>
                  </a:cubicBezTo>
                  <a:cubicBezTo>
                    <a:pt x="0" y="3"/>
                    <a:pt x="1" y="4"/>
                    <a:pt x="1" y="4"/>
                  </a:cubicBezTo>
                  <a:cubicBezTo>
                    <a:pt x="2" y="4"/>
                    <a:pt x="3" y="5"/>
                    <a:pt x="3" y="5"/>
                  </a:cubicBezTo>
                  <a:cubicBezTo>
                    <a:pt x="3" y="4"/>
                    <a:pt x="4" y="4"/>
                    <a:pt x="4" y="4"/>
                  </a:cubicBezTo>
                  <a:cubicBezTo>
                    <a:pt x="4" y="3"/>
                    <a:pt x="4" y="3"/>
                    <a:pt x="3" y="2"/>
                  </a:cubicBezTo>
                  <a:cubicBezTo>
                    <a:pt x="3" y="1"/>
                    <a:pt x="2" y="1"/>
                    <a:pt x="2" y="1"/>
                  </a:cubicBezTo>
                  <a:cubicBezTo>
                    <a:pt x="1" y="0"/>
                    <a:pt x="1" y="0"/>
                    <a:pt x="1" y="0"/>
                  </a:cubicBezTo>
                  <a:close/>
                </a:path>
              </a:pathLst>
            </a:custGeom>
            <a:grpFill/>
            <a:ln>
              <a:noFill/>
            </a:ln>
            <a:extLst/>
          </p:spPr>
          <p:txBody>
            <a:bodyPr/>
            <a:lstStyle/>
            <a:p>
              <a:endParaRPr lang="zh-CN" altLang="en-US" sz="1600"/>
            </a:p>
          </p:txBody>
        </p:sp>
        <p:sp>
          <p:nvSpPr>
            <p:cNvPr id="31" name="Freeform 22"/>
            <p:cNvSpPr>
              <a:spLocks/>
            </p:cNvSpPr>
            <p:nvPr/>
          </p:nvSpPr>
          <p:spPr bwMode="auto">
            <a:xfrm>
              <a:off x="4155853" y="2175877"/>
              <a:ext cx="12700" cy="17639"/>
            </a:xfrm>
            <a:custGeom>
              <a:avLst/>
              <a:gdLst>
                <a:gd name="T0" fmla="*/ 1 w 4"/>
                <a:gd name="T1" fmla="*/ 0 h 5"/>
                <a:gd name="T2" fmla="*/ 0 w 4"/>
                <a:gd name="T3" fmla="*/ 1 h 5"/>
                <a:gd name="T4" fmla="*/ 1 w 4"/>
                <a:gd name="T5" fmla="*/ 3 h 5"/>
                <a:gd name="T6" fmla="*/ 2 w 4"/>
                <a:gd name="T7" fmla="*/ 4 h 5"/>
                <a:gd name="T8" fmla="*/ 3 w 4"/>
                <a:gd name="T9" fmla="*/ 5 h 5"/>
                <a:gd name="T10" fmla="*/ 4 w 4"/>
                <a:gd name="T11" fmla="*/ 4 h 5"/>
                <a:gd name="T12" fmla="*/ 4 w 4"/>
                <a:gd name="T13" fmla="*/ 2 h 5"/>
                <a:gd name="T14" fmla="*/ 3 w 4"/>
                <a:gd name="T15" fmla="*/ 1 h 5"/>
                <a:gd name="T16" fmla="*/ 1 w 4"/>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5">
                  <a:moveTo>
                    <a:pt x="1" y="0"/>
                  </a:moveTo>
                  <a:cubicBezTo>
                    <a:pt x="1" y="1"/>
                    <a:pt x="0" y="1"/>
                    <a:pt x="0" y="1"/>
                  </a:cubicBezTo>
                  <a:cubicBezTo>
                    <a:pt x="0" y="2"/>
                    <a:pt x="0" y="2"/>
                    <a:pt x="1" y="3"/>
                  </a:cubicBezTo>
                  <a:cubicBezTo>
                    <a:pt x="1" y="4"/>
                    <a:pt x="1" y="4"/>
                    <a:pt x="2" y="4"/>
                  </a:cubicBezTo>
                  <a:cubicBezTo>
                    <a:pt x="2" y="5"/>
                    <a:pt x="3" y="5"/>
                    <a:pt x="3" y="5"/>
                  </a:cubicBezTo>
                  <a:cubicBezTo>
                    <a:pt x="4" y="5"/>
                    <a:pt x="4" y="4"/>
                    <a:pt x="4" y="4"/>
                  </a:cubicBezTo>
                  <a:cubicBezTo>
                    <a:pt x="4" y="3"/>
                    <a:pt x="4" y="3"/>
                    <a:pt x="4" y="2"/>
                  </a:cubicBezTo>
                  <a:cubicBezTo>
                    <a:pt x="3" y="2"/>
                    <a:pt x="3" y="1"/>
                    <a:pt x="3"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600"/>
            </a:p>
          </p:txBody>
        </p:sp>
        <p:sp>
          <p:nvSpPr>
            <p:cNvPr id="69632" name="Freeform 23"/>
            <p:cNvSpPr>
              <a:spLocks/>
            </p:cNvSpPr>
            <p:nvPr/>
          </p:nvSpPr>
          <p:spPr bwMode="auto">
            <a:xfrm>
              <a:off x="4143153" y="2182932"/>
              <a:ext cx="12700" cy="14111"/>
            </a:xfrm>
            <a:custGeom>
              <a:avLst/>
              <a:gdLst>
                <a:gd name="T0" fmla="*/ 1 w 4"/>
                <a:gd name="T1" fmla="*/ 0 h 4"/>
                <a:gd name="T2" fmla="*/ 0 w 4"/>
                <a:gd name="T3" fmla="*/ 1 h 4"/>
                <a:gd name="T4" fmla="*/ 0 w 4"/>
                <a:gd name="T5" fmla="*/ 2 h 4"/>
                <a:gd name="T6" fmla="*/ 1 w 4"/>
                <a:gd name="T7" fmla="*/ 3 h 4"/>
                <a:gd name="T8" fmla="*/ 3 w 4"/>
                <a:gd name="T9" fmla="*/ 4 h 4"/>
                <a:gd name="T10" fmla="*/ 4 w 4"/>
                <a:gd name="T11" fmla="*/ 3 h 4"/>
                <a:gd name="T12" fmla="*/ 3 w 4"/>
                <a:gd name="T13" fmla="*/ 1 h 4"/>
                <a:gd name="T14" fmla="*/ 2 w 4"/>
                <a:gd name="T15" fmla="*/ 0 h 4"/>
                <a:gd name="T16" fmla="*/ 1 w 4"/>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1" y="0"/>
                  </a:moveTo>
                  <a:cubicBezTo>
                    <a:pt x="0" y="0"/>
                    <a:pt x="0" y="0"/>
                    <a:pt x="0" y="1"/>
                  </a:cubicBezTo>
                  <a:cubicBezTo>
                    <a:pt x="0" y="1"/>
                    <a:pt x="0" y="2"/>
                    <a:pt x="0" y="2"/>
                  </a:cubicBezTo>
                  <a:cubicBezTo>
                    <a:pt x="1" y="3"/>
                    <a:pt x="1" y="3"/>
                    <a:pt x="1" y="3"/>
                  </a:cubicBezTo>
                  <a:cubicBezTo>
                    <a:pt x="2" y="4"/>
                    <a:pt x="2" y="4"/>
                    <a:pt x="3" y="4"/>
                  </a:cubicBezTo>
                  <a:cubicBezTo>
                    <a:pt x="3" y="4"/>
                    <a:pt x="4" y="3"/>
                    <a:pt x="4" y="3"/>
                  </a:cubicBezTo>
                  <a:cubicBezTo>
                    <a:pt x="4" y="2"/>
                    <a:pt x="4" y="2"/>
                    <a:pt x="3" y="1"/>
                  </a:cubicBezTo>
                  <a:cubicBezTo>
                    <a:pt x="3" y="1"/>
                    <a:pt x="3" y="0"/>
                    <a:pt x="2" y="0"/>
                  </a:cubicBezTo>
                  <a:cubicBezTo>
                    <a:pt x="2" y="0"/>
                    <a:pt x="1" y="0"/>
                    <a:pt x="1" y="0"/>
                  </a:cubicBezTo>
                  <a:close/>
                </a:path>
              </a:pathLst>
            </a:custGeom>
            <a:grpFill/>
            <a:ln>
              <a:noFill/>
            </a:ln>
            <a:extLst/>
          </p:spPr>
          <p:txBody>
            <a:bodyPr/>
            <a:lstStyle/>
            <a:p>
              <a:endParaRPr lang="zh-CN" altLang="en-US" sz="1600"/>
            </a:p>
          </p:txBody>
        </p:sp>
        <p:sp>
          <p:nvSpPr>
            <p:cNvPr id="69633" name="Freeform 24"/>
            <p:cNvSpPr>
              <a:spLocks/>
            </p:cNvSpPr>
            <p:nvPr/>
          </p:nvSpPr>
          <p:spPr bwMode="auto">
            <a:xfrm>
              <a:off x="4127278" y="2186460"/>
              <a:ext cx="12700" cy="14111"/>
            </a:xfrm>
            <a:custGeom>
              <a:avLst/>
              <a:gdLst>
                <a:gd name="T0" fmla="*/ 1 w 4"/>
                <a:gd name="T1" fmla="*/ 0 h 4"/>
                <a:gd name="T2" fmla="*/ 0 w 4"/>
                <a:gd name="T3" fmla="*/ 1 h 4"/>
                <a:gd name="T4" fmla="*/ 1 w 4"/>
                <a:gd name="T5" fmla="*/ 2 h 4"/>
                <a:gd name="T6" fmla="*/ 2 w 4"/>
                <a:gd name="T7" fmla="*/ 4 h 4"/>
                <a:gd name="T8" fmla="*/ 3 w 4"/>
                <a:gd name="T9" fmla="*/ 4 h 4"/>
                <a:gd name="T10" fmla="*/ 4 w 4"/>
                <a:gd name="T11" fmla="*/ 3 h 4"/>
                <a:gd name="T12" fmla="*/ 4 w 4"/>
                <a:gd name="T13" fmla="*/ 1 h 4"/>
                <a:gd name="T14" fmla="*/ 3 w 4"/>
                <a:gd name="T15" fmla="*/ 0 h 4"/>
                <a:gd name="T16" fmla="*/ 1 w 4"/>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1" y="0"/>
                  </a:moveTo>
                  <a:cubicBezTo>
                    <a:pt x="1" y="0"/>
                    <a:pt x="0" y="0"/>
                    <a:pt x="0" y="1"/>
                  </a:cubicBezTo>
                  <a:cubicBezTo>
                    <a:pt x="0" y="1"/>
                    <a:pt x="0" y="2"/>
                    <a:pt x="1" y="2"/>
                  </a:cubicBezTo>
                  <a:cubicBezTo>
                    <a:pt x="1" y="3"/>
                    <a:pt x="1" y="3"/>
                    <a:pt x="2" y="4"/>
                  </a:cubicBezTo>
                  <a:cubicBezTo>
                    <a:pt x="2" y="4"/>
                    <a:pt x="3" y="4"/>
                    <a:pt x="3" y="4"/>
                  </a:cubicBezTo>
                  <a:cubicBezTo>
                    <a:pt x="4" y="4"/>
                    <a:pt x="4" y="3"/>
                    <a:pt x="4" y="3"/>
                  </a:cubicBezTo>
                  <a:cubicBezTo>
                    <a:pt x="4" y="3"/>
                    <a:pt x="4" y="2"/>
                    <a:pt x="4" y="1"/>
                  </a:cubicBezTo>
                  <a:cubicBezTo>
                    <a:pt x="4" y="1"/>
                    <a:pt x="3" y="0"/>
                    <a:pt x="3" y="0"/>
                  </a:cubicBezTo>
                  <a:cubicBezTo>
                    <a:pt x="2" y="0"/>
                    <a:pt x="2" y="0"/>
                    <a:pt x="1" y="0"/>
                  </a:cubicBezTo>
                  <a:close/>
                </a:path>
              </a:pathLst>
            </a:custGeom>
            <a:grpFill/>
            <a:ln>
              <a:noFill/>
            </a:ln>
            <a:extLst/>
          </p:spPr>
          <p:txBody>
            <a:bodyPr/>
            <a:lstStyle/>
            <a:p>
              <a:endParaRPr lang="zh-CN" altLang="en-US" sz="1600"/>
            </a:p>
          </p:txBody>
        </p:sp>
        <p:sp>
          <p:nvSpPr>
            <p:cNvPr id="69641" name="Freeform 25"/>
            <p:cNvSpPr>
              <a:spLocks/>
            </p:cNvSpPr>
            <p:nvPr/>
          </p:nvSpPr>
          <p:spPr bwMode="auto">
            <a:xfrm>
              <a:off x="4112991" y="2189988"/>
              <a:ext cx="14288" cy="14111"/>
            </a:xfrm>
            <a:custGeom>
              <a:avLst/>
              <a:gdLst>
                <a:gd name="T0" fmla="*/ 1 w 4"/>
                <a:gd name="T1" fmla="*/ 0 h 4"/>
                <a:gd name="T2" fmla="*/ 0 w 4"/>
                <a:gd name="T3" fmla="*/ 1 h 4"/>
                <a:gd name="T4" fmla="*/ 0 w 4"/>
                <a:gd name="T5" fmla="*/ 2 h 4"/>
                <a:gd name="T6" fmla="*/ 1 w 4"/>
                <a:gd name="T7" fmla="*/ 4 h 4"/>
                <a:gd name="T8" fmla="*/ 3 w 4"/>
                <a:gd name="T9" fmla="*/ 4 h 4"/>
                <a:gd name="T10" fmla="*/ 4 w 4"/>
                <a:gd name="T11" fmla="*/ 3 h 4"/>
                <a:gd name="T12" fmla="*/ 3 w 4"/>
                <a:gd name="T13" fmla="*/ 2 h 4"/>
                <a:gd name="T14" fmla="*/ 2 w 4"/>
                <a:gd name="T15" fmla="*/ 0 h 4"/>
                <a:gd name="T16" fmla="*/ 1 w 4"/>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1" y="0"/>
                  </a:moveTo>
                  <a:cubicBezTo>
                    <a:pt x="0" y="0"/>
                    <a:pt x="0" y="1"/>
                    <a:pt x="0" y="1"/>
                  </a:cubicBezTo>
                  <a:cubicBezTo>
                    <a:pt x="0" y="1"/>
                    <a:pt x="0" y="2"/>
                    <a:pt x="0" y="2"/>
                  </a:cubicBezTo>
                  <a:cubicBezTo>
                    <a:pt x="1" y="3"/>
                    <a:pt x="1" y="3"/>
                    <a:pt x="1" y="4"/>
                  </a:cubicBezTo>
                  <a:cubicBezTo>
                    <a:pt x="2" y="4"/>
                    <a:pt x="2" y="4"/>
                    <a:pt x="3" y="4"/>
                  </a:cubicBezTo>
                  <a:cubicBezTo>
                    <a:pt x="3" y="4"/>
                    <a:pt x="4" y="4"/>
                    <a:pt x="4" y="3"/>
                  </a:cubicBezTo>
                  <a:cubicBezTo>
                    <a:pt x="4" y="3"/>
                    <a:pt x="4" y="2"/>
                    <a:pt x="3" y="2"/>
                  </a:cubicBezTo>
                  <a:cubicBezTo>
                    <a:pt x="3" y="1"/>
                    <a:pt x="3" y="1"/>
                    <a:pt x="2" y="0"/>
                  </a:cubicBezTo>
                  <a:cubicBezTo>
                    <a:pt x="2" y="0"/>
                    <a:pt x="1" y="0"/>
                    <a:pt x="1" y="0"/>
                  </a:cubicBezTo>
                  <a:close/>
                </a:path>
              </a:pathLst>
            </a:custGeom>
            <a:grpFill/>
            <a:ln>
              <a:noFill/>
            </a:ln>
            <a:extLst/>
          </p:spPr>
          <p:txBody>
            <a:bodyPr/>
            <a:lstStyle/>
            <a:p>
              <a:endParaRPr lang="zh-CN" altLang="en-US" sz="1600"/>
            </a:p>
          </p:txBody>
        </p:sp>
        <p:sp>
          <p:nvSpPr>
            <p:cNvPr id="69642" name="Freeform 26"/>
            <p:cNvSpPr>
              <a:spLocks/>
            </p:cNvSpPr>
            <p:nvPr/>
          </p:nvSpPr>
          <p:spPr bwMode="auto">
            <a:xfrm>
              <a:off x="4097116" y="2193516"/>
              <a:ext cx="12700" cy="14111"/>
            </a:xfrm>
            <a:custGeom>
              <a:avLst/>
              <a:gdLst>
                <a:gd name="T0" fmla="*/ 1 w 4"/>
                <a:gd name="T1" fmla="*/ 0 h 4"/>
                <a:gd name="T2" fmla="*/ 0 w 4"/>
                <a:gd name="T3" fmla="*/ 1 h 4"/>
                <a:gd name="T4" fmla="*/ 1 w 4"/>
                <a:gd name="T5" fmla="*/ 3 h 4"/>
                <a:gd name="T6" fmla="*/ 2 w 4"/>
                <a:gd name="T7" fmla="*/ 4 h 4"/>
                <a:gd name="T8" fmla="*/ 3 w 4"/>
                <a:gd name="T9" fmla="*/ 4 h 4"/>
                <a:gd name="T10" fmla="*/ 4 w 4"/>
                <a:gd name="T11" fmla="*/ 3 h 4"/>
                <a:gd name="T12" fmla="*/ 4 w 4"/>
                <a:gd name="T13" fmla="*/ 2 h 4"/>
                <a:gd name="T14" fmla="*/ 3 w 4"/>
                <a:gd name="T15" fmla="*/ 1 h 4"/>
                <a:gd name="T16" fmla="*/ 1 w 4"/>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1" y="0"/>
                  </a:moveTo>
                  <a:cubicBezTo>
                    <a:pt x="1" y="1"/>
                    <a:pt x="1" y="1"/>
                    <a:pt x="0" y="1"/>
                  </a:cubicBezTo>
                  <a:cubicBezTo>
                    <a:pt x="0" y="2"/>
                    <a:pt x="0" y="2"/>
                    <a:pt x="1" y="3"/>
                  </a:cubicBezTo>
                  <a:cubicBezTo>
                    <a:pt x="1" y="3"/>
                    <a:pt x="1" y="4"/>
                    <a:pt x="2" y="4"/>
                  </a:cubicBezTo>
                  <a:cubicBezTo>
                    <a:pt x="2" y="4"/>
                    <a:pt x="3" y="4"/>
                    <a:pt x="3" y="4"/>
                  </a:cubicBezTo>
                  <a:cubicBezTo>
                    <a:pt x="4" y="4"/>
                    <a:pt x="4" y="4"/>
                    <a:pt x="4" y="3"/>
                  </a:cubicBezTo>
                  <a:cubicBezTo>
                    <a:pt x="4" y="3"/>
                    <a:pt x="4" y="2"/>
                    <a:pt x="4" y="2"/>
                  </a:cubicBezTo>
                  <a:cubicBezTo>
                    <a:pt x="4" y="1"/>
                    <a:pt x="3" y="1"/>
                    <a:pt x="3" y="1"/>
                  </a:cubicBezTo>
                  <a:cubicBezTo>
                    <a:pt x="2" y="0"/>
                    <a:pt x="2" y="0"/>
                    <a:pt x="1" y="0"/>
                  </a:cubicBezTo>
                  <a:close/>
                </a:path>
              </a:pathLst>
            </a:custGeom>
            <a:grpFill/>
            <a:ln>
              <a:noFill/>
            </a:ln>
            <a:extLst/>
          </p:spPr>
          <p:txBody>
            <a:bodyPr/>
            <a:lstStyle/>
            <a:p>
              <a:endParaRPr lang="zh-CN" altLang="en-US" sz="1600"/>
            </a:p>
          </p:txBody>
        </p:sp>
        <p:sp>
          <p:nvSpPr>
            <p:cNvPr id="69644" name="Freeform 27"/>
            <p:cNvSpPr>
              <a:spLocks/>
            </p:cNvSpPr>
            <p:nvPr/>
          </p:nvSpPr>
          <p:spPr bwMode="auto">
            <a:xfrm>
              <a:off x="4084416" y="2200572"/>
              <a:ext cx="12700" cy="10583"/>
            </a:xfrm>
            <a:custGeom>
              <a:avLst/>
              <a:gdLst>
                <a:gd name="T0" fmla="*/ 1 w 4"/>
                <a:gd name="T1" fmla="*/ 0 h 3"/>
                <a:gd name="T2" fmla="*/ 0 w 4"/>
                <a:gd name="T3" fmla="*/ 0 h 3"/>
                <a:gd name="T4" fmla="*/ 0 w 4"/>
                <a:gd name="T5" fmla="*/ 2 h 3"/>
                <a:gd name="T6" fmla="*/ 1 w 4"/>
                <a:gd name="T7" fmla="*/ 3 h 3"/>
                <a:gd name="T8" fmla="*/ 3 w 4"/>
                <a:gd name="T9" fmla="*/ 3 h 3"/>
                <a:gd name="T10" fmla="*/ 4 w 4"/>
                <a:gd name="T11" fmla="*/ 2 h 3"/>
                <a:gd name="T12" fmla="*/ 3 w 4"/>
                <a:gd name="T13" fmla="*/ 1 h 3"/>
                <a:gd name="T14" fmla="*/ 2 w 4"/>
                <a:gd name="T15" fmla="*/ 0 h 3"/>
                <a:gd name="T16" fmla="*/ 1 w 4"/>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3">
                  <a:moveTo>
                    <a:pt x="1" y="0"/>
                  </a:moveTo>
                  <a:cubicBezTo>
                    <a:pt x="0" y="0"/>
                    <a:pt x="0" y="0"/>
                    <a:pt x="0" y="0"/>
                  </a:cubicBezTo>
                  <a:cubicBezTo>
                    <a:pt x="0" y="1"/>
                    <a:pt x="0" y="1"/>
                    <a:pt x="0" y="2"/>
                  </a:cubicBezTo>
                  <a:cubicBezTo>
                    <a:pt x="1" y="2"/>
                    <a:pt x="1" y="3"/>
                    <a:pt x="1" y="3"/>
                  </a:cubicBezTo>
                  <a:cubicBezTo>
                    <a:pt x="2" y="3"/>
                    <a:pt x="2" y="3"/>
                    <a:pt x="3" y="3"/>
                  </a:cubicBezTo>
                  <a:cubicBezTo>
                    <a:pt x="3" y="3"/>
                    <a:pt x="4" y="3"/>
                    <a:pt x="4" y="2"/>
                  </a:cubicBezTo>
                  <a:cubicBezTo>
                    <a:pt x="4" y="2"/>
                    <a:pt x="4" y="2"/>
                    <a:pt x="3" y="1"/>
                  </a:cubicBezTo>
                  <a:cubicBezTo>
                    <a:pt x="3" y="1"/>
                    <a:pt x="3" y="0"/>
                    <a:pt x="2" y="0"/>
                  </a:cubicBezTo>
                  <a:cubicBezTo>
                    <a:pt x="2" y="0"/>
                    <a:pt x="1" y="0"/>
                    <a:pt x="1" y="0"/>
                  </a:cubicBezTo>
                  <a:close/>
                </a:path>
              </a:pathLst>
            </a:custGeom>
            <a:grpFill/>
            <a:ln>
              <a:noFill/>
            </a:ln>
            <a:extLst/>
          </p:spPr>
          <p:txBody>
            <a:bodyPr/>
            <a:lstStyle/>
            <a:p>
              <a:endParaRPr lang="zh-CN" altLang="en-US" sz="1600"/>
            </a:p>
          </p:txBody>
        </p:sp>
        <p:sp>
          <p:nvSpPr>
            <p:cNvPr id="69645" name="Freeform 28"/>
            <p:cNvSpPr>
              <a:spLocks/>
            </p:cNvSpPr>
            <p:nvPr/>
          </p:nvSpPr>
          <p:spPr bwMode="auto">
            <a:xfrm>
              <a:off x="4070128" y="2204100"/>
              <a:ext cx="14288" cy="10583"/>
            </a:xfrm>
            <a:custGeom>
              <a:avLst/>
              <a:gdLst>
                <a:gd name="T0" fmla="*/ 1 w 4"/>
                <a:gd name="T1" fmla="*/ 0 h 3"/>
                <a:gd name="T2" fmla="*/ 1 w 4"/>
                <a:gd name="T3" fmla="*/ 0 h 3"/>
                <a:gd name="T4" fmla="*/ 1 w 4"/>
                <a:gd name="T5" fmla="*/ 2 h 3"/>
                <a:gd name="T6" fmla="*/ 2 w 4"/>
                <a:gd name="T7" fmla="*/ 3 h 3"/>
                <a:gd name="T8" fmla="*/ 3 w 4"/>
                <a:gd name="T9" fmla="*/ 3 h 3"/>
                <a:gd name="T10" fmla="*/ 4 w 4"/>
                <a:gd name="T11" fmla="*/ 2 h 3"/>
                <a:gd name="T12" fmla="*/ 3 w 4"/>
                <a:gd name="T13" fmla="*/ 1 h 3"/>
                <a:gd name="T14" fmla="*/ 2 w 4"/>
                <a:gd name="T15" fmla="*/ 0 h 3"/>
                <a:gd name="T16" fmla="*/ 1 w 4"/>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3">
                  <a:moveTo>
                    <a:pt x="1" y="0"/>
                  </a:moveTo>
                  <a:cubicBezTo>
                    <a:pt x="1" y="0"/>
                    <a:pt x="1" y="0"/>
                    <a:pt x="1" y="0"/>
                  </a:cubicBezTo>
                  <a:cubicBezTo>
                    <a:pt x="0" y="1"/>
                    <a:pt x="1" y="1"/>
                    <a:pt x="1" y="2"/>
                  </a:cubicBezTo>
                  <a:cubicBezTo>
                    <a:pt x="1" y="2"/>
                    <a:pt x="1" y="3"/>
                    <a:pt x="2" y="3"/>
                  </a:cubicBezTo>
                  <a:cubicBezTo>
                    <a:pt x="2" y="3"/>
                    <a:pt x="3" y="3"/>
                    <a:pt x="3" y="3"/>
                  </a:cubicBezTo>
                  <a:cubicBezTo>
                    <a:pt x="3" y="3"/>
                    <a:pt x="4" y="3"/>
                    <a:pt x="4" y="2"/>
                  </a:cubicBezTo>
                  <a:cubicBezTo>
                    <a:pt x="4" y="2"/>
                    <a:pt x="4" y="2"/>
                    <a:pt x="3" y="1"/>
                  </a:cubicBezTo>
                  <a:cubicBezTo>
                    <a:pt x="3" y="1"/>
                    <a:pt x="3" y="0"/>
                    <a:pt x="2" y="0"/>
                  </a:cubicBezTo>
                  <a:cubicBezTo>
                    <a:pt x="2" y="0"/>
                    <a:pt x="1" y="0"/>
                    <a:pt x="1" y="0"/>
                  </a:cubicBezTo>
                  <a:close/>
                </a:path>
              </a:pathLst>
            </a:custGeom>
            <a:grpFill/>
            <a:ln>
              <a:noFill/>
            </a:ln>
            <a:extLst/>
          </p:spPr>
          <p:txBody>
            <a:bodyPr/>
            <a:lstStyle/>
            <a:p>
              <a:endParaRPr lang="zh-CN" altLang="en-US" sz="1600"/>
            </a:p>
          </p:txBody>
        </p:sp>
        <p:sp>
          <p:nvSpPr>
            <p:cNvPr id="69646" name="Freeform 29"/>
            <p:cNvSpPr>
              <a:spLocks/>
            </p:cNvSpPr>
            <p:nvPr/>
          </p:nvSpPr>
          <p:spPr bwMode="auto">
            <a:xfrm>
              <a:off x="4060604" y="2204099"/>
              <a:ext cx="9525" cy="15876"/>
            </a:xfrm>
            <a:custGeom>
              <a:avLst/>
              <a:gdLst>
                <a:gd name="T0" fmla="*/ 1 w 3"/>
                <a:gd name="T1" fmla="*/ 1 h 4"/>
                <a:gd name="T2" fmla="*/ 0 w 3"/>
                <a:gd name="T3" fmla="*/ 1 h 4"/>
                <a:gd name="T4" fmla="*/ 0 w 3"/>
                <a:gd name="T5" fmla="*/ 3 h 4"/>
                <a:gd name="T6" fmla="*/ 1 w 3"/>
                <a:gd name="T7" fmla="*/ 4 h 4"/>
                <a:gd name="T8" fmla="*/ 3 w 3"/>
                <a:gd name="T9" fmla="*/ 4 h 4"/>
                <a:gd name="T10" fmla="*/ 3 w 3"/>
                <a:gd name="T11" fmla="*/ 3 h 4"/>
                <a:gd name="T12" fmla="*/ 3 w 3"/>
                <a:gd name="T13" fmla="*/ 2 h 4"/>
                <a:gd name="T14" fmla="*/ 2 w 3"/>
                <a:gd name="T15" fmla="*/ 1 h 4"/>
                <a:gd name="T16" fmla="*/ 1 w 3"/>
                <a:gd name="T17"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1" y="1"/>
                  </a:moveTo>
                  <a:cubicBezTo>
                    <a:pt x="0" y="1"/>
                    <a:pt x="0" y="1"/>
                    <a:pt x="0" y="1"/>
                  </a:cubicBezTo>
                  <a:cubicBezTo>
                    <a:pt x="0" y="2"/>
                    <a:pt x="0" y="2"/>
                    <a:pt x="0" y="3"/>
                  </a:cubicBezTo>
                  <a:cubicBezTo>
                    <a:pt x="1" y="3"/>
                    <a:pt x="1" y="3"/>
                    <a:pt x="1" y="4"/>
                  </a:cubicBezTo>
                  <a:cubicBezTo>
                    <a:pt x="2" y="4"/>
                    <a:pt x="2" y="4"/>
                    <a:pt x="3" y="4"/>
                  </a:cubicBezTo>
                  <a:cubicBezTo>
                    <a:pt x="3" y="4"/>
                    <a:pt x="3" y="4"/>
                    <a:pt x="3" y="3"/>
                  </a:cubicBezTo>
                  <a:cubicBezTo>
                    <a:pt x="3" y="3"/>
                    <a:pt x="3" y="2"/>
                    <a:pt x="3" y="2"/>
                  </a:cubicBezTo>
                  <a:cubicBezTo>
                    <a:pt x="3" y="1"/>
                    <a:pt x="2" y="1"/>
                    <a:pt x="2" y="1"/>
                  </a:cubicBezTo>
                  <a:cubicBezTo>
                    <a:pt x="1" y="1"/>
                    <a:pt x="1" y="0"/>
                    <a:pt x="1" y="1"/>
                  </a:cubicBezTo>
                  <a:close/>
                </a:path>
              </a:pathLst>
            </a:custGeom>
            <a:grpFill/>
            <a:ln>
              <a:noFill/>
            </a:ln>
            <a:extLst/>
          </p:spPr>
          <p:txBody>
            <a:bodyPr/>
            <a:lstStyle/>
            <a:p>
              <a:endParaRPr lang="zh-CN" altLang="en-US" sz="1600"/>
            </a:p>
          </p:txBody>
        </p:sp>
        <p:sp>
          <p:nvSpPr>
            <p:cNvPr id="69647" name="Freeform 30"/>
            <p:cNvSpPr>
              <a:spLocks/>
            </p:cNvSpPr>
            <p:nvPr/>
          </p:nvSpPr>
          <p:spPr bwMode="auto">
            <a:xfrm>
              <a:off x="4051079" y="2207627"/>
              <a:ext cx="9525" cy="15876"/>
            </a:xfrm>
            <a:custGeom>
              <a:avLst/>
              <a:gdLst>
                <a:gd name="T0" fmla="*/ 0 w 3"/>
                <a:gd name="T1" fmla="*/ 0 h 4"/>
                <a:gd name="T2" fmla="*/ 0 w 3"/>
                <a:gd name="T3" fmla="*/ 1 h 4"/>
                <a:gd name="T4" fmla="*/ 0 w 3"/>
                <a:gd name="T5" fmla="*/ 2 h 4"/>
                <a:gd name="T6" fmla="*/ 1 w 3"/>
                <a:gd name="T7" fmla="*/ 3 h 4"/>
                <a:gd name="T8" fmla="*/ 2 w 3"/>
                <a:gd name="T9" fmla="*/ 4 h 4"/>
                <a:gd name="T10" fmla="*/ 3 w 3"/>
                <a:gd name="T11" fmla="*/ 3 h 4"/>
                <a:gd name="T12" fmla="*/ 2 w 3"/>
                <a:gd name="T13" fmla="*/ 2 h 4"/>
                <a:gd name="T14" fmla="*/ 1 w 3"/>
                <a:gd name="T15" fmla="*/ 1 h 4"/>
                <a:gd name="T16" fmla="*/ 0 w 3"/>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0" y="0"/>
                  </a:moveTo>
                  <a:cubicBezTo>
                    <a:pt x="0" y="1"/>
                    <a:pt x="0" y="1"/>
                    <a:pt x="0" y="1"/>
                  </a:cubicBezTo>
                  <a:cubicBezTo>
                    <a:pt x="0" y="2"/>
                    <a:pt x="0" y="2"/>
                    <a:pt x="0" y="2"/>
                  </a:cubicBezTo>
                  <a:cubicBezTo>
                    <a:pt x="0" y="3"/>
                    <a:pt x="1" y="3"/>
                    <a:pt x="1" y="3"/>
                  </a:cubicBezTo>
                  <a:cubicBezTo>
                    <a:pt x="1" y="4"/>
                    <a:pt x="2" y="4"/>
                    <a:pt x="2" y="4"/>
                  </a:cubicBezTo>
                  <a:cubicBezTo>
                    <a:pt x="3" y="3"/>
                    <a:pt x="3" y="3"/>
                    <a:pt x="3" y="3"/>
                  </a:cubicBezTo>
                  <a:cubicBezTo>
                    <a:pt x="3" y="3"/>
                    <a:pt x="3" y="2"/>
                    <a:pt x="2" y="2"/>
                  </a:cubicBezTo>
                  <a:cubicBezTo>
                    <a:pt x="2" y="1"/>
                    <a:pt x="2" y="1"/>
                    <a:pt x="1" y="1"/>
                  </a:cubicBezTo>
                  <a:cubicBezTo>
                    <a:pt x="1" y="0"/>
                    <a:pt x="1" y="0"/>
                    <a:pt x="0" y="0"/>
                  </a:cubicBezTo>
                  <a:close/>
                </a:path>
              </a:pathLst>
            </a:custGeom>
            <a:grpFill/>
            <a:ln>
              <a:noFill/>
            </a:ln>
            <a:extLst/>
          </p:spPr>
          <p:txBody>
            <a:bodyPr/>
            <a:lstStyle/>
            <a:p>
              <a:endParaRPr lang="zh-CN" altLang="en-US" sz="1600"/>
            </a:p>
          </p:txBody>
        </p:sp>
        <p:sp>
          <p:nvSpPr>
            <p:cNvPr id="69648" name="Freeform 31"/>
            <p:cNvSpPr>
              <a:spLocks/>
            </p:cNvSpPr>
            <p:nvPr/>
          </p:nvSpPr>
          <p:spPr bwMode="auto">
            <a:xfrm>
              <a:off x="4038379" y="2211154"/>
              <a:ext cx="9525" cy="15876"/>
            </a:xfrm>
            <a:custGeom>
              <a:avLst/>
              <a:gdLst>
                <a:gd name="T0" fmla="*/ 1 w 3"/>
                <a:gd name="T1" fmla="*/ 0 h 4"/>
                <a:gd name="T2" fmla="*/ 0 w 3"/>
                <a:gd name="T3" fmla="*/ 1 h 4"/>
                <a:gd name="T4" fmla="*/ 1 w 3"/>
                <a:gd name="T5" fmla="*/ 2 h 4"/>
                <a:gd name="T6" fmla="*/ 2 w 3"/>
                <a:gd name="T7" fmla="*/ 3 h 4"/>
                <a:gd name="T8" fmla="*/ 3 w 3"/>
                <a:gd name="T9" fmla="*/ 4 h 4"/>
                <a:gd name="T10" fmla="*/ 3 w 3"/>
                <a:gd name="T11" fmla="*/ 3 h 4"/>
                <a:gd name="T12" fmla="*/ 3 w 3"/>
                <a:gd name="T13" fmla="*/ 2 h 4"/>
                <a:gd name="T14" fmla="*/ 2 w 3"/>
                <a:gd name="T15" fmla="*/ 1 h 4"/>
                <a:gd name="T16" fmla="*/ 1 w 3"/>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1" y="0"/>
                  </a:moveTo>
                  <a:cubicBezTo>
                    <a:pt x="0" y="1"/>
                    <a:pt x="0" y="1"/>
                    <a:pt x="0" y="1"/>
                  </a:cubicBezTo>
                  <a:cubicBezTo>
                    <a:pt x="0" y="1"/>
                    <a:pt x="0" y="2"/>
                    <a:pt x="1" y="2"/>
                  </a:cubicBezTo>
                  <a:cubicBezTo>
                    <a:pt x="1" y="3"/>
                    <a:pt x="1" y="3"/>
                    <a:pt x="2" y="3"/>
                  </a:cubicBezTo>
                  <a:cubicBezTo>
                    <a:pt x="2" y="4"/>
                    <a:pt x="2" y="4"/>
                    <a:pt x="3" y="4"/>
                  </a:cubicBezTo>
                  <a:cubicBezTo>
                    <a:pt x="3" y="3"/>
                    <a:pt x="3" y="3"/>
                    <a:pt x="3" y="3"/>
                  </a:cubicBezTo>
                  <a:cubicBezTo>
                    <a:pt x="3" y="3"/>
                    <a:pt x="3" y="2"/>
                    <a:pt x="3" y="2"/>
                  </a:cubicBezTo>
                  <a:cubicBezTo>
                    <a:pt x="3" y="1"/>
                    <a:pt x="2" y="1"/>
                    <a:pt x="2" y="1"/>
                  </a:cubicBezTo>
                  <a:cubicBezTo>
                    <a:pt x="2" y="0"/>
                    <a:pt x="1" y="0"/>
                    <a:pt x="1" y="0"/>
                  </a:cubicBezTo>
                  <a:close/>
                </a:path>
              </a:pathLst>
            </a:custGeom>
            <a:grpFill/>
            <a:ln>
              <a:noFill/>
            </a:ln>
            <a:extLst/>
          </p:spPr>
          <p:txBody>
            <a:bodyPr/>
            <a:lstStyle/>
            <a:p>
              <a:endParaRPr lang="zh-CN" altLang="en-US" sz="1600"/>
            </a:p>
          </p:txBody>
        </p:sp>
        <p:sp>
          <p:nvSpPr>
            <p:cNvPr id="69649" name="Freeform 32"/>
            <p:cNvSpPr>
              <a:spLocks/>
            </p:cNvSpPr>
            <p:nvPr/>
          </p:nvSpPr>
          <p:spPr bwMode="auto">
            <a:xfrm>
              <a:off x="4028854" y="2214682"/>
              <a:ext cx="9525" cy="15876"/>
            </a:xfrm>
            <a:custGeom>
              <a:avLst/>
              <a:gdLst>
                <a:gd name="T0" fmla="*/ 1 w 3"/>
                <a:gd name="T1" fmla="*/ 0 h 4"/>
                <a:gd name="T2" fmla="*/ 0 w 3"/>
                <a:gd name="T3" fmla="*/ 1 h 4"/>
                <a:gd name="T4" fmla="*/ 0 w 3"/>
                <a:gd name="T5" fmla="*/ 2 h 4"/>
                <a:gd name="T6" fmla="*/ 1 w 3"/>
                <a:gd name="T7" fmla="*/ 3 h 4"/>
                <a:gd name="T8" fmla="*/ 2 w 3"/>
                <a:gd name="T9" fmla="*/ 3 h 4"/>
                <a:gd name="T10" fmla="*/ 3 w 3"/>
                <a:gd name="T11" fmla="*/ 3 h 4"/>
                <a:gd name="T12" fmla="*/ 3 w 3"/>
                <a:gd name="T13" fmla="*/ 2 h 4"/>
                <a:gd name="T14" fmla="*/ 2 w 3"/>
                <a:gd name="T15" fmla="*/ 1 h 4"/>
                <a:gd name="T16" fmla="*/ 1 w 3"/>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1" y="0"/>
                  </a:moveTo>
                  <a:cubicBezTo>
                    <a:pt x="0" y="1"/>
                    <a:pt x="0" y="1"/>
                    <a:pt x="0" y="1"/>
                  </a:cubicBezTo>
                  <a:cubicBezTo>
                    <a:pt x="0" y="1"/>
                    <a:pt x="0" y="2"/>
                    <a:pt x="0" y="2"/>
                  </a:cubicBezTo>
                  <a:cubicBezTo>
                    <a:pt x="0" y="3"/>
                    <a:pt x="1" y="3"/>
                    <a:pt x="1" y="3"/>
                  </a:cubicBezTo>
                  <a:cubicBezTo>
                    <a:pt x="2" y="3"/>
                    <a:pt x="2" y="4"/>
                    <a:pt x="2" y="3"/>
                  </a:cubicBezTo>
                  <a:cubicBezTo>
                    <a:pt x="3" y="3"/>
                    <a:pt x="3" y="3"/>
                    <a:pt x="3" y="3"/>
                  </a:cubicBezTo>
                  <a:cubicBezTo>
                    <a:pt x="3" y="2"/>
                    <a:pt x="3" y="2"/>
                    <a:pt x="3" y="2"/>
                  </a:cubicBezTo>
                  <a:cubicBezTo>
                    <a:pt x="2" y="1"/>
                    <a:pt x="2" y="1"/>
                    <a:pt x="2" y="1"/>
                  </a:cubicBezTo>
                  <a:cubicBezTo>
                    <a:pt x="1" y="0"/>
                    <a:pt x="1" y="0"/>
                    <a:pt x="1" y="0"/>
                  </a:cubicBezTo>
                  <a:close/>
                </a:path>
              </a:pathLst>
            </a:custGeom>
            <a:grpFill/>
            <a:ln>
              <a:noFill/>
            </a:ln>
            <a:extLst/>
          </p:spPr>
          <p:txBody>
            <a:bodyPr/>
            <a:lstStyle/>
            <a:p>
              <a:endParaRPr lang="zh-CN" altLang="en-US" sz="1600"/>
            </a:p>
          </p:txBody>
        </p:sp>
        <p:sp>
          <p:nvSpPr>
            <p:cNvPr id="69650" name="Freeform 33"/>
            <p:cNvSpPr>
              <a:spLocks/>
            </p:cNvSpPr>
            <p:nvPr/>
          </p:nvSpPr>
          <p:spPr bwMode="auto">
            <a:xfrm>
              <a:off x="4017742" y="2219975"/>
              <a:ext cx="11113" cy="10583"/>
            </a:xfrm>
            <a:custGeom>
              <a:avLst/>
              <a:gdLst>
                <a:gd name="T0" fmla="*/ 0 w 3"/>
                <a:gd name="T1" fmla="*/ 0 h 3"/>
                <a:gd name="T2" fmla="*/ 0 w 3"/>
                <a:gd name="T3" fmla="*/ 1 h 3"/>
                <a:gd name="T4" fmla="*/ 0 w 3"/>
                <a:gd name="T5" fmla="*/ 2 h 3"/>
                <a:gd name="T6" fmla="*/ 1 w 3"/>
                <a:gd name="T7" fmla="*/ 3 h 3"/>
                <a:gd name="T8" fmla="*/ 2 w 3"/>
                <a:gd name="T9" fmla="*/ 3 h 3"/>
                <a:gd name="T10" fmla="*/ 2 w 3"/>
                <a:gd name="T11" fmla="*/ 3 h 3"/>
                <a:gd name="T12" fmla="*/ 2 w 3"/>
                <a:gd name="T13" fmla="*/ 1 h 3"/>
                <a:gd name="T14" fmla="*/ 1 w 3"/>
                <a:gd name="T15" fmla="*/ 1 h 3"/>
                <a:gd name="T16" fmla="*/ 0 w 3"/>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3">
                  <a:moveTo>
                    <a:pt x="0" y="0"/>
                  </a:moveTo>
                  <a:cubicBezTo>
                    <a:pt x="0" y="1"/>
                    <a:pt x="0" y="1"/>
                    <a:pt x="0" y="1"/>
                  </a:cubicBezTo>
                  <a:cubicBezTo>
                    <a:pt x="0" y="1"/>
                    <a:pt x="0" y="2"/>
                    <a:pt x="0" y="2"/>
                  </a:cubicBezTo>
                  <a:cubicBezTo>
                    <a:pt x="0" y="3"/>
                    <a:pt x="0" y="3"/>
                    <a:pt x="1" y="3"/>
                  </a:cubicBezTo>
                  <a:cubicBezTo>
                    <a:pt x="1" y="3"/>
                    <a:pt x="2" y="3"/>
                    <a:pt x="2" y="3"/>
                  </a:cubicBezTo>
                  <a:cubicBezTo>
                    <a:pt x="2" y="3"/>
                    <a:pt x="2" y="3"/>
                    <a:pt x="2" y="3"/>
                  </a:cubicBezTo>
                  <a:cubicBezTo>
                    <a:pt x="3" y="2"/>
                    <a:pt x="2" y="2"/>
                    <a:pt x="2" y="1"/>
                  </a:cubicBezTo>
                  <a:cubicBezTo>
                    <a:pt x="2" y="1"/>
                    <a:pt x="2" y="1"/>
                    <a:pt x="1" y="1"/>
                  </a:cubicBezTo>
                  <a:cubicBezTo>
                    <a:pt x="1" y="0"/>
                    <a:pt x="0" y="0"/>
                    <a:pt x="0" y="0"/>
                  </a:cubicBezTo>
                  <a:close/>
                </a:path>
              </a:pathLst>
            </a:custGeom>
            <a:grpFill/>
            <a:ln>
              <a:noFill/>
            </a:ln>
            <a:extLst/>
          </p:spPr>
          <p:txBody>
            <a:bodyPr/>
            <a:lstStyle/>
            <a:p>
              <a:endParaRPr lang="zh-CN" altLang="en-US" sz="1600"/>
            </a:p>
          </p:txBody>
        </p:sp>
        <p:sp>
          <p:nvSpPr>
            <p:cNvPr id="69651" name="Freeform 34"/>
            <p:cNvSpPr>
              <a:spLocks/>
            </p:cNvSpPr>
            <p:nvPr/>
          </p:nvSpPr>
          <p:spPr bwMode="auto">
            <a:xfrm>
              <a:off x="4005042" y="2223503"/>
              <a:ext cx="9525" cy="10583"/>
            </a:xfrm>
            <a:custGeom>
              <a:avLst/>
              <a:gdLst>
                <a:gd name="T0" fmla="*/ 1 w 3"/>
                <a:gd name="T1" fmla="*/ 0 h 3"/>
                <a:gd name="T2" fmla="*/ 0 w 3"/>
                <a:gd name="T3" fmla="*/ 1 h 3"/>
                <a:gd name="T4" fmla="*/ 0 w 3"/>
                <a:gd name="T5" fmla="*/ 2 h 3"/>
                <a:gd name="T6" fmla="*/ 1 w 3"/>
                <a:gd name="T7" fmla="*/ 3 h 3"/>
                <a:gd name="T8" fmla="*/ 2 w 3"/>
                <a:gd name="T9" fmla="*/ 3 h 3"/>
                <a:gd name="T10" fmla="*/ 3 w 3"/>
                <a:gd name="T11" fmla="*/ 2 h 3"/>
                <a:gd name="T12" fmla="*/ 3 w 3"/>
                <a:gd name="T13" fmla="*/ 1 h 3"/>
                <a:gd name="T14" fmla="*/ 2 w 3"/>
                <a:gd name="T15" fmla="*/ 0 h 3"/>
                <a:gd name="T16" fmla="*/ 1 w 3"/>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3">
                  <a:moveTo>
                    <a:pt x="1" y="0"/>
                  </a:moveTo>
                  <a:cubicBezTo>
                    <a:pt x="0" y="1"/>
                    <a:pt x="0" y="1"/>
                    <a:pt x="0" y="1"/>
                  </a:cubicBezTo>
                  <a:cubicBezTo>
                    <a:pt x="0" y="1"/>
                    <a:pt x="0" y="2"/>
                    <a:pt x="0" y="2"/>
                  </a:cubicBezTo>
                  <a:cubicBezTo>
                    <a:pt x="1" y="2"/>
                    <a:pt x="1" y="3"/>
                    <a:pt x="1" y="3"/>
                  </a:cubicBezTo>
                  <a:cubicBezTo>
                    <a:pt x="2" y="3"/>
                    <a:pt x="2" y="3"/>
                    <a:pt x="2" y="3"/>
                  </a:cubicBezTo>
                  <a:cubicBezTo>
                    <a:pt x="3" y="2"/>
                    <a:pt x="3" y="2"/>
                    <a:pt x="3" y="2"/>
                  </a:cubicBezTo>
                  <a:cubicBezTo>
                    <a:pt x="3" y="2"/>
                    <a:pt x="3" y="2"/>
                    <a:pt x="3" y="1"/>
                  </a:cubicBezTo>
                  <a:cubicBezTo>
                    <a:pt x="3" y="1"/>
                    <a:pt x="2" y="1"/>
                    <a:pt x="2" y="0"/>
                  </a:cubicBezTo>
                  <a:cubicBezTo>
                    <a:pt x="1" y="0"/>
                    <a:pt x="1" y="0"/>
                    <a:pt x="1" y="0"/>
                  </a:cubicBezTo>
                  <a:close/>
                </a:path>
              </a:pathLst>
            </a:custGeom>
            <a:grpFill/>
            <a:ln>
              <a:noFill/>
            </a:ln>
            <a:extLst/>
          </p:spPr>
          <p:txBody>
            <a:bodyPr/>
            <a:lstStyle/>
            <a:p>
              <a:endParaRPr lang="zh-CN" altLang="en-US" sz="1600"/>
            </a:p>
          </p:txBody>
        </p:sp>
        <p:sp>
          <p:nvSpPr>
            <p:cNvPr id="69652" name="Freeform 35"/>
            <p:cNvSpPr>
              <a:spLocks/>
            </p:cNvSpPr>
            <p:nvPr/>
          </p:nvSpPr>
          <p:spPr bwMode="auto">
            <a:xfrm>
              <a:off x="3995517" y="2227031"/>
              <a:ext cx="9525" cy="10583"/>
            </a:xfrm>
            <a:custGeom>
              <a:avLst/>
              <a:gdLst>
                <a:gd name="T0" fmla="*/ 0 w 3"/>
                <a:gd name="T1" fmla="*/ 0 h 3"/>
                <a:gd name="T2" fmla="*/ 0 w 3"/>
                <a:gd name="T3" fmla="*/ 1 h 3"/>
                <a:gd name="T4" fmla="*/ 0 w 3"/>
                <a:gd name="T5" fmla="*/ 2 h 3"/>
                <a:gd name="T6" fmla="*/ 1 w 3"/>
                <a:gd name="T7" fmla="*/ 3 h 3"/>
                <a:gd name="T8" fmla="*/ 2 w 3"/>
                <a:gd name="T9" fmla="*/ 3 h 3"/>
                <a:gd name="T10" fmla="*/ 3 w 3"/>
                <a:gd name="T11" fmla="*/ 2 h 3"/>
                <a:gd name="T12" fmla="*/ 2 w 3"/>
                <a:gd name="T13" fmla="*/ 1 h 3"/>
                <a:gd name="T14" fmla="*/ 1 w 3"/>
                <a:gd name="T15" fmla="*/ 0 h 3"/>
                <a:gd name="T16" fmla="*/ 0 w 3"/>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3">
                  <a:moveTo>
                    <a:pt x="0" y="0"/>
                  </a:moveTo>
                  <a:cubicBezTo>
                    <a:pt x="0" y="1"/>
                    <a:pt x="0" y="1"/>
                    <a:pt x="0" y="1"/>
                  </a:cubicBezTo>
                  <a:cubicBezTo>
                    <a:pt x="0" y="1"/>
                    <a:pt x="0" y="2"/>
                    <a:pt x="0" y="2"/>
                  </a:cubicBezTo>
                  <a:cubicBezTo>
                    <a:pt x="0" y="2"/>
                    <a:pt x="1" y="3"/>
                    <a:pt x="1" y="3"/>
                  </a:cubicBezTo>
                  <a:cubicBezTo>
                    <a:pt x="1" y="3"/>
                    <a:pt x="2" y="3"/>
                    <a:pt x="2" y="3"/>
                  </a:cubicBezTo>
                  <a:cubicBezTo>
                    <a:pt x="3" y="2"/>
                    <a:pt x="3" y="2"/>
                    <a:pt x="3" y="2"/>
                  </a:cubicBezTo>
                  <a:cubicBezTo>
                    <a:pt x="3" y="2"/>
                    <a:pt x="3" y="2"/>
                    <a:pt x="2" y="1"/>
                  </a:cubicBezTo>
                  <a:cubicBezTo>
                    <a:pt x="2" y="1"/>
                    <a:pt x="2" y="1"/>
                    <a:pt x="1" y="0"/>
                  </a:cubicBezTo>
                  <a:lnTo>
                    <a:pt x="0" y="0"/>
                  </a:lnTo>
                  <a:close/>
                </a:path>
              </a:pathLst>
            </a:custGeom>
            <a:grpFill/>
            <a:ln>
              <a:noFill/>
            </a:ln>
            <a:extLst/>
          </p:spPr>
          <p:txBody>
            <a:bodyPr/>
            <a:lstStyle/>
            <a:p>
              <a:endParaRPr lang="zh-CN" altLang="en-US" sz="1600"/>
            </a:p>
          </p:txBody>
        </p:sp>
        <p:sp>
          <p:nvSpPr>
            <p:cNvPr id="69653" name="Freeform 36"/>
            <p:cNvSpPr>
              <a:spLocks/>
            </p:cNvSpPr>
            <p:nvPr/>
          </p:nvSpPr>
          <p:spPr bwMode="auto">
            <a:xfrm>
              <a:off x="3982817" y="2230559"/>
              <a:ext cx="9525" cy="10583"/>
            </a:xfrm>
            <a:custGeom>
              <a:avLst/>
              <a:gdLst>
                <a:gd name="T0" fmla="*/ 1 w 3"/>
                <a:gd name="T1" fmla="*/ 0 h 3"/>
                <a:gd name="T2" fmla="*/ 0 w 3"/>
                <a:gd name="T3" fmla="*/ 1 h 3"/>
                <a:gd name="T4" fmla="*/ 1 w 3"/>
                <a:gd name="T5" fmla="*/ 2 h 3"/>
                <a:gd name="T6" fmla="*/ 1 w 3"/>
                <a:gd name="T7" fmla="*/ 3 h 3"/>
                <a:gd name="T8" fmla="*/ 3 w 3"/>
                <a:gd name="T9" fmla="*/ 3 h 3"/>
                <a:gd name="T10" fmla="*/ 3 w 3"/>
                <a:gd name="T11" fmla="*/ 2 h 3"/>
                <a:gd name="T12" fmla="*/ 3 w 3"/>
                <a:gd name="T13" fmla="*/ 1 h 3"/>
                <a:gd name="T14" fmla="*/ 2 w 3"/>
                <a:gd name="T15" fmla="*/ 0 h 3"/>
                <a:gd name="T16" fmla="*/ 1 w 3"/>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3">
                  <a:moveTo>
                    <a:pt x="1" y="0"/>
                  </a:moveTo>
                  <a:cubicBezTo>
                    <a:pt x="0" y="1"/>
                    <a:pt x="0" y="1"/>
                    <a:pt x="0" y="1"/>
                  </a:cubicBezTo>
                  <a:cubicBezTo>
                    <a:pt x="1" y="2"/>
                    <a:pt x="1" y="2"/>
                    <a:pt x="1" y="2"/>
                  </a:cubicBezTo>
                  <a:cubicBezTo>
                    <a:pt x="1" y="3"/>
                    <a:pt x="1" y="3"/>
                    <a:pt x="1" y="3"/>
                  </a:cubicBezTo>
                  <a:cubicBezTo>
                    <a:pt x="3" y="3"/>
                    <a:pt x="3" y="3"/>
                    <a:pt x="3" y="3"/>
                  </a:cubicBezTo>
                  <a:cubicBezTo>
                    <a:pt x="3" y="2"/>
                    <a:pt x="3" y="2"/>
                    <a:pt x="3" y="2"/>
                  </a:cubicBezTo>
                  <a:cubicBezTo>
                    <a:pt x="3" y="2"/>
                    <a:pt x="3" y="2"/>
                    <a:pt x="3" y="1"/>
                  </a:cubicBezTo>
                  <a:cubicBezTo>
                    <a:pt x="3" y="1"/>
                    <a:pt x="2" y="1"/>
                    <a:pt x="2" y="0"/>
                  </a:cubicBezTo>
                  <a:lnTo>
                    <a:pt x="1" y="0"/>
                  </a:lnTo>
                  <a:close/>
                </a:path>
              </a:pathLst>
            </a:custGeom>
            <a:grpFill/>
            <a:ln>
              <a:noFill/>
            </a:ln>
            <a:extLst/>
          </p:spPr>
          <p:txBody>
            <a:bodyPr/>
            <a:lstStyle/>
            <a:p>
              <a:endParaRPr lang="zh-CN" altLang="en-US" sz="1600"/>
            </a:p>
          </p:txBody>
        </p:sp>
        <p:sp>
          <p:nvSpPr>
            <p:cNvPr id="69654" name="Freeform 37"/>
            <p:cNvSpPr>
              <a:spLocks/>
            </p:cNvSpPr>
            <p:nvPr/>
          </p:nvSpPr>
          <p:spPr bwMode="auto">
            <a:xfrm>
              <a:off x="3973292" y="2234086"/>
              <a:ext cx="9525" cy="10583"/>
            </a:xfrm>
            <a:custGeom>
              <a:avLst/>
              <a:gdLst>
                <a:gd name="T0" fmla="*/ 2 w 6"/>
                <a:gd name="T1" fmla="*/ 0 h 6"/>
                <a:gd name="T2" fmla="*/ 0 w 6"/>
                <a:gd name="T3" fmla="*/ 2 h 6"/>
                <a:gd name="T4" fmla="*/ 0 w 6"/>
                <a:gd name="T5" fmla="*/ 4 h 6"/>
                <a:gd name="T6" fmla="*/ 2 w 6"/>
                <a:gd name="T7" fmla="*/ 4 h 6"/>
                <a:gd name="T8" fmla="*/ 4 w 6"/>
                <a:gd name="T9" fmla="*/ 6 h 6"/>
                <a:gd name="T10" fmla="*/ 6 w 6"/>
                <a:gd name="T11" fmla="*/ 4 h 6"/>
                <a:gd name="T12" fmla="*/ 6 w 6"/>
                <a:gd name="T13" fmla="*/ 2 h 6"/>
                <a:gd name="T14" fmla="*/ 4 w 6"/>
                <a:gd name="T15" fmla="*/ 0 h 6"/>
                <a:gd name="T16" fmla="*/ 2 w 6"/>
                <a:gd name="T1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6">
                  <a:moveTo>
                    <a:pt x="2" y="0"/>
                  </a:moveTo>
                  <a:lnTo>
                    <a:pt x="0" y="2"/>
                  </a:lnTo>
                  <a:lnTo>
                    <a:pt x="0" y="4"/>
                  </a:lnTo>
                  <a:lnTo>
                    <a:pt x="2" y="4"/>
                  </a:lnTo>
                  <a:lnTo>
                    <a:pt x="4" y="6"/>
                  </a:lnTo>
                  <a:lnTo>
                    <a:pt x="6" y="4"/>
                  </a:lnTo>
                  <a:lnTo>
                    <a:pt x="6" y="2"/>
                  </a:lnTo>
                  <a:lnTo>
                    <a:pt x="4" y="0"/>
                  </a:lnTo>
                  <a:lnTo>
                    <a:pt x="2" y="0"/>
                  </a:lnTo>
                  <a:close/>
                </a:path>
              </a:pathLst>
            </a:custGeom>
            <a:grpFill/>
            <a:ln>
              <a:noFill/>
            </a:ln>
            <a:extLst/>
          </p:spPr>
          <p:txBody>
            <a:bodyPr/>
            <a:lstStyle/>
            <a:p>
              <a:endParaRPr lang="zh-CN" altLang="en-US" sz="1600"/>
            </a:p>
          </p:txBody>
        </p:sp>
        <p:sp>
          <p:nvSpPr>
            <p:cNvPr id="69655" name="Freeform 38"/>
            <p:cNvSpPr>
              <a:spLocks/>
            </p:cNvSpPr>
            <p:nvPr/>
          </p:nvSpPr>
          <p:spPr bwMode="auto">
            <a:xfrm>
              <a:off x="3962178" y="2237613"/>
              <a:ext cx="7938" cy="7056"/>
            </a:xfrm>
            <a:custGeom>
              <a:avLst/>
              <a:gdLst>
                <a:gd name="T0" fmla="*/ 0 w 5"/>
                <a:gd name="T1" fmla="*/ 0 h 4"/>
                <a:gd name="T2" fmla="*/ 0 w 5"/>
                <a:gd name="T3" fmla="*/ 2 h 4"/>
                <a:gd name="T4" fmla="*/ 0 w 5"/>
                <a:gd name="T5" fmla="*/ 4 h 4"/>
                <a:gd name="T6" fmla="*/ 2 w 5"/>
                <a:gd name="T7" fmla="*/ 4 h 4"/>
                <a:gd name="T8" fmla="*/ 5 w 5"/>
                <a:gd name="T9" fmla="*/ 4 h 4"/>
                <a:gd name="T10" fmla="*/ 5 w 5"/>
                <a:gd name="T11" fmla="*/ 4 h 4"/>
                <a:gd name="T12" fmla="*/ 5 w 5"/>
                <a:gd name="T13" fmla="*/ 2 h 4"/>
                <a:gd name="T14" fmla="*/ 2 w 5"/>
                <a:gd name="T15" fmla="*/ 0 h 4"/>
                <a:gd name="T16" fmla="*/ 0 w 5"/>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4">
                  <a:moveTo>
                    <a:pt x="0" y="0"/>
                  </a:moveTo>
                  <a:lnTo>
                    <a:pt x="0" y="2"/>
                  </a:lnTo>
                  <a:lnTo>
                    <a:pt x="0" y="4"/>
                  </a:lnTo>
                  <a:lnTo>
                    <a:pt x="2" y="4"/>
                  </a:lnTo>
                  <a:lnTo>
                    <a:pt x="5" y="4"/>
                  </a:lnTo>
                  <a:lnTo>
                    <a:pt x="5" y="4"/>
                  </a:lnTo>
                  <a:lnTo>
                    <a:pt x="5" y="2"/>
                  </a:lnTo>
                  <a:lnTo>
                    <a:pt x="2" y="0"/>
                  </a:lnTo>
                  <a:lnTo>
                    <a:pt x="0" y="0"/>
                  </a:lnTo>
                  <a:close/>
                </a:path>
              </a:pathLst>
            </a:custGeom>
            <a:grpFill/>
            <a:ln>
              <a:noFill/>
            </a:ln>
            <a:extLst/>
          </p:spPr>
          <p:txBody>
            <a:bodyPr/>
            <a:lstStyle/>
            <a:p>
              <a:endParaRPr lang="zh-CN" altLang="en-US" sz="1600"/>
            </a:p>
          </p:txBody>
        </p:sp>
        <p:sp>
          <p:nvSpPr>
            <p:cNvPr id="69656" name="Freeform 39"/>
            <p:cNvSpPr>
              <a:spLocks/>
            </p:cNvSpPr>
            <p:nvPr/>
          </p:nvSpPr>
          <p:spPr bwMode="auto">
            <a:xfrm>
              <a:off x="4130453" y="2288766"/>
              <a:ext cx="25400" cy="42333"/>
            </a:xfrm>
            <a:custGeom>
              <a:avLst/>
              <a:gdLst>
                <a:gd name="T0" fmla="*/ 2 w 8"/>
                <a:gd name="T1" fmla="*/ 1 h 12"/>
                <a:gd name="T2" fmla="*/ 1 w 8"/>
                <a:gd name="T3" fmla="*/ 7 h 12"/>
                <a:gd name="T4" fmla="*/ 6 w 8"/>
                <a:gd name="T5" fmla="*/ 11 h 12"/>
                <a:gd name="T6" fmla="*/ 7 w 8"/>
                <a:gd name="T7" fmla="*/ 5 h 12"/>
                <a:gd name="T8" fmla="*/ 2 w 8"/>
                <a:gd name="T9" fmla="*/ 1 h 12"/>
              </a:gdLst>
              <a:ahLst/>
              <a:cxnLst>
                <a:cxn ang="0">
                  <a:pos x="T0" y="T1"/>
                </a:cxn>
                <a:cxn ang="0">
                  <a:pos x="T2" y="T3"/>
                </a:cxn>
                <a:cxn ang="0">
                  <a:pos x="T4" y="T5"/>
                </a:cxn>
                <a:cxn ang="0">
                  <a:pos x="T6" y="T7"/>
                </a:cxn>
                <a:cxn ang="0">
                  <a:pos x="T8" y="T9"/>
                </a:cxn>
              </a:cxnLst>
              <a:rect l="0" t="0" r="r" b="b"/>
              <a:pathLst>
                <a:path w="8" h="12">
                  <a:moveTo>
                    <a:pt x="2" y="1"/>
                  </a:moveTo>
                  <a:cubicBezTo>
                    <a:pt x="0" y="1"/>
                    <a:pt x="0" y="4"/>
                    <a:pt x="1" y="7"/>
                  </a:cubicBezTo>
                  <a:cubicBezTo>
                    <a:pt x="2" y="10"/>
                    <a:pt x="4" y="12"/>
                    <a:pt x="6" y="11"/>
                  </a:cubicBezTo>
                  <a:cubicBezTo>
                    <a:pt x="8" y="11"/>
                    <a:pt x="8" y="8"/>
                    <a:pt x="7" y="5"/>
                  </a:cubicBezTo>
                  <a:cubicBezTo>
                    <a:pt x="6" y="2"/>
                    <a:pt x="4" y="0"/>
                    <a:pt x="2" y="1"/>
                  </a:cubicBezTo>
                  <a:close/>
                </a:path>
              </a:pathLst>
            </a:custGeom>
            <a:grpFill/>
            <a:ln>
              <a:noFill/>
            </a:ln>
            <a:extLst/>
          </p:spPr>
          <p:txBody>
            <a:bodyPr/>
            <a:lstStyle/>
            <a:p>
              <a:endParaRPr lang="zh-CN" altLang="en-US" sz="1600"/>
            </a:p>
          </p:txBody>
        </p:sp>
      </p:grpSp>
      <p:grpSp>
        <p:nvGrpSpPr>
          <p:cNvPr id="2" name="组合 1"/>
          <p:cNvGrpSpPr/>
          <p:nvPr/>
        </p:nvGrpSpPr>
        <p:grpSpPr>
          <a:xfrm>
            <a:off x="3609755" y="971593"/>
            <a:ext cx="382587" cy="578557"/>
            <a:chOff x="3609754" y="1145766"/>
            <a:chExt cx="382587" cy="578557"/>
          </a:xfrm>
          <a:solidFill>
            <a:srgbClr val="486877"/>
          </a:solidFill>
        </p:grpSpPr>
        <p:sp>
          <p:nvSpPr>
            <p:cNvPr id="69657" name="Freeform 40"/>
            <p:cNvSpPr>
              <a:spLocks noEditPoints="1"/>
            </p:cNvSpPr>
            <p:nvPr/>
          </p:nvSpPr>
          <p:spPr bwMode="auto">
            <a:xfrm>
              <a:off x="3687541" y="1440336"/>
              <a:ext cx="301625" cy="283987"/>
            </a:xfrm>
            <a:custGeom>
              <a:avLst/>
              <a:gdLst>
                <a:gd name="T0" fmla="*/ 23 w 92"/>
                <a:gd name="T1" fmla="*/ 56 h 78"/>
                <a:gd name="T2" fmla="*/ 27 w 92"/>
                <a:gd name="T3" fmla="*/ 52 h 78"/>
                <a:gd name="T4" fmla="*/ 87 w 92"/>
                <a:gd name="T5" fmla="*/ 3 h 78"/>
                <a:gd name="T6" fmla="*/ 23 w 92"/>
                <a:gd name="T7" fmla="*/ 78 h 78"/>
                <a:gd name="T8" fmla="*/ 22 w 92"/>
                <a:gd name="T9" fmla="*/ 56 h 78"/>
                <a:gd name="T10" fmla="*/ 23 w 92"/>
                <a:gd name="T11" fmla="*/ 56 h 78"/>
                <a:gd name="T12" fmla="*/ 20 w 92"/>
                <a:gd name="T13" fmla="*/ 78 h 78"/>
                <a:gd name="T14" fmla="*/ 20 w 92"/>
                <a:gd name="T15" fmla="*/ 54 h 78"/>
                <a:gd name="T16" fmla="*/ 22 w 92"/>
                <a:gd name="T17" fmla="*/ 56 h 78"/>
                <a:gd name="T18" fmla="*/ 19 w 92"/>
                <a:gd name="T19" fmla="*/ 59 h 78"/>
                <a:gd name="T20" fmla="*/ 20 w 92"/>
                <a:gd name="T21" fmla="*/ 54 h 78"/>
                <a:gd name="T22" fmla="*/ 20 w 92"/>
                <a:gd name="T23" fmla="*/ 78 h 78"/>
                <a:gd name="T24" fmla="*/ 19 w 92"/>
                <a:gd name="T25" fmla="*/ 59 h 78"/>
                <a:gd name="T26" fmla="*/ 19 w 92"/>
                <a:gd name="T27" fmla="*/ 59 h 78"/>
                <a:gd name="T28" fmla="*/ 19 w 92"/>
                <a:gd name="T29" fmla="*/ 78 h 78"/>
                <a:gd name="T30" fmla="*/ 16 w 92"/>
                <a:gd name="T31" fmla="*/ 61 h 78"/>
                <a:gd name="T32" fmla="*/ 18 w 92"/>
                <a:gd name="T33" fmla="*/ 59 h 78"/>
                <a:gd name="T34" fmla="*/ 15 w 92"/>
                <a:gd name="T35" fmla="*/ 78 h 78"/>
                <a:gd name="T36" fmla="*/ 15 w 92"/>
                <a:gd name="T37" fmla="*/ 56 h 78"/>
                <a:gd name="T38" fmla="*/ 16 w 92"/>
                <a:gd name="T39" fmla="*/ 61 h 78"/>
                <a:gd name="T40" fmla="*/ 14 w 92"/>
                <a:gd name="T41" fmla="*/ 62 h 78"/>
                <a:gd name="T42" fmla="*/ 15 w 92"/>
                <a:gd name="T43" fmla="*/ 56 h 78"/>
                <a:gd name="T44" fmla="*/ 15 w 92"/>
                <a:gd name="T45" fmla="*/ 78 h 78"/>
                <a:gd name="T46" fmla="*/ 11 w 92"/>
                <a:gd name="T47" fmla="*/ 64 h 78"/>
                <a:gd name="T48" fmla="*/ 14 w 92"/>
                <a:gd name="T49" fmla="*/ 56 h 78"/>
                <a:gd name="T50" fmla="*/ 14 w 92"/>
                <a:gd name="T51" fmla="*/ 78 h 78"/>
                <a:gd name="T52" fmla="*/ 10 w 92"/>
                <a:gd name="T53" fmla="*/ 64 h 78"/>
                <a:gd name="T54" fmla="*/ 11 w 92"/>
                <a:gd name="T55" fmla="*/ 64 h 78"/>
                <a:gd name="T56" fmla="*/ 10 w 92"/>
                <a:gd name="T57" fmla="*/ 76 h 78"/>
                <a:gd name="T58" fmla="*/ 9 w 92"/>
                <a:gd name="T59" fmla="*/ 64 h 78"/>
                <a:gd name="T60" fmla="*/ 9 w 92"/>
                <a:gd name="T61" fmla="*/ 64 h 78"/>
                <a:gd name="T62" fmla="*/ 8 w 92"/>
                <a:gd name="T63" fmla="*/ 74 h 78"/>
                <a:gd name="T64" fmla="*/ 8 w 92"/>
                <a:gd name="T65" fmla="*/ 59 h 78"/>
                <a:gd name="T66" fmla="*/ 9 w 92"/>
                <a:gd name="T67" fmla="*/ 64 h 78"/>
                <a:gd name="T68" fmla="*/ 7 w 92"/>
                <a:gd name="T69" fmla="*/ 65 h 78"/>
                <a:gd name="T70" fmla="*/ 8 w 92"/>
                <a:gd name="T71" fmla="*/ 59 h 78"/>
                <a:gd name="T72" fmla="*/ 8 w 92"/>
                <a:gd name="T73" fmla="*/ 74 h 78"/>
                <a:gd name="T74" fmla="*/ 6 w 92"/>
                <a:gd name="T75" fmla="*/ 65 h 78"/>
                <a:gd name="T76" fmla="*/ 7 w 92"/>
                <a:gd name="T77" fmla="*/ 65 h 78"/>
                <a:gd name="T78" fmla="*/ 6 w 92"/>
                <a:gd name="T79" fmla="*/ 73 h 78"/>
                <a:gd name="T80" fmla="*/ 5 w 92"/>
                <a:gd name="T81" fmla="*/ 65 h 78"/>
                <a:gd name="T82" fmla="*/ 6 w 92"/>
                <a:gd name="T83" fmla="*/ 65 h 78"/>
                <a:gd name="T84" fmla="*/ 4 w 92"/>
                <a:gd name="T85" fmla="*/ 70 h 78"/>
                <a:gd name="T86" fmla="*/ 4 w 92"/>
                <a:gd name="T87" fmla="*/ 62 h 78"/>
                <a:gd name="T88" fmla="*/ 5 w 92"/>
                <a:gd name="T89" fmla="*/ 65 h 78"/>
                <a:gd name="T90" fmla="*/ 2 w 92"/>
                <a:gd name="T91" fmla="*/ 66 h 78"/>
                <a:gd name="T92" fmla="*/ 4 w 92"/>
                <a:gd name="T93" fmla="*/ 62 h 78"/>
                <a:gd name="T94" fmla="*/ 4 w 92"/>
                <a:gd name="T95" fmla="*/ 70 h 78"/>
                <a:gd name="T96" fmla="*/ 2 w 92"/>
                <a:gd name="T97" fmla="*/ 66 h 78"/>
                <a:gd name="T98" fmla="*/ 2 w 92"/>
                <a:gd name="T99" fmla="*/ 66 h 78"/>
                <a:gd name="T100" fmla="*/ 2 w 92"/>
                <a:gd name="T101" fmla="*/ 68 h 78"/>
                <a:gd name="T102" fmla="*/ 1 w 92"/>
                <a:gd name="T103" fmla="*/ 65 h 78"/>
                <a:gd name="T104" fmla="*/ 2 w 92"/>
                <a:gd name="T105" fmla="*/ 6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2" h="78">
                  <a:moveTo>
                    <a:pt x="45" y="69"/>
                  </a:moveTo>
                  <a:cubicBezTo>
                    <a:pt x="38" y="72"/>
                    <a:pt x="33" y="74"/>
                    <a:pt x="28" y="76"/>
                  </a:cubicBezTo>
                  <a:cubicBezTo>
                    <a:pt x="27" y="76"/>
                    <a:pt x="25" y="77"/>
                    <a:pt x="23" y="78"/>
                  </a:cubicBezTo>
                  <a:cubicBezTo>
                    <a:pt x="23" y="56"/>
                    <a:pt x="23" y="56"/>
                    <a:pt x="23" y="56"/>
                  </a:cubicBezTo>
                  <a:cubicBezTo>
                    <a:pt x="23" y="55"/>
                    <a:pt x="23" y="55"/>
                    <a:pt x="23" y="55"/>
                  </a:cubicBezTo>
                  <a:cubicBezTo>
                    <a:pt x="23" y="56"/>
                    <a:pt x="23" y="56"/>
                    <a:pt x="23" y="56"/>
                  </a:cubicBezTo>
                  <a:cubicBezTo>
                    <a:pt x="23" y="53"/>
                    <a:pt x="23" y="53"/>
                    <a:pt x="23" y="53"/>
                  </a:cubicBezTo>
                  <a:cubicBezTo>
                    <a:pt x="24" y="52"/>
                    <a:pt x="26" y="52"/>
                    <a:pt x="27" y="52"/>
                  </a:cubicBezTo>
                  <a:cubicBezTo>
                    <a:pt x="26" y="53"/>
                    <a:pt x="25" y="54"/>
                    <a:pt x="24" y="55"/>
                  </a:cubicBezTo>
                  <a:cubicBezTo>
                    <a:pt x="32" y="48"/>
                    <a:pt x="40" y="38"/>
                    <a:pt x="48" y="26"/>
                  </a:cubicBezTo>
                  <a:cubicBezTo>
                    <a:pt x="54" y="17"/>
                    <a:pt x="62" y="9"/>
                    <a:pt x="73" y="4"/>
                  </a:cubicBezTo>
                  <a:cubicBezTo>
                    <a:pt x="78" y="2"/>
                    <a:pt x="83" y="0"/>
                    <a:pt x="87" y="3"/>
                  </a:cubicBezTo>
                  <a:cubicBezTo>
                    <a:pt x="92" y="6"/>
                    <a:pt x="92" y="14"/>
                    <a:pt x="87" y="23"/>
                  </a:cubicBezTo>
                  <a:cubicBezTo>
                    <a:pt x="77" y="40"/>
                    <a:pt x="69" y="50"/>
                    <a:pt x="61" y="58"/>
                  </a:cubicBezTo>
                  <a:cubicBezTo>
                    <a:pt x="56" y="63"/>
                    <a:pt x="52" y="66"/>
                    <a:pt x="45" y="69"/>
                  </a:cubicBezTo>
                  <a:close/>
                  <a:moveTo>
                    <a:pt x="23" y="78"/>
                  </a:moveTo>
                  <a:cubicBezTo>
                    <a:pt x="22" y="78"/>
                    <a:pt x="22" y="78"/>
                    <a:pt x="22" y="78"/>
                  </a:cubicBezTo>
                  <a:cubicBezTo>
                    <a:pt x="22" y="56"/>
                    <a:pt x="22" y="56"/>
                    <a:pt x="22" y="56"/>
                  </a:cubicBezTo>
                  <a:cubicBezTo>
                    <a:pt x="23" y="56"/>
                    <a:pt x="23" y="56"/>
                    <a:pt x="23" y="56"/>
                  </a:cubicBezTo>
                  <a:cubicBezTo>
                    <a:pt x="22" y="56"/>
                    <a:pt x="22" y="56"/>
                    <a:pt x="22" y="56"/>
                  </a:cubicBezTo>
                  <a:cubicBezTo>
                    <a:pt x="22" y="53"/>
                    <a:pt x="22" y="53"/>
                    <a:pt x="22" y="53"/>
                  </a:cubicBezTo>
                  <a:cubicBezTo>
                    <a:pt x="23" y="53"/>
                    <a:pt x="23" y="53"/>
                    <a:pt x="23" y="53"/>
                  </a:cubicBezTo>
                  <a:cubicBezTo>
                    <a:pt x="23" y="56"/>
                    <a:pt x="23" y="56"/>
                    <a:pt x="23" y="56"/>
                  </a:cubicBezTo>
                  <a:cubicBezTo>
                    <a:pt x="23" y="56"/>
                    <a:pt x="23" y="56"/>
                    <a:pt x="23" y="56"/>
                  </a:cubicBezTo>
                  <a:cubicBezTo>
                    <a:pt x="23" y="56"/>
                    <a:pt x="23" y="56"/>
                    <a:pt x="23" y="56"/>
                  </a:cubicBezTo>
                  <a:lnTo>
                    <a:pt x="23" y="78"/>
                  </a:lnTo>
                  <a:close/>
                  <a:moveTo>
                    <a:pt x="22" y="78"/>
                  </a:moveTo>
                  <a:cubicBezTo>
                    <a:pt x="22" y="78"/>
                    <a:pt x="21" y="78"/>
                    <a:pt x="20" y="78"/>
                  </a:cubicBezTo>
                  <a:cubicBezTo>
                    <a:pt x="20" y="58"/>
                    <a:pt x="20" y="58"/>
                    <a:pt x="20" y="58"/>
                  </a:cubicBezTo>
                  <a:cubicBezTo>
                    <a:pt x="21" y="57"/>
                    <a:pt x="21" y="57"/>
                    <a:pt x="21" y="57"/>
                  </a:cubicBezTo>
                  <a:cubicBezTo>
                    <a:pt x="20" y="58"/>
                    <a:pt x="20" y="58"/>
                    <a:pt x="20" y="58"/>
                  </a:cubicBezTo>
                  <a:cubicBezTo>
                    <a:pt x="20" y="54"/>
                    <a:pt x="20" y="54"/>
                    <a:pt x="20" y="54"/>
                  </a:cubicBezTo>
                  <a:cubicBezTo>
                    <a:pt x="21" y="54"/>
                    <a:pt x="22" y="53"/>
                    <a:pt x="22" y="53"/>
                  </a:cubicBezTo>
                  <a:cubicBezTo>
                    <a:pt x="22" y="56"/>
                    <a:pt x="22" y="56"/>
                    <a:pt x="22" y="56"/>
                  </a:cubicBezTo>
                  <a:cubicBezTo>
                    <a:pt x="22" y="57"/>
                    <a:pt x="22" y="57"/>
                    <a:pt x="22" y="57"/>
                  </a:cubicBezTo>
                  <a:cubicBezTo>
                    <a:pt x="22" y="56"/>
                    <a:pt x="22" y="56"/>
                    <a:pt x="22" y="56"/>
                  </a:cubicBezTo>
                  <a:lnTo>
                    <a:pt x="22" y="78"/>
                  </a:lnTo>
                  <a:close/>
                  <a:moveTo>
                    <a:pt x="20" y="78"/>
                  </a:moveTo>
                  <a:cubicBezTo>
                    <a:pt x="19" y="78"/>
                    <a:pt x="19" y="78"/>
                    <a:pt x="19" y="78"/>
                  </a:cubicBezTo>
                  <a:cubicBezTo>
                    <a:pt x="19" y="59"/>
                    <a:pt x="19" y="59"/>
                    <a:pt x="19" y="59"/>
                  </a:cubicBezTo>
                  <a:cubicBezTo>
                    <a:pt x="20" y="58"/>
                    <a:pt x="20" y="58"/>
                    <a:pt x="20" y="58"/>
                  </a:cubicBezTo>
                  <a:cubicBezTo>
                    <a:pt x="19" y="59"/>
                    <a:pt x="19" y="59"/>
                    <a:pt x="19" y="59"/>
                  </a:cubicBezTo>
                  <a:cubicBezTo>
                    <a:pt x="19" y="54"/>
                    <a:pt x="19" y="54"/>
                    <a:pt x="19" y="54"/>
                  </a:cubicBezTo>
                  <a:cubicBezTo>
                    <a:pt x="20" y="54"/>
                    <a:pt x="20" y="54"/>
                    <a:pt x="20" y="54"/>
                  </a:cubicBezTo>
                  <a:cubicBezTo>
                    <a:pt x="20" y="58"/>
                    <a:pt x="20" y="58"/>
                    <a:pt x="20" y="58"/>
                  </a:cubicBezTo>
                  <a:cubicBezTo>
                    <a:pt x="20" y="58"/>
                    <a:pt x="20" y="58"/>
                    <a:pt x="20" y="58"/>
                  </a:cubicBezTo>
                  <a:cubicBezTo>
                    <a:pt x="20" y="58"/>
                    <a:pt x="20" y="58"/>
                    <a:pt x="20" y="58"/>
                  </a:cubicBezTo>
                  <a:lnTo>
                    <a:pt x="20" y="78"/>
                  </a:lnTo>
                  <a:close/>
                  <a:moveTo>
                    <a:pt x="19" y="78"/>
                  </a:moveTo>
                  <a:cubicBezTo>
                    <a:pt x="19" y="78"/>
                    <a:pt x="19" y="78"/>
                    <a:pt x="19" y="78"/>
                  </a:cubicBezTo>
                  <a:cubicBezTo>
                    <a:pt x="19" y="59"/>
                    <a:pt x="19" y="59"/>
                    <a:pt x="19" y="59"/>
                  </a:cubicBezTo>
                  <a:cubicBezTo>
                    <a:pt x="19" y="59"/>
                    <a:pt x="19" y="59"/>
                    <a:pt x="19" y="59"/>
                  </a:cubicBezTo>
                  <a:cubicBezTo>
                    <a:pt x="19" y="59"/>
                    <a:pt x="19" y="59"/>
                    <a:pt x="19" y="59"/>
                  </a:cubicBezTo>
                  <a:cubicBezTo>
                    <a:pt x="19" y="54"/>
                    <a:pt x="19" y="54"/>
                    <a:pt x="19" y="54"/>
                  </a:cubicBezTo>
                  <a:cubicBezTo>
                    <a:pt x="19" y="54"/>
                    <a:pt x="19" y="54"/>
                    <a:pt x="19" y="54"/>
                  </a:cubicBezTo>
                  <a:cubicBezTo>
                    <a:pt x="19" y="59"/>
                    <a:pt x="19" y="59"/>
                    <a:pt x="19" y="59"/>
                  </a:cubicBezTo>
                  <a:cubicBezTo>
                    <a:pt x="19" y="59"/>
                    <a:pt x="19" y="59"/>
                    <a:pt x="19" y="59"/>
                  </a:cubicBezTo>
                  <a:cubicBezTo>
                    <a:pt x="19" y="59"/>
                    <a:pt x="19" y="59"/>
                    <a:pt x="19" y="59"/>
                  </a:cubicBezTo>
                  <a:lnTo>
                    <a:pt x="19" y="78"/>
                  </a:lnTo>
                  <a:close/>
                  <a:moveTo>
                    <a:pt x="19" y="78"/>
                  </a:moveTo>
                  <a:cubicBezTo>
                    <a:pt x="18" y="78"/>
                    <a:pt x="17" y="78"/>
                    <a:pt x="16" y="78"/>
                  </a:cubicBezTo>
                  <a:cubicBezTo>
                    <a:pt x="16" y="61"/>
                    <a:pt x="16" y="61"/>
                    <a:pt x="16" y="61"/>
                  </a:cubicBezTo>
                  <a:cubicBezTo>
                    <a:pt x="17" y="60"/>
                    <a:pt x="17" y="60"/>
                    <a:pt x="17" y="60"/>
                  </a:cubicBezTo>
                  <a:cubicBezTo>
                    <a:pt x="16" y="61"/>
                    <a:pt x="16" y="61"/>
                    <a:pt x="16" y="61"/>
                  </a:cubicBezTo>
                  <a:cubicBezTo>
                    <a:pt x="16" y="55"/>
                    <a:pt x="16" y="55"/>
                    <a:pt x="16" y="55"/>
                  </a:cubicBezTo>
                  <a:cubicBezTo>
                    <a:pt x="17" y="55"/>
                    <a:pt x="18" y="55"/>
                    <a:pt x="19" y="54"/>
                  </a:cubicBezTo>
                  <a:cubicBezTo>
                    <a:pt x="19" y="59"/>
                    <a:pt x="19" y="59"/>
                    <a:pt x="19" y="59"/>
                  </a:cubicBezTo>
                  <a:cubicBezTo>
                    <a:pt x="18" y="59"/>
                    <a:pt x="18" y="59"/>
                    <a:pt x="18" y="59"/>
                  </a:cubicBezTo>
                  <a:cubicBezTo>
                    <a:pt x="19" y="59"/>
                    <a:pt x="19" y="59"/>
                    <a:pt x="19" y="59"/>
                  </a:cubicBezTo>
                  <a:lnTo>
                    <a:pt x="19" y="78"/>
                  </a:lnTo>
                  <a:close/>
                  <a:moveTo>
                    <a:pt x="16" y="78"/>
                  </a:moveTo>
                  <a:cubicBezTo>
                    <a:pt x="15" y="78"/>
                    <a:pt x="15" y="78"/>
                    <a:pt x="15" y="78"/>
                  </a:cubicBezTo>
                  <a:cubicBezTo>
                    <a:pt x="15" y="61"/>
                    <a:pt x="15" y="61"/>
                    <a:pt x="15" y="61"/>
                  </a:cubicBezTo>
                  <a:cubicBezTo>
                    <a:pt x="16" y="61"/>
                    <a:pt x="16" y="61"/>
                    <a:pt x="16" y="61"/>
                  </a:cubicBezTo>
                  <a:cubicBezTo>
                    <a:pt x="15" y="61"/>
                    <a:pt x="15" y="61"/>
                    <a:pt x="15" y="61"/>
                  </a:cubicBezTo>
                  <a:cubicBezTo>
                    <a:pt x="15" y="56"/>
                    <a:pt x="15" y="56"/>
                    <a:pt x="15" y="56"/>
                  </a:cubicBezTo>
                  <a:cubicBezTo>
                    <a:pt x="16" y="55"/>
                    <a:pt x="16" y="55"/>
                    <a:pt x="16" y="55"/>
                  </a:cubicBezTo>
                  <a:cubicBezTo>
                    <a:pt x="16" y="61"/>
                    <a:pt x="16" y="61"/>
                    <a:pt x="16" y="61"/>
                  </a:cubicBezTo>
                  <a:cubicBezTo>
                    <a:pt x="16" y="61"/>
                    <a:pt x="16" y="61"/>
                    <a:pt x="16" y="61"/>
                  </a:cubicBezTo>
                  <a:cubicBezTo>
                    <a:pt x="16" y="61"/>
                    <a:pt x="16" y="61"/>
                    <a:pt x="16" y="61"/>
                  </a:cubicBezTo>
                  <a:lnTo>
                    <a:pt x="16" y="78"/>
                  </a:lnTo>
                  <a:close/>
                  <a:moveTo>
                    <a:pt x="15" y="78"/>
                  </a:moveTo>
                  <a:cubicBezTo>
                    <a:pt x="15" y="78"/>
                    <a:pt x="14" y="78"/>
                    <a:pt x="14" y="78"/>
                  </a:cubicBezTo>
                  <a:cubicBezTo>
                    <a:pt x="14" y="62"/>
                    <a:pt x="14" y="62"/>
                    <a:pt x="14" y="62"/>
                  </a:cubicBezTo>
                  <a:cubicBezTo>
                    <a:pt x="14" y="62"/>
                    <a:pt x="14" y="62"/>
                    <a:pt x="14" y="62"/>
                  </a:cubicBezTo>
                  <a:cubicBezTo>
                    <a:pt x="14" y="62"/>
                    <a:pt x="14" y="62"/>
                    <a:pt x="14" y="62"/>
                  </a:cubicBezTo>
                  <a:cubicBezTo>
                    <a:pt x="14" y="56"/>
                    <a:pt x="14" y="56"/>
                    <a:pt x="14" y="56"/>
                  </a:cubicBezTo>
                  <a:cubicBezTo>
                    <a:pt x="14" y="56"/>
                    <a:pt x="15" y="56"/>
                    <a:pt x="15" y="56"/>
                  </a:cubicBezTo>
                  <a:cubicBezTo>
                    <a:pt x="15" y="61"/>
                    <a:pt x="15" y="61"/>
                    <a:pt x="15" y="61"/>
                  </a:cubicBezTo>
                  <a:cubicBezTo>
                    <a:pt x="15" y="61"/>
                    <a:pt x="15" y="61"/>
                    <a:pt x="15" y="61"/>
                  </a:cubicBezTo>
                  <a:cubicBezTo>
                    <a:pt x="15" y="61"/>
                    <a:pt x="15" y="61"/>
                    <a:pt x="15" y="61"/>
                  </a:cubicBezTo>
                  <a:lnTo>
                    <a:pt x="15" y="78"/>
                  </a:lnTo>
                  <a:close/>
                  <a:moveTo>
                    <a:pt x="14" y="78"/>
                  </a:moveTo>
                  <a:cubicBezTo>
                    <a:pt x="14" y="78"/>
                    <a:pt x="14" y="78"/>
                    <a:pt x="14" y="78"/>
                  </a:cubicBezTo>
                  <a:cubicBezTo>
                    <a:pt x="13" y="77"/>
                    <a:pt x="12" y="77"/>
                    <a:pt x="11" y="76"/>
                  </a:cubicBezTo>
                  <a:cubicBezTo>
                    <a:pt x="11" y="64"/>
                    <a:pt x="11" y="64"/>
                    <a:pt x="11" y="64"/>
                  </a:cubicBezTo>
                  <a:cubicBezTo>
                    <a:pt x="11" y="63"/>
                    <a:pt x="11" y="63"/>
                    <a:pt x="11" y="63"/>
                  </a:cubicBezTo>
                  <a:cubicBezTo>
                    <a:pt x="11" y="64"/>
                    <a:pt x="11" y="64"/>
                    <a:pt x="11" y="64"/>
                  </a:cubicBezTo>
                  <a:cubicBezTo>
                    <a:pt x="11" y="58"/>
                    <a:pt x="11" y="58"/>
                    <a:pt x="11" y="58"/>
                  </a:cubicBezTo>
                  <a:cubicBezTo>
                    <a:pt x="12" y="57"/>
                    <a:pt x="13" y="57"/>
                    <a:pt x="14" y="56"/>
                  </a:cubicBezTo>
                  <a:cubicBezTo>
                    <a:pt x="14" y="62"/>
                    <a:pt x="14" y="62"/>
                    <a:pt x="14" y="62"/>
                  </a:cubicBezTo>
                  <a:cubicBezTo>
                    <a:pt x="13" y="62"/>
                    <a:pt x="13" y="62"/>
                    <a:pt x="13" y="62"/>
                  </a:cubicBezTo>
                  <a:cubicBezTo>
                    <a:pt x="14" y="62"/>
                    <a:pt x="14" y="62"/>
                    <a:pt x="14" y="62"/>
                  </a:cubicBezTo>
                  <a:lnTo>
                    <a:pt x="14" y="78"/>
                  </a:lnTo>
                  <a:close/>
                  <a:moveTo>
                    <a:pt x="11" y="76"/>
                  </a:moveTo>
                  <a:cubicBezTo>
                    <a:pt x="10" y="76"/>
                    <a:pt x="10" y="76"/>
                    <a:pt x="10" y="76"/>
                  </a:cubicBezTo>
                  <a:cubicBezTo>
                    <a:pt x="10" y="64"/>
                    <a:pt x="10" y="64"/>
                    <a:pt x="10" y="64"/>
                  </a:cubicBezTo>
                  <a:cubicBezTo>
                    <a:pt x="10" y="64"/>
                    <a:pt x="10" y="64"/>
                    <a:pt x="10" y="64"/>
                  </a:cubicBezTo>
                  <a:cubicBezTo>
                    <a:pt x="10" y="64"/>
                    <a:pt x="10" y="64"/>
                    <a:pt x="10" y="64"/>
                  </a:cubicBezTo>
                  <a:cubicBezTo>
                    <a:pt x="10" y="58"/>
                    <a:pt x="10" y="58"/>
                    <a:pt x="10" y="58"/>
                  </a:cubicBezTo>
                  <a:cubicBezTo>
                    <a:pt x="11" y="58"/>
                    <a:pt x="11" y="58"/>
                    <a:pt x="11" y="58"/>
                  </a:cubicBezTo>
                  <a:cubicBezTo>
                    <a:pt x="11" y="64"/>
                    <a:pt x="11" y="64"/>
                    <a:pt x="11" y="64"/>
                  </a:cubicBezTo>
                  <a:cubicBezTo>
                    <a:pt x="10" y="64"/>
                    <a:pt x="10" y="64"/>
                    <a:pt x="10" y="64"/>
                  </a:cubicBezTo>
                  <a:cubicBezTo>
                    <a:pt x="11" y="64"/>
                    <a:pt x="11" y="64"/>
                    <a:pt x="11" y="64"/>
                  </a:cubicBezTo>
                  <a:lnTo>
                    <a:pt x="11" y="76"/>
                  </a:lnTo>
                  <a:close/>
                  <a:moveTo>
                    <a:pt x="10" y="76"/>
                  </a:moveTo>
                  <a:cubicBezTo>
                    <a:pt x="9" y="75"/>
                    <a:pt x="9" y="75"/>
                    <a:pt x="9" y="75"/>
                  </a:cubicBezTo>
                  <a:cubicBezTo>
                    <a:pt x="9" y="64"/>
                    <a:pt x="9" y="64"/>
                    <a:pt x="9" y="64"/>
                  </a:cubicBezTo>
                  <a:cubicBezTo>
                    <a:pt x="9" y="64"/>
                    <a:pt x="9" y="64"/>
                    <a:pt x="9" y="64"/>
                  </a:cubicBezTo>
                  <a:cubicBezTo>
                    <a:pt x="9" y="64"/>
                    <a:pt x="9" y="64"/>
                    <a:pt x="9" y="64"/>
                  </a:cubicBezTo>
                  <a:cubicBezTo>
                    <a:pt x="9" y="59"/>
                    <a:pt x="9" y="59"/>
                    <a:pt x="9" y="59"/>
                  </a:cubicBezTo>
                  <a:cubicBezTo>
                    <a:pt x="10" y="58"/>
                    <a:pt x="10" y="58"/>
                    <a:pt x="10" y="58"/>
                  </a:cubicBezTo>
                  <a:cubicBezTo>
                    <a:pt x="10" y="64"/>
                    <a:pt x="10" y="64"/>
                    <a:pt x="10" y="64"/>
                  </a:cubicBezTo>
                  <a:cubicBezTo>
                    <a:pt x="9" y="64"/>
                    <a:pt x="9" y="64"/>
                    <a:pt x="9" y="64"/>
                  </a:cubicBezTo>
                  <a:cubicBezTo>
                    <a:pt x="10" y="64"/>
                    <a:pt x="10" y="64"/>
                    <a:pt x="10" y="64"/>
                  </a:cubicBezTo>
                  <a:lnTo>
                    <a:pt x="10" y="76"/>
                  </a:lnTo>
                  <a:close/>
                  <a:moveTo>
                    <a:pt x="9" y="75"/>
                  </a:moveTo>
                  <a:cubicBezTo>
                    <a:pt x="8" y="74"/>
                    <a:pt x="8" y="74"/>
                    <a:pt x="8" y="74"/>
                  </a:cubicBezTo>
                  <a:cubicBezTo>
                    <a:pt x="8" y="64"/>
                    <a:pt x="8" y="64"/>
                    <a:pt x="8" y="64"/>
                  </a:cubicBezTo>
                  <a:cubicBezTo>
                    <a:pt x="8" y="64"/>
                    <a:pt x="8" y="64"/>
                    <a:pt x="8" y="64"/>
                  </a:cubicBezTo>
                  <a:cubicBezTo>
                    <a:pt x="8" y="64"/>
                    <a:pt x="8" y="64"/>
                    <a:pt x="8" y="64"/>
                  </a:cubicBezTo>
                  <a:cubicBezTo>
                    <a:pt x="8" y="59"/>
                    <a:pt x="8" y="59"/>
                    <a:pt x="8" y="59"/>
                  </a:cubicBezTo>
                  <a:cubicBezTo>
                    <a:pt x="9" y="59"/>
                    <a:pt x="9" y="59"/>
                    <a:pt x="9" y="59"/>
                  </a:cubicBezTo>
                  <a:cubicBezTo>
                    <a:pt x="9" y="64"/>
                    <a:pt x="9" y="64"/>
                    <a:pt x="9" y="64"/>
                  </a:cubicBezTo>
                  <a:cubicBezTo>
                    <a:pt x="9" y="64"/>
                    <a:pt x="9" y="64"/>
                    <a:pt x="9" y="64"/>
                  </a:cubicBezTo>
                  <a:cubicBezTo>
                    <a:pt x="9" y="64"/>
                    <a:pt x="9" y="64"/>
                    <a:pt x="9" y="64"/>
                  </a:cubicBezTo>
                  <a:lnTo>
                    <a:pt x="9" y="75"/>
                  </a:lnTo>
                  <a:close/>
                  <a:moveTo>
                    <a:pt x="8" y="74"/>
                  </a:moveTo>
                  <a:cubicBezTo>
                    <a:pt x="7" y="74"/>
                    <a:pt x="7" y="74"/>
                    <a:pt x="7" y="74"/>
                  </a:cubicBezTo>
                  <a:cubicBezTo>
                    <a:pt x="7" y="65"/>
                    <a:pt x="7" y="65"/>
                    <a:pt x="7" y="65"/>
                  </a:cubicBezTo>
                  <a:cubicBezTo>
                    <a:pt x="8" y="65"/>
                    <a:pt x="8" y="65"/>
                    <a:pt x="8" y="65"/>
                  </a:cubicBezTo>
                  <a:cubicBezTo>
                    <a:pt x="7" y="65"/>
                    <a:pt x="7" y="65"/>
                    <a:pt x="7" y="65"/>
                  </a:cubicBezTo>
                  <a:cubicBezTo>
                    <a:pt x="7" y="60"/>
                    <a:pt x="7" y="60"/>
                    <a:pt x="7" y="60"/>
                  </a:cubicBezTo>
                  <a:cubicBezTo>
                    <a:pt x="8" y="59"/>
                    <a:pt x="8" y="59"/>
                    <a:pt x="8" y="59"/>
                  </a:cubicBezTo>
                  <a:cubicBezTo>
                    <a:pt x="8" y="64"/>
                    <a:pt x="8" y="64"/>
                    <a:pt x="8" y="64"/>
                  </a:cubicBezTo>
                  <a:cubicBezTo>
                    <a:pt x="8" y="65"/>
                    <a:pt x="8" y="65"/>
                    <a:pt x="8" y="65"/>
                  </a:cubicBezTo>
                  <a:cubicBezTo>
                    <a:pt x="8" y="64"/>
                    <a:pt x="8" y="64"/>
                    <a:pt x="8" y="64"/>
                  </a:cubicBezTo>
                  <a:lnTo>
                    <a:pt x="8" y="74"/>
                  </a:lnTo>
                  <a:close/>
                  <a:moveTo>
                    <a:pt x="7" y="74"/>
                  </a:moveTo>
                  <a:cubicBezTo>
                    <a:pt x="6" y="73"/>
                    <a:pt x="6" y="73"/>
                    <a:pt x="6" y="73"/>
                  </a:cubicBezTo>
                  <a:cubicBezTo>
                    <a:pt x="6" y="65"/>
                    <a:pt x="6" y="65"/>
                    <a:pt x="6" y="65"/>
                  </a:cubicBezTo>
                  <a:cubicBezTo>
                    <a:pt x="6" y="65"/>
                    <a:pt x="6" y="65"/>
                    <a:pt x="6" y="65"/>
                  </a:cubicBezTo>
                  <a:cubicBezTo>
                    <a:pt x="6" y="65"/>
                    <a:pt x="6" y="65"/>
                    <a:pt x="6" y="65"/>
                  </a:cubicBezTo>
                  <a:cubicBezTo>
                    <a:pt x="6" y="60"/>
                    <a:pt x="6" y="60"/>
                    <a:pt x="6" y="60"/>
                  </a:cubicBezTo>
                  <a:cubicBezTo>
                    <a:pt x="7" y="60"/>
                    <a:pt x="7" y="60"/>
                    <a:pt x="7" y="60"/>
                  </a:cubicBezTo>
                  <a:cubicBezTo>
                    <a:pt x="7" y="65"/>
                    <a:pt x="7" y="65"/>
                    <a:pt x="7" y="65"/>
                  </a:cubicBezTo>
                  <a:cubicBezTo>
                    <a:pt x="6" y="65"/>
                    <a:pt x="6" y="65"/>
                    <a:pt x="6" y="65"/>
                  </a:cubicBezTo>
                  <a:cubicBezTo>
                    <a:pt x="7" y="65"/>
                    <a:pt x="7" y="65"/>
                    <a:pt x="7" y="65"/>
                  </a:cubicBezTo>
                  <a:lnTo>
                    <a:pt x="7" y="74"/>
                  </a:lnTo>
                  <a:close/>
                  <a:moveTo>
                    <a:pt x="6" y="73"/>
                  </a:moveTo>
                  <a:cubicBezTo>
                    <a:pt x="5" y="72"/>
                    <a:pt x="5" y="72"/>
                    <a:pt x="5" y="72"/>
                  </a:cubicBezTo>
                  <a:cubicBezTo>
                    <a:pt x="5" y="65"/>
                    <a:pt x="5" y="65"/>
                    <a:pt x="5" y="65"/>
                  </a:cubicBezTo>
                  <a:cubicBezTo>
                    <a:pt x="6" y="65"/>
                    <a:pt x="6" y="65"/>
                    <a:pt x="6" y="65"/>
                  </a:cubicBezTo>
                  <a:cubicBezTo>
                    <a:pt x="5" y="65"/>
                    <a:pt x="5" y="65"/>
                    <a:pt x="5" y="65"/>
                  </a:cubicBezTo>
                  <a:cubicBezTo>
                    <a:pt x="5" y="61"/>
                    <a:pt x="5" y="61"/>
                    <a:pt x="5" y="61"/>
                  </a:cubicBezTo>
                  <a:cubicBezTo>
                    <a:pt x="6" y="60"/>
                    <a:pt x="6" y="60"/>
                    <a:pt x="6" y="60"/>
                  </a:cubicBezTo>
                  <a:cubicBezTo>
                    <a:pt x="6" y="65"/>
                    <a:pt x="6" y="65"/>
                    <a:pt x="6" y="65"/>
                  </a:cubicBezTo>
                  <a:cubicBezTo>
                    <a:pt x="6" y="65"/>
                    <a:pt x="6" y="65"/>
                    <a:pt x="6" y="65"/>
                  </a:cubicBezTo>
                  <a:cubicBezTo>
                    <a:pt x="6" y="65"/>
                    <a:pt x="6" y="65"/>
                    <a:pt x="6" y="65"/>
                  </a:cubicBezTo>
                  <a:lnTo>
                    <a:pt x="6" y="73"/>
                  </a:lnTo>
                  <a:close/>
                  <a:moveTo>
                    <a:pt x="5" y="72"/>
                  </a:moveTo>
                  <a:cubicBezTo>
                    <a:pt x="5" y="71"/>
                    <a:pt x="4" y="71"/>
                    <a:pt x="4" y="70"/>
                  </a:cubicBezTo>
                  <a:cubicBezTo>
                    <a:pt x="4" y="65"/>
                    <a:pt x="4" y="65"/>
                    <a:pt x="4" y="65"/>
                  </a:cubicBezTo>
                  <a:cubicBezTo>
                    <a:pt x="5" y="65"/>
                    <a:pt x="5" y="65"/>
                    <a:pt x="5" y="65"/>
                  </a:cubicBezTo>
                  <a:cubicBezTo>
                    <a:pt x="4" y="65"/>
                    <a:pt x="4" y="65"/>
                    <a:pt x="4" y="65"/>
                  </a:cubicBezTo>
                  <a:cubicBezTo>
                    <a:pt x="4" y="62"/>
                    <a:pt x="4" y="62"/>
                    <a:pt x="4" y="62"/>
                  </a:cubicBezTo>
                  <a:cubicBezTo>
                    <a:pt x="4" y="62"/>
                    <a:pt x="5" y="61"/>
                    <a:pt x="5" y="61"/>
                  </a:cubicBezTo>
                  <a:cubicBezTo>
                    <a:pt x="5" y="65"/>
                    <a:pt x="5" y="65"/>
                    <a:pt x="5" y="65"/>
                  </a:cubicBezTo>
                  <a:cubicBezTo>
                    <a:pt x="5" y="65"/>
                    <a:pt x="5" y="65"/>
                    <a:pt x="5" y="65"/>
                  </a:cubicBezTo>
                  <a:cubicBezTo>
                    <a:pt x="5" y="65"/>
                    <a:pt x="5" y="65"/>
                    <a:pt x="5" y="65"/>
                  </a:cubicBezTo>
                  <a:lnTo>
                    <a:pt x="5" y="72"/>
                  </a:lnTo>
                  <a:close/>
                  <a:moveTo>
                    <a:pt x="4" y="70"/>
                  </a:moveTo>
                  <a:cubicBezTo>
                    <a:pt x="3" y="70"/>
                    <a:pt x="3" y="69"/>
                    <a:pt x="2" y="69"/>
                  </a:cubicBezTo>
                  <a:cubicBezTo>
                    <a:pt x="2" y="66"/>
                    <a:pt x="2" y="66"/>
                    <a:pt x="2" y="66"/>
                  </a:cubicBezTo>
                  <a:cubicBezTo>
                    <a:pt x="3" y="66"/>
                    <a:pt x="3" y="66"/>
                    <a:pt x="3" y="66"/>
                  </a:cubicBezTo>
                  <a:cubicBezTo>
                    <a:pt x="2" y="66"/>
                    <a:pt x="2" y="66"/>
                    <a:pt x="2" y="66"/>
                  </a:cubicBezTo>
                  <a:cubicBezTo>
                    <a:pt x="2" y="63"/>
                    <a:pt x="2" y="63"/>
                    <a:pt x="2" y="63"/>
                  </a:cubicBezTo>
                  <a:cubicBezTo>
                    <a:pt x="3" y="63"/>
                    <a:pt x="3" y="62"/>
                    <a:pt x="4" y="62"/>
                  </a:cubicBezTo>
                  <a:cubicBezTo>
                    <a:pt x="4" y="65"/>
                    <a:pt x="4" y="65"/>
                    <a:pt x="4" y="65"/>
                  </a:cubicBezTo>
                  <a:cubicBezTo>
                    <a:pt x="3" y="66"/>
                    <a:pt x="3" y="66"/>
                    <a:pt x="3" y="66"/>
                  </a:cubicBezTo>
                  <a:cubicBezTo>
                    <a:pt x="4" y="65"/>
                    <a:pt x="4" y="65"/>
                    <a:pt x="4" y="65"/>
                  </a:cubicBezTo>
                  <a:lnTo>
                    <a:pt x="4" y="70"/>
                  </a:lnTo>
                  <a:close/>
                  <a:moveTo>
                    <a:pt x="2" y="69"/>
                  </a:moveTo>
                  <a:cubicBezTo>
                    <a:pt x="2" y="68"/>
                    <a:pt x="2" y="68"/>
                    <a:pt x="2" y="68"/>
                  </a:cubicBezTo>
                  <a:cubicBezTo>
                    <a:pt x="2" y="66"/>
                    <a:pt x="2" y="66"/>
                    <a:pt x="2" y="66"/>
                  </a:cubicBezTo>
                  <a:cubicBezTo>
                    <a:pt x="2" y="66"/>
                    <a:pt x="2" y="66"/>
                    <a:pt x="2" y="66"/>
                  </a:cubicBezTo>
                  <a:cubicBezTo>
                    <a:pt x="2" y="66"/>
                    <a:pt x="2" y="66"/>
                    <a:pt x="2" y="66"/>
                  </a:cubicBezTo>
                  <a:cubicBezTo>
                    <a:pt x="2" y="64"/>
                    <a:pt x="2" y="64"/>
                    <a:pt x="2" y="64"/>
                  </a:cubicBezTo>
                  <a:cubicBezTo>
                    <a:pt x="2" y="63"/>
                    <a:pt x="2" y="63"/>
                    <a:pt x="2" y="63"/>
                  </a:cubicBezTo>
                  <a:cubicBezTo>
                    <a:pt x="2" y="66"/>
                    <a:pt x="2" y="66"/>
                    <a:pt x="2" y="66"/>
                  </a:cubicBezTo>
                  <a:cubicBezTo>
                    <a:pt x="2" y="66"/>
                    <a:pt x="2" y="66"/>
                    <a:pt x="2" y="66"/>
                  </a:cubicBezTo>
                  <a:cubicBezTo>
                    <a:pt x="2" y="66"/>
                    <a:pt x="2" y="66"/>
                    <a:pt x="2" y="66"/>
                  </a:cubicBezTo>
                  <a:lnTo>
                    <a:pt x="2" y="69"/>
                  </a:lnTo>
                  <a:close/>
                  <a:moveTo>
                    <a:pt x="2" y="68"/>
                  </a:moveTo>
                  <a:cubicBezTo>
                    <a:pt x="1" y="67"/>
                    <a:pt x="1" y="66"/>
                    <a:pt x="0" y="66"/>
                  </a:cubicBezTo>
                  <a:cubicBezTo>
                    <a:pt x="1" y="66"/>
                    <a:pt x="1" y="66"/>
                    <a:pt x="1" y="66"/>
                  </a:cubicBezTo>
                  <a:cubicBezTo>
                    <a:pt x="1" y="66"/>
                    <a:pt x="1" y="66"/>
                    <a:pt x="1" y="66"/>
                  </a:cubicBezTo>
                  <a:cubicBezTo>
                    <a:pt x="1" y="65"/>
                    <a:pt x="1" y="65"/>
                    <a:pt x="1" y="65"/>
                  </a:cubicBezTo>
                  <a:cubicBezTo>
                    <a:pt x="1" y="65"/>
                    <a:pt x="1" y="64"/>
                    <a:pt x="2" y="64"/>
                  </a:cubicBezTo>
                  <a:cubicBezTo>
                    <a:pt x="2" y="66"/>
                    <a:pt x="2" y="66"/>
                    <a:pt x="2" y="66"/>
                  </a:cubicBezTo>
                  <a:cubicBezTo>
                    <a:pt x="2" y="66"/>
                    <a:pt x="2" y="66"/>
                    <a:pt x="2" y="66"/>
                  </a:cubicBezTo>
                  <a:cubicBezTo>
                    <a:pt x="2" y="66"/>
                    <a:pt x="2" y="66"/>
                    <a:pt x="2" y="66"/>
                  </a:cubicBezTo>
                  <a:lnTo>
                    <a:pt x="2" y="68"/>
                  </a:lnTo>
                  <a:close/>
                </a:path>
              </a:pathLst>
            </a:custGeom>
            <a:grpFill/>
            <a:ln>
              <a:noFill/>
            </a:ln>
            <a:extLst/>
          </p:spPr>
          <p:txBody>
            <a:bodyPr/>
            <a:lstStyle/>
            <a:p>
              <a:endParaRPr lang="zh-CN" altLang="en-US" sz="1600"/>
            </a:p>
          </p:txBody>
        </p:sp>
        <p:sp>
          <p:nvSpPr>
            <p:cNvPr id="69658" name="Freeform 41"/>
            <p:cNvSpPr>
              <a:spLocks/>
            </p:cNvSpPr>
            <p:nvPr/>
          </p:nvSpPr>
          <p:spPr bwMode="auto">
            <a:xfrm>
              <a:off x="3690716" y="1436808"/>
              <a:ext cx="301625" cy="262820"/>
            </a:xfrm>
            <a:custGeom>
              <a:avLst/>
              <a:gdLst>
                <a:gd name="T0" fmla="*/ 4 w 92"/>
                <a:gd name="T1" fmla="*/ 72 h 72"/>
                <a:gd name="T2" fmla="*/ 54 w 92"/>
                <a:gd name="T3" fmla="*/ 35 h 72"/>
                <a:gd name="T4" fmla="*/ 66 w 92"/>
                <a:gd name="T5" fmla="*/ 22 h 72"/>
                <a:gd name="T6" fmla="*/ 88 w 92"/>
                <a:gd name="T7" fmla="*/ 20 h 72"/>
                <a:gd name="T8" fmla="*/ 73 w 92"/>
                <a:gd name="T9" fmla="*/ 6 h 72"/>
                <a:gd name="T10" fmla="*/ 49 w 92"/>
                <a:gd name="T11" fmla="*/ 27 h 72"/>
                <a:gd name="T12" fmla="*/ 0 w 92"/>
                <a:gd name="T13" fmla="*/ 68 h 72"/>
                <a:gd name="T14" fmla="*/ 4 w 92"/>
                <a:gd name="T15" fmla="*/ 72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2" h="72">
                  <a:moveTo>
                    <a:pt x="4" y="72"/>
                  </a:moveTo>
                  <a:cubicBezTo>
                    <a:pt x="17" y="71"/>
                    <a:pt x="34" y="58"/>
                    <a:pt x="54" y="35"/>
                  </a:cubicBezTo>
                  <a:cubicBezTo>
                    <a:pt x="57" y="31"/>
                    <a:pt x="60" y="27"/>
                    <a:pt x="66" y="22"/>
                  </a:cubicBezTo>
                  <a:cubicBezTo>
                    <a:pt x="75" y="15"/>
                    <a:pt x="82" y="14"/>
                    <a:pt x="88" y="20"/>
                  </a:cubicBezTo>
                  <a:cubicBezTo>
                    <a:pt x="92" y="11"/>
                    <a:pt x="87" y="0"/>
                    <a:pt x="73" y="6"/>
                  </a:cubicBezTo>
                  <a:cubicBezTo>
                    <a:pt x="62" y="11"/>
                    <a:pt x="54" y="19"/>
                    <a:pt x="49" y="27"/>
                  </a:cubicBezTo>
                  <a:cubicBezTo>
                    <a:pt x="32" y="51"/>
                    <a:pt x="15" y="68"/>
                    <a:pt x="0" y="68"/>
                  </a:cubicBezTo>
                  <a:cubicBezTo>
                    <a:pt x="1" y="70"/>
                    <a:pt x="2" y="71"/>
                    <a:pt x="4" y="72"/>
                  </a:cubicBezTo>
                  <a:close/>
                </a:path>
              </a:pathLst>
            </a:custGeom>
            <a:grpFill/>
            <a:ln>
              <a:noFill/>
            </a:ln>
            <a:extLst/>
          </p:spPr>
          <p:txBody>
            <a:bodyPr/>
            <a:lstStyle/>
            <a:p>
              <a:endParaRPr lang="zh-CN" altLang="en-US" sz="1600"/>
            </a:p>
          </p:txBody>
        </p:sp>
        <p:sp>
          <p:nvSpPr>
            <p:cNvPr id="69659" name="Freeform 42"/>
            <p:cNvSpPr>
              <a:spLocks/>
            </p:cNvSpPr>
            <p:nvPr/>
          </p:nvSpPr>
          <p:spPr bwMode="auto">
            <a:xfrm>
              <a:off x="3638329" y="1193391"/>
              <a:ext cx="334963" cy="425098"/>
            </a:xfrm>
            <a:custGeom>
              <a:avLst/>
              <a:gdLst>
                <a:gd name="T0" fmla="*/ 43 w 102"/>
                <a:gd name="T1" fmla="*/ 117 h 117"/>
                <a:gd name="T2" fmla="*/ 0 w 102"/>
                <a:gd name="T3" fmla="*/ 17 h 117"/>
                <a:gd name="T4" fmla="*/ 102 w 102"/>
                <a:gd name="T5" fmla="*/ 65 h 117"/>
                <a:gd name="T6" fmla="*/ 43 w 102"/>
                <a:gd name="T7" fmla="*/ 117 h 117"/>
              </a:gdLst>
              <a:ahLst/>
              <a:cxnLst>
                <a:cxn ang="0">
                  <a:pos x="T0" y="T1"/>
                </a:cxn>
                <a:cxn ang="0">
                  <a:pos x="T2" y="T3"/>
                </a:cxn>
                <a:cxn ang="0">
                  <a:pos x="T4" y="T5"/>
                </a:cxn>
                <a:cxn ang="0">
                  <a:pos x="T6" y="T7"/>
                </a:cxn>
              </a:cxnLst>
              <a:rect l="0" t="0" r="r" b="b"/>
              <a:pathLst>
                <a:path w="102" h="117">
                  <a:moveTo>
                    <a:pt x="43" y="117"/>
                  </a:moveTo>
                  <a:cubicBezTo>
                    <a:pt x="49" y="74"/>
                    <a:pt x="35" y="41"/>
                    <a:pt x="0" y="17"/>
                  </a:cubicBezTo>
                  <a:cubicBezTo>
                    <a:pt x="56" y="0"/>
                    <a:pt x="90" y="16"/>
                    <a:pt x="102" y="65"/>
                  </a:cubicBezTo>
                  <a:cubicBezTo>
                    <a:pt x="77" y="66"/>
                    <a:pt x="57" y="83"/>
                    <a:pt x="43" y="117"/>
                  </a:cubicBezTo>
                  <a:close/>
                </a:path>
              </a:pathLst>
            </a:custGeom>
            <a:grpFill/>
            <a:ln>
              <a:noFill/>
            </a:ln>
            <a:extLst/>
          </p:spPr>
          <p:txBody>
            <a:bodyPr/>
            <a:lstStyle/>
            <a:p>
              <a:endParaRPr lang="zh-CN" altLang="en-US" sz="1600"/>
            </a:p>
          </p:txBody>
        </p:sp>
        <p:sp>
          <p:nvSpPr>
            <p:cNvPr id="69660" name="Freeform 43"/>
            <p:cNvSpPr>
              <a:spLocks/>
            </p:cNvSpPr>
            <p:nvPr/>
          </p:nvSpPr>
          <p:spPr bwMode="auto">
            <a:xfrm>
              <a:off x="3736754" y="1244544"/>
              <a:ext cx="169863" cy="195792"/>
            </a:xfrm>
            <a:custGeom>
              <a:avLst/>
              <a:gdLst>
                <a:gd name="T0" fmla="*/ 0 w 52"/>
                <a:gd name="T1" fmla="*/ 33 h 54"/>
                <a:gd name="T2" fmla="*/ 32 w 52"/>
                <a:gd name="T3" fmla="*/ 0 h 54"/>
                <a:gd name="T4" fmla="*/ 52 w 52"/>
                <a:gd name="T5" fmla="*/ 12 h 54"/>
                <a:gd name="T6" fmla="*/ 10 w 52"/>
                <a:gd name="T7" fmla="*/ 54 h 54"/>
                <a:gd name="T8" fmla="*/ 0 w 52"/>
                <a:gd name="T9" fmla="*/ 33 h 54"/>
              </a:gdLst>
              <a:ahLst/>
              <a:cxnLst>
                <a:cxn ang="0">
                  <a:pos x="T0" y="T1"/>
                </a:cxn>
                <a:cxn ang="0">
                  <a:pos x="T2" y="T3"/>
                </a:cxn>
                <a:cxn ang="0">
                  <a:pos x="T4" y="T5"/>
                </a:cxn>
                <a:cxn ang="0">
                  <a:pos x="T6" y="T7"/>
                </a:cxn>
                <a:cxn ang="0">
                  <a:pos x="T8" y="T9"/>
                </a:cxn>
              </a:cxnLst>
              <a:rect l="0" t="0" r="r" b="b"/>
              <a:pathLst>
                <a:path w="52" h="54">
                  <a:moveTo>
                    <a:pt x="0" y="33"/>
                  </a:moveTo>
                  <a:cubicBezTo>
                    <a:pt x="9" y="17"/>
                    <a:pt x="19" y="6"/>
                    <a:pt x="32" y="0"/>
                  </a:cubicBezTo>
                  <a:cubicBezTo>
                    <a:pt x="40" y="2"/>
                    <a:pt x="47" y="7"/>
                    <a:pt x="52" y="12"/>
                  </a:cubicBezTo>
                  <a:cubicBezTo>
                    <a:pt x="36" y="20"/>
                    <a:pt x="22" y="34"/>
                    <a:pt x="10" y="54"/>
                  </a:cubicBezTo>
                  <a:cubicBezTo>
                    <a:pt x="8" y="46"/>
                    <a:pt x="5" y="40"/>
                    <a:pt x="0" y="33"/>
                  </a:cubicBezTo>
                  <a:close/>
                </a:path>
              </a:pathLst>
            </a:custGeom>
            <a:grpFill/>
            <a:ln>
              <a:noFill/>
            </a:ln>
            <a:extLst/>
          </p:spPr>
          <p:txBody>
            <a:bodyPr/>
            <a:lstStyle/>
            <a:p>
              <a:endParaRPr lang="zh-CN" altLang="en-US" sz="1600"/>
            </a:p>
          </p:txBody>
        </p:sp>
        <p:sp>
          <p:nvSpPr>
            <p:cNvPr id="69661" name="Freeform 44"/>
            <p:cNvSpPr>
              <a:spLocks/>
            </p:cNvSpPr>
            <p:nvPr/>
          </p:nvSpPr>
          <p:spPr bwMode="auto">
            <a:xfrm>
              <a:off x="3635153" y="1269238"/>
              <a:ext cx="141288" cy="375709"/>
            </a:xfrm>
            <a:custGeom>
              <a:avLst/>
              <a:gdLst>
                <a:gd name="T0" fmla="*/ 16 w 43"/>
                <a:gd name="T1" fmla="*/ 103 h 103"/>
                <a:gd name="T2" fmla="*/ 0 w 43"/>
                <a:gd name="T3" fmla="*/ 0 h 103"/>
                <a:gd name="T4" fmla="*/ 43 w 43"/>
                <a:gd name="T5" fmla="*/ 78 h 103"/>
                <a:gd name="T6" fmla="*/ 16 w 43"/>
                <a:gd name="T7" fmla="*/ 103 h 103"/>
              </a:gdLst>
              <a:ahLst/>
              <a:cxnLst>
                <a:cxn ang="0">
                  <a:pos x="T0" y="T1"/>
                </a:cxn>
                <a:cxn ang="0">
                  <a:pos x="T2" y="T3"/>
                </a:cxn>
                <a:cxn ang="0">
                  <a:pos x="T4" y="T5"/>
                </a:cxn>
                <a:cxn ang="0">
                  <a:pos x="T6" y="T7"/>
                </a:cxn>
              </a:cxnLst>
              <a:rect l="0" t="0" r="r" b="b"/>
              <a:pathLst>
                <a:path w="43" h="103">
                  <a:moveTo>
                    <a:pt x="16" y="103"/>
                  </a:moveTo>
                  <a:cubicBezTo>
                    <a:pt x="18" y="68"/>
                    <a:pt x="13" y="33"/>
                    <a:pt x="0" y="0"/>
                  </a:cubicBezTo>
                  <a:cubicBezTo>
                    <a:pt x="23" y="42"/>
                    <a:pt x="38" y="68"/>
                    <a:pt x="43" y="78"/>
                  </a:cubicBezTo>
                  <a:cubicBezTo>
                    <a:pt x="38" y="87"/>
                    <a:pt x="29" y="95"/>
                    <a:pt x="16" y="103"/>
                  </a:cubicBezTo>
                  <a:close/>
                </a:path>
              </a:pathLst>
            </a:custGeom>
            <a:grpFill/>
            <a:ln>
              <a:noFill/>
            </a:ln>
            <a:extLst/>
          </p:spPr>
          <p:txBody>
            <a:bodyPr/>
            <a:lstStyle/>
            <a:p>
              <a:endParaRPr lang="zh-CN" altLang="en-US" sz="1600"/>
            </a:p>
          </p:txBody>
        </p:sp>
        <p:sp>
          <p:nvSpPr>
            <p:cNvPr id="69662" name="Freeform 45"/>
            <p:cNvSpPr>
              <a:spLocks/>
            </p:cNvSpPr>
            <p:nvPr/>
          </p:nvSpPr>
          <p:spPr bwMode="auto">
            <a:xfrm>
              <a:off x="3609754" y="1166933"/>
              <a:ext cx="80963" cy="74083"/>
            </a:xfrm>
            <a:custGeom>
              <a:avLst/>
              <a:gdLst>
                <a:gd name="T0" fmla="*/ 0 w 25"/>
                <a:gd name="T1" fmla="*/ 10 h 20"/>
                <a:gd name="T2" fmla="*/ 6 w 25"/>
                <a:gd name="T3" fmla="*/ 20 h 20"/>
                <a:gd name="T4" fmla="*/ 25 w 25"/>
                <a:gd name="T5" fmla="*/ 12 h 20"/>
                <a:gd name="T6" fmla="*/ 25 w 25"/>
                <a:gd name="T7" fmla="*/ 13 h 20"/>
                <a:gd name="T8" fmla="*/ 22 w 25"/>
                <a:gd name="T9" fmla="*/ 2 h 20"/>
                <a:gd name="T10" fmla="*/ 0 w 25"/>
                <a:gd name="T11" fmla="*/ 10 h 20"/>
              </a:gdLst>
              <a:ahLst/>
              <a:cxnLst>
                <a:cxn ang="0">
                  <a:pos x="T0" y="T1"/>
                </a:cxn>
                <a:cxn ang="0">
                  <a:pos x="T2" y="T3"/>
                </a:cxn>
                <a:cxn ang="0">
                  <a:pos x="T4" y="T5"/>
                </a:cxn>
                <a:cxn ang="0">
                  <a:pos x="T6" y="T7"/>
                </a:cxn>
                <a:cxn ang="0">
                  <a:pos x="T8" y="T9"/>
                </a:cxn>
                <a:cxn ang="0">
                  <a:pos x="T10" y="T11"/>
                </a:cxn>
              </a:cxnLst>
              <a:rect l="0" t="0" r="r" b="b"/>
              <a:pathLst>
                <a:path w="25" h="20">
                  <a:moveTo>
                    <a:pt x="0" y="10"/>
                  </a:moveTo>
                  <a:cubicBezTo>
                    <a:pt x="6" y="20"/>
                    <a:pt x="6" y="20"/>
                    <a:pt x="6" y="20"/>
                  </a:cubicBezTo>
                  <a:cubicBezTo>
                    <a:pt x="10" y="18"/>
                    <a:pt x="21" y="11"/>
                    <a:pt x="25" y="12"/>
                  </a:cubicBezTo>
                  <a:cubicBezTo>
                    <a:pt x="25" y="13"/>
                    <a:pt x="25" y="13"/>
                    <a:pt x="25" y="13"/>
                  </a:cubicBezTo>
                  <a:cubicBezTo>
                    <a:pt x="25" y="11"/>
                    <a:pt x="22" y="2"/>
                    <a:pt x="22" y="2"/>
                  </a:cubicBezTo>
                  <a:cubicBezTo>
                    <a:pt x="17" y="0"/>
                    <a:pt x="4" y="8"/>
                    <a:pt x="0" y="10"/>
                  </a:cubicBezTo>
                  <a:close/>
                </a:path>
              </a:pathLst>
            </a:custGeom>
            <a:grpFill/>
            <a:ln>
              <a:noFill/>
            </a:ln>
            <a:extLst/>
          </p:spPr>
          <p:txBody>
            <a:bodyPr/>
            <a:lstStyle/>
            <a:p>
              <a:endParaRPr lang="zh-CN" altLang="en-US" sz="1600"/>
            </a:p>
          </p:txBody>
        </p:sp>
        <p:sp>
          <p:nvSpPr>
            <p:cNvPr id="69663" name="Freeform 46"/>
            <p:cNvSpPr>
              <a:spLocks/>
            </p:cNvSpPr>
            <p:nvPr/>
          </p:nvSpPr>
          <p:spPr bwMode="auto">
            <a:xfrm>
              <a:off x="3658966" y="1175752"/>
              <a:ext cx="31750" cy="58209"/>
            </a:xfrm>
            <a:custGeom>
              <a:avLst/>
              <a:gdLst>
                <a:gd name="T0" fmla="*/ 14 w 20"/>
                <a:gd name="T1" fmla="*/ 0 h 33"/>
                <a:gd name="T2" fmla="*/ 20 w 20"/>
                <a:gd name="T3" fmla="*/ 22 h 33"/>
                <a:gd name="T4" fmla="*/ 20 w 20"/>
                <a:gd name="T5" fmla="*/ 22 h 33"/>
                <a:gd name="T6" fmla="*/ 20 w 20"/>
                <a:gd name="T7" fmla="*/ 22 h 33"/>
                <a:gd name="T8" fmla="*/ 20 w 20"/>
                <a:gd name="T9" fmla="*/ 24 h 33"/>
                <a:gd name="T10" fmla="*/ 20 w 20"/>
                <a:gd name="T11" fmla="*/ 24 h 33"/>
                <a:gd name="T12" fmla="*/ 18 w 20"/>
                <a:gd name="T13" fmla="*/ 24 h 33"/>
                <a:gd name="T14" fmla="*/ 18 w 20"/>
                <a:gd name="T15" fmla="*/ 26 h 33"/>
                <a:gd name="T16" fmla="*/ 16 w 20"/>
                <a:gd name="T17" fmla="*/ 26 h 33"/>
                <a:gd name="T18" fmla="*/ 16 w 20"/>
                <a:gd name="T19" fmla="*/ 26 h 33"/>
                <a:gd name="T20" fmla="*/ 14 w 20"/>
                <a:gd name="T21" fmla="*/ 28 h 33"/>
                <a:gd name="T22" fmla="*/ 12 w 20"/>
                <a:gd name="T23" fmla="*/ 28 h 33"/>
                <a:gd name="T24" fmla="*/ 10 w 20"/>
                <a:gd name="T25" fmla="*/ 28 h 33"/>
                <a:gd name="T26" fmla="*/ 10 w 20"/>
                <a:gd name="T27" fmla="*/ 31 h 33"/>
                <a:gd name="T28" fmla="*/ 8 w 20"/>
                <a:gd name="T29" fmla="*/ 31 h 33"/>
                <a:gd name="T30" fmla="*/ 6 w 20"/>
                <a:gd name="T31" fmla="*/ 33 h 33"/>
                <a:gd name="T32" fmla="*/ 6 w 20"/>
                <a:gd name="T33" fmla="*/ 33 h 33"/>
                <a:gd name="T34" fmla="*/ 6 w 20"/>
                <a:gd name="T35" fmla="*/ 33 h 33"/>
                <a:gd name="T36" fmla="*/ 0 w 20"/>
                <a:gd name="T37" fmla="*/ 10 h 33"/>
                <a:gd name="T38" fmla="*/ 0 w 20"/>
                <a:gd name="T39" fmla="*/ 10 h 33"/>
                <a:gd name="T40" fmla="*/ 0 w 20"/>
                <a:gd name="T41" fmla="*/ 10 h 33"/>
                <a:gd name="T42" fmla="*/ 0 w 20"/>
                <a:gd name="T43" fmla="*/ 8 h 33"/>
                <a:gd name="T44" fmla="*/ 2 w 20"/>
                <a:gd name="T45" fmla="*/ 8 h 33"/>
                <a:gd name="T46" fmla="*/ 4 w 20"/>
                <a:gd name="T47" fmla="*/ 8 h 33"/>
                <a:gd name="T48" fmla="*/ 6 w 20"/>
                <a:gd name="T49" fmla="*/ 6 h 33"/>
                <a:gd name="T50" fmla="*/ 8 w 20"/>
                <a:gd name="T51" fmla="*/ 6 h 33"/>
                <a:gd name="T52" fmla="*/ 8 w 20"/>
                <a:gd name="T53" fmla="*/ 6 h 33"/>
                <a:gd name="T54" fmla="*/ 10 w 20"/>
                <a:gd name="T55" fmla="*/ 4 h 33"/>
                <a:gd name="T56" fmla="*/ 10 w 20"/>
                <a:gd name="T57" fmla="*/ 4 h 33"/>
                <a:gd name="T58" fmla="*/ 12 w 20"/>
                <a:gd name="T59" fmla="*/ 4 h 33"/>
                <a:gd name="T60" fmla="*/ 12 w 20"/>
                <a:gd name="T61" fmla="*/ 2 h 33"/>
                <a:gd name="T62" fmla="*/ 14 w 20"/>
                <a:gd name="T63" fmla="*/ 2 h 33"/>
                <a:gd name="T64" fmla="*/ 14 w 20"/>
                <a:gd name="T65" fmla="*/ 2 h 33"/>
                <a:gd name="T66" fmla="*/ 14 w 20"/>
                <a:gd name="T67" fmla="*/ 0 h 33"/>
                <a:gd name="T68" fmla="*/ 14 w 20"/>
                <a:gd name="T6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 h="33">
                  <a:moveTo>
                    <a:pt x="14" y="0"/>
                  </a:moveTo>
                  <a:lnTo>
                    <a:pt x="20" y="22"/>
                  </a:lnTo>
                  <a:lnTo>
                    <a:pt x="20" y="22"/>
                  </a:lnTo>
                  <a:lnTo>
                    <a:pt x="20" y="22"/>
                  </a:lnTo>
                  <a:lnTo>
                    <a:pt x="20" y="24"/>
                  </a:lnTo>
                  <a:lnTo>
                    <a:pt x="20" y="24"/>
                  </a:lnTo>
                  <a:lnTo>
                    <a:pt x="18" y="24"/>
                  </a:lnTo>
                  <a:lnTo>
                    <a:pt x="18" y="26"/>
                  </a:lnTo>
                  <a:lnTo>
                    <a:pt x="16" y="26"/>
                  </a:lnTo>
                  <a:lnTo>
                    <a:pt x="16" y="26"/>
                  </a:lnTo>
                  <a:lnTo>
                    <a:pt x="14" y="28"/>
                  </a:lnTo>
                  <a:lnTo>
                    <a:pt x="12" y="28"/>
                  </a:lnTo>
                  <a:lnTo>
                    <a:pt x="10" y="28"/>
                  </a:lnTo>
                  <a:lnTo>
                    <a:pt x="10" y="31"/>
                  </a:lnTo>
                  <a:lnTo>
                    <a:pt x="8" y="31"/>
                  </a:lnTo>
                  <a:lnTo>
                    <a:pt x="6" y="33"/>
                  </a:lnTo>
                  <a:lnTo>
                    <a:pt x="6" y="33"/>
                  </a:lnTo>
                  <a:lnTo>
                    <a:pt x="6" y="33"/>
                  </a:lnTo>
                  <a:lnTo>
                    <a:pt x="0" y="10"/>
                  </a:lnTo>
                  <a:lnTo>
                    <a:pt x="0" y="10"/>
                  </a:lnTo>
                  <a:lnTo>
                    <a:pt x="0" y="10"/>
                  </a:lnTo>
                  <a:lnTo>
                    <a:pt x="0" y="8"/>
                  </a:lnTo>
                  <a:lnTo>
                    <a:pt x="2" y="8"/>
                  </a:lnTo>
                  <a:lnTo>
                    <a:pt x="4" y="8"/>
                  </a:lnTo>
                  <a:lnTo>
                    <a:pt x="6" y="6"/>
                  </a:lnTo>
                  <a:lnTo>
                    <a:pt x="8" y="6"/>
                  </a:lnTo>
                  <a:lnTo>
                    <a:pt x="8" y="6"/>
                  </a:lnTo>
                  <a:lnTo>
                    <a:pt x="10" y="4"/>
                  </a:lnTo>
                  <a:lnTo>
                    <a:pt x="10" y="4"/>
                  </a:lnTo>
                  <a:lnTo>
                    <a:pt x="12" y="4"/>
                  </a:lnTo>
                  <a:lnTo>
                    <a:pt x="12" y="2"/>
                  </a:lnTo>
                  <a:lnTo>
                    <a:pt x="14" y="2"/>
                  </a:lnTo>
                  <a:lnTo>
                    <a:pt x="14" y="2"/>
                  </a:lnTo>
                  <a:lnTo>
                    <a:pt x="14" y="0"/>
                  </a:lnTo>
                  <a:lnTo>
                    <a:pt x="14" y="0"/>
                  </a:lnTo>
                  <a:close/>
                </a:path>
              </a:pathLst>
            </a:custGeom>
            <a:grpFill/>
            <a:ln>
              <a:noFill/>
            </a:ln>
            <a:extLst/>
          </p:spPr>
          <p:txBody>
            <a:bodyPr/>
            <a:lstStyle/>
            <a:p>
              <a:endParaRPr lang="zh-CN" altLang="en-US" sz="1600"/>
            </a:p>
          </p:txBody>
        </p:sp>
        <p:sp>
          <p:nvSpPr>
            <p:cNvPr id="69664" name="Freeform 47"/>
            <p:cNvSpPr>
              <a:spLocks/>
            </p:cNvSpPr>
            <p:nvPr/>
          </p:nvSpPr>
          <p:spPr bwMode="auto">
            <a:xfrm>
              <a:off x="3658966" y="1145766"/>
              <a:ext cx="96838" cy="91722"/>
            </a:xfrm>
            <a:custGeom>
              <a:avLst/>
              <a:gdLst>
                <a:gd name="T0" fmla="*/ 0 w 30"/>
                <a:gd name="T1" fmla="*/ 13 h 25"/>
                <a:gd name="T2" fmla="*/ 3 w 30"/>
                <a:gd name="T3" fmla="*/ 24 h 25"/>
                <a:gd name="T4" fmla="*/ 17 w 30"/>
                <a:gd name="T5" fmla="*/ 17 h 25"/>
                <a:gd name="T6" fmla="*/ 29 w 30"/>
                <a:gd name="T7" fmla="*/ 14 h 25"/>
                <a:gd name="T8" fmla="*/ 22 w 30"/>
                <a:gd name="T9" fmla="*/ 9 h 25"/>
                <a:gd name="T10" fmla="*/ 25 w 30"/>
                <a:gd name="T11" fmla="*/ 3 h 25"/>
                <a:gd name="T12" fmla="*/ 2 w 30"/>
                <a:gd name="T13" fmla="*/ 13 h 25"/>
                <a:gd name="T14" fmla="*/ 0 w 30"/>
                <a:gd name="T15" fmla="*/ 13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25">
                  <a:moveTo>
                    <a:pt x="0" y="13"/>
                  </a:moveTo>
                  <a:cubicBezTo>
                    <a:pt x="3" y="24"/>
                    <a:pt x="3" y="24"/>
                    <a:pt x="3" y="24"/>
                  </a:cubicBezTo>
                  <a:cubicBezTo>
                    <a:pt x="5" y="25"/>
                    <a:pt x="14" y="19"/>
                    <a:pt x="17" y="17"/>
                  </a:cubicBezTo>
                  <a:cubicBezTo>
                    <a:pt x="20" y="15"/>
                    <a:pt x="27" y="12"/>
                    <a:pt x="29" y="14"/>
                  </a:cubicBezTo>
                  <a:cubicBezTo>
                    <a:pt x="30" y="12"/>
                    <a:pt x="25" y="10"/>
                    <a:pt x="22" y="9"/>
                  </a:cubicBezTo>
                  <a:cubicBezTo>
                    <a:pt x="21" y="7"/>
                    <a:pt x="24" y="4"/>
                    <a:pt x="25" y="3"/>
                  </a:cubicBezTo>
                  <a:cubicBezTo>
                    <a:pt x="21" y="0"/>
                    <a:pt x="6" y="11"/>
                    <a:pt x="2" y="13"/>
                  </a:cubicBezTo>
                  <a:cubicBezTo>
                    <a:pt x="2" y="13"/>
                    <a:pt x="0" y="14"/>
                    <a:pt x="0" y="13"/>
                  </a:cubicBezTo>
                  <a:close/>
                </a:path>
              </a:pathLst>
            </a:custGeom>
            <a:grpFill/>
            <a:ln>
              <a:noFill/>
            </a:ln>
            <a:extLst/>
          </p:spPr>
          <p:txBody>
            <a:bodyPr/>
            <a:lstStyle/>
            <a:p>
              <a:endParaRPr lang="zh-CN" altLang="en-US" sz="1600"/>
            </a:p>
          </p:txBody>
        </p:sp>
      </p:grpSp>
      <p:sp>
        <p:nvSpPr>
          <p:cNvPr id="67" name="矩形 1"/>
          <p:cNvSpPr>
            <a:spLocks noChangeArrowheads="1"/>
          </p:cNvSpPr>
          <p:nvPr/>
        </p:nvSpPr>
        <p:spPr bwMode="auto">
          <a:xfrm>
            <a:off x="4214591" y="1087955"/>
            <a:ext cx="424350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00" dirty="0">
                <a:solidFill>
                  <a:schemeClr val="tx1">
                    <a:lumMod val="75000"/>
                    <a:lumOff val="25000"/>
                  </a:schemeClr>
                </a:solidFill>
              </a:rPr>
              <a:t>添加文字内容，添加文字内容，添加文字内容</a:t>
            </a:r>
            <a:endParaRPr lang="zh-CN" altLang="en-US" sz="1000" dirty="0">
              <a:solidFill>
                <a:schemeClr val="tx1">
                  <a:lumMod val="50000"/>
                  <a:lumOff val="50000"/>
                </a:schemeClr>
              </a:solidFill>
              <a:latin typeface="微软雅黑" pitchFamily="34" charset="-122"/>
              <a:ea typeface="微软雅黑" pitchFamily="34" charset="-122"/>
            </a:endParaRPr>
          </a:p>
        </p:txBody>
      </p:sp>
      <p:sp>
        <p:nvSpPr>
          <p:cNvPr id="68" name="矩形 1"/>
          <p:cNvSpPr>
            <a:spLocks noChangeArrowheads="1"/>
          </p:cNvSpPr>
          <p:nvPr/>
        </p:nvSpPr>
        <p:spPr bwMode="auto">
          <a:xfrm>
            <a:off x="4503912" y="1894720"/>
            <a:ext cx="395418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00" dirty="0">
                <a:solidFill>
                  <a:schemeClr val="tx1">
                    <a:lumMod val="75000"/>
                    <a:lumOff val="25000"/>
                  </a:schemeClr>
                </a:solidFill>
              </a:rPr>
              <a:t>添加文字内容，添加文字内容，添加文字内容</a:t>
            </a:r>
            <a:endParaRPr lang="zh-CN" altLang="en-US" sz="1000" dirty="0">
              <a:solidFill>
                <a:schemeClr val="tx1">
                  <a:lumMod val="50000"/>
                  <a:lumOff val="50000"/>
                </a:schemeClr>
              </a:solidFill>
              <a:latin typeface="微软雅黑" pitchFamily="34" charset="-122"/>
              <a:ea typeface="微软雅黑" pitchFamily="34" charset="-122"/>
            </a:endParaRPr>
          </a:p>
        </p:txBody>
      </p:sp>
      <p:sp>
        <p:nvSpPr>
          <p:cNvPr id="69" name="矩形 1"/>
          <p:cNvSpPr>
            <a:spLocks noChangeArrowheads="1"/>
          </p:cNvSpPr>
          <p:nvPr/>
        </p:nvSpPr>
        <p:spPr bwMode="auto">
          <a:xfrm>
            <a:off x="4503912" y="2736095"/>
            <a:ext cx="395418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00" dirty="0">
                <a:solidFill>
                  <a:schemeClr val="tx1">
                    <a:lumMod val="75000"/>
                    <a:lumOff val="25000"/>
                  </a:schemeClr>
                </a:solidFill>
              </a:rPr>
              <a:t>添加文字内容，添加文字内容，添加文字内容</a:t>
            </a:r>
            <a:endParaRPr lang="zh-CN" altLang="en-US" sz="1000" dirty="0">
              <a:solidFill>
                <a:schemeClr val="tx1">
                  <a:lumMod val="50000"/>
                  <a:lumOff val="50000"/>
                </a:schemeClr>
              </a:solidFill>
              <a:latin typeface="微软雅黑" pitchFamily="34" charset="-122"/>
              <a:ea typeface="微软雅黑" pitchFamily="34" charset="-122"/>
            </a:endParaRPr>
          </a:p>
        </p:txBody>
      </p:sp>
      <p:sp>
        <p:nvSpPr>
          <p:cNvPr id="70" name="矩形 1"/>
          <p:cNvSpPr>
            <a:spLocks noChangeArrowheads="1"/>
          </p:cNvSpPr>
          <p:nvPr/>
        </p:nvSpPr>
        <p:spPr bwMode="auto">
          <a:xfrm>
            <a:off x="4503912" y="3768104"/>
            <a:ext cx="395418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00" dirty="0">
                <a:solidFill>
                  <a:schemeClr val="tx1">
                    <a:lumMod val="75000"/>
                    <a:lumOff val="25000"/>
                  </a:schemeClr>
                </a:solidFill>
              </a:rPr>
              <a:t>添加文字内容，添加文字内容，添加文字内容</a:t>
            </a:r>
            <a:endParaRPr lang="zh-CN" altLang="en-US" sz="1000" dirty="0">
              <a:solidFill>
                <a:schemeClr val="tx1">
                  <a:lumMod val="50000"/>
                  <a:lumOff val="50000"/>
                </a:schemeClr>
              </a:solidFill>
              <a:latin typeface="微软雅黑" pitchFamily="34" charset="-122"/>
              <a:ea typeface="微软雅黑" pitchFamily="34" charset="-122"/>
            </a:endParaRPr>
          </a:p>
        </p:txBody>
      </p:sp>
      <p:sp>
        <p:nvSpPr>
          <p:cNvPr id="71" name="矩形 1"/>
          <p:cNvSpPr>
            <a:spLocks noChangeArrowheads="1"/>
          </p:cNvSpPr>
          <p:nvPr/>
        </p:nvSpPr>
        <p:spPr bwMode="auto">
          <a:xfrm>
            <a:off x="4313812" y="4430436"/>
            <a:ext cx="414428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00" dirty="0">
                <a:solidFill>
                  <a:schemeClr val="tx1">
                    <a:lumMod val="75000"/>
                    <a:lumOff val="25000"/>
                  </a:schemeClr>
                </a:solidFill>
              </a:rPr>
              <a:t>添加文字内容，添加文字内容，添加文字内容</a:t>
            </a:r>
            <a:endParaRPr lang="zh-CN" altLang="en-US" sz="1000" dirty="0">
              <a:solidFill>
                <a:schemeClr val="tx1">
                  <a:lumMod val="50000"/>
                  <a:lumOff val="50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17"/>
                                        </p:tgtEl>
                                        <p:attrNameLst>
                                          <p:attrName>style.visibility</p:attrName>
                                        </p:attrNameLst>
                                      </p:cBhvr>
                                      <p:to>
                                        <p:strVal val="visible"/>
                                      </p:to>
                                    </p:set>
                                    <p:animEffect transition="in" filter="wipe(left)">
                                      <p:cBhvr>
                                        <p:cTn id="10" dur="500"/>
                                        <p:tgtEl>
                                          <p:spTgt spid="17"/>
                                        </p:tgtEl>
                                      </p:cBhvr>
                                    </p:animEffect>
                                  </p:childTnLst>
                                </p:cTn>
                              </p:par>
                              <p:par>
                                <p:cTn id="11" presetID="22" presetClass="entr" presetSubtype="8" fill="hold" grpId="0" nodeType="withEffect">
                                  <p:stCondLst>
                                    <p:cond delay="50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500"/>
                                        <p:tgtEl>
                                          <p:spTgt spid="10"/>
                                        </p:tgtEl>
                                      </p:cBhvr>
                                    </p:animEffect>
                                  </p:childTnLst>
                                </p:cTn>
                              </p:par>
                              <p:par>
                                <p:cTn id="14" presetID="22" presetClass="entr" presetSubtype="8" fill="hold" grpId="0" nodeType="withEffect">
                                  <p:stCondLst>
                                    <p:cond delay="750"/>
                                  </p:stCondLst>
                                  <p:childTnLst>
                                    <p:set>
                                      <p:cBhvr>
                                        <p:cTn id="15" dur="1" fill="hold">
                                          <p:stCondLst>
                                            <p:cond delay="0"/>
                                          </p:stCondLst>
                                        </p:cTn>
                                        <p:tgtEl>
                                          <p:spTgt spid="19"/>
                                        </p:tgtEl>
                                        <p:attrNameLst>
                                          <p:attrName>style.visibility</p:attrName>
                                        </p:attrNameLst>
                                      </p:cBhvr>
                                      <p:to>
                                        <p:strVal val="visible"/>
                                      </p:to>
                                    </p:set>
                                    <p:animEffect transition="in" filter="wipe(left)">
                                      <p:cBhvr>
                                        <p:cTn id="16" dur="500"/>
                                        <p:tgtEl>
                                          <p:spTgt spid="19"/>
                                        </p:tgtEl>
                                      </p:cBhvr>
                                    </p:animEffect>
                                  </p:childTnLst>
                                </p:cTn>
                              </p:par>
                              <p:par>
                                <p:cTn id="17" presetID="22" presetClass="entr" presetSubtype="8" fill="hold" grpId="0" nodeType="withEffect">
                                  <p:stCondLst>
                                    <p:cond delay="100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childTnLst>
                          </p:cTn>
                        </p:par>
                        <p:par>
                          <p:cTn id="20" fill="hold">
                            <p:stCondLst>
                              <p:cond delay="1500"/>
                            </p:stCondLst>
                            <p:childTnLst>
                              <p:par>
                                <p:cTn id="21" presetID="10" presetClass="entr" presetSubtype="0"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par>
                                <p:cTn id="24" presetID="10" presetClass="entr" presetSubtype="0" fill="hold" nodeType="withEffect">
                                  <p:stCondLst>
                                    <p:cond delay="25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500"/>
                                        <p:tgtEl>
                                          <p:spTgt spid="22"/>
                                        </p:tgtEl>
                                      </p:cBhvr>
                                    </p:animEffect>
                                  </p:childTnLst>
                                </p:cTn>
                              </p:par>
                              <p:par>
                                <p:cTn id="30" presetID="10" presetClass="entr" presetSubtype="0" fill="hold" grpId="0" nodeType="withEffect">
                                  <p:stCondLst>
                                    <p:cond delay="75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childTnLst>
                                </p:cTn>
                              </p:par>
                              <p:par>
                                <p:cTn id="33" presetID="10" presetClass="entr" presetSubtype="0" fill="hold" grpId="0" nodeType="withEffect">
                                  <p:stCondLst>
                                    <p:cond delay="100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childTnLst>
                          </p:cTn>
                        </p:par>
                        <p:par>
                          <p:cTn id="36" fill="hold">
                            <p:stCondLst>
                              <p:cond delay="3000"/>
                            </p:stCondLst>
                            <p:childTnLst>
                              <p:par>
                                <p:cTn id="37" presetID="2" presetClass="entr" presetSubtype="2" fill="hold" grpId="0" nodeType="afterEffect">
                                  <p:stCondLst>
                                    <p:cond delay="0"/>
                                  </p:stCondLst>
                                  <p:childTnLst>
                                    <p:set>
                                      <p:cBhvr>
                                        <p:cTn id="38" dur="1" fill="hold">
                                          <p:stCondLst>
                                            <p:cond delay="0"/>
                                          </p:stCondLst>
                                        </p:cTn>
                                        <p:tgtEl>
                                          <p:spTgt spid="67"/>
                                        </p:tgtEl>
                                        <p:attrNameLst>
                                          <p:attrName>style.visibility</p:attrName>
                                        </p:attrNameLst>
                                      </p:cBhvr>
                                      <p:to>
                                        <p:strVal val="visible"/>
                                      </p:to>
                                    </p:set>
                                    <p:anim calcmode="lin" valueType="num">
                                      <p:cBhvr additive="base">
                                        <p:cTn id="39" dur="500" fill="hold"/>
                                        <p:tgtEl>
                                          <p:spTgt spid="67"/>
                                        </p:tgtEl>
                                        <p:attrNameLst>
                                          <p:attrName>ppt_x</p:attrName>
                                        </p:attrNameLst>
                                      </p:cBhvr>
                                      <p:tavLst>
                                        <p:tav tm="0">
                                          <p:val>
                                            <p:strVal val="1+#ppt_w/2"/>
                                          </p:val>
                                        </p:tav>
                                        <p:tav tm="100000">
                                          <p:val>
                                            <p:strVal val="#ppt_x"/>
                                          </p:val>
                                        </p:tav>
                                      </p:tavLst>
                                    </p:anim>
                                    <p:anim calcmode="lin" valueType="num">
                                      <p:cBhvr additive="base">
                                        <p:cTn id="40" dur="500" fill="hold"/>
                                        <p:tgtEl>
                                          <p:spTgt spid="67"/>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250"/>
                                  </p:stCondLst>
                                  <p:childTnLst>
                                    <p:set>
                                      <p:cBhvr>
                                        <p:cTn id="42" dur="1" fill="hold">
                                          <p:stCondLst>
                                            <p:cond delay="0"/>
                                          </p:stCondLst>
                                        </p:cTn>
                                        <p:tgtEl>
                                          <p:spTgt spid="68"/>
                                        </p:tgtEl>
                                        <p:attrNameLst>
                                          <p:attrName>style.visibility</p:attrName>
                                        </p:attrNameLst>
                                      </p:cBhvr>
                                      <p:to>
                                        <p:strVal val="visible"/>
                                      </p:to>
                                    </p:set>
                                    <p:anim calcmode="lin" valueType="num">
                                      <p:cBhvr additive="base">
                                        <p:cTn id="43" dur="500" fill="hold"/>
                                        <p:tgtEl>
                                          <p:spTgt spid="68"/>
                                        </p:tgtEl>
                                        <p:attrNameLst>
                                          <p:attrName>ppt_x</p:attrName>
                                        </p:attrNameLst>
                                      </p:cBhvr>
                                      <p:tavLst>
                                        <p:tav tm="0">
                                          <p:val>
                                            <p:strVal val="1+#ppt_w/2"/>
                                          </p:val>
                                        </p:tav>
                                        <p:tav tm="100000">
                                          <p:val>
                                            <p:strVal val="#ppt_x"/>
                                          </p:val>
                                        </p:tav>
                                      </p:tavLst>
                                    </p:anim>
                                    <p:anim calcmode="lin" valueType="num">
                                      <p:cBhvr additive="base">
                                        <p:cTn id="44" dur="500" fill="hold"/>
                                        <p:tgtEl>
                                          <p:spTgt spid="68"/>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500"/>
                                  </p:stCondLst>
                                  <p:childTnLst>
                                    <p:set>
                                      <p:cBhvr>
                                        <p:cTn id="46" dur="1" fill="hold">
                                          <p:stCondLst>
                                            <p:cond delay="0"/>
                                          </p:stCondLst>
                                        </p:cTn>
                                        <p:tgtEl>
                                          <p:spTgt spid="69"/>
                                        </p:tgtEl>
                                        <p:attrNameLst>
                                          <p:attrName>style.visibility</p:attrName>
                                        </p:attrNameLst>
                                      </p:cBhvr>
                                      <p:to>
                                        <p:strVal val="visible"/>
                                      </p:to>
                                    </p:set>
                                    <p:anim calcmode="lin" valueType="num">
                                      <p:cBhvr additive="base">
                                        <p:cTn id="47" dur="500" fill="hold"/>
                                        <p:tgtEl>
                                          <p:spTgt spid="69"/>
                                        </p:tgtEl>
                                        <p:attrNameLst>
                                          <p:attrName>ppt_x</p:attrName>
                                        </p:attrNameLst>
                                      </p:cBhvr>
                                      <p:tavLst>
                                        <p:tav tm="0">
                                          <p:val>
                                            <p:strVal val="1+#ppt_w/2"/>
                                          </p:val>
                                        </p:tav>
                                        <p:tav tm="100000">
                                          <p:val>
                                            <p:strVal val="#ppt_x"/>
                                          </p:val>
                                        </p:tav>
                                      </p:tavLst>
                                    </p:anim>
                                    <p:anim calcmode="lin" valueType="num">
                                      <p:cBhvr additive="base">
                                        <p:cTn id="48" dur="500" fill="hold"/>
                                        <p:tgtEl>
                                          <p:spTgt spid="69"/>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750"/>
                                  </p:stCondLst>
                                  <p:childTnLst>
                                    <p:set>
                                      <p:cBhvr>
                                        <p:cTn id="50" dur="1" fill="hold">
                                          <p:stCondLst>
                                            <p:cond delay="0"/>
                                          </p:stCondLst>
                                        </p:cTn>
                                        <p:tgtEl>
                                          <p:spTgt spid="70"/>
                                        </p:tgtEl>
                                        <p:attrNameLst>
                                          <p:attrName>style.visibility</p:attrName>
                                        </p:attrNameLst>
                                      </p:cBhvr>
                                      <p:to>
                                        <p:strVal val="visible"/>
                                      </p:to>
                                    </p:set>
                                    <p:anim calcmode="lin" valueType="num">
                                      <p:cBhvr additive="base">
                                        <p:cTn id="51" dur="500" fill="hold"/>
                                        <p:tgtEl>
                                          <p:spTgt spid="70"/>
                                        </p:tgtEl>
                                        <p:attrNameLst>
                                          <p:attrName>ppt_x</p:attrName>
                                        </p:attrNameLst>
                                      </p:cBhvr>
                                      <p:tavLst>
                                        <p:tav tm="0">
                                          <p:val>
                                            <p:strVal val="1+#ppt_w/2"/>
                                          </p:val>
                                        </p:tav>
                                        <p:tav tm="100000">
                                          <p:val>
                                            <p:strVal val="#ppt_x"/>
                                          </p:val>
                                        </p:tav>
                                      </p:tavLst>
                                    </p:anim>
                                    <p:anim calcmode="lin" valueType="num">
                                      <p:cBhvr additive="base">
                                        <p:cTn id="52" dur="500" fill="hold"/>
                                        <p:tgtEl>
                                          <p:spTgt spid="70"/>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1000"/>
                                  </p:stCondLst>
                                  <p:childTnLst>
                                    <p:set>
                                      <p:cBhvr>
                                        <p:cTn id="54" dur="1" fill="hold">
                                          <p:stCondLst>
                                            <p:cond delay="0"/>
                                          </p:stCondLst>
                                        </p:cTn>
                                        <p:tgtEl>
                                          <p:spTgt spid="71"/>
                                        </p:tgtEl>
                                        <p:attrNameLst>
                                          <p:attrName>style.visibility</p:attrName>
                                        </p:attrNameLst>
                                      </p:cBhvr>
                                      <p:to>
                                        <p:strVal val="visible"/>
                                      </p:to>
                                    </p:set>
                                    <p:anim calcmode="lin" valueType="num">
                                      <p:cBhvr additive="base">
                                        <p:cTn id="55" dur="500" fill="hold"/>
                                        <p:tgtEl>
                                          <p:spTgt spid="71"/>
                                        </p:tgtEl>
                                        <p:attrNameLst>
                                          <p:attrName>ppt_x</p:attrName>
                                        </p:attrNameLst>
                                      </p:cBhvr>
                                      <p:tavLst>
                                        <p:tav tm="0">
                                          <p:val>
                                            <p:strVal val="1+#ppt_w/2"/>
                                          </p:val>
                                        </p:tav>
                                        <p:tav tm="100000">
                                          <p:val>
                                            <p:strVal val="#ppt_x"/>
                                          </p:val>
                                        </p:tav>
                                      </p:tavLst>
                                    </p:anim>
                                    <p:anim calcmode="lin" valueType="num">
                                      <p:cBhvr additive="base">
                                        <p:cTn id="56" dur="5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10" grpId="0" animBg="1"/>
      <p:bldP spid="17" grpId="0" animBg="1"/>
      <p:bldP spid="18" grpId="0" animBg="1"/>
      <p:bldP spid="19" grpId="0" animBg="1"/>
      <p:bldP spid="21" grpId="0" animBg="1"/>
      <p:bldP spid="22" grpId="0" animBg="1"/>
      <p:bldP spid="67" grpId="0"/>
      <p:bldP spid="68" grpId="0"/>
      <p:bldP spid="69" grpId="0"/>
      <p:bldP spid="70" grpId="0"/>
      <p:bldP spid="7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284226"/>
            <a:ext cx="9144000" cy="5711952"/>
          </a:xfrm>
          <a:prstGeom prst="rect">
            <a:avLst/>
          </a:prstGeom>
        </p:spPr>
      </p:pic>
      <p:pic>
        <p:nvPicPr>
          <p:cNvPr id="23" name="图片 2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124238" y="-247576"/>
            <a:ext cx="5257662" cy="3386801"/>
          </a:xfrm>
          <a:prstGeom prst="rect">
            <a:avLst/>
          </a:prstGeom>
        </p:spPr>
      </p:pic>
      <p:pic>
        <p:nvPicPr>
          <p:cNvPr id="24" name="图片 23"/>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756" y="3184584"/>
            <a:ext cx="9143245" cy="2243143"/>
          </a:xfrm>
          <a:prstGeom prst="rect">
            <a:avLst/>
          </a:prstGeom>
        </p:spPr>
      </p:pic>
      <p:pic>
        <p:nvPicPr>
          <p:cNvPr id="25" name="图片 24"/>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558570" y="1279582"/>
            <a:ext cx="2883170" cy="2663732"/>
          </a:xfrm>
          <a:prstGeom prst="rect">
            <a:avLst/>
          </a:prstGeom>
        </p:spPr>
      </p:pic>
      <p:sp>
        <p:nvSpPr>
          <p:cNvPr id="26" name="TextBox 25"/>
          <p:cNvSpPr txBox="1"/>
          <p:nvPr/>
        </p:nvSpPr>
        <p:spPr>
          <a:xfrm>
            <a:off x="1600279" y="3790919"/>
            <a:ext cx="6462025" cy="769441"/>
          </a:xfrm>
          <a:prstGeom prst="rect">
            <a:avLst/>
          </a:prstGeom>
          <a:noFill/>
        </p:spPr>
        <p:txBody>
          <a:bodyPr vert="horz" wrap="none" rtlCol="0">
            <a:spAutoFit/>
            <a:scene3d>
              <a:camera prst="orthographicFront"/>
              <a:lightRig rig="soft" dir="tl">
                <a:rot lat="0" lon="0" rev="0"/>
              </a:lightRig>
            </a:scene3d>
            <a:sp3d contourW="25400" prstMaterial="matte">
              <a:contourClr>
                <a:schemeClr val="accent2">
                  <a:tint val="20000"/>
                </a:schemeClr>
              </a:contourClr>
            </a:sp3d>
          </a:bodyPr>
          <a:lstStyle/>
          <a:p>
            <a:pPr lvl="0"/>
            <a:r>
              <a:rPr lang="en-US" altLang="zh-CN" sz="4400" b="1" spc="50" dirty="0">
                <a:ln w="11430"/>
                <a:solidFill>
                  <a:srgbClr val="FFFFFF"/>
                </a:solidFill>
                <a:effectLst>
                  <a:outerShdw blurRad="76200" dist="50800" dir="5400000" algn="tl" rotWithShape="0">
                    <a:srgbClr val="000000">
                      <a:alpha val="65000"/>
                    </a:srgbClr>
                  </a:outerShdw>
                </a:effectLst>
                <a:latin typeface="微软雅黑" pitchFamily="34" charset="-122"/>
                <a:ea typeface="微软雅黑" pitchFamily="34" charset="-122"/>
              </a:rPr>
              <a:t>THANK YOU </a:t>
            </a:r>
            <a:r>
              <a:rPr lang="zh-CN" altLang="en-US" sz="4400" b="1" spc="50" dirty="0">
                <a:ln w="11430"/>
                <a:solidFill>
                  <a:srgbClr val="FFFFFF"/>
                </a:solidFill>
                <a:effectLst>
                  <a:outerShdw blurRad="76200" dist="50800" dir="5400000" algn="tl" rotWithShape="0">
                    <a:srgbClr val="000000">
                      <a:alpha val="65000"/>
                    </a:srgbClr>
                  </a:outerShdw>
                </a:effectLst>
                <a:latin typeface="微软雅黑" pitchFamily="34" charset="-122"/>
                <a:ea typeface="微软雅黑" pitchFamily="34" charset="-122"/>
              </a:rPr>
              <a:t>谢谢观看</a:t>
            </a:r>
          </a:p>
        </p:txBody>
      </p:sp>
      <p:sp>
        <p:nvSpPr>
          <p:cNvPr id="27" name="TextBox 26"/>
          <p:cNvSpPr txBox="1"/>
          <p:nvPr/>
        </p:nvSpPr>
        <p:spPr>
          <a:xfrm>
            <a:off x="2277868" y="4552898"/>
            <a:ext cx="5106847" cy="400110"/>
          </a:xfrm>
          <a:prstGeom prst="rect">
            <a:avLst/>
          </a:prstGeom>
          <a:noFill/>
        </p:spPr>
        <p:txBody>
          <a:bodyPr vert="horz" wrap="none" rtlCol="0">
            <a:spAutoFit/>
            <a:scene3d>
              <a:camera prst="orthographicFront"/>
              <a:lightRig rig="soft" dir="tl">
                <a:rot lat="0" lon="0" rev="0"/>
              </a:lightRig>
            </a:scene3d>
            <a:sp3d contourW="25400" prstMaterial="matte">
              <a:contourClr>
                <a:schemeClr val="accent2">
                  <a:tint val="20000"/>
                </a:schemeClr>
              </a:contourClr>
            </a:sp3d>
          </a:bodyPr>
          <a:lstStyle/>
          <a:p>
            <a:r>
              <a:rPr lang="en-US" altLang="zh-CN" sz="2000" b="1" spc="50" dirty="0">
                <a:ln w="11430"/>
                <a:solidFill>
                  <a:schemeClr val="bg1"/>
                </a:solidFill>
                <a:effectLst>
                  <a:outerShdw blurRad="76200" dist="50800" dir="5400000" algn="tl" rotWithShape="0">
                    <a:srgbClr val="000000">
                      <a:alpha val="65000"/>
                    </a:srgbClr>
                  </a:outerShdw>
                </a:effectLst>
                <a:latin typeface="微软雅黑" pitchFamily="34" charset="-122"/>
                <a:ea typeface="微软雅黑" pitchFamily="34" charset="-122"/>
              </a:rPr>
              <a:t>Click to add the first part of the title</a:t>
            </a:r>
            <a:endParaRPr lang="zh-CN" altLang="en-US" sz="2000" b="1" spc="50" dirty="0">
              <a:ln w="11430"/>
              <a:solidFill>
                <a:schemeClr val="bg1"/>
              </a:soli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00" advTm="9903">
        <p:dissolve/>
      </p:transition>
    </mc:Choice>
    <mc:Fallback xmlns="">
      <p:transition spd="slow" advTm="9903">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childTnLst>
                                </p:cTn>
                              </p:par>
                            </p:childTnLst>
                          </p:cTn>
                        </p:par>
                        <p:par>
                          <p:cTn id="8" fill="hold">
                            <p:stCondLst>
                              <p:cond delay="1000"/>
                            </p:stCondLst>
                            <p:childTnLst>
                              <p:par>
                                <p:cTn id="9" presetID="16" presetClass="entr" presetSubtype="21"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barn(inVertical)">
                                      <p:cBhvr>
                                        <p:cTn id="11" dur="1000"/>
                                        <p:tgtEl>
                                          <p:spTgt spid="24"/>
                                        </p:tgtEl>
                                      </p:cBhvr>
                                    </p:animEffect>
                                  </p:childTnLst>
                                </p:cTn>
                              </p:par>
                            </p:childTnLst>
                          </p:cTn>
                        </p:par>
                        <p:par>
                          <p:cTn id="12" fill="hold">
                            <p:stCondLst>
                              <p:cond delay="2000"/>
                            </p:stCondLst>
                            <p:childTnLst>
                              <p:par>
                                <p:cTn id="13" presetID="42" presetClass="entr" presetSubtype="0"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1000"/>
                                        <p:tgtEl>
                                          <p:spTgt spid="23"/>
                                        </p:tgtEl>
                                      </p:cBhvr>
                                    </p:animEffect>
                                    <p:anim calcmode="lin" valueType="num">
                                      <p:cBhvr>
                                        <p:cTn id="16" dur="1000" fill="hold"/>
                                        <p:tgtEl>
                                          <p:spTgt spid="23"/>
                                        </p:tgtEl>
                                        <p:attrNameLst>
                                          <p:attrName>ppt_x</p:attrName>
                                        </p:attrNameLst>
                                      </p:cBhvr>
                                      <p:tavLst>
                                        <p:tav tm="0">
                                          <p:val>
                                            <p:strVal val="#ppt_x"/>
                                          </p:val>
                                        </p:tav>
                                        <p:tav tm="100000">
                                          <p:val>
                                            <p:strVal val="#ppt_x"/>
                                          </p:val>
                                        </p:tav>
                                      </p:tavLst>
                                    </p:anim>
                                    <p:anim calcmode="lin" valueType="num">
                                      <p:cBhvr>
                                        <p:cTn id="17" dur="1000" fill="hold"/>
                                        <p:tgtEl>
                                          <p:spTgt spid="23"/>
                                        </p:tgtEl>
                                        <p:attrNameLst>
                                          <p:attrName>ppt_y</p:attrName>
                                        </p:attrNameLst>
                                      </p:cBhvr>
                                      <p:tavLst>
                                        <p:tav tm="0">
                                          <p:val>
                                            <p:strVal val="#ppt_y+.1"/>
                                          </p:val>
                                        </p:tav>
                                        <p:tav tm="100000">
                                          <p:val>
                                            <p:strVal val="#ppt_y"/>
                                          </p:val>
                                        </p:tav>
                                      </p:tavLst>
                                    </p:anim>
                                  </p:childTnLst>
                                </p:cTn>
                              </p:par>
                            </p:childTnLst>
                          </p:cTn>
                        </p:par>
                        <p:par>
                          <p:cTn id="18" fill="hold">
                            <p:stCondLst>
                              <p:cond delay="3000"/>
                            </p:stCondLst>
                            <p:childTnLst>
                              <p:par>
                                <p:cTn id="19" presetID="26" presetClass="entr" presetSubtype="0" fill="hold" nodeType="after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wipe(down)">
                                      <p:cBhvr>
                                        <p:cTn id="21" dur="580">
                                          <p:stCondLst>
                                            <p:cond delay="0"/>
                                          </p:stCondLst>
                                        </p:cTn>
                                        <p:tgtEl>
                                          <p:spTgt spid="25"/>
                                        </p:tgtEl>
                                      </p:cBhvr>
                                    </p:animEffect>
                                    <p:anim calcmode="lin" valueType="num">
                                      <p:cBhvr>
                                        <p:cTn id="22" dur="1822" tmFilter="0,0; 0.14,0.36; 0.43,0.73; 0.71,0.91; 1.0,1.0">
                                          <p:stCondLst>
                                            <p:cond delay="0"/>
                                          </p:stCondLst>
                                        </p:cTn>
                                        <p:tgtEl>
                                          <p:spTgt spid="25"/>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25"/>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25"/>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25"/>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25"/>
                                        </p:tgtEl>
                                        <p:attrNameLst>
                                          <p:attrName>ppt_y</p:attrName>
                                        </p:attrNameLst>
                                      </p:cBhvr>
                                      <p:tavLst>
                                        <p:tav tm="0" fmla="#ppt_y-sin(pi*$)/81">
                                          <p:val>
                                            <p:fltVal val="0"/>
                                          </p:val>
                                        </p:tav>
                                        <p:tav tm="100000">
                                          <p:val>
                                            <p:fltVal val="1"/>
                                          </p:val>
                                        </p:tav>
                                      </p:tavLst>
                                    </p:anim>
                                    <p:animScale>
                                      <p:cBhvr>
                                        <p:cTn id="27" dur="26">
                                          <p:stCondLst>
                                            <p:cond delay="650"/>
                                          </p:stCondLst>
                                        </p:cTn>
                                        <p:tgtEl>
                                          <p:spTgt spid="25"/>
                                        </p:tgtEl>
                                      </p:cBhvr>
                                      <p:to x="100000" y="60000"/>
                                    </p:animScale>
                                    <p:animScale>
                                      <p:cBhvr>
                                        <p:cTn id="28" dur="166" decel="50000">
                                          <p:stCondLst>
                                            <p:cond delay="676"/>
                                          </p:stCondLst>
                                        </p:cTn>
                                        <p:tgtEl>
                                          <p:spTgt spid="25"/>
                                        </p:tgtEl>
                                      </p:cBhvr>
                                      <p:to x="100000" y="100000"/>
                                    </p:animScale>
                                    <p:animScale>
                                      <p:cBhvr>
                                        <p:cTn id="29" dur="26">
                                          <p:stCondLst>
                                            <p:cond delay="1312"/>
                                          </p:stCondLst>
                                        </p:cTn>
                                        <p:tgtEl>
                                          <p:spTgt spid="25"/>
                                        </p:tgtEl>
                                      </p:cBhvr>
                                      <p:to x="100000" y="80000"/>
                                    </p:animScale>
                                    <p:animScale>
                                      <p:cBhvr>
                                        <p:cTn id="30" dur="166" decel="50000">
                                          <p:stCondLst>
                                            <p:cond delay="1338"/>
                                          </p:stCondLst>
                                        </p:cTn>
                                        <p:tgtEl>
                                          <p:spTgt spid="25"/>
                                        </p:tgtEl>
                                      </p:cBhvr>
                                      <p:to x="100000" y="100000"/>
                                    </p:animScale>
                                    <p:animScale>
                                      <p:cBhvr>
                                        <p:cTn id="31" dur="26">
                                          <p:stCondLst>
                                            <p:cond delay="1642"/>
                                          </p:stCondLst>
                                        </p:cTn>
                                        <p:tgtEl>
                                          <p:spTgt spid="25"/>
                                        </p:tgtEl>
                                      </p:cBhvr>
                                      <p:to x="100000" y="90000"/>
                                    </p:animScale>
                                    <p:animScale>
                                      <p:cBhvr>
                                        <p:cTn id="32" dur="166" decel="50000">
                                          <p:stCondLst>
                                            <p:cond delay="1668"/>
                                          </p:stCondLst>
                                        </p:cTn>
                                        <p:tgtEl>
                                          <p:spTgt spid="25"/>
                                        </p:tgtEl>
                                      </p:cBhvr>
                                      <p:to x="100000" y="100000"/>
                                    </p:animScale>
                                    <p:animScale>
                                      <p:cBhvr>
                                        <p:cTn id="33" dur="26">
                                          <p:stCondLst>
                                            <p:cond delay="1808"/>
                                          </p:stCondLst>
                                        </p:cTn>
                                        <p:tgtEl>
                                          <p:spTgt spid="25"/>
                                        </p:tgtEl>
                                      </p:cBhvr>
                                      <p:to x="100000" y="95000"/>
                                    </p:animScale>
                                    <p:animScale>
                                      <p:cBhvr>
                                        <p:cTn id="34" dur="166" decel="50000">
                                          <p:stCondLst>
                                            <p:cond delay="1834"/>
                                          </p:stCondLst>
                                        </p:cTn>
                                        <p:tgtEl>
                                          <p:spTgt spid="25"/>
                                        </p:tgtEl>
                                      </p:cBhvr>
                                      <p:to x="100000" y="100000"/>
                                    </p:animScale>
                                  </p:childTnLst>
                                </p:cTn>
                              </p:par>
                            </p:childTnLst>
                          </p:cTn>
                        </p:par>
                        <p:par>
                          <p:cTn id="35" fill="hold">
                            <p:stCondLst>
                              <p:cond delay="5000"/>
                            </p:stCondLst>
                            <p:childTnLst>
                              <p:par>
                                <p:cTn id="36" presetID="2" presetClass="entr" presetSubtype="4" decel="68000" fill="hold" grpId="0" nodeType="afterEffect">
                                  <p:stCondLst>
                                    <p:cond delay="0"/>
                                  </p:stCondLst>
                                  <p:iterate type="lt">
                                    <p:tmPct val="10000"/>
                                  </p:iterate>
                                  <p:childTnLst>
                                    <p:set>
                                      <p:cBhvr>
                                        <p:cTn id="37" dur="1" fill="hold">
                                          <p:stCondLst>
                                            <p:cond delay="0"/>
                                          </p:stCondLst>
                                        </p:cTn>
                                        <p:tgtEl>
                                          <p:spTgt spid="26"/>
                                        </p:tgtEl>
                                        <p:attrNameLst>
                                          <p:attrName>style.visibility</p:attrName>
                                        </p:attrNameLst>
                                      </p:cBhvr>
                                      <p:to>
                                        <p:strVal val="visible"/>
                                      </p:to>
                                    </p:set>
                                    <p:anim calcmode="lin" valueType="num">
                                      <p:cBhvr additive="base">
                                        <p:cTn id="38" dur="750" fill="hold"/>
                                        <p:tgtEl>
                                          <p:spTgt spid="26"/>
                                        </p:tgtEl>
                                        <p:attrNameLst>
                                          <p:attrName>ppt_x</p:attrName>
                                        </p:attrNameLst>
                                      </p:cBhvr>
                                      <p:tavLst>
                                        <p:tav tm="0">
                                          <p:val>
                                            <p:strVal val="#ppt_x"/>
                                          </p:val>
                                        </p:tav>
                                        <p:tav tm="100000">
                                          <p:val>
                                            <p:strVal val="#ppt_x"/>
                                          </p:val>
                                        </p:tav>
                                      </p:tavLst>
                                    </p:anim>
                                    <p:anim calcmode="lin" valueType="num">
                                      <p:cBhvr additive="base">
                                        <p:cTn id="39" dur="750" fill="hold"/>
                                        <p:tgtEl>
                                          <p:spTgt spid="26"/>
                                        </p:tgtEl>
                                        <p:attrNameLst>
                                          <p:attrName>ppt_y</p:attrName>
                                        </p:attrNameLst>
                                      </p:cBhvr>
                                      <p:tavLst>
                                        <p:tav tm="0">
                                          <p:val>
                                            <p:strVal val="1+#ppt_h/2"/>
                                          </p:val>
                                        </p:tav>
                                        <p:tav tm="100000">
                                          <p:val>
                                            <p:strVal val="#ppt_y"/>
                                          </p:val>
                                        </p:tav>
                                      </p:tavLst>
                                    </p:anim>
                                  </p:childTnLst>
                                </p:cTn>
                              </p:par>
                            </p:childTnLst>
                          </p:cTn>
                        </p:par>
                        <p:par>
                          <p:cTn id="40" fill="hold">
                            <p:stCondLst>
                              <p:cond delay="6575"/>
                            </p:stCondLst>
                            <p:childTnLst>
                              <p:par>
                                <p:cTn id="41" presetID="22" presetClass="entr" presetSubtype="8"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left)">
                                      <p:cBhvr>
                                        <p:cTn id="43" dur="75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511914"/>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452977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组合 3"/>
          <p:cNvGrpSpPr>
            <a:grpSpLocks/>
          </p:cNvGrpSpPr>
          <p:nvPr/>
        </p:nvGrpSpPr>
        <p:grpSpPr bwMode="auto">
          <a:xfrm>
            <a:off x="4963915" y="843559"/>
            <a:ext cx="3744912" cy="3743325"/>
            <a:chOff x="3851920" y="836712"/>
            <a:chExt cx="3744416" cy="3744416"/>
          </a:xfrm>
        </p:grpSpPr>
        <p:grpSp>
          <p:nvGrpSpPr>
            <p:cNvPr id="52" name="组合 4"/>
            <p:cNvGrpSpPr>
              <a:grpSpLocks/>
            </p:cNvGrpSpPr>
            <p:nvPr/>
          </p:nvGrpSpPr>
          <p:grpSpPr bwMode="auto">
            <a:xfrm>
              <a:off x="3851920" y="836712"/>
              <a:ext cx="3744416" cy="3744416"/>
              <a:chOff x="3851920" y="836712"/>
              <a:chExt cx="3744416" cy="3744416"/>
            </a:xfrm>
          </p:grpSpPr>
          <p:sp>
            <p:nvSpPr>
              <p:cNvPr id="54" name="椭圆 53"/>
              <p:cNvSpPr/>
              <p:nvPr/>
            </p:nvSpPr>
            <p:spPr>
              <a:xfrm>
                <a:off x="3851920" y="836712"/>
                <a:ext cx="3744416" cy="3744416"/>
              </a:xfrm>
              <a:prstGeom prst="ellipse">
                <a:avLst/>
              </a:prstGeom>
              <a:solidFill>
                <a:srgbClr val="486877"/>
              </a:solidFill>
              <a:ln w="12700" cap="flat" cmpd="sng" algn="ctr">
                <a:noFill/>
                <a:prstDash val="solid"/>
              </a:ln>
              <a:effectLst/>
            </p:spPr>
            <p:txBody>
              <a:bodyPr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grpSp>
            <p:nvGrpSpPr>
              <p:cNvPr id="58" name="组合 7"/>
              <p:cNvGrpSpPr/>
              <p:nvPr/>
            </p:nvGrpSpPr>
            <p:grpSpPr>
              <a:xfrm>
                <a:off x="4004500" y="989292"/>
                <a:ext cx="3439257" cy="3439257"/>
                <a:chOff x="2758018" y="1768555"/>
                <a:chExt cx="3439257" cy="3439257"/>
              </a:xfrm>
              <a:effectLst>
                <a:outerShdw blurRad="25400" sx="101000" sy="101000" algn="ctr" rotWithShape="0">
                  <a:srgbClr val="00ACF1">
                    <a:lumMod val="50000"/>
                    <a:alpha val="21000"/>
                  </a:srgbClr>
                </a:outerShdw>
              </a:effectLst>
            </p:grpSpPr>
            <p:sp>
              <p:nvSpPr>
                <p:cNvPr id="91" name="任意多边形 90"/>
                <p:cNvSpPr/>
                <p:nvPr/>
              </p:nvSpPr>
              <p:spPr>
                <a:xfrm>
                  <a:off x="2783515" y="1768555"/>
                  <a:ext cx="3413760" cy="3413760"/>
                </a:xfrm>
                <a:custGeom>
                  <a:avLst/>
                  <a:gdLst>
                    <a:gd name="connsiteX0" fmla="*/ 1706880 w 3413760"/>
                    <a:gd name="connsiteY0" fmla="*/ 0 h 3413760"/>
                    <a:gd name="connsiteX1" fmla="*/ 3413760 w 3413760"/>
                    <a:gd name="connsiteY1" fmla="*/ 1706880 h 3413760"/>
                    <a:gd name="connsiteX2" fmla="*/ 1706880 w 3413760"/>
                    <a:gd name="connsiteY2" fmla="*/ 1706880 h 3413760"/>
                    <a:gd name="connsiteX3" fmla="*/ 1706880 w 3413760"/>
                    <a:gd name="connsiteY3" fmla="*/ 0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1706880" y="0"/>
                      </a:moveTo>
                      <a:cubicBezTo>
                        <a:pt x="2649564" y="0"/>
                        <a:pt x="3413760" y="764196"/>
                        <a:pt x="3413760" y="1706880"/>
                      </a:cubicBezTo>
                      <a:lnTo>
                        <a:pt x="1706880" y="1706880"/>
                      </a:lnTo>
                      <a:lnTo>
                        <a:pt x="1706880" y="0"/>
                      </a:ln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lIns="1796695" tIns="682345" rIns="458825" bIns="1817016" spcCol="1270" anchor="ctr"/>
                <a:lstStyle/>
                <a:p>
                  <a:pPr algn="ctr" defTabSz="1778000" fontAlgn="auto">
                    <a:lnSpc>
                      <a:spcPct val="90000"/>
                    </a:lnSpc>
                    <a:spcBef>
                      <a:spcPts val="0"/>
                    </a:spcBef>
                    <a:spcAft>
                      <a:spcPct val="35000"/>
                    </a:spcAft>
                    <a:defRPr/>
                  </a:pPr>
                  <a:endParaRPr lang="zh-CN" altLang="en-US" sz="4000" kern="0">
                    <a:solidFill>
                      <a:sysClr val="window" lastClr="FFFFFF"/>
                    </a:solidFill>
                    <a:latin typeface="Calibri"/>
                    <a:ea typeface="宋体"/>
                  </a:endParaRPr>
                </a:p>
              </p:txBody>
            </p:sp>
            <p:sp>
              <p:nvSpPr>
                <p:cNvPr id="92" name="任意多边形 91"/>
                <p:cNvSpPr/>
                <p:nvPr/>
              </p:nvSpPr>
              <p:spPr>
                <a:xfrm>
                  <a:off x="2781464" y="1794052"/>
                  <a:ext cx="3413760" cy="3413760"/>
                </a:xfrm>
                <a:custGeom>
                  <a:avLst/>
                  <a:gdLst>
                    <a:gd name="connsiteX0" fmla="*/ 3413760 w 3413760"/>
                    <a:gd name="connsiteY0" fmla="*/ 1706880 h 3413760"/>
                    <a:gd name="connsiteX1" fmla="*/ 1706880 w 3413760"/>
                    <a:gd name="connsiteY1" fmla="*/ 3413760 h 3413760"/>
                    <a:gd name="connsiteX2" fmla="*/ 1706880 w 3413760"/>
                    <a:gd name="connsiteY2" fmla="*/ 1706880 h 3413760"/>
                    <a:gd name="connsiteX3" fmla="*/ 3413760 w 3413760"/>
                    <a:gd name="connsiteY3" fmla="*/ 1706880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3413760" y="1706880"/>
                      </a:moveTo>
                      <a:cubicBezTo>
                        <a:pt x="3413760" y="2649564"/>
                        <a:pt x="2649564" y="3413760"/>
                        <a:pt x="1706880" y="3413760"/>
                      </a:cubicBezTo>
                      <a:lnTo>
                        <a:pt x="1706880" y="1706880"/>
                      </a:lnTo>
                      <a:lnTo>
                        <a:pt x="3413760" y="1706880"/>
                      </a:ln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lIns="1849120" tIns="1849120" rIns="467360" bIns="711201" spcCol="1270" anchor="ctr"/>
                <a:lstStyle/>
                <a:p>
                  <a:pPr algn="ctr" defTabSz="2844800" fontAlgn="auto">
                    <a:lnSpc>
                      <a:spcPct val="90000"/>
                    </a:lnSpc>
                    <a:spcBef>
                      <a:spcPts val="0"/>
                    </a:spcBef>
                    <a:spcAft>
                      <a:spcPct val="35000"/>
                    </a:spcAft>
                    <a:defRPr/>
                  </a:pPr>
                  <a:endParaRPr lang="zh-CN" altLang="en-US" sz="6400" kern="0">
                    <a:solidFill>
                      <a:sysClr val="window" lastClr="FFFFFF"/>
                    </a:solidFill>
                    <a:latin typeface="Calibri"/>
                    <a:ea typeface="宋体"/>
                  </a:endParaRPr>
                </a:p>
              </p:txBody>
            </p:sp>
            <p:sp>
              <p:nvSpPr>
                <p:cNvPr id="93" name="任意多边形 92"/>
                <p:cNvSpPr/>
                <p:nvPr/>
              </p:nvSpPr>
              <p:spPr>
                <a:xfrm>
                  <a:off x="2758018" y="1794052"/>
                  <a:ext cx="3413760" cy="3413760"/>
                </a:xfrm>
                <a:custGeom>
                  <a:avLst/>
                  <a:gdLst>
                    <a:gd name="connsiteX0" fmla="*/ 1706880 w 3413760"/>
                    <a:gd name="connsiteY0" fmla="*/ 3413760 h 3413760"/>
                    <a:gd name="connsiteX1" fmla="*/ 0 w 3413760"/>
                    <a:gd name="connsiteY1" fmla="*/ 1706880 h 3413760"/>
                    <a:gd name="connsiteX2" fmla="*/ 1706880 w 3413760"/>
                    <a:gd name="connsiteY2" fmla="*/ 1706880 h 3413760"/>
                    <a:gd name="connsiteX3" fmla="*/ 1706880 w 3413760"/>
                    <a:gd name="connsiteY3" fmla="*/ 3413760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1706880" y="3413760"/>
                      </a:moveTo>
                      <a:cubicBezTo>
                        <a:pt x="764196" y="3413760"/>
                        <a:pt x="0" y="2649564"/>
                        <a:pt x="0" y="1706880"/>
                      </a:cubicBezTo>
                      <a:lnTo>
                        <a:pt x="1706880" y="1706880"/>
                      </a:lnTo>
                      <a:lnTo>
                        <a:pt x="1706880" y="3413760"/>
                      </a:lnTo>
                      <a:close/>
                    </a:path>
                  </a:pathLst>
                </a:custGeom>
                <a:blipFill dpi="0" rotWithShape="1">
                  <a:blip r:embed="rId6"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lIns="436880" tIns="1818640" rIns="1818640" bIns="680721" spcCol="1270" anchor="ctr"/>
                <a:lstStyle/>
                <a:p>
                  <a:pPr algn="ctr" defTabSz="1778000" fontAlgn="auto">
                    <a:lnSpc>
                      <a:spcPct val="90000"/>
                    </a:lnSpc>
                    <a:spcBef>
                      <a:spcPts val="0"/>
                    </a:spcBef>
                    <a:spcAft>
                      <a:spcPct val="35000"/>
                    </a:spcAft>
                    <a:defRPr/>
                  </a:pPr>
                  <a:endParaRPr lang="zh-CN" altLang="en-US" sz="4000" kern="0">
                    <a:solidFill>
                      <a:sysClr val="window" lastClr="FFFFFF"/>
                    </a:solidFill>
                    <a:latin typeface="Calibri"/>
                    <a:ea typeface="宋体"/>
                  </a:endParaRPr>
                </a:p>
              </p:txBody>
            </p:sp>
            <p:sp>
              <p:nvSpPr>
                <p:cNvPr id="94" name="任意多边形 93"/>
                <p:cNvSpPr/>
                <p:nvPr/>
              </p:nvSpPr>
              <p:spPr>
                <a:xfrm>
                  <a:off x="2758018" y="1770606"/>
                  <a:ext cx="3413760" cy="3413760"/>
                </a:xfrm>
                <a:custGeom>
                  <a:avLst/>
                  <a:gdLst>
                    <a:gd name="connsiteX0" fmla="*/ 0 w 3413760"/>
                    <a:gd name="connsiteY0" fmla="*/ 1706880 h 3413760"/>
                    <a:gd name="connsiteX1" fmla="*/ 1706880 w 3413760"/>
                    <a:gd name="connsiteY1" fmla="*/ 0 h 3413760"/>
                    <a:gd name="connsiteX2" fmla="*/ 1706880 w 3413760"/>
                    <a:gd name="connsiteY2" fmla="*/ 1706880 h 3413760"/>
                    <a:gd name="connsiteX3" fmla="*/ 0 w 3413760"/>
                    <a:gd name="connsiteY3" fmla="*/ 1706880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0" y="1706880"/>
                      </a:moveTo>
                      <a:cubicBezTo>
                        <a:pt x="0" y="764196"/>
                        <a:pt x="764196" y="0"/>
                        <a:pt x="1706880" y="0"/>
                      </a:cubicBezTo>
                      <a:lnTo>
                        <a:pt x="1706880" y="1706880"/>
                      </a:lnTo>
                      <a:lnTo>
                        <a:pt x="0" y="1706880"/>
                      </a:lnTo>
                      <a:close/>
                    </a:path>
                  </a:pathLst>
                </a:custGeom>
                <a:blipFill dpi="0" rotWithShape="1">
                  <a:blip r:embed="rId7"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lIns="436880" tIns="680720" rIns="1818640" bIns="1818641" spcCol="1270" anchor="ctr"/>
                <a:lstStyle/>
                <a:p>
                  <a:pPr algn="ctr" defTabSz="1778000" fontAlgn="auto">
                    <a:lnSpc>
                      <a:spcPct val="90000"/>
                    </a:lnSpc>
                    <a:spcBef>
                      <a:spcPts val="0"/>
                    </a:spcBef>
                    <a:spcAft>
                      <a:spcPct val="35000"/>
                    </a:spcAft>
                    <a:defRPr/>
                  </a:pPr>
                  <a:endParaRPr lang="zh-CN" altLang="en-US" sz="4000" kern="0">
                    <a:solidFill>
                      <a:sysClr val="window" lastClr="FFFFFF"/>
                    </a:solidFill>
                    <a:latin typeface="Calibri"/>
                    <a:ea typeface="宋体"/>
                  </a:endParaRPr>
                </a:p>
              </p:txBody>
            </p:sp>
          </p:grpSp>
        </p:grpSp>
        <p:sp>
          <p:nvSpPr>
            <p:cNvPr id="53" name="椭圆 52"/>
            <p:cNvSpPr/>
            <p:nvPr/>
          </p:nvSpPr>
          <p:spPr>
            <a:xfrm>
              <a:off x="4967784" y="1953050"/>
              <a:ext cx="1512688" cy="1511740"/>
            </a:xfrm>
            <a:prstGeom prst="ellipse">
              <a:avLst/>
            </a:prstGeom>
            <a:solidFill>
              <a:sysClr val="window" lastClr="FFFFFF"/>
            </a:solidFill>
            <a:ln w="12700" cap="flat" cmpd="sng" algn="ctr">
              <a:solidFill>
                <a:srgbClr val="66B699"/>
              </a:solidFill>
              <a:prstDash val="solid"/>
            </a:ln>
            <a:effectLst/>
          </p:spPr>
          <p:txBody>
            <a:bodyPr anchor="ctr"/>
            <a:lstStyle/>
            <a:p>
              <a:pPr algn="ctr" fontAlgn="auto">
                <a:spcBef>
                  <a:spcPts val="0"/>
                </a:spcBef>
                <a:spcAft>
                  <a:spcPts val="0"/>
                </a:spcAft>
                <a:defRPr/>
              </a:pPr>
              <a:r>
                <a:rPr lang="zh-CN" altLang="en-US" sz="3200" b="1" kern="0" dirty="0">
                  <a:solidFill>
                    <a:srgbClr val="486877"/>
                  </a:solidFill>
                  <a:latin typeface="微软雅黑" pitchFamily="34" charset="-122"/>
                  <a:ea typeface="微软雅黑" pitchFamily="34" charset="-122"/>
                </a:rPr>
                <a:t>目录</a:t>
              </a:r>
              <a:endParaRPr lang="en-US" altLang="zh-CN" sz="3200" b="1" kern="0" dirty="0">
                <a:solidFill>
                  <a:srgbClr val="486877"/>
                </a:solidFill>
                <a:latin typeface="微软雅黑" pitchFamily="34" charset="-122"/>
                <a:ea typeface="微软雅黑" pitchFamily="34" charset="-122"/>
              </a:endParaRPr>
            </a:p>
          </p:txBody>
        </p:sp>
      </p:grpSp>
      <p:grpSp>
        <p:nvGrpSpPr>
          <p:cNvPr id="95" name="组合 22"/>
          <p:cNvGrpSpPr>
            <a:grpSpLocks/>
          </p:cNvGrpSpPr>
          <p:nvPr/>
        </p:nvGrpSpPr>
        <p:grpSpPr bwMode="auto">
          <a:xfrm>
            <a:off x="539553" y="1165821"/>
            <a:ext cx="5256213" cy="3276600"/>
            <a:chOff x="611560" y="1735977"/>
            <a:chExt cx="5256584" cy="3277199"/>
          </a:xfrm>
        </p:grpSpPr>
        <p:cxnSp>
          <p:nvCxnSpPr>
            <p:cNvPr id="96" name="直接连接符 95"/>
            <p:cNvCxnSpPr/>
            <p:nvPr/>
          </p:nvCxnSpPr>
          <p:spPr>
            <a:xfrm>
              <a:off x="611560" y="1735977"/>
              <a:ext cx="4969226" cy="0"/>
            </a:xfrm>
            <a:prstGeom prst="line">
              <a:avLst/>
            </a:prstGeom>
            <a:noFill/>
            <a:ln w="12700" cap="flat" cmpd="sng" algn="ctr">
              <a:solidFill>
                <a:schemeClr val="bg1">
                  <a:lumMod val="50000"/>
                </a:schemeClr>
              </a:solidFill>
              <a:prstDash val="solid"/>
            </a:ln>
            <a:effectLst/>
          </p:spPr>
        </p:cxnSp>
        <p:cxnSp>
          <p:nvCxnSpPr>
            <p:cNvPr id="97" name="直接连接符 96"/>
            <p:cNvCxnSpPr/>
            <p:nvPr/>
          </p:nvCxnSpPr>
          <p:spPr>
            <a:xfrm>
              <a:off x="611560" y="2555277"/>
              <a:ext cx="4392923" cy="0"/>
            </a:xfrm>
            <a:prstGeom prst="line">
              <a:avLst/>
            </a:prstGeom>
            <a:noFill/>
            <a:ln w="12700" cap="flat" cmpd="sng" algn="ctr">
              <a:solidFill>
                <a:schemeClr val="bg1">
                  <a:lumMod val="50000"/>
                </a:schemeClr>
              </a:solidFill>
              <a:prstDash val="solid"/>
            </a:ln>
            <a:effectLst/>
          </p:spPr>
        </p:cxnSp>
        <p:cxnSp>
          <p:nvCxnSpPr>
            <p:cNvPr id="98" name="直接连接符 97"/>
            <p:cNvCxnSpPr/>
            <p:nvPr/>
          </p:nvCxnSpPr>
          <p:spPr>
            <a:xfrm>
              <a:off x="611560" y="3374577"/>
              <a:ext cx="4248450" cy="0"/>
            </a:xfrm>
            <a:prstGeom prst="line">
              <a:avLst/>
            </a:prstGeom>
            <a:noFill/>
            <a:ln w="12700" cap="flat" cmpd="sng" algn="ctr">
              <a:solidFill>
                <a:schemeClr val="bg1">
                  <a:lumMod val="50000"/>
                </a:schemeClr>
              </a:solidFill>
              <a:prstDash val="solid"/>
            </a:ln>
            <a:effectLst/>
          </p:spPr>
        </p:cxnSp>
        <p:cxnSp>
          <p:nvCxnSpPr>
            <p:cNvPr id="99" name="直接连接符 98"/>
            <p:cNvCxnSpPr/>
            <p:nvPr/>
          </p:nvCxnSpPr>
          <p:spPr>
            <a:xfrm>
              <a:off x="611560" y="4193876"/>
              <a:ext cx="4464365" cy="0"/>
            </a:xfrm>
            <a:prstGeom prst="line">
              <a:avLst/>
            </a:prstGeom>
            <a:noFill/>
            <a:ln w="12700" cap="flat" cmpd="sng" algn="ctr">
              <a:solidFill>
                <a:schemeClr val="bg1">
                  <a:lumMod val="50000"/>
                </a:schemeClr>
              </a:solidFill>
              <a:prstDash val="solid"/>
            </a:ln>
            <a:effectLst/>
          </p:spPr>
        </p:cxnSp>
        <p:cxnSp>
          <p:nvCxnSpPr>
            <p:cNvPr id="100" name="直接连接符 99"/>
            <p:cNvCxnSpPr/>
            <p:nvPr/>
          </p:nvCxnSpPr>
          <p:spPr>
            <a:xfrm>
              <a:off x="611560" y="5013176"/>
              <a:ext cx="5256584" cy="0"/>
            </a:xfrm>
            <a:prstGeom prst="line">
              <a:avLst/>
            </a:prstGeom>
            <a:noFill/>
            <a:ln w="12700" cap="flat" cmpd="sng" algn="ctr">
              <a:solidFill>
                <a:schemeClr val="bg1">
                  <a:lumMod val="50000"/>
                </a:schemeClr>
              </a:solidFill>
              <a:prstDash val="solid"/>
            </a:ln>
            <a:effectLst/>
          </p:spPr>
        </p:cxnSp>
      </p:grpSp>
      <p:grpSp>
        <p:nvGrpSpPr>
          <p:cNvPr id="101" name="组合 1"/>
          <p:cNvGrpSpPr>
            <a:grpSpLocks/>
          </p:cNvGrpSpPr>
          <p:nvPr/>
        </p:nvGrpSpPr>
        <p:grpSpPr bwMode="auto">
          <a:xfrm>
            <a:off x="1272978" y="1221384"/>
            <a:ext cx="4195763" cy="676275"/>
            <a:chOff x="562412" y="1130197"/>
            <a:chExt cx="4195822" cy="677109"/>
          </a:xfrm>
        </p:grpSpPr>
        <p:sp>
          <p:nvSpPr>
            <p:cNvPr id="102" name="TextBox 101"/>
            <p:cNvSpPr txBox="1"/>
            <p:nvPr/>
          </p:nvSpPr>
          <p:spPr>
            <a:xfrm>
              <a:off x="562412" y="1530740"/>
              <a:ext cx="4195822" cy="276566"/>
            </a:xfrm>
            <a:prstGeom prst="rect">
              <a:avLst/>
            </a:prstGeom>
            <a:noFill/>
          </p:spPr>
          <p:txBody>
            <a:bodyPr>
              <a:spAutoFit/>
            </a:bodyPr>
            <a:lstStyle/>
            <a:p>
              <a:pPr algn="just" fontAlgn="auto">
                <a:spcBef>
                  <a:spcPts val="0"/>
                </a:spcBef>
                <a:spcAft>
                  <a:spcPts val="0"/>
                </a:spcAft>
                <a:defRPr/>
              </a:pPr>
              <a:r>
                <a:rPr lang="zh-CN" altLang="en-US" sz="1200" kern="0" dirty="0">
                  <a:solidFill>
                    <a:sysClr val="windowText" lastClr="000000">
                      <a:lumMod val="65000"/>
                      <a:lumOff val="35000"/>
                    </a:sysClr>
                  </a:solidFill>
                  <a:latin typeface="方正兰亭黑_GBK" pitchFamily="2" charset="-122"/>
                  <a:ea typeface="方正兰亭黑_GBK" pitchFamily="2" charset="-122"/>
                </a:rPr>
                <a:t>单击此处添加文字阐述，添加简短问题说明文字。</a:t>
              </a:r>
              <a:endParaRPr lang="en-US" altLang="zh-CN" sz="1200" kern="0" dirty="0">
                <a:solidFill>
                  <a:sysClr val="windowText" lastClr="000000">
                    <a:lumMod val="65000"/>
                    <a:lumOff val="35000"/>
                  </a:sysClr>
                </a:solidFill>
                <a:latin typeface="方正兰亭黑_GBK" pitchFamily="2" charset="-122"/>
                <a:ea typeface="方正兰亭黑_GBK" pitchFamily="2" charset="-122"/>
              </a:endParaRPr>
            </a:p>
          </p:txBody>
        </p:sp>
        <p:sp>
          <p:nvSpPr>
            <p:cNvPr id="103" name="Rectangle 11"/>
            <p:cNvSpPr>
              <a:spLocks noChangeArrowheads="1"/>
            </p:cNvSpPr>
            <p:nvPr/>
          </p:nvSpPr>
          <p:spPr bwMode="gray">
            <a:xfrm>
              <a:off x="562412" y="1130197"/>
              <a:ext cx="242309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a:defRPr/>
              </a:pPr>
              <a:r>
                <a:rPr lang="zh-CN" altLang="en-US" sz="2000" b="1" kern="0" dirty="0">
                  <a:solidFill>
                    <a:srgbClr val="31628A"/>
                  </a:solidFill>
                  <a:latin typeface="微软雅黑" pitchFamily="34" charset="-122"/>
                  <a:ea typeface="微软雅黑" pitchFamily="34" charset="-122"/>
                </a:rPr>
                <a:t>单击此处添加标题</a:t>
              </a:r>
            </a:p>
          </p:txBody>
        </p:sp>
      </p:grpSp>
      <p:grpSp>
        <p:nvGrpSpPr>
          <p:cNvPr id="104" name="组合 49"/>
          <p:cNvGrpSpPr>
            <a:grpSpLocks/>
          </p:cNvGrpSpPr>
          <p:nvPr/>
        </p:nvGrpSpPr>
        <p:grpSpPr bwMode="auto">
          <a:xfrm>
            <a:off x="1272978" y="2057996"/>
            <a:ext cx="4195763" cy="677862"/>
            <a:chOff x="562412" y="1130197"/>
            <a:chExt cx="4195822" cy="677109"/>
          </a:xfrm>
        </p:grpSpPr>
        <p:sp>
          <p:nvSpPr>
            <p:cNvPr id="105" name="TextBox 104"/>
            <p:cNvSpPr txBox="1"/>
            <p:nvPr/>
          </p:nvSpPr>
          <p:spPr>
            <a:xfrm>
              <a:off x="562412" y="1529803"/>
              <a:ext cx="4195822" cy="277503"/>
            </a:xfrm>
            <a:prstGeom prst="rect">
              <a:avLst/>
            </a:prstGeom>
            <a:noFill/>
          </p:spPr>
          <p:txBody>
            <a:bodyPr>
              <a:spAutoFit/>
            </a:bodyPr>
            <a:lstStyle/>
            <a:p>
              <a:pPr algn="just" fontAlgn="auto">
                <a:spcBef>
                  <a:spcPts val="0"/>
                </a:spcBef>
                <a:spcAft>
                  <a:spcPts val="0"/>
                </a:spcAft>
                <a:defRPr/>
              </a:pPr>
              <a:r>
                <a:rPr lang="zh-CN" altLang="en-US" sz="1200" kern="0" dirty="0">
                  <a:solidFill>
                    <a:sysClr val="windowText" lastClr="000000">
                      <a:lumMod val="65000"/>
                      <a:lumOff val="35000"/>
                    </a:sysClr>
                  </a:solidFill>
                  <a:latin typeface="方正兰亭黑_GBK" pitchFamily="2" charset="-122"/>
                  <a:ea typeface="方正兰亭黑_GBK" pitchFamily="2" charset="-122"/>
                </a:rPr>
                <a:t>单击此处添加文字阐述，添加简短问题说明文字。</a:t>
              </a:r>
              <a:endParaRPr lang="en-US" altLang="zh-CN" sz="1200" kern="0" dirty="0">
                <a:solidFill>
                  <a:sysClr val="windowText" lastClr="000000">
                    <a:lumMod val="65000"/>
                    <a:lumOff val="35000"/>
                  </a:sysClr>
                </a:solidFill>
                <a:latin typeface="方正兰亭黑_GBK" pitchFamily="2" charset="-122"/>
                <a:ea typeface="方正兰亭黑_GBK" pitchFamily="2" charset="-122"/>
              </a:endParaRPr>
            </a:p>
          </p:txBody>
        </p:sp>
        <p:sp>
          <p:nvSpPr>
            <p:cNvPr id="106" name="Rectangle 11"/>
            <p:cNvSpPr>
              <a:spLocks noChangeArrowheads="1"/>
            </p:cNvSpPr>
            <p:nvPr/>
          </p:nvSpPr>
          <p:spPr bwMode="gray">
            <a:xfrm>
              <a:off x="562412" y="1130197"/>
              <a:ext cx="242309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a:defRPr/>
              </a:pPr>
              <a:r>
                <a:rPr lang="zh-CN" altLang="en-US" sz="2000" b="1" kern="0" dirty="0">
                  <a:solidFill>
                    <a:srgbClr val="31628A"/>
                  </a:solidFill>
                  <a:latin typeface="微软雅黑" pitchFamily="34" charset="-122"/>
                  <a:ea typeface="微软雅黑" pitchFamily="34" charset="-122"/>
                </a:rPr>
                <a:t>单击此处添加标题</a:t>
              </a:r>
            </a:p>
          </p:txBody>
        </p:sp>
      </p:grpSp>
      <p:grpSp>
        <p:nvGrpSpPr>
          <p:cNvPr id="107" name="组合 52"/>
          <p:cNvGrpSpPr>
            <a:grpSpLocks/>
          </p:cNvGrpSpPr>
          <p:nvPr/>
        </p:nvGrpSpPr>
        <p:grpSpPr bwMode="auto">
          <a:xfrm>
            <a:off x="1272978" y="2878734"/>
            <a:ext cx="4195763" cy="677863"/>
            <a:chOff x="562412" y="1130197"/>
            <a:chExt cx="4195822" cy="677109"/>
          </a:xfrm>
        </p:grpSpPr>
        <p:sp>
          <p:nvSpPr>
            <p:cNvPr id="108" name="TextBox 107"/>
            <p:cNvSpPr txBox="1"/>
            <p:nvPr/>
          </p:nvSpPr>
          <p:spPr>
            <a:xfrm>
              <a:off x="562412" y="1529802"/>
              <a:ext cx="4195822" cy="277504"/>
            </a:xfrm>
            <a:prstGeom prst="rect">
              <a:avLst/>
            </a:prstGeom>
            <a:noFill/>
          </p:spPr>
          <p:txBody>
            <a:bodyPr>
              <a:spAutoFit/>
            </a:bodyPr>
            <a:lstStyle/>
            <a:p>
              <a:pPr algn="just" fontAlgn="auto">
                <a:spcBef>
                  <a:spcPts val="0"/>
                </a:spcBef>
                <a:spcAft>
                  <a:spcPts val="0"/>
                </a:spcAft>
                <a:defRPr/>
              </a:pPr>
              <a:r>
                <a:rPr lang="zh-CN" altLang="en-US" sz="1200" kern="0" dirty="0">
                  <a:solidFill>
                    <a:sysClr val="windowText" lastClr="000000">
                      <a:lumMod val="65000"/>
                      <a:lumOff val="35000"/>
                    </a:sysClr>
                  </a:solidFill>
                  <a:latin typeface="方正兰亭黑_GBK" pitchFamily="2" charset="-122"/>
                  <a:ea typeface="方正兰亭黑_GBK" pitchFamily="2" charset="-122"/>
                </a:rPr>
                <a:t>单击此处添加文字阐述，添加简短问题说明文字。</a:t>
              </a:r>
              <a:endParaRPr lang="en-US" altLang="zh-CN" sz="1200" kern="0" dirty="0">
                <a:solidFill>
                  <a:sysClr val="windowText" lastClr="000000">
                    <a:lumMod val="65000"/>
                    <a:lumOff val="35000"/>
                  </a:sysClr>
                </a:solidFill>
                <a:latin typeface="方正兰亭黑_GBK" pitchFamily="2" charset="-122"/>
                <a:ea typeface="方正兰亭黑_GBK" pitchFamily="2" charset="-122"/>
              </a:endParaRPr>
            </a:p>
          </p:txBody>
        </p:sp>
        <p:sp>
          <p:nvSpPr>
            <p:cNvPr id="109" name="Rectangle 11"/>
            <p:cNvSpPr>
              <a:spLocks noChangeArrowheads="1"/>
            </p:cNvSpPr>
            <p:nvPr/>
          </p:nvSpPr>
          <p:spPr bwMode="gray">
            <a:xfrm>
              <a:off x="562412" y="1130197"/>
              <a:ext cx="242309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a:defRPr/>
              </a:pPr>
              <a:r>
                <a:rPr lang="zh-CN" altLang="en-US" sz="2000" b="1" kern="0" dirty="0">
                  <a:solidFill>
                    <a:srgbClr val="31628A"/>
                  </a:solidFill>
                  <a:latin typeface="微软雅黑" pitchFamily="34" charset="-122"/>
                  <a:ea typeface="微软雅黑" pitchFamily="34" charset="-122"/>
                </a:rPr>
                <a:t>单击此处添加标题</a:t>
              </a:r>
            </a:p>
          </p:txBody>
        </p:sp>
      </p:grpSp>
      <p:grpSp>
        <p:nvGrpSpPr>
          <p:cNvPr id="110" name="组合 55"/>
          <p:cNvGrpSpPr>
            <a:grpSpLocks/>
          </p:cNvGrpSpPr>
          <p:nvPr/>
        </p:nvGrpSpPr>
        <p:grpSpPr bwMode="auto">
          <a:xfrm>
            <a:off x="1272978" y="3702646"/>
            <a:ext cx="4195763" cy="677862"/>
            <a:chOff x="562412" y="1130197"/>
            <a:chExt cx="4195822" cy="677109"/>
          </a:xfrm>
        </p:grpSpPr>
        <p:sp>
          <p:nvSpPr>
            <p:cNvPr id="111" name="TextBox 110"/>
            <p:cNvSpPr txBox="1"/>
            <p:nvPr/>
          </p:nvSpPr>
          <p:spPr>
            <a:xfrm>
              <a:off x="562412" y="1529803"/>
              <a:ext cx="4195822" cy="277503"/>
            </a:xfrm>
            <a:prstGeom prst="rect">
              <a:avLst/>
            </a:prstGeom>
            <a:noFill/>
          </p:spPr>
          <p:txBody>
            <a:bodyPr>
              <a:spAutoFit/>
            </a:bodyPr>
            <a:lstStyle/>
            <a:p>
              <a:pPr algn="just" fontAlgn="auto">
                <a:spcBef>
                  <a:spcPts val="0"/>
                </a:spcBef>
                <a:spcAft>
                  <a:spcPts val="0"/>
                </a:spcAft>
                <a:defRPr/>
              </a:pPr>
              <a:r>
                <a:rPr lang="zh-CN" altLang="en-US" sz="1200" kern="0" dirty="0">
                  <a:solidFill>
                    <a:sysClr val="windowText" lastClr="000000">
                      <a:lumMod val="65000"/>
                      <a:lumOff val="35000"/>
                    </a:sysClr>
                  </a:solidFill>
                  <a:latin typeface="方正兰亭黑_GBK" pitchFamily="2" charset="-122"/>
                  <a:ea typeface="方正兰亭黑_GBK" pitchFamily="2" charset="-122"/>
                </a:rPr>
                <a:t>单击此处添加文字阐述，添加简短问题说明文字。</a:t>
              </a:r>
              <a:endParaRPr lang="en-US" altLang="zh-CN" sz="1200" kern="0" dirty="0">
                <a:solidFill>
                  <a:sysClr val="windowText" lastClr="000000">
                    <a:lumMod val="65000"/>
                    <a:lumOff val="35000"/>
                  </a:sysClr>
                </a:solidFill>
                <a:latin typeface="方正兰亭黑_GBK" pitchFamily="2" charset="-122"/>
                <a:ea typeface="方正兰亭黑_GBK" pitchFamily="2" charset="-122"/>
              </a:endParaRPr>
            </a:p>
          </p:txBody>
        </p:sp>
        <p:sp>
          <p:nvSpPr>
            <p:cNvPr id="112" name="Rectangle 11"/>
            <p:cNvSpPr>
              <a:spLocks noChangeArrowheads="1"/>
            </p:cNvSpPr>
            <p:nvPr/>
          </p:nvSpPr>
          <p:spPr bwMode="gray">
            <a:xfrm>
              <a:off x="562412" y="1130197"/>
              <a:ext cx="242309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a:defRPr/>
              </a:pPr>
              <a:r>
                <a:rPr lang="zh-CN" altLang="en-US" sz="2000" b="1" kern="0" dirty="0">
                  <a:solidFill>
                    <a:srgbClr val="31628A"/>
                  </a:solidFill>
                  <a:latin typeface="微软雅黑" pitchFamily="34" charset="-122"/>
                  <a:ea typeface="微软雅黑" pitchFamily="34" charset="-122"/>
                </a:rPr>
                <a:t>单击此处添加标题</a:t>
              </a:r>
            </a:p>
          </p:txBody>
        </p:sp>
      </p:grpSp>
      <p:grpSp>
        <p:nvGrpSpPr>
          <p:cNvPr id="113" name="组合 15"/>
          <p:cNvGrpSpPr>
            <a:grpSpLocks/>
          </p:cNvGrpSpPr>
          <p:nvPr/>
        </p:nvGrpSpPr>
        <p:grpSpPr bwMode="auto">
          <a:xfrm>
            <a:off x="539553" y="1191221"/>
            <a:ext cx="638175" cy="773112"/>
            <a:chOff x="622077" y="1100038"/>
            <a:chExt cx="638591" cy="773822"/>
          </a:xfrm>
          <a:solidFill>
            <a:srgbClr val="486877"/>
          </a:solidFill>
        </p:grpSpPr>
        <p:sp>
          <p:nvSpPr>
            <p:cNvPr id="114" name="矩形 2"/>
            <p:cNvSpPr/>
            <p:nvPr/>
          </p:nvSpPr>
          <p:spPr>
            <a:xfrm rot="5400000">
              <a:off x="554462" y="1167653"/>
              <a:ext cx="773822" cy="638591"/>
            </a:xfrm>
            <a:custGeom>
              <a:avLst/>
              <a:gdLst/>
              <a:ahLst/>
              <a:cxnLst/>
              <a:rect l="l" t="t" r="r" b="b"/>
              <a:pathLst>
                <a:path w="811496" h="669681">
                  <a:moveTo>
                    <a:pt x="1" y="405747"/>
                  </a:moveTo>
                  <a:lnTo>
                    <a:pt x="405749" y="0"/>
                  </a:lnTo>
                  <a:lnTo>
                    <a:pt x="811495" y="405747"/>
                  </a:lnTo>
                  <a:close/>
                  <a:moveTo>
                    <a:pt x="0" y="669681"/>
                  </a:moveTo>
                  <a:lnTo>
                    <a:pt x="0" y="405748"/>
                  </a:lnTo>
                  <a:lnTo>
                    <a:pt x="811496" y="405748"/>
                  </a:lnTo>
                  <a:lnTo>
                    <a:pt x="811496" y="669681"/>
                  </a:lnTo>
                  <a:close/>
                </a:path>
              </a:pathLst>
            </a:custGeom>
            <a:grpFill/>
            <a:ln w="25400" cap="flat" cmpd="sng" algn="ctr">
              <a:noFill/>
              <a:prstDash val="solid"/>
            </a:ln>
            <a:effectLst/>
          </p:spPr>
          <p:txBody>
            <a:bodyPr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sp>
          <p:nvSpPr>
            <p:cNvPr id="115" name="TextBox 13"/>
            <p:cNvSpPr txBox="1">
              <a:spLocks noChangeArrowheads="1"/>
            </p:cNvSpPr>
            <p:nvPr/>
          </p:nvSpPr>
          <p:spPr bwMode="auto">
            <a:xfrm>
              <a:off x="652438" y="1142485"/>
              <a:ext cx="470306" cy="70853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fontAlgn="auto">
                <a:spcBef>
                  <a:spcPts val="0"/>
                </a:spcBef>
                <a:spcAft>
                  <a:spcPts val="0"/>
                </a:spcAft>
                <a:defRPr/>
              </a:pPr>
              <a:r>
                <a:rPr lang="en-US" altLang="zh-CN" sz="4000" kern="0" dirty="0">
                  <a:solidFill>
                    <a:sysClr val="window" lastClr="FFFFFF"/>
                  </a:solidFill>
                  <a:latin typeface="Swiss911 XCm BT" pitchFamily="34" charset="0"/>
                </a:rPr>
                <a:t>1</a:t>
              </a:r>
              <a:endParaRPr lang="zh-CN" altLang="en-US" sz="4000" kern="0" dirty="0">
                <a:solidFill>
                  <a:sysClr val="window" lastClr="FFFFFF"/>
                </a:solidFill>
                <a:latin typeface="Swiss911 XCm BT" pitchFamily="34" charset="0"/>
              </a:endParaRPr>
            </a:p>
          </p:txBody>
        </p:sp>
      </p:grpSp>
      <p:grpSp>
        <p:nvGrpSpPr>
          <p:cNvPr id="116" name="组合 96"/>
          <p:cNvGrpSpPr>
            <a:grpSpLocks/>
          </p:cNvGrpSpPr>
          <p:nvPr/>
        </p:nvGrpSpPr>
        <p:grpSpPr bwMode="auto">
          <a:xfrm>
            <a:off x="539553" y="2008783"/>
            <a:ext cx="638175" cy="774700"/>
            <a:chOff x="622077" y="1100038"/>
            <a:chExt cx="638591" cy="773822"/>
          </a:xfrm>
          <a:solidFill>
            <a:srgbClr val="486877"/>
          </a:solidFill>
        </p:grpSpPr>
        <p:sp>
          <p:nvSpPr>
            <p:cNvPr id="117" name="矩形 2"/>
            <p:cNvSpPr/>
            <p:nvPr/>
          </p:nvSpPr>
          <p:spPr>
            <a:xfrm rot="5400000">
              <a:off x="554462" y="1167653"/>
              <a:ext cx="773822" cy="638591"/>
            </a:xfrm>
            <a:custGeom>
              <a:avLst/>
              <a:gdLst/>
              <a:ahLst/>
              <a:cxnLst/>
              <a:rect l="l" t="t" r="r" b="b"/>
              <a:pathLst>
                <a:path w="811496" h="669681">
                  <a:moveTo>
                    <a:pt x="1" y="405747"/>
                  </a:moveTo>
                  <a:lnTo>
                    <a:pt x="405749" y="0"/>
                  </a:lnTo>
                  <a:lnTo>
                    <a:pt x="811495" y="405747"/>
                  </a:lnTo>
                  <a:close/>
                  <a:moveTo>
                    <a:pt x="0" y="669681"/>
                  </a:moveTo>
                  <a:lnTo>
                    <a:pt x="0" y="405748"/>
                  </a:lnTo>
                  <a:lnTo>
                    <a:pt x="811496" y="405748"/>
                  </a:lnTo>
                  <a:lnTo>
                    <a:pt x="811496" y="669681"/>
                  </a:lnTo>
                  <a:close/>
                </a:path>
              </a:pathLst>
            </a:custGeom>
            <a:grpFill/>
            <a:ln w="25400" cap="flat" cmpd="sng" algn="ctr">
              <a:noFill/>
              <a:prstDash val="solid"/>
            </a:ln>
            <a:effectLst/>
          </p:spPr>
          <p:txBody>
            <a:bodyPr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sp>
          <p:nvSpPr>
            <p:cNvPr id="118" name="TextBox 98"/>
            <p:cNvSpPr txBox="1">
              <a:spLocks noChangeArrowheads="1"/>
            </p:cNvSpPr>
            <p:nvPr/>
          </p:nvSpPr>
          <p:spPr bwMode="auto">
            <a:xfrm>
              <a:off x="652438" y="1142485"/>
              <a:ext cx="470306" cy="70708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fontAlgn="auto">
                <a:spcBef>
                  <a:spcPts val="0"/>
                </a:spcBef>
                <a:spcAft>
                  <a:spcPts val="0"/>
                </a:spcAft>
                <a:defRPr/>
              </a:pPr>
              <a:r>
                <a:rPr lang="en-US" altLang="zh-CN" sz="4000" kern="0" dirty="0">
                  <a:solidFill>
                    <a:sysClr val="window" lastClr="FFFFFF"/>
                  </a:solidFill>
                  <a:latin typeface="Swiss911 XCm BT" pitchFamily="34" charset="0"/>
                </a:rPr>
                <a:t>2</a:t>
              </a:r>
              <a:endParaRPr lang="zh-CN" altLang="en-US" sz="4000" kern="0" dirty="0">
                <a:solidFill>
                  <a:sysClr val="window" lastClr="FFFFFF"/>
                </a:solidFill>
                <a:latin typeface="Swiss911 XCm BT" pitchFamily="34" charset="0"/>
              </a:endParaRPr>
            </a:p>
          </p:txBody>
        </p:sp>
      </p:grpSp>
      <p:grpSp>
        <p:nvGrpSpPr>
          <p:cNvPr id="119" name="组合 99"/>
          <p:cNvGrpSpPr>
            <a:grpSpLocks/>
          </p:cNvGrpSpPr>
          <p:nvPr/>
        </p:nvGrpSpPr>
        <p:grpSpPr bwMode="auto">
          <a:xfrm>
            <a:off x="539553" y="2824760"/>
            <a:ext cx="638175" cy="773113"/>
            <a:chOff x="622077" y="1100039"/>
            <a:chExt cx="638591" cy="773822"/>
          </a:xfrm>
          <a:solidFill>
            <a:srgbClr val="486877"/>
          </a:solidFill>
        </p:grpSpPr>
        <p:sp>
          <p:nvSpPr>
            <p:cNvPr id="120" name="矩形 2"/>
            <p:cNvSpPr/>
            <p:nvPr/>
          </p:nvSpPr>
          <p:spPr>
            <a:xfrm rot="5400000">
              <a:off x="554462" y="1167654"/>
              <a:ext cx="773822" cy="638591"/>
            </a:xfrm>
            <a:custGeom>
              <a:avLst/>
              <a:gdLst/>
              <a:ahLst/>
              <a:cxnLst/>
              <a:rect l="l" t="t" r="r" b="b"/>
              <a:pathLst>
                <a:path w="811496" h="669681">
                  <a:moveTo>
                    <a:pt x="1" y="405747"/>
                  </a:moveTo>
                  <a:lnTo>
                    <a:pt x="405749" y="0"/>
                  </a:lnTo>
                  <a:lnTo>
                    <a:pt x="811495" y="405747"/>
                  </a:lnTo>
                  <a:close/>
                  <a:moveTo>
                    <a:pt x="0" y="669681"/>
                  </a:moveTo>
                  <a:lnTo>
                    <a:pt x="0" y="405748"/>
                  </a:lnTo>
                  <a:lnTo>
                    <a:pt x="811496" y="405748"/>
                  </a:lnTo>
                  <a:lnTo>
                    <a:pt x="811496" y="669681"/>
                  </a:lnTo>
                  <a:close/>
                </a:path>
              </a:pathLst>
            </a:custGeom>
            <a:grpFill/>
            <a:ln w="25400" cap="flat" cmpd="sng" algn="ctr">
              <a:noFill/>
              <a:prstDash val="solid"/>
            </a:ln>
            <a:effectLst/>
          </p:spPr>
          <p:txBody>
            <a:bodyPr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sp>
          <p:nvSpPr>
            <p:cNvPr id="121" name="TextBox 101"/>
            <p:cNvSpPr txBox="1">
              <a:spLocks noChangeArrowheads="1"/>
            </p:cNvSpPr>
            <p:nvPr/>
          </p:nvSpPr>
          <p:spPr bwMode="auto">
            <a:xfrm>
              <a:off x="652438" y="1142485"/>
              <a:ext cx="470306" cy="70853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fontAlgn="auto">
                <a:spcBef>
                  <a:spcPts val="0"/>
                </a:spcBef>
                <a:spcAft>
                  <a:spcPts val="0"/>
                </a:spcAft>
                <a:defRPr/>
              </a:pPr>
              <a:r>
                <a:rPr lang="en-US" altLang="zh-CN" sz="4000" kern="0" dirty="0">
                  <a:solidFill>
                    <a:sysClr val="window" lastClr="FFFFFF"/>
                  </a:solidFill>
                  <a:latin typeface="Swiss911 XCm BT" pitchFamily="34" charset="0"/>
                </a:rPr>
                <a:t>3</a:t>
              </a:r>
              <a:endParaRPr lang="zh-CN" altLang="en-US" sz="4000" kern="0" dirty="0">
                <a:solidFill>
                  <a:sysClr val="window" lastClr="FFFFFF"/>
                </a:solidFill>
                <a:latin typeface="Swiss911 XCm BT" pitchFamily="34" charset="0"/>
              </a:endParaRPr>
            </a:p>
          </p:txBody>
        </p:sp>
      </p:grpSp>
      <p:grpSp>
        <p:nvGrpSpPr>
          <p:cNvPr id="122" name="组合 102"/>
          <p:cNvGrpSpPr>
            <a:grpSpLocks/>
          </p:cNvGrpSpPr>
          <p:nvPr/>
        </p:nvGrpSpPr>
        <p:grpSpPr bwMode="auto">
          <a:xfrm>
            <a:off x="539553" y="3647084"/>
            <a:ext cx="638175" cy="773113"/>
            <a:chOff x="622077" y="1100038"/>
            <a:chExt cx="638591" cy="773822"/>
          </a:xfrm>
          <a:solidFill>
            <a:srgbClr val="486877"/>
          </a:solidFill>
        </p:grpSpPr>
        <p:sp>
          <p:nvSpPr>
            <p:cNvPr id="123" name="矩形 2"/>
            <p:cNvSpPr/>
            <p:nvPr/>
          </p:nvSpPr>
          <p:spPr>
            <a:xfrm rot="5400000">
              <a:off x="554462" y="1167653"/>
              <a:ext cx="773822" cy="638591"/>
            </a:xfrm>
            <a:custGeom>
              <a:avLst/>
              <a:gdLst/>
              <a:ahLst/>
              <a:cxnLst/>
              <a:rect l="l" t="t" r="r" b="b"/>
              <a:pathLst>
                <a:path w="811496" h="669681">
                  <a:moveTo>
                    <a:pt x="1" y="405747"/>
                  </a:moveTo>
                  <a:lnTo>
                    <a:pt x="405749" y="0"/>
                  </a:lnTo>
                  <a:lnTo>
                    <a:pt x="811495" y="405747"/>
                  </a:lnTo>
                  <a:close/>
                  <a:moveTo>
                    <a:pt x="0" y="669681"/>
                  </a:moveTo>
                  <a:lnTo>
                    <a:pt x="0" y="405748"/>
                  </a:lnTo>
                  <a:lnTo>
                    <a:pt x="811496" y="405748"/>
                  </a:lnTo>
                  <a:lnTo>
                    <a:pt x="811496" y="669681"/>
                  </a:lnTo>
                  <a:close/>
                </a:path>
              </a:pathLst>
            </a:custGeom>
            <a:grpFill/>
            <a:ln w="25400" cap="flat" cmpd="sng" algn="ctr">
              <a:noFill/>
              <a:prstDash val="solid"/>
            </a:ln>
            <a:effectLst/>
          </p:spPr>
          <p:txBody>
            <a:bodyPr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sp>
          <p:nvSpPr>
            <p:cNvPr id="124" name="TextBox 104"/>
            <p:cNvSpPr txBox="1">
              <a:spLocks noChangeArrowheads="1"/>
            </p:cNvSpPr>
            <p:nvPr/>
          </p:nvSpPr>
          <p:spPr bwMode="auto">
            <a:xfrm>
              <a:off x="652438" y="1142485"/>
              <a:ext cx="470306" cy="70853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fontAlgn="auto">
                <a:spcBef>
                  <a:spcPts val="0"/>
                </a:spcBef>
                <a:spcAft>
                  <a:spcPts val="0"/>
                </a:spcAft>
                <a:defRPr/>
              </a:pPr>
              <a:r>
                <a:rPr lang="en-US" altLang="zh-CN" sz="4000" kern="0" dirty="0">
                  <a:solidFill>
                    <a:sysClr val="window" lastClr="FFFFFF"/>
                  </a:solidFill>
                  <a:latin typeface="Swiss911 XCm BT" pitchFamily="34" charset="0"/>
                </a:rPr>
                <a:t>4</a:t>
              </a:r>
              <a:endParaRPr lang="zh-CN" altLang="en-US" sz="4000" kern="0" dirty="0">
                <a:solidFill>
                  <a:sysClr val="window" lastClr="FFFFFF"/>
                </a:solidFill>
                <a:latin typeface="Swiss911 XCm BT" pitchFamily="34" charset="0"/>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3000" advClick="0" advTm="12432">
        <p14:shred/>
      </p:transition>
    </mc:Choice>
    <mc:Fallback xmlns="">
      <p:transition spd="slow" advClick="0" advTm="1243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p:cTn id="7" dur="1000" fill="hold"/>
                                        <p:tgtEl>
                                          <p:spTgt spid="51"/>
                                        </p:tgtEl>
                                        <p:attrNameLst>
                                          <p:attrName>ppt_w</p:attrName>
                                        </p:attrNameLst>
                                      </p:cBhvr>
                                      <p:tavLst>
                                        <p:tav tm="0">
                                          <p:val>
                                            <p:fltVal val="0"/>
                                          </p:val>
                                        </p:tav>
                                        <p:tav tm="100000">
                                          <p:val>
                                            <p:strVal val="#ppt_w"/>
                                          </p:val>
                                        </p:tav>
                                      </p:tavLst>
                                    </p:anim>
                                    <p:anim calcmode="lin" valueType="num">
                                      <p:cBhvr>
                                        <p:cTn id="8" dur="1000" fill="hold"/>
                                        <p:tgtEl>
                                          <p:spTgt spid="51"/>
                                        </p:tgtEl>
                                        <p:attrNameLst>
                                          <p:attrName>ppt_h</p:attrName>
                                        </p:attrNameLst>
                                      </p:cBhvr>
                                      <p:tavLst>
                                        <p:tav tm="0">
                                          <p:val>
                                            <p:fltVal val="0"/>
                                          </p:val>
                                        </p:tav>
                                        <p:tav tm="100000">
                                          <p:val>
                                            <p:strVal val="#ppt_h"/>
                                          </p:val>
                                        </p:tav>
                                      </p:tavLst>
                                    </p:anim>
                                  </p:childTnLst>
                                </p:cTn>
                              </p:par>
                              <p:par>
                                <p:cTn id="9" presetID="49" presetClass="entr" presetSubtype="0" decel="100000" fill="hold" nodeType="withEffect">
                                  <p:stCondLst>
                                    <p:cond delay="0"/>
                                  </p:stCondLst>
                                  <p:childTnLst>
                                    <p:set>
                                      <p:cBhvr>
                                        <p:cTn id="10" dur="1" fill="hold">
                                          <p:stCondLst>
                                            <p:cond delay="0"/>
                                          </p:stCondLst>
                                        </p:cTn>
                                        <p:tgtEl>
                                          <p:spTgt spid="51"/>
                                        </p:tgtEl>
                                        <p:attrNameLst>
                                          <p:attrName>style.visibility</p:attrName>
                                        </p:attrNameLst>
                                      </p:cBhvr>
                                      <p:to>
                                        <p:strVal val="visible"/>
                                      </p:to>
                                    </p:set>
                                    <p:anim calcmode="lin" valueType="num">
                                      <p:cBhvr>
                                        <p:cTn id="11" dur="1000" fill="hold"/>
                                        <p:tgtEl>
                                          <p:spTgt spid="51"/>
                                        </p:tgtEl>
                                        <p:attrNameLst>
                                          <p:attrName>ppt_w</p:attrName>
                                        </p:attrNameLst>
                                      </p:cBhvr>
                                      <p:tavLst>
                                        <p:tav tm="0">
                                          <p:val>
                                            <p:fltVal val="0"/>
                                          </p:val>
                                        </p:tav>
                                        <p:tav tm="100000">
                                          <p:val>
                                            <p:strVal val="#ppt_w"/>
                                          </p:val>
                                        </p:tav>
                                      </p:tavLst>
                                    </p:anim>
                                    <p:anim calcmode="lin" valueType="num">
                                      <p:cBhvr>
                                        <p:cTn id="12" dur="1000" fill="hold"/>
                                        <p:tgtEl>
                                          <p:spTgt spid="51"/>
                                        </p:tgtEl>
                                        <p:attrNameLst>
                                          <p:attrName>ppt_h</p:attrName>
                                        </p:attrNameLst>
                                      </p:cBhvr>
                                      <p:tavLst>
                                        <p:tav tm="0">
                                          <p:val>
                                            <p:fltVal val="0"/>
                                          </p:val>
                                        </p:tav>
                                        <p:tav tm="100000">
                                          <p:val>
                                            <p:strVal val="#ppt_h"/>
                                          </p:val>
                                        </p:tav>
                                      </p:tavLst>
                                    </p:anim>
                                    <p:anim calcmode="lin" valueType="num">
                                      <p:cBhvr>
                                        <p:cTn id="13" dur="1000" fill="hold"/>
                                        <p:tgtEl>
                                          <p:spTgt spid="51"/>
                                        </p:tgtEl>
                                        <p:attrNameLst>
                                          <p:attrName>style.rotation</p:attrName>
                                        </p:attrNameLst>
                                      </p:cBhvr>
                                      <p:tavLst>
                                        <p:tav tm="0">
                                          <p:val>
                                            <p:fltVal val="360"/>
                                          </p:val>
                                        </p:tav>
                                        <p:tav tm="100000">
                                          <p:val>
                                            <p:fltVal val="0"/>
                                          </p:val>
                                        </p:tav>
                                      </p:tavLst>
                                    </p:anim>
                                    <p:animEffect transition="in" filter="fade">
                                      <p:cBhvr>
                                        <p:cTn id="14" dur="1000"/>
                                        <p:tgtEl>
                                          <p:spTgt spid="51"/>
                                        </p:tgtEl>
                                      </p:cBhvr>
                                    </p:animEffect>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95"/>
                                        </p:tgtEl>
                                        <p:attrNameLst>
                                          <p:attrName>style.visibility</p:attrName>
                                        </p:attrNameLst>
                                      </p:cBhvr>
                                      <p:to>
                                        <p:strVal val="visible"/>
                                      </p:to>
                                    </p:set>
                                    <p:anim calcmode="lin" valueType="num">
                                      <p:cBhvr additive="base">
                                        <p:cTn id="18" dur="500" fill="hold"/>
                                        <p:tgtEl>
                                          <p:spTgt spid="95"/>
                                        </p:tgtEl>
                                        <p:attrNameLst>
                                          <p:attrName>ppt_x</p:attrName>
                                        </p:attrNameLst>
                                      </p:cBhvr>
                                      <p:tavLst>
                                        <p:tav tm="0">
                                          <p:val>
                                            <p:strVal val="0-#ppt_w/2"/>
                                          </p:val>
                                        </p:tav>
                                        <p:tav tm="100000">
                                          <p:val>
                                            <p:strVal val="#ppt_x"/>
                                          </p:val>
                                        </p:tav>
                                      </p:tavLst>
                                    </p:anim>
                                    <p:anim calcmode="lin" valueType="num">
                                      <p:cBhvr additive="base">
                                        <p:cTn id="19" dur="500" fill="hold"/>
                                        <p:tgtEl>
                                          <p:spTgt spid="95"/>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8" fill="hold" nodeType="afterEffect">
                                  <p:stCondLst>
                                    <p:cond delay="0"/>
                                  </p:stCondLst>
                                  <p:childTnLst>
                                    <p:set>
                                      <p:cBhvr>
                                        <p:cTn id="22" dur="1" fill="hold">
                                          <p:stCondLst>
                                            <p:cond delay="0"/>
                                          </p:stCondLst>
                                        </p:cTn>
                                        <p:tgtEl>
                                          <p:spTgt spid="113"/>
                                        </p:tgtEl>
                                        <p:attrNameLst>
                                          <p:attrName>style.visibility</p:attrName>
                                        </p:attrNameLst>
                                      </p:cBhvr>
                                      <p:to>
                                        <p:strVal val="visible"/>
                                      </p:to>
                                    </p:set>
                                    <p:anim calcmode="lin" valueType="num">
                                      <p:cBhvr additive="base">
                                        <p:cTn id="23" dur="300" fill="hold"/>
                                        <p:tgtEl>
                                          <p:spTgt spid="113"/>
                                        </p:tgtEl>
                                        <p:attrNameLst>
                                          <p:attrName>ppt_x</p:attrName>
                                        </p:attrNameLst>
                                      </p:cBhvr>
                                      <p:tavLst>
                                        <p:tav tm="0">
                                          <p:val>
                                            <p:strVal val="0-#ppt_w/2"/>
                                          </p:val>
                                        </p:tav>
                                        <p:tav tm="100000">
                                          <p:val>
                                            <p:strVal val="#ppt_x"/>
                                          </p:val>
                                        </p:tav>
                                      </p:tavLst>
                                    </p:anim>
                                    <p:anim calcmode="lin" valueType="num">
                                      <p:cBhvr additive="base">
                                        <p:cTn id="24" dur="300" fill="hold"/>
                                        <p:tgtEl>
                                          <p:spTgt spid="113"/>
                                        </p:tgtEl>
                                        <p:attrNameLst>
                                          <p:attrName>ppt_y</p:attrName>
                                        </p:attrNameLst>
                                      </p:cBhvr>
                                      <p:tavLst>
                                        <p:tav tm="0">
                                          <p:val>
                                            <p:strVal val="#ppt_y"/>
                                          </p:val>
                                        </p:tav>
                                        <p:tav tm="100000">
                                          <p:val>
                                            <p:strVal val="#ppt_y"/>
                                          </p:val>
                                        </p:tav>
                                      </p:tavLst>
                                    </p:anim>
                                  </p:childTnLst>
                                </p:cTn>
                              </p:par>
                            </p:childTnLst>
                          </p:cTn>
                        </p:par>
                        <p:par>
                          <p:cTn id="25" fill="hold">
                            <p:stCondLst>
                              <p:cond delay="1800"/>
                            </p:stCondLst>
                            <p:childTnLst>
                              <p:par>
                                <p:cTn id="26" presetID="2" presetClass="entr" presetSubtype="8" fill="hold" nodeType="afterEffect">
                                  <p:stCondLst>
                                    <p:cond delay="0"/>
                                  </p:stCondLst>
                                  <p:childTnLst>
                                    <p:set>
                                      <p:cBhvr>
                                        <p:cTn id="27" dur="1" fill="hold">
                                          <p:stCondLst>
                                            <p:cond delay="0"/>
                                          </p:stCondLst>
                                        </p:cTn>
                                        <p:tgtEl>
                                          <p:spTgt spid="101"/>
                                        </p:tgtEl>
                                        <p:attrNameLst>
                                          <p:attrName>style.visibility</p:attrName>
                                        </p:attrNameLst>
                                      </p:cBhvr>
                                      <p:to>
                                        <p:strVal val="visible"/>
                                      </p:to>
                                    </p:set>
                                    <p:anim calcmode="lin" valueType="num">
                                      <p:cBhvr additive="base">
                                        <p:cTn id="28" dur="500" fill="hold"/>
                                        <p:tgtEl>
                                          <p:spTgt spid="101"/>
                                        </p:tgtEl>
                                        <p:attrNameLst>
                                          <p:attrName>ppt_x</p:attrName>
                                        </p:attrNameLst>
                                      </p:cBhvr>
                                      <p:tavLst>
                                        <p:tav tm="0">
                                          <p:val>
                                            <p:strVal val="0-#ppt_w/2"/>
                                          </p:val>
                                        </p:tav>
                                        <p:tav tm="100000">
                                          <p:val>
                                            <p:strVal val="#ppt_x"/>
                                          </p:val>
                                        </p:tav>
                                      </p:tavLst>
                                    </p:anim>
                                    <p:anim calcmode="lin" valueType="num">
                                      <p:cBhvr additive="base">
                                        <p:cTn id="29" dur="500" fill="hold"/>
                                        <p:tgtEl>
                                          <p:spTgt spid="101"/>
                                        </p:tgtEl>
                                        <p:attrNameLst>
                                          <p:attrName>ppt_y</p:attrName>
                                        </p:attrNameLst>
                                      </p:cBhvr>
                                      <p:tavLst>
                                        <p:tav tm="0">
                                          <p:val>
                                            <p:strVal val="#ppt_y"/>
                                          </p:val>
                                        </p:tav>
                                        <p:tav tm="100000">
                                          <p:val>
                                            <p:strVal val="#ppt_y"/>
                                          </p:val>
                                        </p:tav>
                                      </p:tavLst>
                                    </p:anim>
                                  </p:childTnLst>
                                </p:cTn>
                              </p:par>
                            </p:childTnLst>
                          </p:cTn>
                        </p:par>
                        <p:par>
                          <p:cTn id="30" fill="hold">
                            <p:stCondLst>
                              <p:cond delay="2300"/>
                            </p:stCondLst>
                            <p:childTnLst>
                              <p:par>
                                <p:cTn id="31" presetID="2" presetClass="entr" presetSubtype="8" fill="hold" nodeType="afterEffect">
                                  <p:stCondLst>
                                    <p:cond delay="0"/>
                                  </p:stCondLst>
                                  <p:childTnLst>
                                    <p:set>
                                      <p:cBhvr>
                                        <p:cTn id="32" dur="1" fill="hold">
                                          <p:stCondLst>
                                            <p:cond delay="0"/>
                                          </p:stCondLst>
                                        </p:cTn>
                                        <p:tgtEl>
                                          <p:spTgt spid="116"/>
                                        </p:tgtEl>
                                        <p:attrNameLst>
                                          <p:attrName>style.visibility</p:attrName>
                                        </p:attrNameLst>
                                      </p:cBhvr>
                                      <p:to>
                                        <p:strVal val="visible"/>
                                      </p:to>
                                    </p:set>
                                    <p:anim calcmode="lin" valueType="num">
                                      <p:cBhvr additive="base">
                                        <p:cTn id="33" dur="300" fill="hold"/>
                                        <p:tgtEl>
                                          <p:spTgt spid="116"/>
                                        </p:tgtEl>
                                        <p:attrNameLst>
                                          <p:attrName>ppt_x</p:attrName>
                                        </p:attrNameLst>
                                      </p:cBhvr>
                                      <p:tavLst>
                                        <p:tav tm="0">
                                          <p:val>
                                            <p:strVal val="0-#ppt_w/2"/>
                                          </p:val>
                                        </p:tav>
                                        <p:tav tm="100000">
                                          <p:val>
                                            <p:strVal val="#ppt_x"/>
                                          </p:val>
                                        </p:tav>
                                      </p:tavLst>
                                    </p:anim>
                                    <p:anim calcmode="lin" valueType="num">
                                      <p:cBhvr additive="base">
                                        <p:cTn id="34" dur="300" fill="hold"/>
                                        <p:tgtEl>
                                          <p:spTgt spid="116"/>
                                        </p:tgtEl>
                                        <p:attrNameLst>
                                          <p:attrName>ppt_y</p:attrName>
                                        </p:attrNameLst>
                                      </p:cBhvr>
                                      <p:tavLst>
                                        <p:tav tm="0">
                                          <p:val>
                                            <p:strVal val="#ppt_y"/>
                                          </p:val>
                                        </p:tav>
                                        <p:tav tm="100000">
                                          <p:val>
                                            <p:strVal val="#ppt_y"/>
                                          </p:val>
                                        </p:tav>
                                      </p:tavLst>
                                    </p:anim>
                                  </p:childTnLst>
                                </p:cTn>
                              </p:par>
                            </p:childTnLst>
                          </p:cTn>
                        </p:par>
                        <p:par>
                          <p:cTn id="35" fill="hold">
                            <p:stCondLst>
                              <p:cond delay="2600"/>
                            </p:stCondLst>
                            <p:childTnLst>
                              <p:par>
                                <p:cTn id="36" presetID="2" presetClass="entr" presetSubtype="8" fill="hold" nodeType="afterEffect">
                                  <p:stCondLst>
                                    <p:cond delay="0"/>
                                  </p:stCondLst>
                                  <p:childTnLst>
                                    <p:set>
                                      <p:cBhvr>
                                        <p:cTn id="37" dur="1" fill="hold">
                                          <p:stCondLst>
                                            <p:cond delay="0"/>
                                          </p:stCondLst>
                                        </p:cTn>
                                        <p:tgtEl>
                                          <p:spTgt spid="104"/>
                                        </p:tgtEl>
                                        <p:attrNameLst>
                                          <p:attrName>style.visibility</p:attrName>
                                        </p:attrNameLst>
                                      </p:cBhvr>
                                      <p:to>
                                        <p:strVal val="visible"/>
                                      </p:to>
                                    </p:set>
                                    <p:anim calcmode="lin" valueType="num">
                                      <p:cBhvr additive="base">
                                        <p:cTn id="38" dur="500" fill="hold"/>
                                        <p:tgtEl>
                                          <p:spTgt spid="104"/>
                                        </p:tgtEl>
                                        <p:attrNameLst>
                                          <p:attrName>ppt_x</p:attrName>
                                        </p:attrNameLst>
                                      </p:cBhvr>
                                      <p:tavLst>
                                        <p:tav tm="0">
                                          <p:val>
                                            <p:strVal val="0-#ppt_w/2"/>
                                          </p:val>
                                        </p:tav>
                                        <p:tav tm="100000">
                                          <p:val>
                                            <p:strVal val="#ppt_x"/>
                                          </p:val>
                                        </p:tav>
                                      </p:tavLst>
                                    </p:anim>
                                    <p:anim calcmode="lin" valueType="num">
                                      <p:cBhvr additive="base">
                                        <p:cTn id="39" dur="500" fill="hold"/>
                                        <p:tgtEl>
                                          <p:spTgt spid="104"/>
                                        </p:tgtEl>
                                        <p:attrNameLst>
                                          <p:attrName>ppt_y</p:attrName>
                                        </p:attrNameLst>
                                      </p:cBhvr>
                                      <p:tavLst>
                                        <p:tav tm="0">
                                          <p:val>
                                            <p:strVal val="#ppt_y"/>
                                          </p:val>
                                        </p:tav>
                                        <p:tav tm="100000">
                                          <p:val>
                                            <p:strVal val="#ppt_y"/>
                                          </p:val>
                                        </p:tav>
                                      </p:tavLst>
                                    </p:anim>
                                  </p:childTnLst>
                                </p:cTn>
                              </p:par>
                            </p:childTnLst>
                          </p:cTn>
                        </p:par>
                        <p:par>
                          <p:cTn id="40" fill="hold">
                            <p:stCondLst>
                              <p:cond delay="3100"/>
                            </p:stCondLst>
                            <p:childTnLst>
                              <p:par>
                                <p:cTn id="41" presetID="2" presetClass="entr" presetSubtype="8" fill="hold" nodeType="afterEffect">
                                  <p:stCondLst>
                                    <p:cond delay="0"/>
                                  </p:stCondLst>
                                  <p:childTnLst>
                                    <p:set>
                                      <p:cBhvr>
                                        <p:cTn id="42" dur="1" fill="hold">
                                          <p:stCondLst>
                                            <p:cond delay="0"/>
                                          </p:stCondLst>
                                        </p:cTn>
                                        <p:tgtEl>
                                          <p:spTgt spid="119"/>
                                        </p:tgtEl>
                                        <p:attrNameLst>
                                          <p:attrName>style.visibility</p:attrName>
                                        </p:attrNameLst>
                                      </p:cBhvr>
                                      <p:to>
                                        <p:strVal val="visible"/>
                                      </p:to>
                                    </p:set>
                                    <p:anim calcmode="lin" valueType="num">
                                      <p:cBhvr additive="base">
                                        <p:cTn id="43" dur="300" fill="hold"/>
                                        <p:tgtEl>
                                          <p:spTgt spid="119"/>
                                        </p:tgtEl>
                                        <p:attrNameLst>
                                          <p:attrName>ppt_x</p:attrName>
                                        </p:attrNameLst>
                                      </p:cBhvr>
                                      <p:tavLst>
                                        <p:tav tm="0">
                                          <p:val>
                                            <p:strVal val="0-#ppt_w/2"/>
                                          </p:val>
                                        </p:tav>
                                        <p:tav tm="100000">
                                          <p:val>
                                            <p:strVal val="#ppt_x"/>
                                          </p:val>
                                        </p:tav>
                                      </p:tavLst>
                                    </p:anim>
                                    <p:anim calcmode="lin" valueType="num">
                                      <p:cBhvr additive="base">
                                        <p:cTn id="44" dur="300" fill="hold"/>
                                        <p:tgtEl>
                                          <p:spTgt spid="119"/>
                                        </p:tgtEl>
                                        <p:attrNameLst>
                                          <p:attrName>ppt_y</p:attrName>
                                        </p:attrNameLst>
                                      </p:cBhvr>
                                      <p:tavLst>
                                        <p:tav tm="0">
                                          <p:val>
                                            <p:strVal val="#ppt_y"/>
                                          </p:val>
                                        </p:tav>
                                        <p:tav tm="100000">
                                          <p:val>
                                            <p:strVal val="#ppt_y"/>
                                          </p:val>
                                        </p:tav>
                                      </p:tavLst>
                                    </p:anim>
                                  </p:childTnLst>
                                </p:cTn>
                              </p:par>
                            </p:childTnLst>
                          </p:cTn>
                        </p:par>
                        <p:par>
                          <p:cTn id="45" fill="hold">
                            <p:stCondLst>
                              <p:cond delay="3400"/>
                            </p:stCondLst>
                            <p:childTnLst>
                              <p:par>
                                <p:cTn id="46" presetID="2" presetClass="entr" presetSubtype="8" fill="hold" nodeType="afterEffect">
                                  <p:stCondLst>
                                    <p:cond delay="0"/>
                                  </p:stCondLst>
                                  <p:childTnLst>
                                    <p:set>
                                      <p:cBhvr>
                                        <p:cTn id="47" dur="1" fill="hold">
                                          <p:stCondLst>
                                            <p:cond delay="0"/>
                                          </p:stCondLst>
                                        </p:cTn>
                                        <p:tgtEl>
                                          <p:spTgt spid="107"/>
                                        </p:tgtEl>
                                        <p:attrNameLst>
                                          <p:attrName>style.visibility</p:attrName>
                                        </p:attrNameLst>
                                      </p:cBhvr>
                                      <p:to>
                                        <p:strVal val="visible"/>
                                      </p:to>
                                    </p:set>
                                    <p:anim calcmode="lin" valueType="num">
                                      <p:cBhvr additive="base">
                                        <p:cTn id="48" dur="500" fill="hold"/>
                                        <p:tgtEl>
                                          <p:spTgt spid="107"/>
                                        </p:tgtEl>
                                        <p:attrNameLst>
                                          <p:attrName>ppt_x</p:attrName>
                                        </p:attrNameLst>
                                      </p:cBhvr>
                                      <p:tavLst>
                                        <p:tav tm="0">
                                          <p:val>
                                            <p:strVal val="0-#ppt_w/2"/>
                                          </p:val>
                                        </p:tav>
                                        <p:tav tm="100000">
                                          <p:val>
                                            <p:strVal val="#ppt_x"/>
                                          </p:val>
                                        </p:tav>
                                      </p:tavLst>
                                    </p:anim>
                                    <p:anim calcmode="lin" valueType="num">
                                      <p:cBhvr additive="base">
                                        <p:cTn id="49" dur="500" fill="hold"/>
                                        <p:tgtEl>
                                          <p:spTgt spid="107"/>
                                        </p:tgtEl>
                                        <p:attrNameLst>
                                          <p:attrName>ppt_y</p:attrName>
                                        </p:attrNameLst>
                                      </p:cBhvr>
                                      <p:tavLst>
                                        <p:tav tm="0">
                                          <p:val>
                                            <p:strVal val="#ppt_y"/>
                                          </p:val>
                                        </p:tav>
                                        <p:tav tm="100000">
                                          <p:val>
                                            <p:strVal val="#ppt_y"/>
                                          </p:val>
                                        </p:tav>
                                      </p:tavLst>
                                    </p:anim>
                                  </p:childTnLst>
                                </p:cTn>
                              </p:par>
                            </p:childTnLst>
                          </p:cTn>
                        </p:par>
                        <p:par>
                          <p:cTn id="50" fill="hold">
                            <p:stCondLst>
                              <p:cond delay="3900"/>
                            </p:stCondLst>
                            <p:childTnLst>
                              <p:par>
                                <p:cTn id="51" presetID="2" presetClass="entr" presetSubtype="8" fill="hold" nodeType="afterEffect">
                                  <p:stCondLst>
                                    <p:cond delay="0"/>
                                  </p:stCondLst>
                                  <p:childTnLst>
                                    <p:set>
                                      <p:cBhvr>
                                        <p:cTn id="52" dur="1" fill="hold">
                                          <p:stCondLst>
                                            <p:cond delay="0"/>
                                          </p:stCondLst>
                                        </p:cTn>
                                        <p:tgtEl>
                                          <p:spTgt spid="122"/>
                                        </p:tgtEl>
                                        <p:attrNameLst>
                                          <p:attrName>style.visibility</p:attrName>
                                        </p:attrNameLst>
                                      </p:cBhvr>
                                      <p:to>
                                        <p:strVal val="visible"/>
                                      </p:to>
                                    </p:set>
                                    <p:anim calcmode="lin" valueType="num">
                                      <p:cBhvr additive="base">
                                        <p:cTn id="53" dur="300" fill="hold"/>
                                        <p:tgtEl>
                                          <p:spTgt spid="122"/>
                                        </p:tgtEl>
                                        <p:attrNameLst>
                                          <p:attrName>ppt_x</p:attrName>
                                        </p:attrNameLst>
                                      </p:cBhvr>
                                      <p:tavLst>
                                        <p:tav tm="0">
                                          <p:val>
                                            <p:strVal val="0-#ppt_w/2"/>
                                          </p:val>
                                        </p:tav>
                                        <p:tav tm="100000">
                                          <p:val>
                                            <p:strVal val="#ppt_x"/>
                                          </p:val>
                                        </p:tav>
                                      </p:tavLst>
                                    </p:anim>
                                    <p:anim calcmode="lin" valueType="num">
                                      <p:cBhvr additive="base">
                                        <p:cTn id="54" dur="300" fill="hold"/>
                                        <p:tgtEl>
                                          <p:spTgt spid="122"/>
                                        </p:tgtEl>
                                        <p:attrNameLst>
                                          <p:attrName>ppt_y</p:attrName>
                                        </p:attrNameLst>
                                      </p:cBhvr>
                                      <p:tavLst>
                                        <p:tav tm="0">
                                          <p:val>
                                            <p:strVal val="#ppt_y"/>
                                          </p:val>
                                        </p:tav>
                                        <p:tav tm="100000">
                                          <p:val>
                                            <p:strVal val="#ppt_y"/>
                                          </p:val>
                                        </p:tav>
                                      </p:tavLst>
                                    </p:anim>
                                  </p:childTnLst>
                                </p:cTn>
                              </p:par>
                            </p:childTnLst>
                          </p:cTn>
                        </p:par>
                        <p:par>
                          <p:cTn id="55" fill="hold">
                            <p:stCondLst>
                              <p:cond delay="4200"/>
                            </p:stCondLst>
                            <p:childTnLst>
                              <p:par>
                                <p:cTn id="56" presetID="2" presetClass="entr" presetSubtype="8" fill="hold" nodeType="afterEffect">
                                  <p:stCondLst>
                                    <p:cond delay="0"/>
                                  </p:stCondLst>
                                  <p:childTnLst>
                                    <p:set>
                                      <p:cBhvr>
                                        <p:cTn id="57" dur="1" fill="hold">
                                          <p:stCondLst>
                                            <p:cond delay="0"/>
                                          </p:stCondLst>
                                        </p:cTn>
                                        <p:tgtEl>
                                          <p:spTgt spid="110"/>
                                        </p:tgtEl>
                                        <p:attrNameLst>
                                          <p:attrName>style.visibility</p:attrName>
                                        </p:attrNameLst>
                                      </p:cBhvr>
                                      <p:to>
                                        <p:strVal val="visible"/>
                                      </p:to>
                                    </p:set>
                                    <p:anim calcmode="lin" valueType="num">
                                      <p:cBhvr additive="base">
                                        <p:cTn id="58" dur="500" fill="hold"/>
                                        <p:tgtEl>
                                          <p:spTgt spid="110"/>
                                        </p:tgtEl>
                                        <p:attrNameLst>
                                          <p:attrName>ppt_x</p:attrName>
                                        </p:attrNameLst>
                                      </p:cBhvr>
                                      <p:tavLst>
                                        <p:tav tm="0">
                                          <p:val>
                                            <p:strVal val="0-#ppt_w/2"/>
                                          </p:val>
                                        </p:tav>
                                        <p:tav tm="100000">
                                          <p:val>
                                            <p:strVal val="#ppt_x"/>
                                          </p:val>
                                        </p:tav>
                                      </p:tavLst>
                                    </p:anim>
                                    <p:anim calcmode="lin" valueType="num">
                                      <p:cBhvr additive="base">
                                        <p:cTn id="59" dur="500" fill="hold"/>
                                        <p:tgtEl>
                                          <p:spTgt spid="1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284226"/>
            <a:ext cx="9144000" cy="5711952"/>
          </a:xfrm>
          <a:prstGeom prst="rect">
            <a:avLst/>
          </a:prstGeom>
        </p:spPr>
      </p:pic>
      <p:pic>
        <p:nvPicPr>
          <p:cNvPr id="16" name="图片 1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124238" y="-247576"/>
            <a:ext cx="5257662" cy="3386801"/>
          </a:xfrm>
          <a:prstGeom prst="rect">
            <a:avLst/>
          </a:prstGeom>
        </p:spPr>
      </p:pic>
      <p:pic>
        <p:nvPicPr>
          <p:cNvPr id="17" name="图片 16"/>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756" y="3184584"/>
            <a:ext cx="9143245" cy="2243143"/>
          </a:xfrm>
          <a:prstGeom prst="rect">
            <a:avLst/>
          </a:prstGeom>
        </p:spPr>
      </p:pic>
      <p:sp>
        <p:nvSpPr>
          <p:cNvPr id="14" name="椭圆 13"/>
          <p:cNvSpPr/>
          <p:nvPr/>
        </p:nvSpPr>
        <p:spPr bwMode="auto">
          <a:xfrm>
            <a:off x="3668696" y="2279618"/>
            <a:ext cx="1512888" cy="1511300"/>
          </a:xfrm>
          <a:prstGeom prst="ellipse">
            <a:avLst/>
          </a:prstGeom>
          <a:solidFill>
            <a:sysClr val="window" lastClr="FFFFFF"/>
          </a:solidFill>
          <a:ln w="12700" cap="flat" cmpd="sng" algn="ctr">
            <a:solidFill>
              <a:srgbClr val="66B699"/>
            </a:solidFill>
            <a:prstDash val="solid"/>
          </a:ln>
          <a:effectLst/>
        </p:spPr>
        <p:txBody>
          <a:bodyPr anchor="ctr"/>
          <a:lstStyle/>
          <a:p>
            <a:pPr algn="ctr" fontAlgn="auto">
              <a:spcBef>
                <a:spcPts val="0"/>
              </a:spcBef>
              <a:spcAft>
                <a:spcPts val="0"/>
              </a:spcAft>
              <a:defRPr/>
            </a:pPr>
            <a:r>
              <a:rPr lang="en-US" altLang="zh-CN" sz="6000" b="1" kern="0" dirty="0">
                <a:solidFill>
                  <a:srgbClr val="486877"/>
                </a:solidFill>
                <a:latin typeface="+mj-ea"/>
                <a:ea typeface="+mj-ea"/>
              </a:rPr>
              <a:t>01</a:t>
            </a:r>
          </a:p>
        </p:txBody>
      </p:sp>
      <p:sp>
        <p:nvSpPr>
          <p:cNvPr id="7" name="TextBox 6"/>
          <p:cNvSpPr txBox="1"/>
          <p:nvPr/>
        </p:nvSpPr>
        <p:spPr>
          <a:xfrm>
            <a:off x="1728564" y="3790919"/>
            <a:ext cx="5891356" cy="769441"/>
          </a:xfrm>
          <a:prstGeom prst="rect">
            <a:avLst/>
          </a:prstGeom>
          <a:noFill/>
        </p:spPr>
        <p:txBody>
          <a:bodyPr vert="horz" wrap="none" rtlCol="0">
            <a:spAutoFit/>
            <a:scene3d>
              <a:camera prst="orthographicFront"/>
              <a:lightRig rig="soft" dir="tl">
                <a:rot lat="0" lon="0" rev="0"/>
              </a:lightRig>
            </a:scene3d>
            <a:sp3d contourW="25400" prstMaterial="matte">
              <a:contourClr>
                <a:schemeClr val="accent2">
                  <a:tint val="20000"/>
                </a:schemeClr>
              </a:contourClr>
            </a:sp3d>
          </a:bodyPr>
          <a:lstStyle/>
          <a:p>
            <a:r>
              <a:rPr lang="zh-CN" altLang="en-US" sz="4400" b="1" spc="50" dirty="0">
                <a:ln w="11430"/>
                <a:solidFill>
                  <a:schemeClr val="bg1"/>
                </a:solidFill>
                <a:effectLst>
                  <a:outerShdw blurRad="76200" dist="50800" dir="5400000" algn="tl" rotWithShape="0">
                    <a:srgbClr val="000000">
                      <a:alpha val="65000"/>
                    </a:srgbClr>
                  </a:outerShdw>
                </a:effectLst>
                <a:latin typeface="微软雅黑" pitchFamily="34" charset="-122"/>
                <a:ea typeface="微软雅黑" pitchFamily="34" charset="-122"/>
              </a:rPr>
              <a:t>单击添加第一部分标题</a:t>
            </a:r>
          </a:p>
        </p:txBody>
      </p:sp>
      <p:sp>
        <p:nvSpPr>
          <p:cNvPr id="8" name="TextBox 7"/>
          <p:cNvSpPr txBox="1"/>
          <p:nvPr/>
        </p:nvSpPr>
        <p:spPr>
          <a:xfrm>
            <a:off x="2120820" y="4552898"/>
            <a:ext cx="5106847" cy="400110"/>
          </a:xfrm>
          <a:prstGeom prst="rect">
            <a:avLst/>
          </a:prstGeom>
          <a:noFill/>
        </p:spPr>
        <p:txBody>
          <a:bodyPr vert="horz" wrap="none" rtlCol="0">
            <a:spAutoFit/>
            <a:scene3d>
              <a:camera prst="orthographicFront"/>
              <a:lightRig rig="soft" dir="tl">
                <a:rot lat="0" lon="0" rev="0"/>
              </a:lightRig>
            </a:scene3d>
            <a:sp3d contourW="25400" prstMaterial="matte">
              <a:contourClr>
                <a:schemeClr val="accent2">
                  <a:tint val="20000"/>
                </a:schemeClr>
              </a:contourClr>
            </a:sp3d>
          </a:bodyPr>
          <a:lstStyle/>
          <a:p>
            <a:r>
              <a:rPr lang="en-US" altLang="zh-CN" sz="2000" b="1" spc="50" dirty="0">
                <a:ln w="11430"/>
                <a:solidFill>
                  <a:schemeClr val="bg1"/>
                </a:solidFill>
                <a:effectLst>
                  <a:outerShdw blurRad="76200" dist="50800" dir="5400000" algn="tl" rotWithShape="0">
                    <a:srgbClr val="000000">
                      <a:alpha val="65000"/>
                    </a:srgbClr>
                  </a:outerShdw>
                </a:effectLst>
                <a:latin typeface="微软雅黑" pitchFamily="34" charset="-122"/>
                <a:ea typeface="微软雅黑" pitchFamily="34" charset="-122"/>
              </a:rPr>
              <a:t>Click to add the first part of the title</a:t>
            </a:r>
            <a:endParaRPr lang="zh-CN" altLang="en-US" sz="2000" b="1" spc="50" dirty="0">
              <a:ln w="11430"/>
              <a:solidFill>
                <a:schemeClr val="bg1"/>
              </a:soli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4273774128"/>
      </p:ext>
    </p:extLst>
  </p:cSld>
  <p:clrMapOvr>
    <a:masterClrMapping/>
  </p:clrMapOvr>
  <mc:AlternateContent xmlns:mc="http://schemas.openxmlformats.org/markup-compatibility/2006" xmlns:p14="http://schemas.microsoft.com/office/powerpoint/2010/main">
    <mc:Choice Requires="p14">
      <p:transition spd="slow" p14:dur="1200" advClick="0" advTm="3626">
        <p14:prism/>
      </p:transition>
    </mc:Choice>
    <mc:Fallback xmlns="">
      <p:transition spd="slow" advClick="0" advTm="362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childTnLst>
                                </p:cTn>
                              </p:par>
                            </p:childTnLst>
                          </p:cTn>
                        </p:par>
                        <p:par>
                          <p:cTn id="8" fill="hold">
                            <p:stCondLst>
                              <p:cond delay="1000"/>
                            </p:stCondLst>
                            <p:childTnLst>
                              <p:par>
                                <p:cTn id="9" presetID="16" presetClass="entr" presetSubtype="21"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barn(inVertical)">
                                      <p:cBhvr>
                                        <p:cTn id="11" dur="1000"/>
                                        <p:tgtEl>
                                          <p:spTgt spid="17"/>
                                        </p:tgtEl>
                                      </p:cBhvr>
                                    </p:animEffect>
                                  </p:childTnLst>
                                </p:cTn>
                              </p:par>
                            </p:childTnLst>
                          </p:cTn>
                        </p:par>
                        <p:par>
                          <p:cTn id="12" fill="hold">
                            <p:stCondLst>
                              <p:cond delay="2000"/>
                            </p:stCondLst>
                            <p:childTnLst>
                              <p:par>
                                <p:cTn id="13" presetID="42" presetClass="entr" presetSubtype="0"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1000"/>
                                        <p:tgtEl>
                                          <p:spTgt spid="16"/>
                                        </p:tgtEl>
                                      </p:cBhvr>
                                    </p:animEffect>
                                    <p:anim calcmode="lin" valueType="num">
                                      <p:cBhvr>
                                        <p:cTn id="16" dur="1000" fill="hold"/>
                                        <p:tgtEl>
                                          <p:spTgt spid="16"/>
                                        </p:tgtEl>
                                        <p:attrNameLst>
                                          <p:attrName>ppt_x</p:attrName>
                                        </p:attrNameLst>
                                      </p:cBhvr>
                                      <p:tavLst>
                                        <p:tav tm="0">
                                          <p:val>
                                            <p:strVal val="#ppt_x"/>
                                          </p:val>
                                        </p:tav>
                                        <p:tav tm="100000">
                                          <p:val>
                                            <p:strVal val="#ppt_x"/>
                                          </p:val>
                                        </p:tav>
                                      </p:tavLst>
                                    </p:anim>
                                    <p:anim calcmode="lin" valueType="num">
                                      <p:cBhvr>
                                        <p:cTn id="17" dur="1000" fill="hold"/>
                                        <p:tgtEl>
                                          <p:spTgt spid="16"/>
                                        </p:tgtEl>
                                        <p:attrNameLst>
                                          <p:attrName>ppt_y</p:attrName>
                                        </p:attrNameLst>
                                      </p:cBhvr>
                                      <p:tavLst>
                                        <p:tav tm="0">
                                          <p:val>
                                            <p:strVal val="#ppt_y+.1"/>
                                          </p:val>
                                        </p:tav>
                                        <p:tav tm="100000">
                                          <p:val>
                                            <p:strVal val="#ppt_y"/>
                                          </p:val>
                                        </p:tav>
                                      </p:tavLst>
                                    </p:anim>
                                  </p:childTnLst>
                                </p:cTn>
                              </p:par>
                            </p:childTnLst>
                          </p:cTn>
                        </p:par>
                        <p:par>
                          <p:cTn id="18" fill="hold">
                            <p:stCondLst>
                              <p:cond delay="3000"/>
                            </p:stCondLst>
                            <p:childTnLst>
                              <p:par>
                                <p:cTn id="19" presetID="53"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p:cTn id="21" dur="200" fill="hold"/>
                                        <p:tgtEl>
                                          <p:spTgt spid="14"/>
                                        </p:tgtEl>
                                        <p:attrNameLst>
                                          <p:attrName>ppt_w</p:attrName>
                                        </p:attrNameLst>
                                      </p:cBhvr>
                                      <p:tavLst>
                                        <p:tav tm="0">
                                          <p:val>
                                            <p:fltVal val="0"/>
                                          </p:val>
                                        </p:tav>
                                        <p:tav tm="100000">
                                          <p:val>
                                            <p:strVal val="#ppt_w"/>
                                          </p:val>
                                        </p:tav>
                                      </p:tavLst>
                                    </p:anim>
                                    <p:anim calcmode="lin" valueType="num">
                                      <p:cBhvr>
                                        <p:cTn id="22" dur="200" fill="hold"/>
                                        <p:tgtEl>
                                          <p:spTgt spid="14"/>
                                        </p:tgtEl>
                                        <p:attrNameLst>
                                          <p:attrName>ppt_h</p:attrName>
                                        </p:attrNameLst>
                                      </p:cBhvr>
                                      <p:tavLst>
                                        <p:tav tm="0">
                                          <p:val>
                                            <p:fltVal val="0"/>
                                          </p:val>
                                        </p:tav>
                                        <p:tav tm="100000">
                                          <p:val>
                                            <p:strVal val="#ppt_h"/>
                                          </p:val>
                                        </p:tav>
                                      </p:tavLst>
                                    </p:anim>
                                    <p:animEffect transition="in" filter="fade">
                                      <p:cBhvr>
                                        <p:cTn id="23" dur="200"/>
                                        <p:tgtEl>
                                          <p:spTgt spid="14"/>
                                        </p:tgtEl>
                                      </p:cBhvr>
                                    </p:animEffect>
                                  </p:childTnLst>
                                </p:cTn>
                              </p:par>
                            </p:childTnLst>
                          </p:cTn>
                        </p:par>
                        <p:par>
                          <p:cTn id="24" fill="hold">
                            <p:stCondLst>
                              <p:cond delay="3200"/>
                            </p:stCondLst>
                            <p:childTnLst>
                              <p:par>
                                <p:cTn id="25" presetID="6" presetClass="emph" presetSubtype="0" fill="hold" grpId="1" nodeType="afterEffect">
                                  <p:stCondLst>
                                    <p:cond delay="0"/>
                                  </p:stCondLst>
                                  <p:childTnLst>
                                    <p:animScale>
                                      <p:cBhvr>
                                        <p:cTn id="26" dur="100" fill="hold"/>
                                        <p:tgtEl>
                                          <p:spTgt spid="14"/>
                                        </p:tgtEl>
                                      </p:cBhvr>
                                      <p:by x="115000" y="115000"/>
                                    </p:animScale>
                                  </p:childTnLst>
                                </p:cTn>
                              </p:par>
                              <p:par>
                                <p:cTn id="27" presetID="6" presetClass="emph" presetSubtype="0" fill="hold" grpId="2" nodeType="withEffect">
                                  <p:stCondLst>
                                    <p:cond delay="200"/>
                                  </p:stCondLst>
                                  <p:childTnLst>
                                    <p:animScale>
                                      <p:cBhvr>
                                        <p:cTn id="28" dur="100" fill="hold"/>
                                        <p:tgtEl>
                                          <p:spTgt spid="14"/>
                                        </p:tgtEl>
                                      </p:cBhvr>
                                      <p:by x="85000" y="85000"/>
                                    </p:animScale>
                                  </p:childTnLst>
                                </p:cTn>
                              </p:par>
                            </p:childTnLst>
                          </p:cTn>
                        </p:par>
                        <p:par>
                          <p:cTn id="29" fill="hold">
                            <p:stCondLst>
                              <p:cond delay="3500"/>
                            </p:stCondLst>
                            <p:childTnLst>
                              <p:par>
                                <p:cTn id="30" presetID="6" presetClass="emph" presetSubtype="0" fill="hold" grpId="3" nodeType="afterEffect">
                                  <p:stCondLst>
                                    <p:cond delay="0"/>
                                  </p:stCondLst>
                                  <p:childTnLst>
                                    <p:animScale>
                                      <p:cBhvr>
                                        <p:cTn id="31" dur="100" fill="hold"/>
                                        <p:tgtEl>
                                          <p:spTgt spid="14"/>
                                        </p:tgtEl>
                                      </p:cBhvr>
                                      <p:by x="105000" y="105000"/>
                                    </p:animScale>
                                  </p:childTnLst>
                                </p:cTn>
                              </p:par>
                              <p:par>
                                <p:cTn id="32" presetID="6" presetClass="emph" presetSubtype="0" fill="hold" grpId="4" nodeType="withEffect">
                                  <p:stCondLst>
                                    <p:cond delay="200"/>
                                  </p:stCondLst>
                                  <p:childTnLst>
                                    <p:animScale>
                                      <p:cBhvr>
                                        <p:cTn id="33" dur="100" fill="hold"/>
                                        <p:tgtEl>
                                          <p:spTgt spid="14"/>
                                        </p:tgtEl>
                                      </p:cBhvr>
                                      <p:by x="95000" y="95000"/>
                                    </p:animScale>
                                  </p:childTnLst>
                                </p:cTn>
                              </p:par>
                            </p:childTnLst>
                          </p:cTn>
                        </p:par>
                        <p:par>
                          <p:cTn id="34" fill="hold">
                            <p:stCondLst>
                              <p:cond delay="3800"/>
                            </p:stCondLst>
                            <p:childTnLst>
                              <p:par>
                                <p:cTn id="35" presetID="23" presetClass="entr" presetSubtype="36" fill="hold" grpId="0" nodeType="afterEffect">
                                  <p:stCondLst>
                                    <p:cond delay="0"/>
                                  </p:stCondLst>
                                  <p:iterate type="lt">
                                    <p:tmPct val="14000"/>
                                  </p:iterate>
                                  <p:childTnLst>
                                    <p:set>
                                      <p:cBhvr>
                                        <p:cTn id="36" dur="1" fill="hold">
                                          <p:stCondLst>
                                            <p:cond delay="0"/>
                                          </p:stCondLst>
                                        </p:cTn>
                                        <p:tgtEl>
                                          <p:spTgt spid="7"/>
                                        </p:tgtEl>
                                        <p:attrNameLst>
                                          <p:attrName>style.visibility</p:attrName>
                                        </p:attrNameLst>
                                      </p:cBhvr>
                                      <p:to>
                                        <p:strVal val="visible"/>
                                      </p:to>
                                    </p:set>
                                    <p:anim calcmode="lin" valueType="num">
                                      <p:cBhvr>
                                        <p:cTn id="37" dur="500" fill="hold"/>
                                        <p:tgtEl>
                                          <p:spTgt spid="7"/>
                                        </p:tgtEl>
                                        <p:attrNameLst>
                                          <p:attrName>ppt_w</p:attrName>
                                        </p:attrNameLst>
                                      </p:cBhvr>
                                      <p:tavLst>
                                        <p:tav tm="0">
                                          <p:val>
                                            <p:strVal val="(6*min(max(#ppt_w*#ppt_h,.3),1)-7.4)/-.7*#ppt_w"/>
                                          </p:val>
                                        </p:tav>
                                        <p:tav tm="100000">
                                          <p:val>
                                            <p:strVal val="#ppt_w"/>
                                          </p:val>
                                        </p:tav>
                                      </p:tavLst>
                                    </p:anim>
                                    <p:anim calcmode="lin" valueType="num">
                                      <p:cBhvr>
                                        <p:cTn id="38" dur="500" fill="hold"/>
                                        <p:tgtEl>
                                          <p:spTgt spid="7"/>
                                        </p:tgtEl>
                                        <p:attrNameLst>
                                          <p:attrName>ppt_h</p:attrName>
                                        </p:attrNameLst>
                                      </p:cBhvr>
                                      <p:tavLst>
                                        <p:tav tm="0">
                                          <p:val>
                                            <p:strVal val="(6*min(max(#ppt_w*#ppt_h,.3),1)-7.4)/-.7*#ppt_h"/>
                                          </p:val>
                                        </p:tav>
                                        <p:tav tm="100000">
                                          <p:val>
                                            <p:strVal val="#ppt_h"/>
                                          </p:val>
                                        </p:tav>
                                      </p:tavLst>
                                    </p:anim>
                                    <p:anim calcmode="lin" valueType="num">
                                      <p:cBhvr>
                                        <p:cTn id="39" dur="500" fill="hold"/>
                                        <p:tgtEl>
                                          <p:spTgt spid="7"/>
                                        </p:tgtEl>
                                        <p:attrNameLst>
                                          <p:attrName>ppt_x</p:attrName>
                                        </p:attrNameLst>
                                      </p:cBhvr>
                                      <p:tavLst>
                                        <p:tav tm="0">
                                          <p:val>
                                            <p:fltVal val="0.5"/>
                                          </p:val>
                                        </p:tav>
                                        <p:tav tm="100000">
                                          <p:val>
                                            <p:strVal val="#ppt_x"/>
                                          </p:val>
                                        </p:tav>
                                      </p:tavLst>
                                    </p:anim>
                                    <p:anim calcmode="lin" valueType="num">
                                      <p:cBhvr>
                                        <p:cTn id="40" dur="500" fill="hold"/>
                                        <p:tgtEl>
                                          <p:spTgt spid="7"/>
                                        </p:tgtEl>
                                        <p:attrNameLst>
                                          <p:attrName>ppt_y</p:attrName>
                                        </p:attrNameLst>
                                      </p:cBhvr>
                                      <p:tavLst>
                                        <p:tav tm="0">
                                          <p:val>
                                            <p:strVal val="1+(6*min(max(#ppt_w*#ppt_h,.3),1)-7.4)/-.7*#ppt_h/2"/>
                                          </p:val>
                                        </p:tav>
                                        <p:tav tm="100000">
                                          <p:val>
                                            <p:strVal val="#ppt_y"/>
                                          </p:val>
                                        </p:tav>
                                      </p:tavLst>
                                    </p:anim>
                                  </p:childTnLst>
                                </p:cTn>
                              </p:par>
                            </p:childTnLst>
                          </p:cTn>
                        </p:par>
                        <p:par>
                          <p:cTn id="41" fill="hold">
                            <p:stCondLst>
                              <p:cond delay="4930"/>
                            </p:stCondLst>
                            <p:childTnLst>
                              <p:par>
                                <p:cTn id="42" presetID="16" presetClass="entr" presetSubtype="21" fill="hold" grpId="0" nodeType="after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barn(inVertical)">
                                      <p:cBhvr>
                                        <p:cTn id="4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14" grpId="2" animBg="1"/>
      <p:bldP spid="14" grpId="3" animBg="1"/>
      <p:bldP spid="14" grpId="4" animBg="1"/>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菱形 10"/>
          <p:cNvSpPr/>
          <p:nvPr/>
        </p:nvSpPr>
        <p:spPr>
          <a:xfrm>
            <a:off x="2760664" y="1027058"/>
            <a:ext cx="3678237" cy="3678237"/>
          </a:xfrm>
          <a:prstGeom prst="diamond">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任意多边形 11"/>
          <p:cNvSpPr/>
          <p:nvPr/>
        </p:nvSpPr>
        <p:spPr>
          <a:xfrm>
            <a:off x="2982913" y="1392182"/>
            <a:ext cx="1435100" cy="1435100"/>
          </a:xfrm>
          <a:custGeom>
            <a:avLst/>
            <a:gdLst>
              <a:gd name="connsiteX0" fmla="*/ 0 w 1584960"/>
              <a:gd name="connsiteY0" fmla="*/ 264165 h 1584960"/>
              <a:gd name="connsiteX1" fmla="*/ 264165 w 1584960"/>
              <a:gd name="connsiteY1" fmla="*/ 0 h 1584960"/>
              <a:gd name="connsiteX2" fmla="*/ 1320795 w 1584960"/>
              <a:gd name="connsiteY2" fmla="*/ 0 h 1584960"/>
              <a:gd name="connsiteX3" fmla="*/ 1584960 w 1584960"/>
              <a:gd name="connsiteY3" fmla="*/ 264165 h 1584960"/>
              <a:gd name="connsiteX4" fmla="*/ 1584960 w 1584960"/>
              <a:gd name="connsiteY4" fmla="*/ 1320795 h 1584960"/>
              <a:gd name="connsiteX5" fmla="*/ 1320795 w 1584960"/>
              <a:gd name="connsiteY5" fmla="*/ 1584960 h 1584960"/>
              <a:gd name="connsiteX6" fmla="*/ 264165 w 1584960"/>
              <a:gd name="connsiteY6" fmla="*/ 1584960 h 1584960"/>
              <a:gd name="connsiteX7" fmla="*/ 0 w 1584960"/>
              <a:gd name="connsiteY7" fmla="*/ 1320795 h 1584960"/>
              <a:gd name="connsiteX8" fmla="*/ 0 w 1584960"/>
              <a:gd name="connsiteY8" fmla="*/ 264165 h 158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4960" h="1584960">
                <a:moveTo>
                  <a:pt x="0" y="264165"/>
                </a:moveTo>
                <a:cubicBezTo>
                  <a:pt x="0" y="118271"/>
                  <a:pt x="118271" y="0"/>
                  <a:pt x="264165" y="0"/>
                </a:cubicBezTo>
                <a:lnTo>
                  <a:pt x="1320795" y="0"/>
                </a:lnTo>
                <a:cubicBezTo>
                  <a:pt x="1466689" y="0"/>
                  <a:pt x="1584960" y="118271"/>
                  <a:pt x="1584960" y="264165"/>
                </a:cubicBezTo>
                <a:lnTo>
                  <a:pt x="1584960" y="1320795"/>
                </a:lnTo>
                <a:cubicBezTo>
                  <a:pt x="1584960" y="1466689"/>
                  <a:pt x="1466689" y="1584960"/>
                  <a:pt x="1320795" y="1584960"/>
                </a:cubicBezTo>
                <a:lnTo>
                  <a:pt x="264165" y="1584960"/>
                </a:lnTo>
                <a:cubicBezTo>
                  <a:pt x="118271" y="1584960"/>
                  <a:pt x="0" y="1466689"/>
                  <a:pt x="0" y="1320795"/>
                </a:cubicBezTo>
                <a:lnTo>
                  <a:pt x="0" y="264165"/>
                </a:lnTo>
                <a:close/>
              </a:path>
            </a:pathLst>
          </a:custGeom>
          <a:solidFill>
            <a:srgbClr val="48687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b="1" dirty="0">
                <a:solidFill>
                  <a:schemeClr val="bg1"/>
                </a:solidFill>
                <a:latin typeface="微软雅黑" pitchFamily="34" charset="-122"/>
                <a:ea typeface="微软雅黑" pitchFamily="34" charset="-122"/>
              </a:rPr>
              <a:t>点击添加</a:t>
            </a:r>
            <a:endParaRPr lang="en-US" altLang="zh-CN" sz="2000" b="1" dirty="0">
              <a:solidFill>
                <a:schemeClr val="bg1"/>
              </a:solidFill>
              <a:latin typeface="微软雅黑" pitchFamily="34" charset="-122"/>
              <a:ea typeface="微软雅黑" pitchFamily="34" charset="-122"/>
            </a:endParaRPr>
          </a:p>
          <a:p>
            <a:pPr algn="ctr" fontAlgn="auto">
              <a:spcBef>
                <a:spcPts val="0"/>
              </a:spcBef>
              <a:spcAft>
                <a:spcPts val="0"/>
              </a:spcAft>
              <a:defRPr/>
            </a:pPr>
            <a:r>
              <a:rPr lang="zh-CN" altLang="en-US" sz="2000" b="1" dirty="0">
                <a:solidFill>
                  <a:schemeClr val="bg1"/>
                </a:solidFill>
                <a:latin typeface="微软雅黑" pitchFamily="34" charset="-122"/>
                <a:ea typeface="微软雅黑" pitchFamily="34" charset="-122"/>
              </a:rPr>
              <a:t>文本</a:t>
            </a:r>
          </a:p>
        </p:txBody>
      </p:sp>
      <p:sp>
        <p:nvSpPr>
          <p:cNvPr id="13" name="任意多边形 12"/>
          <p:cNvSpPr/>
          <p:nvPr/>
        </p:nvSpPr>
        <p:spPr>
          <a:xfrm>
            <a:off x="4689475" y="1392182"/>
            <a:ext cx="1435100" cy="1435100"/>
          </a:xfrm>
          <a:custGeom>
            <a:avLst/>
            <a:gdLst>
              <a:gd name="connsiteX0" fmla="*/ 0 w 1584960"/>
              <a:gd name="connsiteY0" fmla="*/ 264165 h 1584960"/>
              <a:gd name="connsiteX1" fmla="*/ 264165 w 1584960"/>
              <a:gd name="connsiteY1" fmla="*/ 0 h 1584960"/>
              <a:gd name="connsiteX2" fmla="*/ 1320795 w 1584960"/>
              <a:gd name="connsiteY2" fmla="*/ 0 h 1584960"/>
              <a:gd name="connsiteX3" fmla="*/ 1584960 w 1584960"/>
              <a:gd name="connsiteY3" fmla="*/ 264165 h 1584960"/>
              <a:gd name="connsiteX4" fmla="*/ 1584960 w 1584960"/>
              <a:gd name="connsiteY4" fmla="*/ 1320795 h 1584960"/>
              <a:gd name="connsiteX5" fmla="*/ 1320795 w 1584960"/>
              <a:gd name="connsiteY5" fmla="*/ 1584960 h 1584960"/>
              <a:gd name="connsiteX6" fmla="*/ 264165 w 1584960"/>
              <a:gd name="connsiteY6" fmla="*/ 1584960 h 1584960"/>
              <a:gd name="connsiteX7" fmla="*/ 0 w 1584960"/>
              <a:gd name="connsiteY7" fmla="*/ 1320795 h 1584960"/>
              <a:gd name="connsiteX8" fmla="*/ 0 w 1584960"/>
              <a:gd name="connsiteY8" fmla="*/ 264165 h 158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4960" h="1584960">
                <a:moveTo>
                  <a:pt x="0" y="264165"/>
                </a:moveTo>
                <a:cubicBezTo>
                  <a:pt x="0" y="118271"/>
                  <a:pt x="118271" y="0"/>
                  <a:pt x="264165" y="0"/>
                </a:cubicBezTo>
                <a:lnTo>
                  <a:pt x="1320795" y="0"/>
                </a:lnTo>
                <a:cubicBezTo>
                  <a:pt x="1466689" y="0"/>
                  <a:pt x="1584960" y="118271"/>
                  <a:pt x="1584960" y="264165"/>
                </a:cubicBezTo>
                <a:lnTo>
                  <a:pt x="1584960" y="1320795"/>
                </a:lnTo>
                <a:cubicBezTo>
                  <a:pt x="1584960" y="1466689"/>
                  <a:pt x="1466689" y="1584960"/>
                  <a:pt x="1320795" y="1584960"/>
                </a:cubicBezTo>
                <a:lnTo>
                  <a:pt x="264165" y="1584960"/>
                </a:lnTo>
                <a:cubicBezTo>
                  <a:pt x="118271" y="1584960"/>
                  <a:pt x="0" y="1466689"/>
                  <a:pt x="0" y="1320795"/>
                </a:cubicBezTo>
                <a:lnTo>
                  <a:pt x="0" y="264165"/>
                </a:lnTo>
                <a:close/>
              </a:path>
            </a:pathLst>
          </a:custGeom>
          <a:solidFill>
            <a:srgbClr val="48687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b="1" dirty="0">
                <a:solidFill>
                  <a:schemeClr val="bg1"/>
                </a:solidFill>
                <a:latin typeface="微软雅黑" pitchFamily="34" charset="-122"/>
                <a:ea typeface="微软雅黑" pitchFamily="34" charset="-122"/>
              </a:rPr>
              <a:t>点击添加</a:t>
            </a:r>
            <a:endParaRPr lang="en-US" altLang="zh-CN" sz="2000" b="1" dirty="0">
              <a:solidFill>
                <a:schemeClr val="bg1"/>
              </a:solidFill>
              <a:latin typeface="微软雅黑" pitchFamily="34" charset="-122"/>
              <a:ea typeface="微软雅黑" pitchFamily="34" charset="-122"/>
            </a:endParaRPr>
          </a:p>
          <a:p>
            <a:pPr algn="ctr" fontAlgn="auto">
              <a:spcBef>
                <a:spcPts val="0"/>
              </a:spcBef>
              <a:spcAft>
                <a:spcPts val="0"/>
              </a:spcAft>
              <a:defRPr/>
            </a:pPr>
            <a:r>
              <a:rPr lang="zh-CN" altLang="en-US" sz="2000" b="1" dirty="0">
                <a:solidFill>
                  <a:schemeClr val="bg1"/>
                </a:solidFill>
                <a:latin typeface="微软雅黑" pitchFamily="34" charset="-122"/>
                <a:ea typeface="微软雅黑" pitchFamily="34" charset="-122"/>
              </a:rPr>
              <a:t>文本</a:t>
            </a:r>
          </a:p>
        </p:txBody>
      </p:sp>
      <p:sp>
        <p:nvSpPr>
          <p:cNvPr id="14" name="任意多边形 13"/>
          <p:cNvSpPr/>
          <p:nvPr/>
        </p:nvSpPr>
        <p:spPr>
          <a:xfrm>
            <a:off x="2982913" y="3098744"/>
            <a:ext cx="1435100" cy="1435100"/>
          </a:xfrm>
          <a:custGeom>
            <a:avLst/>
            <a:gdLst>
              <a:gd name="connsiteX0" fmla="*/ 0 w 1584960"/>
              <a:gd name="connsiteY0" fmla="*/ 264165 h 1584960"/>
              <a:gd name="connsiteX1" fmla="*/ 264165 w 1584960"/>
              <a:gd name="connsiteY1" fmla="*/ 0 h 1584960"/>
              <a:gd name="connsiteX2" fmla="*/ 1320795 w 1584960"/>
              <a:gd name="connsiteY2" fmla="*/ 0 h 1584960"/>
              <a:gd name="connsiteX3" fmla="*/ 1584960 w 1584960"/>
              <a:gd name="connsiteY3" fmla="*/ 264165 h 1584960"/>
              <a:gd name="connsiteX4" fmla="*/ 1584960 w 1584960"/>
              <a:gd name="connsiteY4" fmla="*/ 1320795 h 1584960"/>
              <a:gd name="connsiteX5" fmla="*/ 1320795 w 1584960"/>
              <a:gd name="connsiteY5" fmla="*/ 1584960 h 1584960"/>
              <a:gd name="connsiteX6" fmla="*/ 264165 w 1584960"/>
              <a:gd name="connsiteY6" fmla="*/ 1584960 h 1584960"/>
              <a:gd name="connsiteX7" fmla="*/ 0 w 1584960"/>
              <a:gd name="connsiteY7" fmla="*/ 1320795 h 1584960"/>
              <a:gd name="connsiteX8" fmla="*/ 0 w 1584960"/>
              <a:gd name="connsiteY8" fmla="*/ 264165 h 158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4960" h="1584960">
                <a:moveTo>
                  <a:pt x="0" y="264165"/>
                </a:moveTo>
                <a:cubicBezTo>
                  <a:pt x="0" y="118271"/>
                  <a:pt x="118271" y="0"/>
                  <a:pt x="264165" y="0"/>
                </a:cubicBezTo>
                <a:lnTo>
                  <a:pt x="1320795" y="0"/>
                </a:lnTo>
                <a:cubicBezTo>
                  <a:pt x="1466689" y="0"/>
                  <a:pt x="1584960" y="118271"/>
                  <a:pt x="1584960" y="264165"/>
                </a:cubicBezTo>
                <a:lnTo>
                  <a:pt x="1584960" y="1320795"/>
                </a:lnTo>
                <a:cubicBezTo>
                  <a:pt x="1584960" y="1466689"/>
                  <a:pt x="1466689" y="1584960"/>
                  <a:pt x="1320795" y="1584960"/>
                </a:cubicBezTo>
                <a:lnTo>
                  <a:pt x="264165" y="1584960"/>
                </a:lnTo>
                <a:cubicBezTo>
                  <a:pt x="118271" y="1584960"/>
                  <a:pt x="0" y="1466689"/>
                  <a:pt x="0" y="1320795"/>
                </a:cubicBezTo>
                <a:lnTo>
                  <a:pt x="0" y="264165"/>
                </a:lnTo>
                <a:close/>
              </a:path>
            </a:pathLst>
          </a:custGeom>
          <a:solidFill>
            <a:srgbClr val="48687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b="1" dirty="0">
                <a:solidFill>
                  <a:schemeClr val="bg1"/>
                </a:solidFill>
                <a:latin typeface="微软雅黑" pitchFamily="34" charset="-122"/>
                <a:ea typeface="微软雅黑" pitchFamily="34" charset="-122"/>
              </a:rPr>
              <a:t>点击添加</a:t>
            </a:r>
            <a:endParaRPr lang="en-US" altLang="zh-CN" sz="2000" b="1" dirty="0">
              <a:solidFill>
                <a:schemeClr val="bg1"/>
              </a:solidFill>
              <a:latin typeface="微软雅黑" pitchFamily="34" charset="-122"/>
              <a:ea typeface="微软雅黑" pitchFamily="34" charset="-122"/>
            </a:endParaRPr>
          </a:p>
          <a:p>
            <a:pPr algn="ctr" fontAlgn="auto">
              <a:spcBef>
                <a:spcPts val="0"/>
              </a:spcBef>
              <a:spcAft>
                <a:spcPts val="0"/>
              </a:spcAft>
              <a:defRPr/>
            </a:pPr>
            <a:r>
              <a:rPr lang="zh-CN" altLang="en-US" sz="2000" b="1" dirty="0">
                <a:solidFill>
                  <a:schemeClr val="bg1"/>
                </a:solidFill>
                <a:latin typeface="微软雅黑" pitchFamily="34" charset="-122"/>
                <a:ea typeface="微软雅黑" pitchFamily="34" charset="-122"/>
              </a:rPr>
              <a:t>文本</a:t>
            </a:r>
          </a:p>
        </p:txBody>
      </p:sp>
      <p:sp>
        <p:nvSpPr>
          <p:cNvPr id="15" name="任意多边形 14"/>
          <p:cNvSpPr/>
          <p:nvPr/>
        </p:nvSpPr>
        <p:spPr>
          <a:xfrm>
            <a:off x="4689475" y="3098744"/>
            <a:ext cx="1435100" cy="1435100"/>
          </a:xfrm>
          <a:custGeom>
            <a:avLst/>
            <a:gdLst>
              <a:gd name="connsiteX0" fmla="*/ 0 w 1584960"/>
              <a:gd name="connsiteY0" fmla="*/ 264165 h 1584960"/>
              <a:gd name="connsiteX1" fmla="*/ 264165 w 1584960"/>
              <a:gd name="connsiteY1" fmla="*/ 0 h 1584960"/>
              <a:gd name="connsiteX2" fmla="*/ 1320795 w 1584960"/>
              <a:gd name="connsiteY2" fmla="*/ 0 h 1584960"/>
              <a:gd name="connsiteX3" fmla="*/ 1584960 w 1584960"/>
              <a:gd name="connsiteY3" fmla="*/ 264165 h 1584960"/>
              <a:gd name="connsiteX4" fmla="*/ 1584960 w 1584960"/>
              <a:gd name="connsiteY4" fmla="*/ 1320795 h 1584960"/>
              <a:gd name="connsiteX5" fmla="*/ 1320795 w 1584960"/>
              <a:gd name="connsiteY5" fmla="*/ 1584960 h 1584960"/>
              <a:gd name="connsiteX6" fmla="*/ 264165 w 1584960"/>
              <a:gd name="connsiteY6" fmla="*/ 1584960 h 1584960"/>
              <a:gd name="connsiteX7" fmla="*/ 0 w 1584960"/>
              <a:gd name="connsiteY7" fmla="*/ 1320795 h 1584960"/>
              <a:gd name="connsiteX8" fmla="*/ 0 w 1584960"/>
              <a:gd name="connsiteY8" fmla="*/ 264165 h 158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4960" h="1584960">
                <a:moveTo>
                  <a:pt x="0" y="264165"/>
                </a:moveTo>
                <a:cubicBezTo>
                  <a:pt x="0" y="118271"/>
                  <a:pt x="118271" y="0"/>
                  <a:pt x="264165" y="0"/>
                </a:cubicBezTo>
                <a:lnTo>
                  <a:pt x="1320795" y="0"/>
                </a:lnTo>
                <a:cubicBezTo>
                  <a:pt x="1466689" y="0"/>
                  <a:pt x="1584960" y="118271"/>
                  <a:pt x="1584960" y="264165"/>
                </a:cubicBezTo>
                <a:lnTo>
                  <a:pt x="1584960" y="1320795"/>
                </a:lnTo>
                <a:cubicBezTo>
                  <a:pt x="1584960" y="1466689"/>
                  <a:pt x="1466689" y="1584960"/>
                  <a:pt x="1320795" y="1584960"/>
                </a:cubicBezTo>
                <a:lnTo>
                  <a:pt x="264165" y="1584960"/>
                </a:lnTo>
                <a:cubicBezTo>
                  <a:pt x="118271" y="1584960"/>
                  <a:pt x="0" y="1466689"/>
                  <a:pt x="0" y="1320795"/>
                </a:cubicBezTo>
                <a:lnTo>
                  <a:pt x="0" y="264165"/>
                </a:lnTo>
                <a:close/>
              </a:path>
            </a:pathLst>
          </a:custGeom>
          <a:solidFill>
            <a:srgbClr val="48687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b="1" dirty="0">
                <a:solidFill>
                  <a:schemeClr val="bg1"/>
                </a:solidFill>
                <a:latin typeface="微软雅黑" pitchFamily="34" charset="-122"/>
                <a:ea typeface="微软雅黑" pitchFamily="34" charset="-122"/>
              </a:rPr>
              <a:t>点击添加</a:t>
            </a:r>
            <a:endParaRPr lang="en-US" altLang="zh-CN" sz="2000" b="1" dirty="0">
              <a:solidFill>
                <a:schemeClr val="bg1"/>
              </a:solidFill>
              <a:latin typeface="微软雅黑" pitchFamily="34" charset="-122"/>
              <a:ea typeface="微软雅黑" pitchFamily="34" charset="-122"/>
            </a:endParaRPr>
          </a:p>
          <a:p>
            <a:pPr algn="ctr" fontAlgn="auto">
              <a:spcBef>
                <a:spcPts val="0"/>
              </a:spcBef>
              <a:spcAft>
                <a:spcPts val="0"/>
              </a:spcAft>
              <a:defRPr/>
            </a:pPr>
            <a:r>
              <a:rPr lang="zh-CN" altLang="en-US" sz="2000" b="1" dirty="0">
                <a:solidFill>
                  <a:schemeClr val="bg1"/>
                </a:solidFill>
                <a:latin typeface="微软雅黑" pitchFamily="34" charset="-122"/>
                <a:ea typeface="微软雅黑" pitchFamily="34" charset="-122"/>
              </a:rPr>
              <a:t>文本</a:t>
            </a:r>
          </a:p>
        </p:txBody>
      </p:sp>
      <p:sp>
        <p:nvSpPr>
          <p:cNvPr id="16" name="矩形 15"/>
          <p:cNvSpPr>
            <a:spLocks noChangeArrowheads="1"/>
          </p:cNvSpPr>
          <p:nvPr/>
        </p:nvSpPr>
        <p:spPr bwMode="auto">
          <a:xfrm>
            <a:off x="1290638" y="1487432"/>
            <a:ext cx="14160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lnSpc>
                <a:spcPct val="150000"/>
              </a:lnSpc>
            </a:pPr>
            <a:r>
              <a:rPr lang="zh-CN" altLang="en-US" sz="1200">
                <a:solidFill>
                  <a:srgbClr val="000000"/>
                </a:solidFill>
                <a:latin typeface="微软雅黑" pitchFamily="34" charset="-122"/>
                <a:ea typeface="微软雅黑" pitchFamily="34" charset="-122"/>
              </a:rPr>
              <a:t>点击添加说明文本</a:t>
            </a:r>
            <a:endParaRPr lang="en-US" altLang="zh-CN" sz="1200" dirty="0">
              <a:solidFill>
                <a:srgbClr val="000000"/>
              </a:solidFill>
              <a:latin typeface="微软雅黑" pitchFamily="34" charset="-122"/>
              <a:ea typeface="微软雅黑" pitchFamily="34" charset="-122"/>
            </a:endParaRPr>
          </a:p>
          <a:p>
            <a:pPr eaLnBrk="1" hangingPunct="1">
              <a:lnSpc>
                <a:spcPct val="150000"/>
              </a:lnSpc>
            </a:pPr>
            <a:r>
              <a:rPr lang="zh-CN" altLang="en-US" sz="1200">
                <a:solidFill>
                  <a:srgbClr val="000000"/>
                </a:solidFill>
                <a:latin typeface="微软雅黑" pitchFamily="34" charset="-122"/>
                <a:ea typeface="微软雅黑" pitchFamily="34" charset="-122"/>
              </a:rPr>
              <a:t>点击添加说明文本</a:t>
            </a:r>
            <a:endParaRPr lang="zh-CN" altLang="en-US" sz="1200">
              <a:solidFill>
                <a:srgbClr val="000000"/>
              </a:solidFill>
            </a:endParaRPr>
          </a:p>
          <a:p>
            <a:pPr eaLnBrk="1" hangingPunct="1">
              <a:lnSpc>
                <a:spcPct val="150000"/>
              </a:lnSpc>
            </a:pPr>
            <a:r>
              <a:rPr lang="zh-CN" altLang="en-US" sz="1200">
                <a:solidFill>
                  <a:srgbClr val="000000"/>
                </a:solidFill>
                <a:latin typeface="微软雅黑" pitchFamily="34" charset="-122"/>
                <a:ea typeface="微软雅黑" pitchFamily="34" charset="-122"/>
              </a:rPr>
              <a:t>点击添加说明文本</a:t>
            </a:r>
            <a:endParaRPr lang="zh-CN" altLang="en-US" sz="1200">
              <a:solidFill>
                <a:srgbClr val="000000"/>
              </a:solidFill>
            </a:endParaRPr>
          </a:p>
          <a:p>
            <a:pPr eaLnBrk="1" hangingPunct="1">
              <a:lnSpc>
                <a:spcPct val="150000"/>
              </a:lnSpc>
            </a:pPr>
            <a:r>
              <a:rPr lang="zh-CN" altLang="en-US" sz="1200">
                <a:solidFill>
                  <a:srgbClr val="000000"/>
                </a:solidFill>
                <a:latin typeface="微软雅黑" pitchFamily="34" charset="-122"/>
                <a:ea typeface="微软雅黑" pitchFamily="34" charset="-122"/>
              </a:rPr>
              <a:t>点击添加说明文本</a:t>
            </a:r>
            <a:endParaRPr lang="zh-CN" altLang="en-US" sz="1200">
              <a:solidFill>
                <a:srgbClr val="000000"/>
              </a:solidFill>
            </a:endParaRPr>
          </a:p>
        </p:txBody>
      </p:sp>
      <p:sp>
        <p:nvSpPr>
          <p:cNvPr id="17" name="矩形 16"/>
          <p:cNvSpPr>
            <a:spLocks noChangeArrowheads="1"/>
          </p:cNvSpPr>
          <p:nvPr/>
        </p:nvSpPr>
        <p:spPr bwMode="auto">
          <a:xfrm>
            <a:off x="6380163" y="1487432"/>
            <a:ext cx="141446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lnSpc>
                <a:spcPct val="150000"/>
              </a:lnSpc>
            </a:pPr>
            <a:r>
              <a:rPr lang="zh-CN" altLang="en-US" sz="1200">
                <a:solidFill>
                  <a:srgbClr val="000000"/>
                </a:solidFill>
                <a:latin typeface="微软雅黑" pitchFamily="34" charset="-122"/>
                <a:ea typeface="微软雅黑" pitchFamily="34" charset="-122"/>
              </a:rPr>
              <a:t>点击添加说明文本</a:t>
            </a:r>
            <a:endParaRPr lang="en-US" altLang="zh-CN" sz="1200" dirty="0">
              <a:solidFill>
                <a:srgbClr val="000000"/>
              </a:solidFill>
              <a:latin typeface="微软雅黑" pitchFamily="34" charset="-122"/>
              <a:ea typeface="微软雅黑" pitchFamily="34" charset="-122"/>
            </a:endParaRPr>
          </a:p>
          <a:p>
            <a:pPr eaLnBrk="1" hangingPunct="1">
              <a:lnSpc>
                <a:spcPct val="150000"/>
              </a:lnSpc>
            </a:pPr>
            <a:r>
              <a:rPr lang="zh-CN" altLang="en-US" sz="1200">
                <a:solidFill>
                  <a:srgbClr val="000000"/>
                </a:solidFill>
                <a:latin typeface="微软雅黑" pitchFamily="34" charset="-122"/>
                <a:ea typeface="微软雅黑" pitchFamily="34" charset="-122"/>
              </a:rPr>
              <a:t>点击添加说明文本</a:t>
            </a:r>
            <a:endParaRPr lang="zh-CN" altLang="en-US" sz="1200">
              <a:solidFill>
                <a:srgbClr val="000000"/>
              </a:solidFill>
            </a:endParaRPr>
          </a:p>
          <a:p>
            <a:pPr eaLnBrk="1" hangingPunct="1">
              <a:lnSpc>
                <a:spcPct val="150000"/>
              </a:lnSpc>
            </a:pPr>
            <a:r>
              <a:rPr lang="zh-CN" altLang="en-US" sz="1200">
                <a:solidFill>
                  <a:srgbClr val="000000"/>
                </a:solidFill>
                <a:latin typeface="微软雅黑" pitchFamily="34" charset="-122"/>
                <a:ea typeface="微软雅黑" pitchFamily="34" charset="-122"/>
              </a:rPr>
              <a:t>点击添加说明文本</a:t>
            </a:r>
            <a:endParaRPr lang="zh-CN" altLang="en-US" sz="1200">
              <a:solidFill>
                <a:srgbClr val="000000"/>
              </a:solidFill>
            </a:endParaRPr>
          </a:p>
          <a:p>
            <a:pPr eaLnBrk="1" hangingPunct="1">
              <a:lnSpc>
                <a:spcPct val="150000"/>
              </a:lnSpc>
            </a:pPr>
            <a:r>
              <a:rPr lang="zh-CN" altLang="en-US" sz="1200">
                <a:solidFill>
                  <a:srgbClr val="000000"/>
                </a:solidFill>
                <a:latin typeface="微软雅黑" pitchFamily="34" charset="-122"/>
                <a:ea typeface="微软雅黑" pitchFamily="34" charset="-122"/>
              </a:rPr>
              <a:t>点击添加说明文本</a:t>
            </a:r>
            <a:endParaRPr lang="zh-CN" altLang="en-US" sz="1200">
              <a:solidFill>
                <a:srgbClr val="000000"/>
              </a:solidFill>
            </a:endParaRPr>
          </a:p>
        </p:txBody>
      </p:sp>
      <p:sp>
        <p:nvSpPr>
          <p:cNvPr id="27" name="矩形 26"/>
          <p:cNvSpPr>
            <a:spLocks noChangeArrowheads="1"/>
          </p:cNvSpPr>
          <p:nvPr/>
        </p:nvSpPr>
        <p:spPr bwMode="auto">
          <a:xfrm>
            <a:off x="1290638" y="3216219"/>
            <a:ext cx="14160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lnSpc>
                <a:spcPct val="150000"/>
              </a:lnSpc>
            </a:pPr>
            <a:r>
              <a:rPr lang="zh-CN" altLang="en-US" sz="1200" dirty="0">
                <a:solidFill>
                  <a:srgbClr val="000000"/>
                </a:solidFill>
                <a:latin typeface="微软雅黑" pitchFamily="34" charset="-122"/>
                <a:ea typeface="微软雅黑" pitchFamily="34" charset="-122"/>
              </a:rPr>
              <a:t>点击添加说明文本</a:t>
            </a:r>
            <a:endParaRPr lang="en-US" altLang="zh-CN" sz="1200" dirty="0">
              <a:solidFill>
                <a:srgbClr val="000000"/>
              </a:solidFill>
              <a:latin typeface="微软雅黑" pitchFamily="34" charset="-122"/>
              <a:ea typeface="微软雅黑" pitchFamily="34" charset="-122"/>
            </a:endParaRPr>
          </a:p>
          <a:p>
            <a:pPr eaLnBrk="1" hangingPunct="1">
              <a:lnSpc>
                <a:spcPct val="150000"/>
              </a:lnSpc>
            </a:pPr>
            <a:r>
              <a:rPr lang="zh-CN" altLang="en-US" sz="1200" dirty="0">
                <a:solidFill>
                  <a:srgbClr val="000000"/>
                </a:solidFill>
                <a:latin typeface="微软雅黑" pitchFamily="34" charset="-122"/>
                <a:ea typeface="微软雅黑" pitchFamily="34" charset="-122"/>
              </a:rPr>
              <a:t>点击添加说明文本</a:t>
            </a:r>
            <a:endParaRPr lang="zh-CN" altLang="en-US" sz="1200" dirty="0">
              <a:solidFill>
                <a:srgbClr val="000000"/>
              </a:solidFill>
            </a:endParaRPr>
          </a:p>
          <a:p>
            <a:pPr eaLnBrk="1" hangingPunct="1">
              <a:lnSpc>
                <a:spcPct val="150000"/>
              </a:lnSpc>
            </a:pPr>
            <a:r>
              <a:rPr lang="zh-CN" altLang="en-US" sz="1200" dirty="0">
                <a:solidFill>
                  <a:srgbClr val="000000"/>
                </a:solidFill>
                <a:latin typeface="微软雅黑" pitchFamily="34" charset="-122"/>
                <a:ea typeface="微软雅黑" pitchFamily="34" charset="-122"/>
              </a:rPr>
              <a:t>点击添加说明文本</a:t>
            </a:r>
            <a:endParaRPr lang="zh-CN" altLang="en-US" sz="1200" dirty="0">
              <a:solidFill>
                <a:srgbClr val="000000"/>
              </a:solidFill>
            </a:endParaRPr>
          </a:p>
          <a:p>
            <a:pPr eaLnBrk="1" hangingPunct="1">
              <a:lnSpc>
                <a:spcPct val="150000"/>
              </a:lnSpc>
            </a:pPr>
            <a:r>
              <a:rPr lang="zh-CN" altLang="en-US" sz="1200" dirty="0">
                <a:solidFill>
                  <a:srgbClr val="000000"/>
                </a:solidFill>
                <a:latin typeface="微软雅黑" pitchFamily="34" charset="-122"/>
                <a:ea typeface="微软雅黑" pitchFamily="34" charset="-122"/>
              </a:rPr>
              <a:t>点击添加说明文本</a:t>
            </a:r>
            <a:endParaRPr lang="zh-CN" altLang="en-US" sz="1200" dirty="0">
              <a:solidFill>
                <a:srgbClr val="000000"/>
              </a:solidFill>
            </a:endParaRPr>
          </a:p>
        </p:txBody>
      </p:sp>
      <p:sp>
        <p:nvSpPr>
          <p:cNvPr id="28" name="矩形 27"/>
          <p:cNvSpPr>
            <a:spLocks noChangeArrowheads="1"/>
          </p:cNvSpPr>
          <p:nvPr/>
        </p:nvSpPr>
        <p:spPr bwMode="auto">
          <a:xfrm>
            <a:off x="6380163" y="3216219"/>
            <a:ext cx="141446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lnSpc>
                <a:spcPct val="150000"/>
              </a:lnSpc>
            </a:pPr>
            <a:r>
              <a:rPr lang="zh-CN" altLang="en-US" sz="1200">
                <a:solidFill>
                  <a:srgbClr val="000000"/>
                </a:solidFill>
                <a:latin typeface="微软雅黑" pitchFamily="34" charset="-122"/>
                <a:ea typeface="微软雅黑" pitchFamily="34" charset="-122"/>
              </a:rPr>
              <a:t>点击添加说明文本</a:t>
            </a:r>
            <a:endParaRPr lang="en-US" altLang="zh-CN" sz="1200" dirty="0">
              <a:solidFill>
                <a:srgbClr val="000000"/>
              </a:solidFill>
              <a:latin typeface="微软雅黑" pitchFamily="34" charset="-122"/>
              <a:ea typeface="微软雅黑" pitchFamily="34" charset="-122"/>
            </a:endParaRPr>
          </a:p>
          <a:p>
            <a:pPr eaLnBrk="1" hangingPunct="1">
              <a:lnSpc>
                <a:spcPct val="150000"/>
              </a:lnSpc>
            </a:pPr>
            <a:r>
              <a:rPr lang="zh-CN" altLang="en-US" sz="1200">
                <a:solidFill>
                  <a:srgbClr val="000000"/>
                </a:solidFill>
                <a:latin typeface="微软雅黑" pitchFamily="34" charset="-122"/>
                <a:ea typeface="微软雅黑" pitchFamily="34" charset="-122"/>
              </a:rPr>
              <a:t>点击添加说明文本</a:t>
            </a:r>
            <a:endParaRPr lang="zh-CN" altLang="en-US" sz="1200">
              <a:solidFill>
                <a:srgbClr val="000000"/>
              </a:solidFill>
            </a:endParaRPr>
          </a:p>
          <a:p>
            <a:pPr eaLnBrk="1" hangingPunct="1">
              <a:lnSpc>
                <a:spcPct val="150000"/>
              </a:lnSpc>
            </a:pPr>
            <a:r>
              <a:rPr lang="zh-CN" altLang="en-US" sz="1200">
                <a:solidFill>
                  <a:srgbClr val="000000"/>
                </a:solidFill>
                <a:latin typeface="微软雅黑" pitchFamily="34" charset="-122"/>
                <a:ea typeface="微软雅黑" pitchFamily="34" charset="-122"/>
              </a:rPr>
              <a:t>点击添加说明文本</a:t>
            </a:r>
            <a:endParaRPr lang="zh-CN" altLang="en-US" sz="1200">
              <a:solidFill>
                <a:srgbClr val="000000"/>
              </a:solidFill>
            </a:endParaRPr>
          </a:p>
          <a:p>
            <a:pPr eaLnBrk="1" hangingPunct="1">
              <a:lnSpc>
                <a:spcPct val="150000"/>
              </a:lnSpc>
            </a:pPr>
            <a:r>
              <a:rPr lang="zh-CN" altLang="en-US" sz="1200">
                <a:solidFill>
                  <a:srgbClr val="000000"/>
                </a:solidFill>
                <a:latin typeface="微软雅黑" pitchFamily="34" charset="-122"/>
                <a:ea typeface="微软雅黑" pitchFamily="34" charset="-122"/>
              </a:rPr>
              <a:t>点击添加说明文本</a:t>
            </a:r>
            <a:endParaRPr lang="zh-CN" altLang="en-US" sz="1200">
              <a:solidFill>
                <a:srgbClr val="000000"/>
              </a:solidFill>
            </a:endParaRPr>
          </a:p>
        </p:txBody>
      </p:sp>
    </p:spTree>
    <p:custDataLst>
      <p:tags r:id="rId1"/>
    </p:custDataLst>
    <p:extLst>
      <p:ext uri="{BB962C8B-B14F-4D97-AF65-F5344CB8AC3E}">
        <p14:creationId xmlns:p14="http://schemas.microsoft.com/office/powerpoint/2010/main" val="1891544983"/>
      </p:ext>
    </p:extLst>
  </p:cSld>
  <p:clrMapOvr>
    <a:masterClrMapping/>
  </p:clrMapOvr>
  <mc:AlternateContent xmlns:mc="http://schemas.openxmlformats.org/markup-compatibility/2006" xmlns:p14="http://schemas.microsoft.com/office/powerpoint/2010/main">
    <mc:Choice Requires="p14">
      <p:transition spd="slow" p14:dur="1400" advClick="0" advTm="6307">
        <p14:doors dir="vert"/>
      </p:transition>
    </mc:Choice>
    <mc:Fallback xmlns="">
      <p:transition spd="slow" advClick="0" advTm="630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fltVal val="0"/>
                                          </p:val>
                                        </p:tav>
                                        <p:tav tm="100000">
                                          <p:val>
                                            <p:strVal val="#ppt_h"/>
                                          </p:val>
                                        </p:tav>
                                      </p:tavLst>
                                    </p:anim>
                                    <p:anim calcmode="lin" valueType="num">
                                      <p:cBhvr>
                                        <p:cTn id="9" dur="1000" fill="hold"/>
                                        <p:tgtEl>
                                          <p:spTgt spid="11"/>
                                        </p:tgtEl>
                                        <p:attrNameLst>
                                          <p:attrName>style.rotation</p:attrName>
                                        </p:attrNameLst>
                                      </p:cBhvr>
                                      <p:tavLst>
                                        <p:tav tm="0">
                                          <p:val>
                                            <p:fltVal val="90"/>
                                          </p:val>
                                        </p:tav>
                                        <p:tav tm="100000">
                                          <p:val>
                                            <p:fltVal val="0"/>
                                          </p:val>
                                        </p:tav>
                                      </p:tavLst>
                                    </p:anim>
                                    <p:animEffect transition="in" filter="fade">
                                      <p:cBhvr>
                                        <p:cTn id="10" dur="1000"/>
                                        <p:tgtEl>
                                          <p:spTgt spid="11"/>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p:cTn id="14" dur="500" fill="hold"/>
                                        <p:tgtEl>
                                          <p:spTgt spid="12"/>
                                        </p:tgtEl>
                                        <p:attrNameLst>
                                          <p:attrName>ppt_w</p:attrName>
                                        </p:attrNameLst>
                                      </p:cBhvr>
                                      <p:tavLst>
                                        <p:tav tm="0">
                                          <p:val>
                                            <p:fltVal val="0"/>
                                          </p:val>
                                        </p:tav>
                                        <p:tav tm="100000">
                                          <p:val>
                                            <p:strVal val="#ppt_w"/>
                                          </p:val>
                                        </p:tav>
                                      </p:tavLst>
                                    </p:anim>
                                    <p:anim calcmode="lin" valueType="num">
                                      <p:cBhvr>
                                        <p:cTn id="15" dur="500" fill="hold"/>
                                        <p:tgtEl>
                                          <p:spTgt spid="12"/>
                                        </p:tgtEl>
                                        <p:attrNameLst>
                                          <p:attrName>ppt_h</p:attrName>
                                        </p:attrNameLst>
                                      </p:cBhvr>
                                      <p:tavLst>
                                        <p:tav tm="0">
                                          <p:val>
                                            <p:fltVal val="0"/>
                                          </p:val>
                                        </p:tav>
                                        <p:tav tm="100000">
                                          <p:val>
                                            <p:strVal val="#ppt_h"/>
                                          </p:val>
                                        </p:tav>
                                      </p:tavLst>
                                    </p:anim>
                                    <p:animEffect transition="in" filter="fade">
                                      <p:cBhvr>
                                        <p:cTn id="16" dur="500"/>
                                        <p:tgtEl>
                                          <p:spTgt spid="12"/>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Effect transition="in" filter="fade">
                                      <p:cBhvr>
                                        <p:cTn id="21" dur="500"/>
                                        <p:tgtEl>
                                          <p:spTgt spid="13"/>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p:cTn id="29" dur="500" fill="hold"/>
                                        <p:tgtEl>
                                          <p:spTgt spid="14"/>
                                        </p:tgtEl>
                                        <p:attrNameLst>
                                          <p:attrName>ppt_w</p:attrName>
                                        </p:attrNameLst>
                                      </p:cBhvr>
                                      <p:tavLst>
                                        <p:tav tm="0">
                                          <p:val>
                                            <p:fltVal val="0"/>
                                          </p:val>
                                        </p:tav>
                                        <p:tav tm="100000">
                                          <p:val>
                                            <p:strVal val="#ppt_w"/>
                                          </p:val>
                                        </p:tav>
                                      </p:tavLst>
                                    </p:anim>
                                    <p:anim calcmode="lin" valueType="num">
                                      <p:cBhvr>
                                        <p:cTn id="30" dur="500" fill="hold"/>
                                        <p:tgtEl>
                                          <p:spTgt spid="14"/>
                                        </p:tgtEl>
                                        <p:attrNameLst>
                                          <p:attrName>ppt_h</p:attrName>
                                        </p:attrNameLst>
                                      </p:cBhvr>
                                      <p:tavLst>
                                        <p:tav tm="0">
                                          <p:val>
                                            <p:fltVal val="0"/>
                                          </p:val>
                                        </p:tav>
                                        <p:tav tm="100000">
                                          <p:val>
                                            <p:strVal val="#ppt_h"/>
                                          </p:val>
                                        </p:tav>
                                      </p:tavLst>
                                    </p:anim>
                                    <p:animEffect transition="in" filter="fade">
                                      <p:cBhvr>
                                        <p:cTn id="31" dur="500"/>
                                        <p:tgtEl>
                                          <p:spTgt spid="14"/>
                                        </p:tgtEl>
                                      </p:cBhvr>
                                    </p:animEffect>
                                  </p:childTnLst>
                                </p:cTn>
                              </p:par>
                            </p:childTnLst>
                          </p:cTn>
                        </p:par>
                        <p:par>
                          <p:cTn id="32" fill="hold">
                            <p:stCondLst>
                              <p:cond delay="1500"/>
                            </p:stCondLst>
                            <p:childTnLst>
                              <p:par>
                                <p:cTn id="33" presetID="22" presetClass="entr" presetSubtype="2"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right)">
                                      <p:cBhvr>
                                        <p:cTn id="35" dur="500"/>
                                        <p:tgtEl>
                                          <p:spTgt spid="16"/>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500"/>
                                        <p:tgtEl>
                                          <p:spTgt spid="17"/>
                                        </p:tgtEl>
                                      </p:cBhvr>
                                    </p:animEffect>
                                  </p:childTnLst>
                                </p:cTn>
                              </p:par>
                            </p:childTnLst>
                          </p:cTn>
                        </p:par>
                        <p:par>
                          <p:cTn id="39" fill="hold">
                            <p:stCondLst>
                              <p:cond delay="2000"/>
                            </p:stCondLst>
                            <p:childTnLst>
                              <p:par>
                                <p:cTn id="40" presetID="22" presetClass="entr" presetSubtype="2" fill="hold" grpId="0" nodeType="after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wipe(right)">
                                      <p:cBhvr>
                                        <p:cTn id="42" dur="500"/>
                                        <p:tgtEl>
                                          <p:spTgt spid="27"/>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wipe(left)">
                                      <p:cBhvr>
                                        <p:cTn id="4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p:bldP spid="17" grpId="0"/>
      <p:bldP spid="27" grpId="0"/>
      <p:bldP spid="2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环形箭头 1"/>
          <p:cNvSpPr/>
          <p:nvPr/>
        </p:nvSpPr>
        <p:spPr>
          <a:xfrm flipH="1">
            <a:off x="2914414" y="652962"/>
            <a:ext cx="3454853" cy="3441765"/>
          </a:xfrm>
          <a:prstGeom prst="circularArrow">
            <a:avLst>
              <a:gd name="adj1" fmla="val 12592"/>
              <a:gd name="adj2" fmla="val 775455"/>
              <a:gd name="adj3" fmla="val 19769162"/>
              <a:gd name="adj4" fmla="val 6071"/>
              <a:gd name="adj5" fmla="val 13811"/>
            </a:avLst>
          </a:prstGeom>
          <a:solidFill>
            <a:srgbClr val="486877"/>
          </a:solidFill>
          <a:ln>
            <a:noFill/>
          </a:ln>
          <a:effectLst/>
          <a:scene3d>
            <a:camera prst="orthographicFront">
              <a:rot lat="0" lon="0" rev="0"/>
            </a:camera>
            <a:lightRig rig="contrasting" dir="t">
              <a:rot lat="0" lon="0" rev="3000000"/>
            </a:lightRig>
          </a:scene3d>
          <a:sp3d extrusionH="203200" contourW="12700" prstMaterial="metal">
            <a:bevelT/>
            <a:bevelB/>
            <a:extrusionClr>
              <a:srgbClr val="FF0000"/>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solidFill>
              <a:latin typeface="Arial" pitchFamily="34" charset="0"/>
              <a:cs typeface="Arial" pitchFamily="34" charset="0"/>
            </a:endParaRPr>
          </a:p>
        </p:txBody>
      </p:sp>
      <p:sp>
        <p:nvSpPr>
          <p:cNvPr id="3" name="矩形 2"/>
          <p:cNvSpPr/>
          <p:nvPr/>
        </p:nvSpPr>
        <p:spPr>
          <a:xfrm>
            <a:off x="3569348" y="2266958"/>
            <a:ext cx="2221820" cy="1077218"/>
          </a:xfrm>
          <a:prstGeom prst="rect">
            <a:avLst/>
          </a:prstGeom>
        </p:spPr>
        <p:txBody>
          <a:bodyPr wrap="square">
            <a:spAutoFit/>
          </a:bodyPr>
          <a:lstStyle/>
          <a:p>
            <a:pPr algn="ctr"/>
            <a:r>
              <a:rPr lang="zh-CN" altLang="en-US" sz="1600" dirty="0">
                <a:ea typeface="微软雅黑" pitchFamily="34" charset="-122"/>
                <a:cs typeface="Arial" pitchFamily="34" charset="0"/>
              </a:rPr>
              <a:t>单击输入您的文字</a:t>
            </a:r>
            <a:endParaRPr lang="en-US" altLang="zh-CN" sz="1600" dirty="0">
              <a:ea typeface="微软雅黑" pitchFamily="34" charset="-122"/>
              <a:cs typeface="Arial" pitchFamily="34" charset="0"/>
            </a:endParaRPr>
          </a:p>
          <a:p>
            <a:pPr algn="ctr"/>
            <a:r>
              <a:rPr lang="zh-CN" altLang="en-US" sz="1600" dirty="0">
                <a:ea typeface="微软雅黑" pitchFamily="34" charset="-122"/>
                <a:cs typeface="Arial" pitchFamily="34" charset="0"/>
              </a:rPr>
              <a:t>单击输入您的文字</a:t>
            </a:r>
          </a:p>
          <a:p>
            <a:pPr algn="ctr"/>
            <a:r>
              <a:rPr lang="zh-CN" altLang="en-US" sz="1600" dirty="0">
                <a:ea typeface="微软雅黑" pitchFamily="34" charset="-122"/>
                <a:cs typeface="Arial" pitchFamily="34" charset="0"/>
              </a:rPr>
              <a:t>单击输入您的文字</a:t>
            </a:r>
          </a:p>
          <a:p>
            <a:pPr algn="ctr"/>
            <a:endParaRPr lang="zh-CN" altLang="en-US" sz="1600" dirty="0">
              <a:ea typeface="微软雅黑" pitchFamily="34" charset="-122"/>
              <a:cs typeface="Arial" pitchFamily="34" charset="0"/>
            </a:endParaRPr>
          </a:p>
        </p:txBody>
      </p:sp>
      <p:sp>
        <p:nvSpPr>
          <p:cNvPr id="4" name="TextBox 3"/>
          <p:cNvSpPr txBox="1"/>
          <p:nvPr/>
        </p:nvSpPr>
        <p:spPr>
          <a:xfrm>
            <a:off x="4142628" y="1657375"/>
            <a:ext cx="1038957" cy="584775"/>
          </a:xfrm>
          <a:prstGeom prst="rect">
            <a:avLst/>
          </a:prstGeom>
          <a:noFill/>
          <a:ln>
            <a:noFill/>
          </a:ln>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r>
              <a:rPr lang="zh-CN" altLang="en-US" sz="3200" b="1" dirty="0">
                <a:latin typeface="微软雅黑" pitchFamily="34" charset="-122"/>
                <a:ea typeface="微软雅黑" pitchFamily="34" charset="-122"/>
                <a:cs typeface="Arial" pitchFamily="34" charset="0"/>
              </a:rPr>
              <a:t>文本</a:t>
            </a:r>
          </a:p>
        </p:txBody>
      </p:sp>
      <p:sp>
        <p:nvSpPr>
          <p:cNvPr id="5" name="环形箭头 4"/>
          <p:cNvSpPr/>
          <p:nvPr/>
        </p:nvSpPr>
        <p:spPr>
          <a:xfrm flipH="1">
            <a:off x="914496" y="1410374"/>
            <a:ext cx="2268650" cy="2260055"/>
          </a:xfrm>
          <a:prstGeom prst="circularArrow">
            <a:avLst>
              <a:gd name="adj1" fmla="val 12562"/>
              <a:gd name="adj2" fmla="val 775455"/>
              <a:gd name="adj3" fmla="val 19969328"/>
              <a:gd name="adj4" fmla="val 470759"/>
              <a:gd name="adj5" fmla="val 13811"/>
            </a:avLst>
          </a:prstGeom>
          <a:solidFill>
            <a:srgbClr val="486877"/>
          </a:solidFill>
          <a:ln>
            <a:noFill/>
          </a:ln>
          <a:effectLst/>
          <a:scene3d>
            <a:camera prst="orthographicFront">
              <a:rot lat="0" lon="0" rev="0"/>
            </a:camera>
            <a:lightRig rig="contrasting" dir="t">
              <a:rot lat="0" lon="0" rev="3000000"/>
            </a:lightRig>
          </a:scene3d>
          <a:sp3d extrusionH="76200" prstMaterial="metal">
            <a:bevelT w="82550" h="88900"/>
            <a:extrusionClr>
              <a:srgbClr val="00B0F0"/>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Arial" pitchFamily="34" charset="0"/>
              <a:cs typeface="Arial" pitchFamily="34" charset="0"/>
            </a:endParaRPr>
          </a:p>
        </p:txBody>
      </p:sp>
      <p:sp>
        <p:nvSpPr>
          <p:cNvPr id="6" name="矩形 5"/>
          <p:cNvSpPr/>
          <p:nvPr/>
        </p:nvSpPr>
        <p:spPr>
          <a:xfrm>
            <a:off x="1400320" y="2430082"/>
            <a:ext cx="1226312" cy="646331"/>
          </a:xfrm>
          <a:prstGeom prst="rect">
            <a:avLst/>
          </a:prstGeom>
        </p:spPr>
        <p:txBody>
          <a:bodyPr wrap="square">
            <a:spAutoFit/>
          </a:bodyPr>
          <a:lstStyle/>
          <a:p>
            <a:pPr algn="ctr"/>
            <a:r>
              <a:rPr lang="zh-CN" altLang="en-US" sz="900" dirty="0">
                <a:ea typeface="微软雅黑" pitchFamily="34" charset="-122"/>
                <a:cs typeface="Arial" pitchFamily="34" charset="0"/>
              </a:rPr>
              <a:t>单击输入您的文字</a:t>
            </a:r>
            <a:endParaRPr lang="en-US" altLang="zh-CN" sz="900" dirty="0">
              <a:ea typeface="微软雅黑" pitchFamily="34" charset="-122"/>
              <a:cs typeface="Arial" pitchFamily="34" charset="0"/>
            </a:endParaRPr>
          </a:p>
          <a:p>
            <a:pPr algn="ctr"/>
            <a:r>
              <a:rPr lang="zh-CN" altLang="en-US" sz="900" dirty="0">
                <a:ea typeface="微软雅黑" pitchFamily="34" charset="-122"/>
                <a:cs typeface="Arial" pitchFamily="34" charset="0"/>
              </a:rPr>
              <a:t>单击输入您的文字</a:t>
            </a:r>
          </a:p>
          <a:p>
            <a:pPr algn="ctr"/>
            <a:r>
              <a:rPr lang="zh-CN" altLang="en-US" sz="900" dirty="0">
                <a:ea typeface="微软雅黑" pitchFamily="34" charset="-122"/>
                <a:cs typeface="Arial" pitchFamily="34" charset="0"/>
              </a:rPr>
              <a:t>单击输入您的文字</a:t>
            </a:r>
          </a:p>
          <a:p>
            <a:pPr algn="ctr"/>
            <a:endParaRPr lang="zh-CN" altLang="en-US" sz="900" dirty="0">
              <a:ea typeface="微软雅黑" pitchFamily="34" charset="-122"/>
              <a:cs typeface="Arial" pitchFamily="34" charset="0"/>
            </a:endParaRPr>
          </a:p>
        </p:txBody>
      </p:sp>
      <p:sp>
        <p:nvSpPr>
          <p:cNvPr id="7" name="TextBox 6"/>
          <p:cNvSpPr txBox="1"/>
          <p:nvPr/>
        </p:nvSpPr>
        <p:spPr>
          <a:xfrm>
            <a:off x="1677380" y="2113662"/>
            <a:ext cx="826156" cy="369332"/>
          </a:xfrm>
          <a:prstGeom prst="rect">
            <a:avLst/>
          </a:prstGeom>
          <a:noFill/>
          <a:ln>
            <a:noFill/>
          </a:ln>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r>
              <a:rPr lang="zh-CN" altLang="en-US" b="1" dirty="0" smtClean="0">
                <a:latin typeface="微软雅黑" pitchFamily="34" charset="-122"/>
                <a:ea typeface="微软雅黑" pitchFamily="34" charset="-122"/>
                <a:cs typeface="Arial" pitchFamily="34" charset="0"/>
              </a:rPr>
              <a:t>文本</a:t>
            </a:r>
            <a:endParaRPr lang="zh-CN" altLang="en-US" b="1" dirty="0">
              <a:latin typeface="微软雅黑" pitchFamily="34" charset="-122"/>
              <a:ea typeface="微软雅黑" pitchFamily="34" charset="-122"/>
              <a:cs typeface="Arial" pitchFamily="34" charset="0"/>
            </a:endParaRPr>
          </a:p>
        </p:txBody>
      </p:sp>
      <p:sp>
        <p:nvSpPr>
          <p:cNvPr id="8" name="环形箭头 7"/>
          <p:cNvSpPr/>
          <p:nvPr/>
        </p:nvSpPr>
        <p:spPr>
          <a:xfrm flipH="1">
            <a:off x="6085122" y="1410374"/>
            <a:ext cx="2268650" cy="2260055"/>
          </a:xfrm>
          <a:prstGeom prst="circularArrow">
            <a:avLst>
              <a:gd name="adj1" fmla="val 12592"/>
              <a:gd name="adj2" fmla="val 775455"/>
              <a:gd name="adj3" fmla="val 19769162"/>
              <a:gd name="adj4" fmla="val 6071"/>
              <a:gd name="adj5" fmla="val 13811"/>
            </a:avLst>
          </a:prstGeom>
          <a:solidFill>
            <a:srgbClr val="486877"/>
          </a:solidFill>
          <a:ln>
            <a:noFill/>
          </a:ln>
          <a:effectLst/>
          <a:scene3d>
            <a:camera prst="orthographicFront">
              <a:rot lat="0" lon="0" rev="0"/>
            </a:camera>
            <a:lightRig rig="contrasting" dir="t">
              <a:rot lat="0" lon="0" rev="3000000"/>
            </a:lightRig>
          </a:scene3d>
          <a:sp3d prstMaterial="metal">
            <a:bevelT w="8255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Arial" pitchFamily="34" charset="0"/>
              <a:cs typeface="Arial" pitchFamily="34" charset="0"/>
            </a:endParaRPr>
          </a:p>
        </p:txBody>
      </p:sp>
      <p:cxnSp>
        <p:nvCxnSpPr>
          <p:cNvPr id="10" name="直接箭头连接符 9"/>
          <p:cNvCxnSpPr/>
          <p:nvPr/>
        </p:nvCxnSpPr>
        <p:spPr>
          <a:xfrm rot="5400000">
            <a:off x="1655023" y="3861739"/>
            <a:ext cx="591444" cy="1407"/>
          </a:xfrm>
          <a:prstGeom prst="straightConnector1">
            <a:avLst/>
          </a:prstGeom>
          <a:ln w="19050">
            <a:solidFill>
              <a:schemeClr val="tx1"/>
            </a:solidFill>
            <a:prstDash val="sysDash"/>
            <a:headEnd type="none"/>
            <a:tailEnd type="oval"/>
          </a:ln>
        </p:spPr>
        <p:style>
          <a:lnRef idx="1">
            <a:schemeClr val="accent1"/>
          </a:lnRef>
          <a:fillRef idx="0">
            <a:schemeClr val="accent1"/>
          </a:fillRef>
          <a:effectRef idx="0">
            <a:schemeClr val="accent1"/>
          </a:effectRef>
          <a:fontRef idx="minor">
            <a:schemeClr val="tx1"/>
          </a:fontRef>
        </p:style>
      </p:cxnSp>
      <p:cxnSp>
        <p:nvCxnSpPr>
          <p:cNvPr id="11" name="直接箭头连接符 10"/>
          <p:cNvCxnSpPr/>
          <p:nvPr/>
        </p:nvCxnSpPr>
        <p:spPr>
          <a:xfrm rot="5400000">
            <a:off x="4387238" y="4163891"/>
            <a:ext cx="591444" cy="1407"/>
          </a:xfrm>
          <a:prstGeom prst="straightConnector1">
            <a:avLst/>
          </a:prstGeom>
          <a:ln w="19050">
            <a:solidFill>
              <a:schemeClr val="tx1"/>
            </a:solidFill>
            <a:prstDash val="sysDash"/>
            <a:headEnd type="none"/>
            <a:tailEnd type="oval"/>
          </a:ln>
        </p:spPr>
        <p:style>
          <a:lnRef idx="1">
            <a:schemeClr val="accent1"/>
          </a:lnRef>
          <a:fillRef idx="0">
            <a:schemeClr val="accent1"/>
          </a:fillRef>
          <a:effectRef idx="0">
            <a:schemeClr val="accent1"/>
          </a:effectRef>
          <a:fontRef idx="minor">
            <a:schemeClr val="tx1"/>
          </a:fontRef>
        </p:style>
      </p:cxnSp>
      <p:cxnSp>
        <p:nvCxnSpPr>
          <p:cNvPr id="12" name="直接箭头连接符 11"/>
          <p:cNvCxnSpPr/>
          <p:nvPr/>
        </p:nvCxnSpPr>
        <p:spPr>
          <a:xfrm rot="5400000">
            <a:off x="6978021" y="3836026"/>
            <a:ext cx="591444" cy="1407"/>
          </a:xfrm>
          <a:prstGeom prst="straightConnector1">
            <a:avLst/>
          </a:prstGeom>
          <a:ln w="19050">
            <a:solidFill>
              <a:schemeClr val="tx1"/>
            </a:solidFill>
            <a:prstDash val="sysDash"/>
            <a:headEnd type="none"/>
            <a:tailEnd type="oval"/>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969670" y="4318179"/>
            <a:ext cx="2221820" cy="338554"/>
          </a:xfrm>
          <a:prstGeom prst="rect">
            <a:avLst/>
          </a:prstGeom>
        </p:spPr>
        <p:txBody>
          <a:bodyPr wrap="square">
            <a:spAutoFit/>
          </a:bodyPr>
          <a:lstStyle/>
          <a:p>
            <a:r>
              <a:rPr lang="zh-CN" altLang="en-US" sz="1600" dirty="0">
                <a:ea typeface="微软雅黑" pitchFamily="34" charset="-122"/>
                <a:cs typeface="Arial" pitchFamily="34" charset="0"/>
              </a:rPr>
              <a:t>单击此处输入段落文字</a:t>
            </a:r>
          </a:p>
        </p:txBody>
      </p:sp>
      <p:sp>
        <p:nvSpPr>
          <p:cNvPr id="14" name="矩形 13"/>
          <p:cNvSpPr/>
          <p:nvPr/>
        </p:nvSpPr>
        <p:spPr>
          <a:xfrm>
            <a:off x="3673813" y="4576530"/>
            <a:ext cx="2221820" cy="338554"/>
          </a:xfrm>
          <a:prstGeom prst="rect">
            <a:avLst/>
          </a:prstGeom>
        </p:spPr>
        <p:txBody>
          <a:bodyPr wrap="square">
            <a:spAutoFit/>
          </a:bodyPr>
          <a:lstStyle/>
          <a:p>
            <a:r>
              <a:rPr lang="zh-CN" altLang="en-US" sz="1600" dirty="0">
                <a:ea typeface="微软雅黑" pitchFamily="34" charset="-122"/>
                <a:cs typeface="Arial" pitchFamily="34" charset="0"/>
              </a:rPr>
              <a:t>单击此处输入段落文字</a:t>
            </a:r>
          </a:p>
        </p:txBody>
      </p:sp>
      <p:sp>
        <p:nvSpPr>
          <p:cNvPr id="15" name="矩形 14"/>
          <p:cNvSpPr/>
          <p:nvPr/>
        </p:nvSpPr>
        <p:spPr>
          <a:xfrm>
            <a:off x="6099803" y="4241034"/>
            <a:ext cx="2221820" cy="338554"/>
          </a:xfrm>
          <a:prstGeom prst="rect">
            <a:avLst/>
          </a:prstGeom>
        </p:spPr>
        <p:txBody>
          <a:bodyPr wrap="square">
            <a:spAutoFit/>
          </a:bodyPr>
          <a:lstStyle/>
          <a:p>
            <a:r>
              <a:rPr lang="zh-CN" altLang="en-US" sz="1600" dirty="0">
                <a:ea typeface="微软雅黑" pitchFamily="34" charset="-122"/>
                <a:cs typeface="Arial" pitchFamily="34" charset="0"/>
              </a:rPr>
              <a:t>单击此处输入段落文字</a:t>
            </a:r>
          </a:p>
        </p:txBody>
      </p:sp>
      <p:sp>
        <p:nvSpPr>
          <p:cNvPr id="18" name="矩形 17"/>
          <p:cNvSpPr/>
          <p:nvPr/>
        </p:nvSpPr>
        <p:spPr>
          <a:xfrm>
            <a:off x="6622202" y="2373844"/>
            <a:ext cx="1226312" cy="646331"/>
          </a:xfrm>
          <a:prstGeom prst="rect">
            <a:avLst/>
          </a:prstGeom>
        </p:spPr>
        <p:txBody>
          <a:bodyPr wrap="square">
            <a:spAutoFit/>
          </a:bodyPr>
          <a:lstStyle/>
          <a:p>
            <a:pPr algn="ctr"/>
            <a:r>
              <a:rPr lang="zh-CN" altLang="en-US" sz="900" dirty="0">
                <a:ea typeface="微软雅黑" pitchFamily="34" charset="-122"/>
                <a:cs typeface="Arial" pitchFamily="34" charset="0"/>
              </a:rPr>
              <a:t>单击输入您的文字</a:t>
            </a:r>
            <a:endParaRPr lang="en-US" altLang="zh-CN" sz="900" dirty="0">
              <a:ea typeface="微软雅黑" pitchFamily="34" charset="-122"/>
              <a:cs typeface="Arial" pitchFamily="34" charset="0"/>
            </a:endParaRPr>
          </a:p>
          <a:p>
            <a:pPr algn="ctr"/>
            <a:r>
              <a:rPr lang="zh-CN" altLang="en-US" sz="900" dirty="0">
                <a:ea typeface="微软雅黑" pitchFamily="34" charset="-122"/>
                <a:cs typeface="Arial" pitchFamily="34" charset="0"/>
              </a:rPr>
              <a:t>单击输入您的文字</a:t>
            </a:r>
          </a:p>
          <a:p>
            <a:pPr algn="ctr"/>
            <a:r>
              <a:rPr lang="zh-CN" altLang="en-US" sz="900" dirty="0">
                <a:ea typeface="微软雅黑" pitchFamily="34" charset="-122"/>
                <a:cs typeface="Arial" pitchFamily="34" charset="0"/>
              </a:rPr>
              <a:t>单击输入您的文字</a:t>
            </a:r>
          </a:p>
          <a:p>
            <a:pPr algn="ctr"/>
            <a:endParaRPr lang="zh-CN" altLang="en-US" sz="900" dirty="0">
              <a:ea typeface="微软雅黑" pitchFamily="34" charset="-122"/>
              <a:cs typeface="Arial" pitchFamily="34" charset="0"/>
            </a:endParaRPr>
          </a:p>
        </p:txBody>
      </p:sp>
      <p:sp>
        <p:nvSpPr>
          <p:cNvPr id="19" name="TextBox 18"/>
          <p:cNvSpPr txBox="1"/>
          <p:nvPr/>
        </p:nvSpPr>
        <p:spPr>
          <a:xfrm>
            <a:off x="6899262" y="2057424"/>
            <a:ext cx="826156" cy="369332"/>
          </a:xfrm>
          <a:prstGeom prst="rect">
            <a:avLst/>
          </a:prstGeom>
          <a:noFill/>
          <a:ln>
            <a:noFill/>
          </a:ln>
          <a:effectLst/>
          <a:scene3d>
            <a:camera prst="orthographicFront">
              <a:rot lat="0" lon="0" rev="0"/>
            </a:camera>
            <a:lightRig rig="contrasting" dir="t">
              <a:rot lat="0" lon="0" rev="1500000"/>
            </a:lightRig>
          </a:scene3d>
          <a:sp3d prstMaterial="metal">
            <a:bevelT w="88900" h="88900"/>
          </a:sp3d>
        </p:spPr>
        <p:txBody>
          <a:bodyPr wrap="square" rtlCol="0">
            <a:spAutoFit/>
          </a:bodyPr>
          <a:lstStyle/>
          <a:p>
            <a:r>
              <a:rPr lang="zh-CN" altLang="en-US" b="1" dirty="0" smtClean="0">
                <a:latin typeface="微软雅黑" pitchFamily="34" charset="-122"/>
                <a:ea typeface="微软雅黑" pitchFamily="34" charset="-122"/>
                <a:cs typeface="Arial" pitchFamily="34" charset="0"/>
              </a:rPr>
              <a:t>文本</a:t>
            </a:r>
            <a:endParaRPr lang="zh-CN" altLang="en-US" b="1" dirty="0">
              <a:latin typeface="微软雅黑" pitchFamily="34" charset="-122"/>
              <a:ea typeface="微软雅黑" pitchFamily="34" charset="-122"/>
              <a:cs typeface="Arial" pitchFamily="34" charset="0"/>
            </a:endParaRPr>
          </a:p>
        </p:txBody>
      </p:sp>
    </p:spTree>
    <p:custDataLst>
      <p:tags r:id="rId1"/>
    </p:custDataLst>
    <p:extLst>
      <p:ext uri="{BB962C8B-B14F-4D97-AF65-F5344CB8AC3E}">
        <p14:creationId xmlns:p14="http://schemas.microsoft.com/office/powerpoint/2010/main" val="2417287259"/>
      </p:ext>
    </p:extLst>
  </p:cSld>
  <p:clrMapOvr>
    <a:masterClrMapping/>
  </p:clrMapOvr>
  <mc:AlternateContent xmlns:mc="http://schemas.openxmlformats.org/markup-compatibility/2006" xmlns:p14="http://schemas.microsoft.com/office/powerpoint/2010/main">
    <mc:Choice Requires="p14">
      <p:transition spd="slow" p14:dur="1400" advClick="0" advTm="15844">
        <p14:doors dir="vert"/>
      </p:transition>
    </mc:Choice>
    <mc:Fallback xmlns="">
      <p:transition spd="slow" advClick="0" advTm="1584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42" presetClass="entr" presetSubtype="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par>
                                <p:cTn id="17" presetID="23" presetClass="entr" presetSubtype="16" fill="hold" grpId="0" nodeType="withEffect">
                                  <p:stCondLst>
                                    <p:cond delay="75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childTnLst>
                                </p:cTn>
                              </p:par>
                              <p:par>
                                <p:cTn id="21" presetID="49" presetClass="entr" presetSubtype="0" decel="100000" fill="hold" grpId="0" nodeType="withEffect">
                                  <p:stCondLst>
                                    <p:cond delay="1250"/>
                                  </p:stCondLst>
                                  <p:childTnLst>
                                    <p:set>
                                      <p:cBhvr>
                                        <p:cTn id="22" dur="1" fill="hold">
                                          <p:stCondLst>
                                            <p:cond delay="0"/>
                                          </p:stCondLst>
                                        </p:cTn>
                                        <p:tgtEl>
                                          <p:spTgt spid="5"/>
                                        </p:tgtEl>
                                        <p:attrNameLst>
                                          <p:attrName>style.visibility</p:attrName>
                                        </p:attrNameLst>
                                      </p:cBhvr>
                                      <p:to>
                                        <p:strVal val="visible"/>
                                      </p:to>
                                    </p:set>
                                    <p:anim calcmode="lin" valueType="num">
                                      <p:cBhvr>
                                        <p:cTn id="23" dur="1000" fill="hold"/>
                                        <p:tgtEl>
                                          <p:spTgt spid="5"/>
                                        </p:tgtEl>
                                        <p:attrNameLst>
                                          <p:attrName>ppt_w</p:attrName>
                                        </p:attrNameLst>
                                      </p:cBhvr>
                                      <p:tavLst>
                                        <p:tav tm="0">
                                          <p:val>
                                            <p:fltVal val="0"/>
                                          </p:val>
                                        </p:tav>
                                        <p:tav tm="100000">
                                          <p:val>
                                            <p:strVal val="#ppt_w"/>
                                          </p:val>
                                        </p:tav>
                                      </p:tavLst>
                                    </p:anim>
                                    <p:anim calcmode="lin" valueType="num">
                                      <p:cBhvr>
                                        <p:cTn id="24" dur="1000" fill="hold"/>
                                        <p:tgtEl>
                                          <p:spTgt spid="5"/>
                                        </p:tgtEl>
                                        <p:attrNameLst>
                                          <p:attrName>ppt_h</p:attrName>
                                        </p:attrNameLst>
                                      </p:cBhvr>
                                      <p:tavLst>
                                        <p:tav tm="0">
                                          <p:val>
                                            <p:fltVal val="0"/>
                                          </p:val>
                                        </p:tav>
                                        <p:tav tm="100000">
                                          <p:val>
                                            <p:strVal val="#ppt_h"/>
                                          </p:val>
                                        </p:tav>
                                      </p:tavLst>
                                    </p:anim>
                                    <p:anim calcmode="lin" valueType="num">
                                      <p:cBhvr>
                                        <p:cTn id="25" dur="1000" fill="hold"/>
                                        <p:tgtEl>
                                          <p:spTgt spid="5"/>
                                        </p:tgtEl>
                                        <p:attrNameLst>
                                          <p:attrName>style.rotation</p:attrName>
                                        </p:attrNameLst>
                                      </p:cBhvr>
                                      <p:tavLst>
                                        <p:tav tm="0">
                                          <p:val>
                                            <p:fltVal val="360"/>
                                          </p:val>
                                        </p:tav>
                                        <p:tav tm="100000">
                                          <p:val>
                                            <p:fltVal val="0"/>
                                          </p:val>
                                        </p:tav>
                                      </p:tavLst>
                                    </p:anim>
                                    <p:animEffect transition="in" filter="fade">
                                      <p:cBhvr>
                                        <p:cTn id="26" dur="1000"/>
                                        <p:tgtEl>
                                          <p:spTgt spid="5"/>
                                        </p:tgtEl>
                                      </p:cBhvr>
                                    </p:animEffect>
                                  </p:childTnLst>
                                </p:cTn>
                              </p:par>
                            </p:childTnLst>
                          </p:cTn>
                        </p:par>
                        <p:par>
                          <p:cTn id="27" fill="hold">
                            <p:stCondLst>
                              <p:cond delay="3250"/>
                            </p:stCondLst>
                            <p:childTnLst>
                              <p:par>
                                <p:cTn id="28" presetID="42" presetClass="entr" presetSubtype="0"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1000"/>
                                        <p:tgtEl>
                                          <p:spTgt spid="7"/>
                                        </p:tgtEl>
                                      </p:cBhvr>
                                    </p:animEffect>
                                    <p:anim calcmode="lin" valueType="num">
                                      <p:cBhvr>
                                        <p:cTn id="31" dur="1000" fill="hold"/>
                                        <p:tgtEl>
                                          <p:spTgt spid="7"/>
                                        </p:tgtEl>
                                        <p:attrNameLst>
                                          <p:attrName>ppt_x</p:attrName>
                                        </p:attrNameLst>
                                      </p:cBhvr>
                                      <p:tavLst>
                                        <p:tav tm="0">
                                          <p:val>
                                            <p:strVal val="#ppt_x"/>
                                          </p:val>
                                        </p:tav>
                                        <p:tav tm="100000">
                                          <p:val>
                                            <p:strVal val="#ppt_x"/>
                                          </p:val>
                                        </p:tav>
                                      </p:tavLst>
                                    </p:anim>
                                    <p:anim calcmode="lin" valueType="num">
                                      <p:cBhvr>
                                        <p:cTn id="32" dur="1000" fill="hold"/>
                                        <p:tgtEl>
                                          <p:spTgt spid="7"/>
                                        </p:tgtEl>
                                        <p:attrNameLst>
                                          <p:attrName>ppt_y</p:attrName>
                                        </p:attrNameLst>
                                      </p:cBhvr>
                                      <p:tavLst>
                                        <p:tav tm="0">
                                          <p:val>
                                            <p:strVal val="#ppt_y+.1"/>
                                          </p:val>
                                        </p:tav>
                                        <p:tav tm="100000">
                                          <p:val>
                                            <p:strVal val="#ppt_y"/>
                                          </p:val>
                                        </p:tav>
                                      </p:tavLst>
                                    </p:anim>
                                  </p:childTnLst>
                                </p:cTn>
                              </p:par>
                              <p:par>
                                <p:cTn id="33" presetID="23" presetClass="entr" presetSubtype="16" fill="hold" grpId="0" nodeType="withEffect">
                                  <p:stCondLst>
                                    <p:cond delay="750"/>
                                  </p:stCondLst>
                                  <p:childTnLst>
                                    <p:set>
                                      <p:cBhvr>
                                        <p:cTn id="34" dur="1" fill="hold">
                                          <p:stCondLst>
                                            <p:cond delay="0"/>
                                          </p:stCondLst>
                                        </p:cTn>
                                        <p:tgtEl>
                                          <p:spTgt spid="6"/>
                                        </p:tgtEl>
                                        <p:attrNameLst>
                                          <p:attrName>style.visibility</p:attrName>
                                        </p:attrNameLst>
                                      </p:cBhvr>
                                      <p:to>
                                        <p:strVal val="visible"/>
                                      </p:to>
                                    </p:set>
                                    <p:anim calcmode="lin" valueType="num">
                                      <p:cBhvr>
                                        <p:cTn id="35" dur="500" fill="hold"/>
                                        <p:tgtEl>
                                          <p:spTgt spid="6"/>
                                        </p:tgtEl>
                                        <p:attrNameLst>
                                          <p:attrName>ppt_w</p:attrName>
                                        </p:attrNameLst>
                                      </p:cBhvr>
                                      <p:tavLst>
                                        <p:tav tm="0">
                                          <p:val>
                                            <p:fltVal val="0"/>
                                          </p:val>
                                        </p:tav>
                                        <p:tav tm="100000">
                                          <p:val>
                                            <p:strVal val="#ppt_w"/>
                                          </p:val>
                                        </p:tav>
                                      </p:tavLst>
                                    </p:anim>
                                    <p:anim calcmode="lin" valueType="num">
                                      <p:cBhvr>
                                        <p:cTn id="36" dur="500" fill="hold"/>
                                        <p:tgtEl>
                                          <p:spTgt spid="6"/>
                                        </p:tgtEl>
                                        <p:attrNameLst>
                                          <p:attrName>ppt_h</p:attrName>
                                        </p:attrNameLst>
                                      </p:cBhvr>
                                      <p:tavLst>
                                        <p:tav tm="0">
                                          <p:val>
                                            <p:fltVal val="0"/>
                                          </p:val>
                                        </p:tav>
                                        <p:tav tm="100000">
                                          <p:val>
                                            <p:strVal val="#ppt_h"/>
                                          </p:val>
                                        </p:tav>
                                      </p:tavLst>
                                    </p:anim>
                                  </p:childTnLst>
                                </p:cTn>
                              </p:par>
                              <p:par>
                                <p:cTn id="37" presetID="49" presetClass="entr" presetSubtype="0" decel="100000" fill="hold" grpId="0" nodeType="withEffect">
                                  <p:stCondLst>
                                    <p:cond delay="1250"/>
                                  </p:stCondLst>
                                  <p:childTnLst>
                                    <p:set>
                                      <p:cBhvr>
                                        <p:cTn id="38" dur="1" fill="hold">
                                          <p:stCondLst>
                                            <p:cond delay="0"/>
                                          </p:stCondLst>
                                        </p:cTn>
                                        <p:tgtEl>
                                          <p:spTgt spid="8"/>
                                        </p:tgtEl>
                                        <p:attrNameLst>
                                          <p:attrName>style.visibility</p:attrName>
                                        </p:attrNameLst>
                                      </p:cBhvr>
                                      <p:to>
                                        <p:strVal val="visible"/>
                                      </p:to>
                                    </p:set>
                                    <p:anim calcmode="lin" valueType="num">
                                      <p:cBhvr>
                                        <p:cTn id="39" dur="1000" fill="hold"/>
                                        <p:tgtEl>
                                          <p:spTgt spid="8"/>
                                        </p:tgtEl>
                                        <p:attrNameLst>
                                          <p:attrName>ppt_w</p:attrName>
                                        </p:attrNameLst>
                                      </p:cBhvr>
                                      <p:tavLst>
                                        <p:tav tm="0">
                                          <p:val>
                                            <p:fltVal val="0"/>
                                          </p:val>
                                        </p:tav>
                                        <p:tav tm="100000">
                                          <p:val>
                                            <p:strVal val="#ppt_w"/>
                                          </p:val>
                                        </p:tav>
                                      </p:tavLst>
                                    </p:anim>
                                    <p:anim calcmode="lin" valueType="num">
                                      <p:cBhvr>
                                        <p:cTn id="40" dur="1000" fill="hold"/>
                                        <p:tgtEl>
                                          <p:spTgt spid="8"/>
                                        </p:tgtEl>
                                        <p:attrNameLst>
                                          <p:attrName>ppt_h</p:attrName>
                                        </p:attrNameLst>
                                      </p:cBhvr>
                                      <p:tavLst>
                                        <p:tav tm="0">
                                          <p:val>
                                            <p:fltVal val="0"/>
                                          </p:val>
                                        </p:tav>
                                        <p:tav tm="100000">
                                          <p:val>
                                            <p:strVal val="#ppt_h"/>
                                          </p:val>
                                        </p:tav>
                                      </p:tavLst>
                                    </p:anim>
                                    <p:anim calcmode="lin" valueType="num">
                                      <p:cBhvr>
                                        <p:cTn id="41" dur="1000" fill="hold"/>
                                        <p:tgtEl>
                                          <p:spTgt spid="8"/>
                                        </p:tgtEl>
                                        <p:attrNameLst>
                                          <p:attrName>style.rotation</p:attrName>
                                        </p:attrNameLst>
                                      </p:cBhvr>
                                      <p:tavLst>
                                        <p:tav tm="0">
                                          <p:val>
                                            <p:fltVal val="360"/>
                                          </p:val>
                                        </p:tav>
                                        <p:tav tm="100000">
                                          <p:val>
                                            <p:fltVal val="0"/>
                                          </p:val>
                                        </p:tav>
                                      </p:tavLst>
                                    </p:anim>
                                    <p:animEffect transition="in" filter="fade">
                                      <p:cBhvr>
                                        <p:cTn id="42" dur="1000"/>
                                        <p:tgtEl>
                                          <p:spTgt spid="8"/>
                                        </p:tgtEl>
                                      </p:cBhvr>
                                    </p:animEffect>
                                  </p:childTnLst>
                                </p:cTn>
                              </p:par>
                            </p:childTnLst>
                          </p:cTn>
                        </p:par>
                        <p:par>
                          <p:cTn id="43" fill="hold">
                            <p:stCondLst>
                              <p:cond delay="5500"/>
                            </p:stCondLst>
                            <p:childTnLst>
                              <p:par>
                                <p:cTn id="44" presetID="42" presetClass="entr" presetSubtype="0"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1000"/>
                                        <p:tgtEl>
                                          <p:spTgt spid="19"/>
                                        </p:tgtEl>
                                      </p:cBhvr>
                                    </p:animEffect>
                                    <p:anim calcmode="lin" valueType="num">
                                      <p:cBhvr>
                                        <p:cTn id="47" dur="1000" fill="hold"/>
                                        <p:tgtEl>
                                          <p:spTgt spid="19"/>
                                        </p:tgtEl>
                                        <p:attrNameLst>
                                          <p:attrName>ppt_x</p:attrName>
                                        </p:attrNameLst>
                                      </p:cBhvr>
                                      <p:tavLst>
                                        <p:tav tm="0">
                                          <p:val>
                                            <p:strVal val="#ppt_x"/>
                                          </p:val>
                                        </p:tav>
                                        <p:tav tm="100000">
                                          <p:val>
                                            <p:strVal val="#ppt_x"/>
                                          </p:val>
                                        </p:tav>
                                      </p:tavLst>
                                    </p:anim>
                                    <p:anim calcmode="lin" valueType="num">
                                      <p:cBhvr>
                                        <p:cTn id="48" dur="1000" fill="hold"/>
                                        <p:tgtEl>
                                          <p:spTgt spid="19"/>
                                        </p:tgtEl>
                                        <p:attrNameLst>
                                          <p:attrName>ppt_y</p:attrName>
                                        </p:attrNameLst>
                                      </p:cBhvr>
                                      <p:tavLst>
                                        <p:tav tm="0">
                                          <p:val>
                                            <p:strVal val="#ppt_y+.1"/>
                                          </p:val>
                                        </p:tav>
                                        <p:tav tm="100000">
                                          <p:val>
                                            <p:strVal val="#ppt_y"/>
                                          </p:val>
                                        </p:tav>
                                      </p:tavLst>
                                    </p:anim>
                                  </p:childTnLst>
                                </p:cTn>
                              </p:par>
                              <p:par>
                                <p:cTn id="49" presetID="23" presetClass="entr" presetSubtype="16" fill="hold" grpId="0" nodeType="withEffect">
                                  <p:stCondLst>
                                    <p:cond delay="750"/>
                                  </p:stCondLst>
                                  <p:childTnLst>
                                    <p:set>
                                      <p:cBhvr>
                                        <p:cTn id="50" dur="1" fill="hold">
                                          <p:stCondLst>
                                            <p:cond delay="0"/>
                                          </p:stCondLst>
                                        </p:cTn>
                                        <p:tgtEl>
                                          <p:spTgt spid="18"/>
                                        </p:tgtEl>
                                        <p:attrNameLst>
                                          <p:attrName>style.visibility</p:attrName>
                                        </p:attrNameLst>
                                      </p:cBhvr>
                                      <p:to>
                                        <p:strVal val="visible"/>
                                      </p:to>
                                    </p:set>
                                    <p:anim calcmode="lin" valueType="num">
                                      <p:cBhvr>
                                        <p:cTn id="51" dur="500" fill="hold"/>
                                        <p:tgtEl>
                                          <p:spTgt spid="18"/>
                                        </p:tgtEl>
                                        <p:attrNameLst>
                                          <p:attrName>ppt_w</p:attrName>
                                        </p:attrNameLst>
                                      </p:cBhvr>
                                      <p:tavLst>
                                        <p:tav tm="0">
                                          <p:val>
                                            <p:fltVal val="0"/>
                                          </p:val>
                                        </p:tav>
                                        <p:tav tm="100000">
                                          <p:val>
                                            <p:strVal val="#ppt_w"/>
                                          </p:val>
                                        </p:tav>
                                      </p:tavLst>
                                    </p:anim>
                                    <p:anim calcmode="lin" valueType="num">
                                      <p:cBhvr>
                                        <p:cTn id="52" dur="500" fill="hold"/>
                                        <p:tgtEl>
                                          <p:spTgt spid="18"/>
                                        </p:tgtEl>
                                        <p:attrNameLst>
                                          <p:attrName>ppt_h</p:attrName>
                                        </p:attrNameLst>
                                      </p:cBhvr>
                                      <p:tavLst>
                                        <p:tav tm="0">
                                          <p:val>
                                            <p:fltVal val="0"/>
                                          </p:val>
                                        </p:tav>
                                        <p:tav tm="100000">
                                          <p:val>
                                            <p:strVal val="#ppt_h"/>
                                          </p:val>
                                        </p:tav>
                                      </p:tavLst>
                                    </p:anim>
                                  </p:childTnLst>
                                </p:cTn>
                              </p:par>
                              <p:par>
                                <p:cTn id="53" presetID="22" presetClass="entr" presetSubtype="1" fill="hold" nodeType="withEffect">
                                  <p:stCondLst>
                                    <p:cond delay="1250"/>
                                  </p:stCondLst>
                                  <p:childTnLst>
                                    <p:set>
                                      <p:cBhvr>
                                        <p:cTn id="54" dur="1" fill="hold">
                                          <p:stCondLst>
                                            <p:cond delay="0"/>
                                          </p:stCondLst>
                                        </p:cTn>
                                        <p:tgtEl>
                                          <p:spTgt spid="11"/>
                                        </p:tgtEl>
                                        <p:attrNameLst>
                                          <p:attrName>style.visibility</p:attrName>
                                        </p:attrNameLst>
                                      </p:cBhvr>
                                      <p:to>
                                        <p:strVal val="visible"/>
                                      </p:to>
                                    </p:set>
                                    <p:animEffect transition="in" filter="wipe(up)">
                                      <p:cBhvr>
                                        <p:cTn id="55" dur="500"/>
                                        <p:tgtEl>
                                          <p:spTgt spid="11"/>
                                        </p:tgtEl>
                                      </p:cBhvr>
                                    </p:animEffect>
                                  </p:childTnLst>
                                </p:cTn>
                              </p:par>
                            </p:childTnLst>
                          </p:cTn>
                        </p:par>
                        <p:par>
                          <p:cTn id="56" fill="hold">
                            <p:stCondLst>
                              <p:cond delay="7250"/>
                            </p:stCondLst>
                            <p:childTnLst>
                              <p:par>
                                <p:cTn id="57" presetID="10" presetClass="entr" presetSubtype="0"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500"/>
                                        <p:tgtEl>
                                          <p:spTgt spid="14"/>
                                        </p:tgtEl>
                                      </p:cBhvr>
                                    </p:animEffect>
                                  </p:childTnLst>
                                </p:cTn>
                              </p:par>
                              <p:par>
                                <p:cTn id="60" presetID="22" presetClass="entr" presetSubtype="1" fill="hold" nodeType="withEffect">
                                  <p:stCondLst>
                                    <p:cond delay="1250"/>
                                  </p:stCondLst>
                                  <p:childTnLst>
                                    <p:set>
                                      <p:cBhvr>
                                        <p:cTn id="61" dur="1" fill="hold">
                                          <p:stCondLst>
                                            <p:cond delay="0"/>
                                          </p:stCondLst>
                                        </p:cTn>
                                        <p:tgtEl>
                                          <p:spTgt spid="10"/>
                                        </p:tgtEl>
                                        <p:attrNameLst>
                                          <p:attrName>style.visibility</p:attrName>
                                        </p:attrNameLst>
                                      </p:cBhvr>
                                      <p:to>
                                        <p:strVal val="visible"/>
                                      </p:to>
                                    </p:set>
                                    <p:animEffect transition="in" filter="wipe(up)">
                                      <p:cBhvr>
                                        <p:cTn id="62" dur="500"/>
                                        <p:tgtEl>
                                          <p:spTgt spid="10"/>
                                        </p:tgtEl>
                                      </p:cBhvr>
                                    </p:animEffect>
                                  </p:childTnLst>
                                </p:cTn>
                              </p:par>
                            </p:childTnLst>
                          </p:cTn>
                        </p:par>
                        <p:par>
                          <p:cTn id="63" fill="hold">
                            <p:stCondLst>
                              <p:cond delay="9000"/>
                            </p:stCondLst>
                            <p:childTnLst>
                              <p:par>
                                <p:cTn id="64" presetID="10" presetClass="entr" presetSubtype="0" fill="hold" grpId="0" nodeType="afterEffect">
                                  <p:stCondLst>
                                    <p:cond delay="0"/>
                                  </p:stCondLst>
                                  <p:childTnLst>
                                    <p:set>
                                      <p:cBhvr>
                                        <p:cTn id="65" dur="1" fill="hold">
                                          <p:stCondLst>
                                            <p:cond delay="0"/>
                                          </p:stCondLst>
                                        </p:cTn>
                                        <p:tgtEl>
                                          <p:spTgt spid="13"/>
                                        </p:tgtEl>
                                        <p:attrNameLst>
                                          <p:attrName>style.visibility</p:attrName>
                                        </p:attrNameLst>
                                      </p:cBhvr>
                                      <p:to>
                                        <p:strVal val="visible"/>
                                      </p:to>
                                    </p:set>
                                    <p:animEffect transition="in" filter="fade">
                                      <p:cBhvr>
                                        <p:cTn id="66" dur="500"/>
                                        <p:tgtEl>
                                          <p:spTgt spid="13"/>
                                        </p:tgtEl>
                                      </p:cBhvr>
                                    </p:animEffect>
                                  </p:childTnLst>
                                </p:cTn>
                              </p:par>
                              <p:par>
                                <p:cTn id="67" presetID="22" presetClass="entr" presetSubtype="1" fill="hold" nodeType="withEffect">
                                  <p:stCondLst>
                                    <p:cond delay="1250"/>
                                  </p:stCondLst>
                                  <p:childTnLst>
                                    <p:set>
                                      <p:cBhvr>
                                        <p:cTn id="68" dur="1" fill="hold">
                                          <p:stCondLst>
                                            <p:cond delay="0"/>
                                          </p:stCondLst>
                                        </p:cTn>
                                        <p:tgtEl>
                                          <p:spTgt spid="12"/>
                                        </p:tgtEl>
                                        <p:attrNameLst>
                                          <p:attrName>style.visibility</p:attrName>
                                        </p:attrNameLst>
                                      </p:cBhvr>
                                      <p:to>
                                        <p:strVal val="visible"/>
                                      </p:to>
                                    </p:set>
                                    <p:animEffect transition="in" filter="wipe(up)">
                                      <p:cBhvr>
                                        <p:cTn id="69" dur="500"/>
                                        <p:tgtEl>
                                          <p:spTgt spid="12"/>
                                        </p:tgtEl>
                                      </p:cBhvr>
                                    </p:animEffect>
                                  </p:childTnLst>
                                </p:cTn>
                              </p:par>
                            </p:childTnLst>
                          </p:cTn>
                        </p:par>
                        <p:par>
                          <p:cTn id="70" fill="hold">
                            <p:stCondLst>
                              <p:cond delay="10750"/>
                            </p:stCondLst>
                            <p:childTnLst>
                              <p:par>
                                <p:cTn id="71" presetID="10" presetClass="entr" presetSubtype="0" fill="hold" grpId="0" nodeType="afterEffect">
                                  <p:stCondLst>
                                    <p:cond delay="0"/>
                                  </p:stCondLst>
                                  <p:childTnLst>
                                    <p:set>
                                      <p:cBhvr>
                                        <p:cTn id="72" dur="1" fill="hold">
                                          <p:stCondLst>
                                            <p:cond delay="0"/>
                                          </p:stCondLst>
                                        </p:cTn>
                                        <p:tgtEl>
                                          <p:spTgt spid="15"/>
                                        </p:tgtEl>
                                        <p:attrNameLst>
                                          <p:attrName>style.visibility</p:attrName>
                                        </p:attrNameLst>
                                      </p:cBhvr>
                                      <p:to>
                                        <p:strVal val="visible"/>
                                      </p:to>
                                    </p:set>
                                    <p:animEffect transition="in" filter="fade">
                                      <p:cBhvr>
                                        <p:cTn id="7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animBg="1"/>
      <p:bldP spid="6" grpId="0"/>
      <p:bldP spid="7" grpId="0"/>
      <p:bldP spid="8" grpId="0" animBg="1"/>
      <p:bldP spid="13" grpId="0"/>
      <p:bldP spid="14" grpId="0"/>
      <p:bldP spid="15" grpId="0"/>
      <p:bldP spid="18" grpId="0"/>
      <p:bldP spid="1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 Placeholder 1"/>
          <p:cNvSpPr txBox="1">
            <a:spLocks/>
          </p:cNvSpPr>
          <p:nvPr/>
        </p:nvSpPr>
        <p:spPr>
          <a:xfrm>
            <a:off x="5791168" y="1754675"/>
            <a:ext cx="2438336" cy="953814"/>
          </a:xfrm>
          <a:prstGeom prst="rect">
            <a:avLst/>
          </a:prstGeom>
        </p:spPr>
        <p:txBody>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Clr>
                <a:srgbClr val="14A6A3"/>
              </a:buClr>
              <a:buNone/>
            </a:pPr>
            <a:r>
              <a:rPr lang="zh-CN" altLang="en-US" sz="1400" dirty="0">
                <a:solidFill>
                  <a:srgbClr val="333333"/>
                </a:solidFill>
                <a:latin typeface="Arial" pitchFamily="34" charset="0"/>
                <a:ea typeface="微软雅黑" pitchFamily="34" charset="-122"/>
                <a:cs typeface="Arial" pitchFamily="34" charset="0"/>
              </a:rPr>
              <a:t>单击此处添加段落文字内容</a:t>
            </a:r>
          </a:p>
          <a:p>
            <a:pPr marL="0" indent="0">
              <a:lnSpc>
                <a:spcPct val="120000"/>
              </a:lnSpc>
              <a:buClr>
                <a:srgbClr val="14A6A3"/>
              </a:buClr>
              <a:buNone/>
            </a:pPr>
            <a:r>
              <a:rPr lang="zh-CN" altLang="en-US" sz="1400" dirty="0">
                <a:solidFill>
                  <a:srgbClr val="333333"/>
                </a:solidFill>
                <a:latin typeface="Arial" pitchFamily="34" charset="0"/>
                <a:ea typeface="微软雅黑" pitchFamily="34" charset="-122"/>
                <a:cs typeface="Arial" pitchFamily="34" charset="0"/>
              </a:rPr>
              <a:t>单击此处添加段落文字内容</a:t>
            </a:r>
          </a:p>
          <a:p>
            <a:pPr marL="0" indent="0">
              <a:lnSpc>
                <a:spcPct val="120000"/>
              </a:lnSpc>
              <a:buClr>
                <a:srgbClr val="14A6A3"/>
              </a:buClr>
              <a:buNone/>
            </a:pPr>
            <a:r>
              <a:rPr lang="zh-CN" altLang="en-US" sz="1400" dirty="0">
                <a:solidFill>
                  <a:srgbClr val="333333"/>
                </a:solidFill>
                <a:latin typeface="Arial" pitchFamily="34" charset="0"/>
                <a:ea typeface="微软雅黑" pitchFamily="34" charset="-122"/>
                <a:cs typeface="Arial" pitchFamily="34" charset="0"/>
              </a:rPr>
              <a:t>单击此处添加段落文字内容</a:t>
            </a:r>
          </a:p>
        </p:txBody>
      </p:sp>
      <p:sp>
        <p:nvSpPr>
          <p:cNvPr id="32" name="Oval 4"/>
          <p:cNvSpPr/>
          <p:nvPr/>
        </p:nvSpPr>
        <p:spPr>
          <a:xfrm>
            <a:off x="685798" y="2494150"/>
            <a:ext cx="1188720" cy="1188720"/>
          </a:xfrm>
          <a:prstGeom prst="ellipse">
            <a:avLst/>
          </a:pr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JM" sz="2800" dirty="0">
                <a:solidFill>
                  <a:srgbClr val="486877"/>
                </a:solidFill>
                <a:latin typeface="Impact" pitchFamily="34" charset="0"/>
              </a:rPr>
              <a:t>35%</a:t>
            </a:r>
          </a:p>
        </p:txBody>
      </p:sp>
      <p:sp>
        <p:nvSpPr>
          <p:cNvPr id="33" name="Rectangular Callout 5"/>
          <p:cNvSpPr/>
          <p:nvPr/>
        </p:nvSpPr>
        <p:spPr>
          <a:xfrm>
            <a:off x="1028698" y="1069356"/>
            <a:ext cx="1905000" cy="979282"/>
          </a:xfrm>
          <a:prstGeom prst="wedgeRectCallout">
            <a:avLst>
              <a:gd name="adj1" fmla="val -35040"/>
              <a:gd name="adj2" fmla="val 85930"/>
            </a:avLst>
          </a:prstGeom>
          <a:solidFill>
            <a:srgbClr val="486877"/>
          </a:solidFill>
          <a:ln w="635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endParaRPr lang="en-US" altLang="zh-CN" sz="1200" dirty="0">
              <a:solidFill>
                <a:schemeClr val="bg1"/>
              </a:solidFill>
              <a:latin typeface="Arial" pitchFamily="34" charset="0"/>
              <a:cs typeface="Arial" pitchFamily="34" charset="0"/>
            </a:endParaRPr>
          </a:p>
          <a:p>
            <a:pPr algn="ctr">
              <a:lnSpc>
                <a:spcPct val="110000"/>
              </a:lnSpc>
            </a:pPr>
            <a:endParaRPr lang="en-US" altLang="zh-CN" sz="1200" dirty="0">
              <a:solidFill>
                <a:schemeClr val="bg1"/>
              </a:solidFill>
              <a:latin typeface="Arial" pitchFamily="34" charset="0"/>
              <a:cs typeface="Arial" pitchFamily="34" charset="0"/>
            </a:endParaRPr>
          </a:p>
          <a:p>
            <a:pPr algn="ctr">
              <a:lnSpc>
                <a:spcPct val="110000"/>
              </a:lnSpc>
            </a:pPr>
            <a:r>
              <a:rPr lang="zh-CN" altLang="en-US" sz="1200" dirty="0">
                <a:solidFill>
                  <a:schemeClr val="bg1"/>
                </a:solidFill>
                <a:latin typeface="Arial" pitchFamily="34" charset="0"/>
                <a:cs typeface="Arial" pitchFamily="34" charset="0"/>
              </a:rPr>
              <a:t>单击添加文字内容</a:t>
            </a:r>
            <a:endParaRPr lang="en-US" altLang="zh-CN" sz="1200" dirty="0">
              <a:solidFill>
                <a:schemeClr val="bg1"/>
              </a:solidFill>
              <a:latin typeface="Arial" pitchFamily="34" charset="0"/>
              <a:cs typeface="Arial" pitchFamily="34" charset="0"/>
            </a:endParaRPr>
          </a:p>
          <a:p>
            <a:pPr algn="ctr">
              <a:lnSpc>
                <a:spcPct val="110000"/>
              </a:lnSpc>
            </a:pPr>
            <a:r>
              <a:rPr lang="zh-CN" altLang="en-US" sz="1200" dirty="0">
                <a:solidFill>
                  <a:schemeClr val="bg1"/>
                </a:solidFill>
                <a:latin typeface="Arial" pitchFamily="34" charset="0"/>
                <a:cs typeface="Arial" pitchFamily="34" charset="0"/>
              </a:rPr>
              <a:t>单击添加文字内容</a:t>
            </a:r>
            <a:endParaRPr lang="en-US" altLang="zh-CN" sz="1200" dirty="0">
              <a:solidFill>
                <a:schemeClr val="bg1"/>
              </a:solidFill>
              <a:latin typeface="Arial" pitchFamily="34" charset="0"/>
              <a:cs typeface="Arial" pitchFamily="34" charset="0"/>
            </a:endParaRPr>
          </a:p>
          <a:p>
            <a:pPr algn="ctr">
              <a:lnSpc>
                <a:spcPct val="110000"/>
              </a:lnSpc>
            </a:pPr>
            <a:r>
              <a:rPr lang="zh-CN" altLang="en-US" sz="1200" dirty="0">
                <a:solidFill>
                  <a:schemeClr val="bg1"/>
                </a:solidFill>
                <a:latin typeface="Arial" pitchFamily="34" charset="0"/>
                <a:cs typeface="Arial" pitchFamily="34" charset="0"/>
              </a:rPr>
              <a:t>单击添加文字内容</a:t>
            </a:r>
            <a:endParaRPr lang="en-US" altLang="zh-CN" sz="1200" dirty="0">
              <a:solidFill>
                <a:schemeClr val="bg1"/>
              </a:solidFill>
              <a:latin typeface="Arial" pitchFamily="34" charset="0"/>
              <a:cs typeface="Arial" pitchFamily="34" charset="0"/>
            </a:endParaRPr>
          </a:p>
          <a:p>
            <a:pPr algn="ctr">
              <a:lnSpc>
                <a:spcPct val="110000"/>
              </a:lnSpc>
            </a:pPr>
            <a:endParaRPr lang="en-US" altLang="zh-CN" sz="1200" dirty="0">
              <a:solidFill>
                <a:schemeClr val="bg1"/>
              </a:solidFill>
              <a:latin typeface="Arial" pitchFamily="34" charset="0"/>
              <a:cs typeface="Arial" pitchFamily="34" charset="0"/>
            </a:endParaRPr>
          </a:p>
          <a:p>
            <a:pPr algn="ctr">
              <a:lnSpc>
                <a:spcPct val="110000"/>
              </a:lnSpc>
            </a:pPr>
            <a:endParaRPr lang="en-JM" sz="1200" dirty="0">
              <a:solidFill>
                <a:schemeClr val="bg1"/>
              </a:solidFill>
              <a:latin typeface="Arial" pitchFamily="34" charset="0"/>
              <a:cs typeface="Arial" pitchFamily="34" charset="0"/>
            </a:endParaRPr>
          </a:p>
        </p:txBody>
      </p:sp>
      <p:sp>
        <p:nvSpPr>
          <p:cNvPr id="34" name="Oval 6"/>
          <p:cNvSpPr/>
          <p:nvPr/>
        </p:nvSpPr>
        <p:spPr>
          <a:xfrm>
            <a:off x="1752598" y="3790918"/>
            <a:ext cx="1188720" cy="1188720"/>
          </a:xfrm>
          <a:prstGeom prst="ellipse">
            <a:avLst/>
          </a:pr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JM" sz="2800" dirty="0">
                <a:solidFill>
                  <a:srgbClr val="486877"/>
                </a:solidFill>
                <a:latin typeface="Impact" pitchFamily="34" charset="0"/>
              </a:rPr>
              <a:t>25%</a:t>
            </a:r>
          </a:p>
        </p:txBody>
      </p:sp>
      <p:sp>
        <p:nvSpPr>
          <p:cNvPr id="35" name="Rectangular Callout 7"/>
          <p:cNvSpPr/>
          <p:nvPr/>
        </p:nvSpPr>
        <p:spPr>
          <a:xfrm>
            <a:off x="1981198" y="2372724"/>
            <a:ext cx="1905000" cy="979282"/>
          </a:xfrm>
          <a:prstGeom prst="wedgeRectCallout">
            <a:avLst>
              <a:gd name="adj1" fmla="val -33923"/>
              <a:gd name="adj2" fmla="val 84612"/>
            </a:avLst>
          </a:prstGeom>
          <a:solidFill>
            <a:srgbClr val="486877"/>
          </a:solidFill>
          <a:ln w="635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endParaRPr lang="en-US" altLang="zh-CN" sz="1200" dirty="0">
              <a:solidFill>
                <a:schemeClr val="bg1"/>
              </a:solidFill>
              <a:latin typeface="Arial" pitchFamily="34" charset="0"/>
              <a:cs typeface="Arial" pitchFamily="34" charset="0"/>
            </a:endParaRPr>
          </a:p>
          <a:p>
            <a:pPr algn="ctr">
              <a:lnSpc>
                <a:spcPct val="110000"/>
              </a:lnSpc>
            </a:pPr>
            <a:endParaRPr lang="en-US" altLang="zh-CN" sz="1200" dirty="0">
              <a:solidFill>
                <a:schemeClr val="bg1"/>
              </a:solidFill>
              <a:latin typeface="Arial" pitchFamily="34" charset="0"/>
              <a:cs typeface="Arial" pitchFamily="34" charset="0"/>
            </a:endParaRPr>
          </a:p>
          <a:p>
            <a:pPr algn="ctr">
              <a:lnSpc>
                <a:spcPct val="110000"/>
              </a:lnSpc>
            </a:pPr>
            <a:r>
              <a:rPr lang="zh-CN" altLang="en-US" sz="1200" dirty="0">
                <a:solidFill>
                  <a:schemeClr val="bg1"/>
                </a:solidFill>
                <a:latin typeface="Arial" pitchFamily="34" charset="0"/>
                <a:cs typeface="Arial" pitchFamily="34" charset="0"/>
              </a:rPr>
              <a:t>单击添加文字内容</a:t>
            </a:r>
            <a:endParaRPr lang="en-US" altLang="zh-CN" sz="1200" dirty="0">
              <a:solidFill>
                <a:schemeClr val="bg1"/>
              </a:solidFill>
              <a:latin typeface="Arial" pitchFamily="34" charset="0"/>
              <a:cs typeface="Arial" pitchFamily="34" charset="0"/>
            </a:endParaRPr>
          </a:p>
          <a:p>
            <a:pPr algn="ctr">
              <a:lnSpc>
                <a:spcPct val="110000"/>
              </a:lnSpc>
            </a:pPr>
            <a:r>
              <a:rPr lang="zh-CN" altLang="en-US" sz="1200" dirty="0">
                <a:solidFill>
                  <a:schemeClr val="bg1"/>
                </a:solidFill>
                <a:latin typeface="Arial" pitchFamily="34" charset="0"/>
                <a:cs typeface="Arial" pitchFamily="34" charset="0"/>
              </a:rPr>
              <a:t>单击添加文字内容</a:t>
            </a:r>
            <a:endParaRPr lang="en-US" altLang="zh-CN" sz="1200" dirty="0">
              <a:solidFill>
                <a:schemeClr val="bg1"/>
              </a:solidFill>
              <a:latin typeface="Arial" pitchFamily="34" charset="0"/>
              <a:cs typeface="Arial" pitchFamily="34" charset="0"/>
            </a:endParaRPr>
          </a:p>
          <a:p>
            <a:pPr algn="ctr">
              <a:lnSpc>
                <a:spcPct val="110000"/>
              </a:lnSpc>
            </a:pPr>
            <a:r>
              <a:rPr lang="zh-CN" altLang="en-US" sz="1200" dirty="0">
                <a:solidFill>
                  <a:schemeClr val="bg1"/>
                </a:solidFill>
                <a:latin typeface="Arial" pitchFamily="34" charset="0"/>
                <a:cs typeface="Arial" pitchFamily="34" charset="0"/>
              </a:rPr>
              <a:t>单击添加文字内容</a:t>
            </a:r>
            <a:endParaRPr lang="en-US" altLang="zh-CN" sz="1200" dirty="0">
              <a:solidFill>
                <a:schemeClr val="bg1"/>
              </a:solidFill>
              <a:latin typeface="Arial" pitchFamily="34" charset="0"/>
              <a:cs typeface="Arial" pitchFamily="34" charset="0"/>
            </a:endParaRPr>
          </a:p>
          <a:p>
            <a:pPr algn="ctr">
              <a:lnSpc>
                <a:spcPct val="110000"/>
              </a:lnSpc>
            </a:pPr>
            <a:endParaRPr lang="en-US" altLang="zh-CN" sz="1200" dirty="0">
              <a:solidFill>
                <a:schemeClr val="bg1"/>
              </a:solidFill>
              <a:latin typeface="Arial" pitchFamily="34" charset="0"/>
              <a:cs typeface="Arial" pitchFamily="34" charset="0"/>
            </a:endParaRPr>
          </a:p>
          <a:p>
            <a:pPr algn="ctr">
              <a:lnSpc>
                <a:spcPct val="110000"/>
              </a:lnSpc>
            </a:pPr>
            <a:endParaRPr lang="en-JM" altLang="zh-CN" sz="1200" dirty="0">
              <a:solidFill>
                <a:schemeClr val="bg1"/>
              </a:solidFill>
              <a:latin typeface="Arial" pitchFamily="34" charset="0"/>
              <a:cs typeface="Arial" pitchFamily="34" charset="0"/>
            </a:endParaRPr>
          </a:p>
        </p:txBody>
      </p:sp>
      <p:sp>
        <p:nvSpPr>
          <p:cNvPr id="36" name="Oval 8"/>
          <p:cNvSpPr/>
          <p:nvPr/>
        </p:nvSpPr>
        <p:spPr>
          <a:xfrm>
            <a:off x="4008118" y="2495552"/>
            <a:ext cx="1188720" cy="1188720"/>
          </a:xfrm>
          <a:prstGeom prst="ellipse">
            <a:avLst/>
          </a:pr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JM" sz="2800" dirty="0">
                <a:solidFill>
                  <a:srgbClr val="486877"/>
                </a:solidFill>
                <a:latin typeface="Impact" pitchFamily="34" charset="0"/>
              </a:rPr>
              <a:t>50%</a:t>
            </a:r>
          </a:p>
        </p:txBody>
      </p:sp>
      <p:sp>
        <p:nvSpPr>
          <p:cNvPr id="37" name="Rectangular Callout 9"/>
          <p:cNvSpPr/>
          <p:nvPr/>
        </p:nvSpPr>
        <p:spPr>
          <a:xfrm>
            <a:off x="3505178" y="1047790"/>
            <a:ext cx="1905000" cy="979282"/>
          </a:xfrm>
          <a:prstGeom prst="wedgeRectCallout">
            <a:avLst>
              <a:gd name="adj1" fmla="val 12910"/>
              <a:gd name="adj2" fmla="val 87187"/>
            </a:avLst>
          </a:prstGeom>
          <a:solidFill>
            <a:srgbClr val="486877"/>
          </a:solidFill>
          <a:ln w="635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endParaRPr lang="en-US" altLang="zh-CN" sz="1200" dirty="0">
              <a:solidFill>
                <a:schemeClr val="bg1"/>
              </a:solidFill>
              <a:latin typeface="Arial" pitchFamily="34" charset="0"/>
              <a:cs typeface="Arial" pitchFamily="34" charset="0"/>
            </a:endParaRPr>
          </a:p>
          <a:p>
            <a:pPr algn="ctr">
              <a:lnSpc>
                <a:spcPct val="110000"/>
              </a:lnSpc>
            </a:pPr>
            <a:endParaRPr lang="en-US" altLang="zh-CN" sz="1200" dirty="0">
              <a:solidFill>
                <a:schemeClr val="bg1"/>
              </a:solidFill>
              <a:latin typeface="Arial" pitchFamily="34" charset="0"/>
              <a:cs typeface="Arial" pitchFamily="34" charset="0"/>
            </a:endParaRPr>
          </a:p>
          <a:p>
            <a:pPr algn="ctr">
              <a:lnSpc>
                <a:spcPct val="110000"/>
              </a:lnSpc>
            </a:pPr>
            <a:r>
              <a:rPr lang="zh-CN" altLang="en-US" sz="1200" dirty="0">
                <a:solidFill>
                  <a:schemeClr val="bg1"/>
                </a:solidFill>
                <a:latin typeface="Arial" pitchFamily="34" charset="0"/>
                <a:cs typeface="Arial" pitchFamily="34" charset="0"/>
              </a:rPr>
              <a:t>单击添加文字内容</a:t>
            </a:r>
            <a:endParaRPr lang="en-US" altLang="zh-CN" sz="1200" dirty="0">
              <a:solidFill>
                <a:schemeClr val="bg1"/>
              </a:solidFill>
              <a:latin typeface="Arial" pitchFamily="34" charset="0"/>
              <a:cs typeface="Arial" pitchFamily="34" charset="0"/>
            </a:endParaRPr>
          </a:p>
          <a:p>
            <a:pPr algn="ctr">
              <a:lnSpc>
                <a:spcPct val="110000"/>
              </a:lnSpc>
            </a:pPr>
            <a:r>
              <a:rPr lang="zh-CN" altLang="en-US" sz="1200" dirty="0">
                <a:solidFill>
                  <a:schemeClr val="bg1"/>
                </a:solidFill>
                <a:latin typeface="Arial" pitchFamily="34" charset="0"/>
                <a:cs typeface="Arial" pitchFamily="34" charset="0"/>
              </a:rPr>
              <a:t>单击添加文字内容</a:t>
            </a:r>
            <a:endParaRPr lang="en-US" altLang="zh-CN" sz="1200" dirty="0">
              <a:solidFill>
                <a:schemeClr val="bg1"/>
              </a:solidFill>
              <a:latin typeface="Arial" pitchFamily="34" charset="0"/>
              <a:cs typeface="Arial" pitchFamily="34" charset="0"/>
            </a:endParaRPr>
          </a:p>
          <a:p>
            <a:pPr algn="ctr">
              <a:lnSpc>
                <a:spcPct val="110000"/>
              </a:lnSpc>
            </a:pPr>
            <a:r>
              <a:rPr lang="zh-CN" altLang="en-US" sz="1200" dirty="0">
                <a:solidFill>
                  <a:schemeClr val="bg1"/>
                </a:solidFill>
                <a:latin typeface="Arial" pitchFamily="34" charset="0"/>
                <a:cs typeface="Arial" pitchFamily="34" charset="0"/>
              </a:rPr>
              <a:t>单击添加文字内容</a:t>
            </a:r>
            <a:endParaRPr lang="en-US" altLang="zh-CN" sz="1200" dirty="0">
              <a:solidFill>
                <a:schemeClr val="bg1"/>
              </a:solidFill>
              <a:latin typeface="Arial" pitchFamily="34" charset="0"/>
              <a:cs typeface="Arial" pitchFamily="34" charset="0"/>
            </a:endParaRPr>
          </a:p>
          <a:p>
            <a:pPr algn="ctr">
              <a:lnSpc>
                <a:spcPct val="110000"/>
              </a:lnSpc>
            </a:pPr>
            <a:endParaRPr lang="en-US" altLang="zh-CN" sz="1200" dirty="0">
              <a:solidFill>
                <a:schemeClr val="bg1"/>
              </a:solidFill>
              <a:latin typeface="Arial" pitchFamily="34" charset="0"/>
              <a:cs typeface="Arial" pitchFamily="34" charset="0"/>
            </a:endParaRPr>
          </a:p>
          <a:p>
            <a:pPr algn="ctr">
              <a:lnSpc>
                <a:spcPct val="110000"/>
              </a:lnSpc>
            </a:pPr>
            <a:endParaRPr lang="en-JM" altLang="zh-CN" sz="1200" dirty="0">
              <a:solidFill>
                <a:schemeClr val="bg1"/>
              </a:solidFill>
              <a:latin typeface="Arial" pitchFamily="34" charset="0"/>
              <a:cs typeface="Arial" pitchFamily="34" charset="0"/>
            </a:endParaRPr>
          </a:p>
        </p:txBody>
      </p:sp>
      <p:sp>
        <p:nvSpPr>
          <p:cNvPr id="38" name="Rectangle 10"/>
          <p:cNvSpPr/>
          <p:nvPr/>
        </p:nvSpPr>
        <p:spPr>
          <a:xfrm>
            <a:off x="5791168" y="1184529"/>
            <a:ext cx="2438336" cy="400110"/>
          </a:xfrm>
          <a:prstGeom prst="rect">
            <a:avLst/>
          </a:prstGeom>
        </p:spPr>
        <p:txBody>
          <a:bodyPr wrap="square">
            <a:spAutoFit/>
          </a:bodyPr>
          <a:lstStyle/>
          <a:p>
            <a:r>
              <a:rPr lang="zh-CN" altLang="en-US" sz="2000" b="1" dirty="0">
                <a:latin typeface="微软雅黑" pitchFamily="34" charset="-122"/>
                <a:ea typeface="微软雅黑" pitchFamily="34" charset="-122"/>
                <a:cs typeface="Arial" pitchFamily="34" charset="0"/>
              </a:rPr>
              <a:t>单击添加文字内容</a:t>
            </a:r>
            <a:endParaRPr lang="en-JM" sz="2000" b="1" dirty="0">
              <a:latin typeface="微软雅黑" pitchFamily="34" charset="-122"/>
              <a:ea typeface="微软雅黑" pitchFamily="34" charset="-122"/>
              <a:cs typeface="Arial" pitchFamily="34" charset="0"/>
            </a:endParaRPr>
          </a:p>
        </p:txBody>
      </p:sp>
      <p:cxnSp>
        <p:nvCxnSpPr>
          <p:cNvPr id="3" name="直接连接符 2"/>
          <p:cNvCxnSpPr/>
          <p:nvPr/>
        </p:nvCxnSpPr>
        <p:spPr bwMode="auto">
          <a:xfrm>
            <a:off x="5867338" y="1685011"/>
            <a:ext cx="2133572"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5" name="Text Placeholder 1"/>
          <p:cNvSpPr txBox="1">
            <a:spLocks/>
          </p:cNvSpPr>
          <p:nvPr/>
        </p:nvSpPr>
        <p:spPr>
          <a:xfrm>
            <a:off x="5791168" y="3583427"/>
            <a:ext cx="2438336" cy="953814"/>
          </a:xfrm>
          <a:prstGeom prst="rect">
            <a:avLst/>
          </a:prstGeom>
        </p:spPr>
        <p:txBody>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Clr>
                <a:srgbClr val="14A6A3"/>
              </a:buClr>
              <a:buNone/>
            </a:pPr>
            <a:r>
              <a:rPr lang="zh-CN" altLang="en-US" sz="1400" dirty="0">
                <a:solidFill>
                  <a:srgbClr val="333333"/>
                </a:solidFill>
                <a:latin typeface="Arial" pitchFamily="34" charset="0"/>
                <a:ea typeface="微软雅黑" pitchFamily="34" charset="-122"/>
                <a:cs typeface="Arial" pitchFamily="34" charset="0"/>
              </a:rPr>
              <a:t>单击此处添加段落文字内容</a:t>
            </a:r>
          </a:p>
          <a:p>
            <a:pPr marL="0" indent="0">
              <a:lnSpc>
                <a:spcPct val="120000"/>
              </a:lnSpc>
              <a:buClr>
                <a:srgbClr val="14A6A3"/>
              </a:buClr>
              <a:buNone/>
            </a:pPr>
            <a:r>
              <a:rPr lang="zh-CN" altLang="en-US" sz="1400" dirty="0">
                <a:solidFill>
                  <a:srgbClr val="333333"/>
                </a:solidFill>
                <a:latin typeface="Arial" pitchFamily="34" charset="0"/>
                <a:ea typeface="微软雅黑" pitchFamily="34" charset="-122"/>
                <a:cs typeface="Arial" pitchFamily="34" charset="0"/>
              </a:rPr>
              <a:t>单击此处添加段落文字内容</a:t>
            </a:r>
          </a:p>
          <a:p>
            <a:pPr marL="0" indent="0">
              <a:lnSpc>
                <a:spcPct val="120000"/>
              </a:lnSpc>
              <a:buClr>
                <a:srgbClr val="14A6A3"/>
              </a:buClr>
              <a:buNone/>
            </a:pPr>
            <a:r>
              <a:rPr lang="zh-CN" altLang="en-US" sz="1400" dirty="0">
                <a:solidFill>
                  <a:srgbClr val="333333"/>
                </a:solidFill>
                <a:latin typeface="Arial" pitchFamily="34" charset="0"/>
                <a:ea typeface="微软雅黑" pitchFamily="34" charset="-122"/>
                <a:cs typeface="Arial" pitchFamily="34" charset="0"/>
              </a:rPr>
              <a:t>单击此处添加段落文字内容</a:t>
            </a:r>
          </a:p>
        </p:txBody>
      </p:sp>
      <p:sp>
        <p:nvSpPr>
          <p:cNvPr id="16" name="Rectangle 10"/>
          <p:cNvSpPr/>
          <p:nvPr/>
        </p:nvSpPr>
        <p:spPr>
          <a:xfrm>
            <a:off x="5791168" y="3013281"/>
            <a:ext cx="2438336" cy="400110"/>
          </a:xfrm>
          <a:prstGeom prst="rect">
            <a:avLst/>
          </a:prstGeom>
        </p:spPr>
        <p:txBody>
          <a:bodyPr wrap="square">
            <a:spAutoFit/>
          </a:bodyPr>
          <a:lstStyle/>
          <a:p>
            <a:r>
              <a:rPr lang="zh-CN" altLang="en-US" sz="2000" b="1" dirty="0">
                <a:latin typeface="微软雅黑" pitchFamily="34" charset="-122"/>
                <a:ea typeface="微软雅黑" pitchFamily="34" charset="-122"/>
                <a:cs typeface="Arial" pitchFamily="34" charset="0"/>
              </a:rPr>
              <a:t>单击添加文字内容</a:t>
            </a:r>
            <a:endParaRPr lang="en-JM" sz="2000" b="1" dirty="0">
              <a:latin typeface="微软雅黑" pitchFamily="34" charset="-122"/>
              <a:ea typeface="微软雅黑" pitchFamily="34" charset="-122"/>
              <a:cs typeface="Arial" pitchFamily="34" charset="0"/>
            </a:endParaRPr>
          </a:p>
        </p:txBody>
      </p:sp>
      <p:cxnSp>
        <p:nvCxnSpPr>
          <p:cNvPr id="17" name="直接连接符 16"/>
          <p:cNvCxnSpPr/>
          <p:nvPr/>
        </p:nvCxnSpPr>
        <p:spPr bwMode="auto">
          <a:xfrm>
            <a:off x="5867338" y="3513763"/>
            <a:ext cx="2133572"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Tree>
    <p:custDataLst>
      <p:tags r:id="rId1"/>
    </p:custDataLst>
    <p:extLst>
      <p:ext uri="{BB962C8B-B14F-4D97-AF65-F5344CB8AC3E}">
        <p14:creationId xmlns:p14="http://schemas.microsoft.com/office/powerpoint/2010/main" val="1461736091"/>
      </p:ext>
    </p:extLst>
  </p:cSld>
  <p:clrMapOvr>
    <a:masterClrMapping/>
  </p:clrMapOvr>
  <mc:AlternateContent xmlns:mc="http://schemas.openxmlformats.org/markup-compatibility/2006" xmlns:p14="http://schemas.microsoft.com/office/powerpoint/2010/main">
    <mc:Choice Requires="p14">
      <p:transition spd="slow" p14:dur="1400" advClick="0" advTm="10012">
        <p14:doors dir="vert"/>
      </p:transition>
    </mc:Choice>
    <mc:Fallback xmlns="">
      <p:transition spd="slow" advClick="0" advTm="1001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Scale>
                                      <p:cBhvr>
                                        <p:cTn id="7"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2"/>
                                        </p:tgtEl>
                                        <p:attrNameLst>
                                          <p:attrName>ppt_x</p:attrName>
                                          <p:attrName>ppt_y</p:attrName>
                                        </p:attrNameLst>
                                      </p:cBhvr>
                                    </p:animMotion>
                                    <p:animEffect transition="in" filter="fade">
                                      <p:cBhvr>
                                        <p:cTn id="9" dur="1000"/>
                                        <p:tgtEl>
                                          <p:spTgt spid="32"/>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childTnLst>
                          </p:cTn>
                        </p:par>
                        <p:par>
                          <p:cTn id="14" fill="hold">
                            <p:stCondLst>
                              <p:cond delay="1500"/>
                            </p:stCondLst>
                            <p:childTnLst>
                              <p:par>
                                <p:cTn id="15" presetID="52" presetClass="entr" presetSubtype="0" fill="hold" grpId="0" nodeType="afterEffect">
                                  <p:stCondLst>
                                    <p:cond delay="0"/>
                                  </p:stCondLst>
                                  <p:childTnLst>
                                    <p:set>
                                      <p:cBhvr>
                                        <p:cTn id="16" dur="1" fill="hold">
                                          <p:stCondLst>
                                            <p:cond delay="0"/>
                                          </p:stCondLst>
                                        </p:cTn>
                                        <p:tgtEl>
                                          <p:spTgt spid="34"/>
                                        </p:tgtEl>
                                        <p:attrNameLst>
                                          <p:attrName>style.visibility</p:attrName>
                                        </p:attrNameLst>
                                      </p:cBhvr>
                                      <p:to>
                                        <p:strVal val="visible"/>
                                      </p:to>
                                    </p:set>
                                    <p:animScale>
                                      <p:cBhvr>
                                        <p:cTn id="17" dur="1000" decel="50000" fill="hold">
                                          <p:stCondLst>
                                            <p:cond delay="0"/>
                                          </p:stCondLst>
                                        </p:cTn>
                                        <p:tgtEl>
                                          <p:spTgt spid="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34"/>
                                        </p:tgtEl>
                                        <p:attrNameLst>
                                          <p:attrName>ppt_x</p:attrName>
                                          <p:attrName>ppt_y</p:attrName>
                                        </p:attrNameLst>
                                      </p:cBhvr>
                                    </p:animMotion>
                                    <p:animEffect transition="in" filter="fade">
                                      <p:cBhvr>
                                        <p:cTn id="19" dur="1000"/>
                                        <p:tgtEl>
                                          <p:spTgt spid="34"/>
                                        </p:tgtEl>
                                      </p:cBhvr>
                                    </p:animEffect>
                                  </p:childTnLst>
                                </p:cTn>
                              </p:par>
                            </p:childTnLst>
                          </p:cTn>
                        </p:par>
                        <p:par>
                          <p:cTn id="20" fill="hold">
                            <p:stCondLst>
                              <p:cond delay="2500"/>
                            </p:stCondLst>
                            <p:childTnLst>
                              <p:par>
                                <p:cTn id="21" presetID="10" presetClass="entr" presetSubtype="0"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childTnLst>
                                </p:cTn>
                              </p:par>
                            </p:childTnLst>
                          </p:cTn>
                        </p:par>
                        <p:par>
                          <p:cTn id="24" fill="hold">
                            <p:stCondLst>
                              <p:cond delay="3000"/>
                            </p:stCondLst>
                            <p:childTnLst>
                              <p:par>
                                <p:cTn id="25" presetID="52" presetClass="entr" presetSubtype="0"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Scale>
                                      <p:cBhvr>
                                        <p:cTn id="27" dur="10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36"/>
                                        </p:tgtEl>
                                        <p:attrNameLst>
                                          <p:attrName>ppt_x</p:attrName>
                                          <p:attrName>ppt_y</p:attrName>
                                        </p:attrNameLst>
                                      </p:cBhvr>
                                    </p:animMotion>
                                    <p:animEffect transition="in" filter="fade">
                                      <p:cBhvr>
                                        <p:cTn id="29" dur="1000"/>
                                        <p:tgtEl>
                                          <p:spTgt spid="36"/>
                                        </p:tgtEl>
                                      </p:cBhvr>
                                    </p:animEffect>
                                  </p:childTnLst>
                                </p:cTn>
                              </p:par>
                            </p:childTnLst>
                          </p:cTn>
                        </p:par>
                        <p:par>
                          <p:cTn id="30" fill="hold">
                            <p:stCondLst>
                              <p:cond delay="4000"/>
                            </p:stCondLst>
                            <p:childTnLst>
                              <p:par>
                                <p:cTn id="31" presetID="10" presetClass="entr" presetSubtype="0" fill="hold" grpId="0" nodeType="after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fade">
                                      <p:cBhvr>
                                        <p:cTn id="33" dur="500"/>
                                        <p:tgtEl>
                                          <p:spTgt spid="37"/>
                                        </p:tgtEl>
                                      </p:cBhvr>
                                    </p:animEffect>
                                  </p:childTnLst>
                                </p:cTn>
                              </p:par>
                            </p:childTnLst>
                          </p:cTn>
                        </p:par>
                        <p:par>
                          <p:cTn id="34" fill="hold">
                            <p:stCondLst>
                              <p:cond delay="4500"/>
                            </p:stCondLst>
                            <p:childTnLst>
                              <p:par>
                                <p:cTn id="35" presetID="49" presetClass="entr" presetSubtype="0" decel="100000" fill="hold" nodeType="afterEffect">
                                  <p:stCondLst>
                                    <p:cond delay="0"/>
                                  </p:stCondLst>
                                  <p:childTnLst>
                                    <p:set>
                                      <p:cBhvr>
                                        <p:cTn id="36" dur="1" fill="hold">
                                          <p:stCondLst>
                                            <p:cond delay="0"/>
                                          </p:stCondLst>
                                        </p:cTn>
                                        <p:tgtEl>
                                          <p:spTgt spid="3"/>
                                        </p:tgtEl>
                                        <p:attrNameLst>
                                          <p:attrName>style.visibility</p:attrName>
                                        </p:attrNameLst>
                                      </p:cBhvr>
                                      <p:to>
                                        <p:strVal val="visible"/>
                                      </p:to>
                                    </p:set>
                                    <p:anim calcmode="lin" valueType="num">
                                      <p:cBhvr>
                                        <p:cTn id="37" dur="500" fill="hold"/>
                                        <p:tgtEl>
                                          <p:spTgt spid="3"/>
                                        </p:tgtEl>
                                        <p:attrNameLst>
                                          <p:attrName>ppt_w</p:attrName>
                                        </p:attrNameLst>
                                      </p:cBhvr>
                                      <p:tavLst>
                                        <p:tav tm="0">
                                          <p:val>
                                            <p:fltVal val="0"/>
                                          </p:val>
                                        </p:tav>
                                        <p:tav tm="100000">
                                          <p:val>
                                            <p:strVal val="#ppt_w"/>
                                          </p:val>
                                        </p:tav>
                                      </p:tavLst>
                                    </p:anim>
                                    <p:anim calcmode="lin" valueType="num">
                                      <p:cBhvr>
                                        <p:cTn id="38" dur="500" fill="hold"/>
                                        <p:tgtEl>
                                          <p:spTgt spid="3"/>
                                        </p:tgtEl>
                                        <p:attrNameLst>
                                          <p:attrName>ppt_h</p:attrName>
                                        </p:attrNameLst>
                                      </p:cBhvr>
                                      <p:tavLst>
                                        <p:tav tm="0">
                                          <p:val>
                                            <p:fltVal val="0"/>
                                          </p:val>
                                        </p:tav>
                                        <p:tav tm="100000">
                                          <p:val>
                                            <p:strVal val="#ppt_h"/>
                                          </p:val>
                                        </p:tav>
                                      </p:tavLst>
                                    </p:anim>
                                    <p:anim calcmode="lin" valueType="num">
                                      <p:cBhvr>
                                        <p:cTn id="39" dur="500" fill="hold"/>
                                        <p:tgtEl>
                                          <p:spTgt spid="3"/>
                                        </p:tgtEl>
                                        <p:attrNameLst>
                                          <p:attrName>style.rotation</p:attrName>
                                        </p:attrNameLst>
                                      </p:cBhvr>
                                      <p:tavLst>
                                        <p:tav tm="0">
                                          <p:val>
                                            <p:fltVal val="360"/>
                                          </p:val>
                                        </p:tav>
                                        <p:tav tm="100000">
                                          <p:val>
                                            <p:fltVal val="0"/>
                                          </p:val>
                                        </p:tav>
                                      </p:tavLst>
                                    </p:anim>
                                    <p:animEffect transition="in" filter="fade">
                                      <p:cBhvr>
                                        <p:cTn id="40" dur="500"/>
                                        <p:tgtEl>
                                          <p:spTgt spid="3"/>
                                        </p:tgtEl>
                                      </p:cBhvr>
                                    </p:animEffect>
                                  </p:childTnLst>
                                </p:cTn>
                              </p:par>
                            </p:childTnLst>
                          </p:cTn>
                        </p:par>
                        <p:par>
                          <p:cTn id="41" fill="hold">
                            <p:stCondLst>
                              <p:cond delay="5000"/>
                            </p:stCondLst>
                            <p:childTnLst>
                              <p:par>
                                <p:cTn id="42" presetID="47" presetClass="entr" presetSubtype="0" fill="hold" grpId="0" nodeType="afterEffect">
                                  <p:stCondLst>
                                    <p:cond delay="0"/>
                                  </p:stCondLst>
                                  <p:childTnLst>
                                    <p:set>
                                      <p:cBhvr>
                                        <p:cTn id="43" dur="1" fill="hold">
                                          <p:stCondLst>
                                            <p:cond delay="0"/>
                                          </p:stCondLst>
                                        </p:cTn>
                                        <p:tgtEl>
                                          <p:spTgt spid="38"/>
                                        </p:tgtEl>
                                        <p:attrNameLst>
                                          <p:attrName>style.visibility</p:attrName>
                                        </p:attrNameLst>
                                      </p:cBhvr>
                                      <p:to>
                                        <p:strVal val="visible"/>
                                      </p:to>
                                    </p:set>
                                    <p:animEffect transition="in" filter="fade">
                                      <p:cBhvr>
                                        <p:cTn id="44" dur="500"/>
                                        <p:tgtEl>
                                          <p:spTgt spid="38"/>
                                        </p:tgtEl>
                                      </p:cBhvr>
                                    </p:animEffect>
                                    <p:anim calcmode="lin" valueType="num">
                                      <p:cBhvr>
                                        <p:cTn id="45" dur="500" fill="hold"/>
                                        <p:tgtEl>
                                          <p:spTgt spid="38"/>
                                        </p:tgtEl>
                                        <p:attrNameLst>
                                          <p:attrName>ppt_x</p:attrName>
                                        </p:attrNameLst>
                                      </p:cBhvr>
                                      <p:tavLst>
                                        <p:tav tm="0">
                                          <p:val>
                                            <p:strVal val="#ppt_x"/>
                                          </p:val>
                                        </p:tav>
                                        <p:tav tm="100000">
                                          <p:val>
                                            <p:strVal val="#ppt_x"/>
                                          </p:val>
                                        </p:tav>
                                      </p:tavLst>
                                    </p:anim>
                                    <p:anim calcmode="lin" valueType="num">
                                      <p:cBhvr>
                                        <p:cTn id="46" dur="500" fill="hold"/>
                                        <p:tgtEl>
                                          <p:spTgt spid="38"/>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fade">
                                      <p:cBhvr>
                                        <p:cTn id="49" dur="500"/>
                                        <p:tgtEl>
                                          <p:spTgt spid="31"/>
                                        </p:tgtEl>
                                      </p:cBhvr>
                                    </p:animEffect>
                                    <p:anim calcmode="lin" valueType="num">
                                      <p:cBhvr>
                                        <p:cTn id="50" dur="500" fill="hold"/>
                                        <p:tgtEl>
                                          <p:spTgt spid="31"/>
                                        </p:tgtEl>
                                        <p:attrNameLst>
                                          <p:attrName>ppt_x</p:attrName>
                                        </p:attrNameLst>
                                      </p:cBhvr>
                                      <p:tavLst>
                                        <p:tav tm="0">
                                          <p:val>
                                            <p:strVal val="#ppt_x"/>
                                          </p:val>
                                        </p:tav>
                                        <p:tav tm="100000">
                                          <p:val>
                                            <p:strVal val="#ppt_x"/>
                                          </p:val>
                                        </p:tav>
                                      </p:tavLst>
                                    </p:anim>
                                    <p:anim calcmode="lin" valueType="num">
                                      <p:cBhvr>
                                        <p:cTn id="51" dur="500" fill="hold"/>
                                        <p:tgtEl>
                                          <p:spTgt spid="31"/>
                                        </p:tgtEl>
                                        <p:attrNameLst>
                                          <p:attrName>ppt_y</p:attrName>
                                        </p:attrNameLst>
                                      </p:cBhvr>
                                      <p:tavLst>
                                        <p:tav tm="0">
                                          <p:val>
                                            <p:strVal val="#ppt_y+.1"/>
                                          </p:val>
                                        </p:tav>
                                        <p:tav tm="100000">
                                          <p:val>
                                            <p:strVal val="#ppt_y"/>
                                          </p:val>
                                        </p:tav>
                                      </p:tavLst>
                                    </p:anim>
                                  </p:childTnLst>
                                </p:cTn>
                              </p:par>
                            </p:childTnLst>
                          </p:cTn>
                        </p:par>
                        <p:par>
                          <p:cTn id="52" fill="hold">
                            <p:stCondLst>
                              <p:cond delay="5500"/>
                            </p:stCondLst>
                            <p:childTnLst>
                              <p:par>
                                <p:cTn id="53" presetID="49" presetClass="entr" presetSubtype="0" decel="100000" fill="hold" nodeType="after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500" fill="hold"/>
                                        <p:tgtEl>
                                          <p:spTgt spid="17"/>
                                        </p:tgtEl>
                                        <p:attrNameLst>
                                          <p:attrName>ppt_w</p:attrName>
                                        </p:attrNameLst>
                                      </p:cBhvr>
                                      <p:tavLst>
                                        <p:tav tm="0">
                                          <p:val>
                                            <p:fltVal val="0"/>
                                          </p:val>
                                        </p:tav>
                                        <p:tav tm="100000">
                                          <p:val>
                                            <p:strVal val="#ppt_w"/>
                                          </p:val>
                                        </p:tav>
                                      </p:tavLst>
                                    </p:anim>
                                    <p:anim calcmode="lin" valueType="num">
                                      <p:cBhvr>
                                        <p:cTn id="56" dur="500" fill="hold"/>
                                        <p:tgtEl>
                                          <p:spTgt spid="17"/>
                                        </p:tgtEl>
                                        <p:attrNameLst>
                                          <p:attrName>ppt_h</p:attrName>
                                        </p:attrNameLst>
                                      </p:cBhvr>
                                      <p:tavLst>
                                        <p:tav tm="0">
                                          <p:val>
                                            <p:fltVal val="0"/>
                                          </p:val>
                                        </p:tav>
                                        <p:tav tm="100000">
                                          <p:val>
                                            <p:strVal val="#ppt_h"/>
                                          </p:val>
                                        </p:tav>
                                      </p:tavLst>
                                    </p:anim>
                                    <p:anim calcmode="lin" valueType="num">
                                      <p:cBhvr>
                                        <p:cTn id="57" dur="500" fill="hold"/>
                                        <p:tgtEl>
                                          <p:spTgt spid="17"/>
                                        </p:tgtEl>
                                        <p:attrNameLst>
                                          <p:attrName>style.rotation</p:attrName>
                                        </p:attrNameLst>
                                      </p:cBhvr>
                                      <p:tavLst>
                                        <p:tav tm="0">
                                          <p:val>
                                            <p:fltVal val="360"/>
                                          </p:val>
                                        </p:tav>
                                        <p:tav tm="100000">
                                          <p:val>
                                            <p:fltVal val="0"/>
                                          </p:val>
                                        </p:tav>
                                      </p:tavLst>
                                    </p:anim>
                                    <p:animEffect transition="in" filter="fade">
                                      <p:cBhvr>
                                        <p:cTn id="58" dur="500"/>
                                        <p:tgtEl>
                                          <p:spTgt spid="17"/>
                                        </p:tgtEl>
                                      </p:cBhvr>
                                    </p:animEffect>
                                  </p:childTnLst>
                                </p:cTn>
                              </p:par>
                            </p:childTnLst>
                          </p:cTn>
                        </p:par>
                        <p:par>
                          <p:cTn id="59" fill="hold">
                            <p:stCondLst>
                              <p:cond delay="6000"/>
                            </p:stCondLst>
                            <p:childTnLst>
                              <p:par>
                                <p:cTn id="60" presetID="47" presetClass="entr" presetSubtype="0" fill="hold" grpId="0" nodeType="after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fade">
                                      <p:cBhvr>
                                        <p:cTn id="62" dur="500"/>
                                        <p:tgtEl>
                                          <p:spTgt spid="16"/>
                                        </p:tgtEl>
                                      </p:cBhvr>
                                    </p:animEffect>
                                    <p:anim calcmode="lin" valueType="num">
                                      <p:cBhvr>
                                        <p:cTn id="63" dur="500" fill="hold"/>
                                        <p:tgtEl>
                                          <p:spTgt spid="16"/>
                                        </p:tgtEl>
                                        <p:attrNameLst>
                                          <p:attrName>ppt_x</p:attrName>
                                        </p:attrNameLst>
                                      </p:cBhvr>
                                      <p:tavLst>
                                        <p:tav tm="0">
                                          <p:val>
                                            <p:strVal val="#ppt_x"/>
                                          </p:val>
                                        </p:tav>
                                        <p:tav tm="100000">
                                          <p:val>
                                            <p:strVal val="#ppt_x"/>
                                          </p:val>
                                        </p:tav>
                                      </p:tavLst>
                                    </p:anim>
                                    <p:anim calcmode="lin" valueType="num">
                                      <p:cBhvr>
                                        <p:cTn id="64" dur="500" fill="hold"/>
                                        <p:tgtEl>
                                          <p:spTgt spid="16"/>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500"/>
                                        <p:tgtEl>
                                          <p:spTgt spid="15"/>
                                        </p:tgtEl>
                                      </p:cBhvr>
                                    </p:animEffect>
                                    <p:anim calcmode="lin" valueType="num">
                                      <p:cBhvr>
                                        <p:cTn id="68" dur="500" fill="hold"/>
                                        <p:tgtEl>
                                          <p:spTgt spid="15"/>
                                        </p:tgtEl>
                                        <p:attrNameLst>
                                          <p:attrName>ppt_x</p:attrName>
                                        </p:attrNameLst>
                                      </p:cBhvr>
                                      <p:tavLst>
                                        <p:tav tm="0">
                                          <p:val>
                                            <p:strVal val="#ppt_x"/>
                                          </p:val>
                                        </p:tav>
                                        <p:tav tm="100000">
                                          <p:val>
                                            <p:strVal val="#ppt_x"/>
                                          </p:val>
                                        </p:tav>
                                      </p:tavLst>
                                    </p:anim>
                                    <p:anim calcmode="lin" valueType="num">
                                      <p:cBhvr>
                                        <p:cTn id="69"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animBg="1"/>
      <p:bldP spid="33" grpId="0" animBg="1"/>
      <p:bldP spid="34" grpId="0" animBg="1"/>
      <p:bldP spid="35" grpId="0" animBg="1"/>
      <p:bldP spid="36" grpId="0" animBg="1"/>
      <p:bldP spid="37" grpId="0" animBg="1"/>
      <p:bldP spid="38" grpId="0"/>
      <p:bldP spid="15"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 name="TextBox 257"/>
          <p:cNvSpPr txBox="1"/>
          <p:nvPr/>
        </p:nvSpPr>
        <p:spPr bwMode="auto">
          <a:xfrm>
            <a:off x="3835688" y="946104"/>
            <a:ext cx="1056700" cy="307777"/>
          </a:xfrm>
          <a:prstGeom prst="rect">
            <a:avLst/>
          </a:prstGeom>
          <a:noFill/>
        </p:spPr>
        <p:txBody>
          <a:bodyPr wrap="none">
            <a:spAutoFit/>
          </a:bodyPr>
          <a:lstStyle/>
          <a:p>
            <a:pPr fontAlgn="auto">
              <a:spcBef>
                <a:spcPts val="0"/>
              </a:spcBef>
              <a:spcAft>
                <a:spcPts val="0"/>
              </a:spcAft>
              <a:defRPr/>
            </a:pPr>
            <a:r>
              <a:rPr lang="zh-CN" altLang="en-US" sz="1400" spc="300" dirty="0">
                <a:solidFill>
                  <a:srgbClr val="284848"/>
                </a:solidFill>
                <a:latin typeface="微软雅黑" pitchFamily="34" charset="-122"/>
                <a:ea typeface="微软雅黑" pitchFamily="34" charset="-122"/>
                <a:cs typeface="Arial" pitchFamily="34" charset="0"/>
              </a:rPr>
              <a:t>添加标题</a:t>
            </a:r>
          </a:p>
        </p:txBody>
      </p:sp>
      <p:grpSp>
        <p:nvGrpSpPr>
          <p:cNvPr id="4" name="组合 3"/>
          <p:cNvGrpSpPr/>
          <p:nvPr/>
        </p:nvGrpSpPr>
        <p:grpSpPr>
          <a:xfrm>
            <a:off x="895350" y="1460502"/>
            <a:ext cx="2185988" cy="1481667"/>
            <a:chOff x="895350" y="1746251"/>
            <a:chExt cx="2185988" cy="1481667"/>
          </a:xfrm>
          <a:solidFill>
            <a:srgbClr val="486877"/>
          </a:solidFill>
        </p:grpSpPr>
        <p:sp>
          <p:nvSpPr>
            <p:cNvPr id="20524" name="Freeform 6"/>
            <p:cNvSpPr>
              <a:spLocks/>
            </p:cNvSpPr>
            <p:nvPr/>
          </p:nvSpPr>
          <p:spPr bwMode="auto">
            <a:xfrm>
              <a:off x="895350" y="1746251"/>
              <a:ext cx="2185988" cy="1481667"/>
            </a:xfrm>
            <a:custGeom>
              <a:avLst/>
              <a:gdLst>
                <a:gd name="T0" fmla="*/ 1377 w 1377"/>
                <a:gd name="T1" fmla="*/ 181 h 840"/>
                <a:gd name="T2" fmla="*/ 1034 w 1377"/>
                <a:gd name="T3" fmla="*/ 90 h 840"/>
                <a:gd name="T4" fmla="*/ 691 w 1377"/>
                <a:gd name="T5" fmla="*/ 0 h 840"/>
                <a:gd name="T6" fmla="*/ 343 w 1377"/>
                <a:gd name="T7" fmla="*/ 90 h 840"/>
                <a:gd name="T8" fmla="*/ 0 w 1377"/>
                <a:gd name="T9" fmla="*/ 181 h 840"/>
                <a:gd name="T10" fmla="*/ 0 w 1377"/>
                <a:gd name="T11" fmla="*/ 181 h 840"/>
                <a:gd name="T12" fmla="*/ 0 w 1377"/>
                <a:gd name="T13" fmla="*/ 840 h 840"/>
                <a:gd name="T14" fmla="*/ 1377 w 1377"/>
                <a:gd name="T15" fmla="*/ 840 h 840"/>
                <a:gd name="T16" fmla="*/ 1377 w 1377"/>
                <a:gd name="T17" fmla="*/ 181 h 840"/>
                <a:gd name="T18" fmla="*/ 1377 w 1377"/>
                <a:gd name="T19" fmla="*/ 181 h 8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77" h="840">
                  <a:moveTo>
                    <a:pt x="1377" y="181"/>
                  </a:moveTo>
                  <a:lnTo>
                    <a:pt x="1034" y="90"/>
                  </a:lnTo>
                  <a:lnTo>
                    <a:pt x="691" y="0"/>
                  </a:lnTo>
                  <a:lnTo>
                    <a:pt x="343" y="90"/>
                  </a:lnTo>
                  <a:lnTo>
                    <a:pt x="0" y="181"/>
                  </a:lnTo>
                  <a:lnTo>
                    <a:pt x="0" y="840"/>
                  </a:lnTo>
                  <a:lnTo>
                    <a:pt x="1377" y="840"/>
                  </a:lnTo>
                  <a:lnTo>
                    <a:pt x="1377" y="181"/>
                  </a:lnTo>
                  <a:close/>
                </a:path>
              </a:pathLst>
            </a:custGeom>
            <a:grpFill/>
            <a:ln>
              <a:noFill/>
            </a:ln>
            <a:extLst/>
          </p:spPr>
          <p:txBody>
            <a:bodyPr/>
            <a:lstStyle/>
            <a:p>
              <a:endParaRPr lang="zh-CN" altLang="en-US"/>
            </a:p>
          </p:txBody>
        </p:sp>
        <p:sp>
          <p:nvSpPr>
            <p:cNvPr id="270" name="TextBox 269"/>
            <p:cNvSpPr txBox="1"/>
            <p:nvPr/>
          </p:nvSpPr>
          <p:spPr>
            <a:xfrm>
              <a:off x="1460797" y="2231541"/>
              <a:ext cx="1055096" cy="584775"/>
            </a:xfrm>
            <a:prstGeom prst="rect">
              <a:avLst/>
            </a:prstGeom>
            <a:grp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3200" dirty="0">
                  <a:solidFill>
                    <a:schemeClr val="bg1"/>
                  </a:solidFill>
                </a:rPr>
                <a:t>75</a:t>
              </a:r>
              <a:r>
                <a:rPr lang="en-US" altLang="zh-CN" sz="2400" dirty="0">
                  <a:solidFill>
                    <a:schemeClr val="bg1"/>
                  </a:solidFill>
                </a:rPr>
                <a:t>%</a:t>
              </a:r>
              <a:endParaRPr lang="zh-CN" altLang="en-US" sz="3200" dirty="0">
                <a:solidFill>
                  <a:schemeClr val="bg1"/>
                </a:solidFill>
              </a:endParaRPr>
            </a:p>
          </p:txBody>
        </p:sp>
      </p:grpSp>
      <p:grpSp>
        <p:nvGrpSpPr>
          <p:cNvPr id="5" name="组合 4"/>
          <p:cNvGrpSpPr/>
          <p:nvPr/>
        </p:nvGrpSpPr>
        <p:grpSpPr>
          <a:xfrm>
            <a:off x="895350" y="3132669"/>
            <a:ext cx="2185988" cy="915459"/>
            <a:chOff x="895350" y="3418418"/>
            <a:chExt cx="2185988" cy="915459"/>
          </a:xfrm>
          <a:solidFill>
            <a:srgbClr val="486877"/>
          </a:solidFill>
        </p:grpSpPr>
        <p:sp>
          <p:nvSpPr>
            <p:cNvPr id="20525" name="Freeform 7"/>
            <p:cNvSpPr>
              <a:spLocks/>
            </p:cNvSpPr>
            <p:nvPr/>
          </p:nvSpPr>
          <p:spPr bwMode="auto">
            <a:xfrm>
              <a:off x="895350" y="3418418"/>
              <a:ext cx="2185988" cy="915459"/>
            </a:xfrm>
            <a:custGeom>
              <a:avLst/>
              <a:gdLst>
                <a:gd name="T0" fmla="*/ 0 w 1377"/>
                <a:gd name="T1" fmla="*/ 0 h 519"/>
                <a:gd name="T2" fmla="*/ 0 w 1377"/>
                <a:gd name="T3" fmla="*/ 334 h 519"/>
                <a:gd name="T4" fmla="*/ 0 w 1377"/>
                <a:gd name="T5" fmla="*/ 334 h 519"/>
                <a:gd name="T6" fmla="*/ 343 w 1377"/>
                <a:gd name="T7" fmla="*/ 424 h 519"/>
                <a:gd name="T8" fmla="*/ 691 w 1377"/>
                <a:gd name="T9" fmla="*/ 519 h 519"/>
                <a:gd name="T10" fmla="*/ 1034 w 1377"/>
                <a:gd name="T11" fmla="*/ 424 h 519"/>
                <a:gd name="T12" fmla="*/ 1377 w 1377"/>
                <a:gd name="T13" fmla="*/ 334 h 519"/>
                <a:gd name="T14" fmla="*/ 1377 w 1377"/>
                <a:gd name="T15" fmla="*/ 334 h 519"/>
                <a:gd name="T16" fmla="*/ 1377 w 1377"/>
                <a:gd name="T17" fmla="*/ 0 h 519"/>
                <a:gd name="T18" fmla="*/ 0 w 1377"/>
                <a:gd name="T19" fmla="*/ 0 h 5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77" h="519">
                  <a:moveTo>
                    <a:pt x="0" y="0"/>
                  </a:moveTo>
                  <a:lnTo>
                    <a:pt x="0" y="334"/>
                  </a:lnTo>
                  <a:lnTo>
                    <a:pt x="343" y="424"/>
                  </a:lnTo>
                  <a:lnTo>
                    <a:pt x="691" y="519"/>
                  </a:lnTo>
                  <a:lnTo>
                    <a:pt x="1034" y="424"/>
                  </a:lnTo>
                  <a:lnTo>
                    <a:pt x="1377" y="334"/>
                  </a:lnTo>
                  <a:lnTo>
                    <a:pt x="1377" y="0"/>
                  </a:lnTo>
                  <a:lnTo>
                    <a:pt x="0" y="0"/>
                  </a:lnTo>
                  <a:close/>
                </a:path>
              </a:pathLst>
            </a:custGeom>
            <a:grpFill/>
            <a:ln>
              <a:noFill/>
            </a:ln>
            <a:extLst/>
          </p:spPr>
          <p:txBody>
            <a:bodyPr/>
            <a:lstStyle/>
            <a:p>
              <a:endParaRPr lang="zh-CN" altLang="en-US"/>
            </a:p>
          </p:txBody>
        </p:sp>
        <p:sp>
          <p:nvSpPr>
            <p:cNvPr id="271" name="TextBox 270"/>
            <p:cNvSpPr txBox="1"/>
            <p:nvPr/>
          </p:nvSpPr>
          <p:spPr>
            <a:xfrm>
              <a:off x="1460797" y="3459207"/>
              <a:ext cx="1055096" cy="584775"/>
            </a:xfrm>
            <a:prstGeom prst="rect">
              <a:avLst/>
            </a:prstGeom>
            <a:grpFill/>
          </p:spPr>
          <p:txBody>
            <a:bodyPr wrap="none">
              <a:spAutoFit/>
            </a:bodyPr>
            <a:lstStyle>
              <a:defPPr>
                <a:defRPr lang="zh-CN"/>
              </a:defPPr>
              <a:lvl1pPr algn="ctr" fontAlgn="auto">
                <a:spcBef>
                  <a:spcPts val="0"/>
                </a:spcBef>
                <a:spcAft>
                  <a:spcPts val="0"/>
                </a:spcAft>
                <a:defRPr sz="700" spc="300">
                  <a:solidFill>
                    <a:schemeClr val="tx1">
                      <a:lumMod val="65000"/>
                      <a:lumOff val="35000"/>
                    </a:schemeClr>
                  </a:solidFill>
                  <a:latin typeface="微软雅黑" pitchFamily="34" charset="-122"/>
                  <a:ea typeface="微软雅黑" pitchFamily="34" charset="-122"/>
                  <a:cs typeface="Arial" pitchFamily="34" charset="0"/>
                </a:defRPr>
              </a:lvl1pPr>
            </a:lstStyle>
            <a:p>
              <a:r>
                <a:rPr lang="en-US" altLang="zh-CN" sz="3200" dirty="0">
                  <a:solidFill>
                    <a:schemeClr val="bg1"/>
                  </a:solidFill>
                </a:rPr>
                <a:t>25</a:t>
              </a:r>
              <a:r>
                <a:rPr lang="en-US" altLang="zh-CN" sz="2400" dirty="0">
                  <a:solidFill>
                    <a:schemeClr val="bg1"/>
                  </a:solidFill>
                </a:rPr>
                <a:t>%</a:t>
              </a:r>
              <a:endParaRPr lang="zh-CN" altLang="en-US" sz="3200" dirty="0">
                <a:solidFill>
                  <a:schemeClr val="bg1"/>
                </a:solidFill>
              </a:endParaRPr>
            </a:p>
          </p:txBody>
        </p:sp>
      </p:grpSp>
      <p:grpSp>
        <p:nvGrpSpPr>
          <p:cNvPr id="6" name="组合 5"/>
          <p:cNvGrpSpPr/>
          <p:nvPr/>
        </p:nvGrpSpPr>
        <p:grpSpPr>
          <a:xfrm>
            <a:off x="5265220" y="1004301"/>
            <a:ext cx="840306" cy="253916"/>
            <a:chOff x="5265220" y="1290051"/>
            <a:chExt cx="840306" cy="253916"/>
          </a:xfrm>
        </p:grpSpPr>
        <p:sp>
          <p:nvSpPr>
            <p:cNvPr id="20662" name="Rectangle 144"/>
            <p:cNvSpPr>
              <a:spLocks noChangeArrowheads="1"/>
            </p:cNvSpPr>
            <p:nvPr/>
          </p:nvSpPr>
          <p:spPr bwMode="auto">
            <a:xfrm>
              <a:off x="5803901" y="1363487"/>
              <a:ext cx="301625" cy="144639"/>
            </a:xfrm>
            <a:prstGeom prst="rect">
              <a:avLst/>
            </a:prstGeom>
            <a:solidFill>
              <a:srgbClr val="486877"/>
            </a:solidFill>
            <a:ln>
              <a:noFill/>
            </a:ln>
            <a:extLst/>
          </p:spPr>
          <p:txBody>
            <a:bodyPr/>
            <a:lstStyle/>
            <a:p>
              <a:endParaRPr lang="zh-CN" altLang="en-US"/>
            </a:p>
          </p:txBody>
        </p:sp>
        <p:sp>
          <p:nvSpPr>
            <p:cNvPr id="273" name="TextBox 272"/>
            <p:cNvSpPr txBox="1"/>
            <p:nvPr/>
          </p:nvSpPr>
          <p:spPr bwMode="auto">
            <a:xfrm>
              <a:off x="5265220" y="1290051"/>
              <a:ext cx="530915" cy="253916"/>
            </a:xfrm>
            <a:prstGeom prst="rect">
              <a:avLst/>
            </a:prstGeom>
            <a:noFill/>
          </p:spPr>
          <p:txBody>
            <a:bodyPr wrap="none">
              <a:spAutoFit/>
            </a:bodyPr>
            <a:lstStyle/>
            <a:p>
              <a:pPr algn="ctr" fontAlgn="auto">
                <a:spcBef>
                  <a:spcPts val="0"/>
                </a:spcBef>
                <a:spcAft>
                  <a:spcPts val="0"/>
                </a:spcAft>
                <a:defRPr/>
              </a:pPr>
              <a:r>
                <a:rPr lang="zh-CN" altLang="en-US" sz="1050" spc="300" dirty="0">
                  <a:solidFill>
                    <a:schemeClr val="tx1">
                      <a:lumMod val="65000"/>
                      <a:lumOff val="35000"/>
                    </a:schemeClr>
                  </a:solidFill>
                  <a:latin typeface="微软雅黑" pitchFamily="34" charset="-122"/>
                  <a:ea typeface="微软雅黑" pitchFamily="34" charset="-122"/>
                  <a:cs typeface="Arial" pitchFamily="34" charset="0"/>
                </a:rPr>
                <a:t>图例</a:t>
              </a:r>
            </a:p>
          </p:txBody>
        </p:sp>
      </p:grpSp>
      <p:grpSp>
        <p:nvGrpSpPr>
          <p:cNvPr id="7" name="组合 6"/>
          <p:cNvGrpSpPr/>
          <p:nvPr/>
        </p:nvGrpSpPr>
        <p:grpSpPr>
          <a:xfrm>
            <a:off x="6479145" y="1004301"/>
            <a:ext cx="831295" cy="253916"/>
            <a:chOff x="6479144" y="1290051"/>
            <a:chExt cx="831295" cy="253916"/>
          </a:xfrm>
        </p:grpSpPr>
        <p:sp>
          <p:nvSpPr>
            <p:cNvPr id="20663" name="Rectangle 145"/>
            <p:cNvSpPr>
              <a:spLocks noChangeArrowheads="1"/>
            </p:cNvSpPr>
            <p:nvPr/>
          </p:nvSpPr>
          <p:spPr bwMode="auto">
            <a:xfrm>
              <a:off x="7015164" y="1363487"/>
              <a:ext cx="295275" cy="144639"/>
            </a:xfrm>
            <a:prstGeom prst="rect">
              <a:avLst/>
            </a:prstGeom>
            <a:solidFill>
              <a:srgbClr val="486877"/>
            </a:solidFill>
            <a:ln>
              <a:noFill/>
            </a:ln>
            <a:extLst/>
          </p:spPr>
          <p:txBody>
            <a:bodyPr/>
            <a:lstStyle/>
            <a:p>
              <a:endParaRPr lang="zh-CN" altLang="en-US"/>
            </a:p>
          </p:txBody>
        </p:sp>
        <p:sp>
          <p:nvSpPr>
            <p:cNvPr id="274" name="TextBox 273"/>
            <p:cNvSpPr txBox="1"/>
            <p:nvPr/>
          </p:nvSpPr>
          <p:spPr bwMode="auto">
            <a:xfrm>
              <a:off x="6479144" y="1290051"/>
              <a:ext cx="530915" cy="253916"/>
            </a:xfrm>
            <a:prstGeom prst="rect">
              <a:avLst/>
            </a:prstGeom>
            <a:noFill/>
          </p:spPr>
          <p:txBody>
            <a:bodyPr wrap="none">
              <a:spAutoFit/>
            </a:bodyPr>
            <a:lstStyle/>
            <a:p>
              <a:pPr algn="ctr" fontAlgn="auto">
                <a:spcBef>
                  <a:spcPts val="0"/>
                </a:spcBef>
                <a:spcAft>
                  <a:spcPts val="0"/>
                </a:spcAft>
                <a:defRPr/>
              </a:pPr>
              <a:r>
                <a:rPr lang="zh-CN" altLang="en-US" sz="1050" spc="300" dirty="0">
                  <a:solidFill>
                    <a:schemeClr val="tx1">
                      <a:lumMod val="65000"/>
                      <a:lumOff val="35000"/>
                    </a:schemeClr>
                  </a:solidFill>
                  <a:latin typeface="微软雅黑" pitchFamily="34" charset="-122"/>
                  <a:ea typeface="微软雅黑" pitchFamily="34" charset="-122"/>
                  <a:cs typeface="Arial" pitchFamily="34" charset="0"/>
                </a:rPr>
                <a:t>图例</a:t>
              </a:r>
            </a:p>
          </p:txBody>
        </p:sp>
      </p:grpSp>
      <p:grpSp>
        <p:nvGrpSpPr>
          <p:cNvPr id="2" name="组合 1"/>
          <p:cNvGrpSpPr/>
          <p:nvPr/>
        </p:nvGrpSpPr>
        <p:grpSpPr>
          <a:xfrm>
            <a:off x="3486876" y="1485196"/>
            <a:ext cx="4769713" cy="2777812"/>
            <a:chOff x="3486875" y="1770946"/>
            <a:chExt cx="4769713" cy="2777812"/>
          </a:xfrm>
        </p:grpSpPr>
        <p:cxnSp>
          <p:nvCxnSpPr>
            <p:cNvPr id="277" name="直接连接符 276"/>
            <p:cNvCxnSpPr/>
            <p:nvPr/>
          </p:nvCxnSpPr>
          <p:spPr>
            <a:xfrm>
              <a:off x="4490764" y="1770946"/>
              <a:ext cx="0" cy="2707570"/>
            </a:xfrm>
            <a:prstGeom prst="line">
              <a:avLst/>
            </a:prstGeom>
            <a:solidFill>
              <a:srgbClr val="9C9C9C"/>
            </a:solidFill>
            <a:ln w="9525">
              <a:solidFill>
                <a:schemeClr val="bg1">
                  <a:lumMod val="65000"/>
                </a:schemeClr>
              </a:solidFill>
              <a:miter lim="800000"/>
              <a:headEnd/>
              <a:tailEnd/>
            </a:ln>
          </p:spPr>
        </p:cxnSp>
        <p:cxnSp>
          <p:nvCxnSpPr>
            <p:cNvPr id="278" name="直接连接符 277"/>
            <p:cNvCxnSpPr/>
            <p:nvPr/>
          </p:nvCxnSpPr>
          <p:spPr>
            <a:xfrm>
              <a:off x="4736206" y="1770946"/>
              <a:ext cx="0" cy="2707570"/>
            </a:xfrm>
            <a:prstGeom prst="line">
              <a:avLst/>
            </a:prstGeom>
            <a:solidFill>
              <a:srgbClr val="9C9C9C"/>
            </a:solidFill>
            <a:ln w="9525">
              <a:solidFill>
                <a:schemeClr val="bg1">
                  <a:lumMod val="65000"/>
                </a:schemeClr>
              </a:solidFill>
              <a:miter lim="800000"/>
              <a:headEnd/>
              <a:tailEnd/>
            </a:ln>
          </p:spPr>
        </p:cxnSp>
        <p:cxnSp>
          <p:nvCxnSpPr>
            <p:cNvPr id="280" name="直接连接符 279"/>
            <p:cNvCxnSpPr/>
            <p:nvPr/>
          </p:nvCxnSpPr>
          <p:spPr>
            <a:xfrm>
              <a:off x="5227090" y="1770946"/>
              <a:ext cx="0" cy="2707570"/>
            </a:xfrm>
            <a:prstGeom prst="line">
              <a:avLst/>
            </a:prstGeom>
            <a:solidFill>
              <a:srgbClr val="9C9C9C"/>
            </a:solidFill>
            <a:ln w="9525">
              <a:solidFill>
                <a:schemeClr val="bg1">
                  <a:lumMod val="65000"/>
                </a:schemeClr>
              </a:solidFill>
              <a:miter lim="800000"/>
              <a:headEnd/>
              <a:tailEnd/>
            </a:ln>
          </p:spPr>
        </p:cxnSp>
        <p:cxnSp>
          <p:nvCxnSpPr>
            <p:cNvPr id="281" name="直接连接符 280"/>
            <p:cNvCxnSpPr/>
            <p:nvPr/>
          </p:nvCxnSpPr>
          <p:spPr>
            <a:xfrm>
              <a:off x="5472532" y="1770946"/>
              <a:ext cx="0" cy="2707570"/>
            </a:xfrm>
            <a:prstGeom prst="line">
              <a:avLst/>
            </a:prstGeom>
            <a:solidFill>
              <a:srgbClr val="9C9C9C"/>
            </a:solidFill>
            <a:ln w="9525">
              <a:solidFill>
                <a:schemeClr val="bg1">
                  <a:lumMod val="65000"/>
                </a:schemeClr>
              </a:solidFill>
              <a:miter lim="800000"/>
              <a:headEnd/>
              <a:tailEnd/>
            </a:ln>
          </p:spPr>
        </p:cxnSp>
        <p:cxnSp>
          <p:nvCxnSpPr>
            <p:cNvPr id="282" name="直接连接符 281"/>
            <p:cNvCxnSpPr/>
            <p:nvPr/>
          </p:nvCxnSpPr>
          <p:spPr>
            <a:xfrm>
              <a:off x="5717974" y="1770946"/>
              <a:ext cx="0" cy="2707570"/>
            </a:xfrm>
            <a:prstGeom prst="line">
              <a:avLst/>
            </a:prstGeom>
            <a:solidFill>
              <a:srgbClr val="9C9C9C"/>
            </a:solidFill>
            <a:ln w="9525">
              <a:solidFill>
                <a:schemeClr val="bg1">
                  <a:lumMod val="65000"/>
                </a:schemeClr>
              </a:solidFill>
              <a:miter lim="800000"/>
              <a:headEnd/>
              <a:tailEnd/>
            </a:ln>
          </p:spPr>
        </p:cxnSp>
        <p:cxnSp>
          <p:nvCxnSpPr>
            <p:cNvPr id="283" name="直接连接符 282"/>
            <p:cNvCxnSpPr/>
            <p:nvPr/>
          </p:nvCxnSpPr>
          <p:spPr>
            <a:xfrm>
              <a:off x="4981648" y="1770946"/>
              <a:ext cx="0" cy="2707570"/>
            </a:xfrm>
            <a:prstGeom prst="line">
              <a:avLst/>
            </a:prstGeom>
            <a:solidFill>
              <a:srgbClr val="9C9C9C"/>
            </a:solidFill>
            <a:ln w="9525">
              <a:solidFill>
                <a:schemeClr val="bg1">
                  <a:lumMod val="65000"/>
                </a:schemeClr>
              </a:solidFill>
              <a:miter lim="800000"/>
              <a:headEnd/>
              <a:tailEnd/>
            </a:ln>
          </p:spPr>
        </p:cxnSp>
        <p:cxnSp>
          <p:nvCxnSpPr>
            <p:cNvPr id="284" name="直接连接符 283"/>
            <p:cNvCxnSpPr/>
            <p:nvPr/>
          </p:nvCxnSpPr>
          <p:spPr>
            <a:xfrm>
              <a:off x="5963416" y="1770946"/>
              <a:ext cx="0" cy="2707570"/>
            </a:xfrm>
            <a:prstGeom prst="line">
              <a:avLst/>
            </a:prstGeom>
            <a:solidFill>
              <a:srgbClr val="9C9C9C"/>
            </a:solidFill>
            <a:ln w="9525">
              <a:solidFill>
                <a:schemeClr val="bg1">
                  <a:lumMod val="65000"/>
                </a:schemeClr>
              </a:solidFill>
              <a:miter lim="800000"/>
              <a:headEnd/>
              <a:tailEnd/>
            </a:ln>
          </p:spPr>
        </p:cxnSp>
        <p:cxnSp>
          <p:nvCxnSpPr>
            <p:cNvPr id="285" name="直接连接符 284"/>
            <p:cNvCxnSpPr/>
            <p:nvPr/>
          </p:nvCxnSpPr>
          <p:spPr>
            <a:xfrm>
              <a:off x="6208858" y="1770946"/>
              <a:ext cx="0" cy="2707570"/>
            </a:xfrm>
            <a:prstGeom prst="line">
              <a:avLst/>
            </a:prstGeom>
            <a:solidFill>
              <a:srgbClr val="9C9C9C"/>
            </a:solidFill>
            <a:ln w="9525">
              <a:solidFill>
                <a:schemeClr val="bg1">
                  <a:lumMod val="65000"/>
                </a:schemeClr>
              </a:solidFill>
              <a:miter lim="800000"/>
              <a:headEnd/>
              <a:tailEnd/>
            </a:ln>
          </p:spPr>
        </p:cxnSp>
        <p:cxnSp>
          <p:nvCxnSpPr>
            <p:cNvPr id="286" name="直接连接符 285"/>
            <p:cNvCxnSpPr/>
            <p:nvPr/>
          </p:nvCxnSpPr>
          <p:spPr>
            <a:xfrm>
              <a:off x="6699742" y="1770946"/>
              <a:ext cx="0" cy="2707570"/>
            </a:xfrm>
            <a:prstGeom prst="line">
              <a:avLst/>
            </a:prstGeom>
            <a:solidFill>
              <a:srgbClr val="9C9C9C"/>
            </a:solidFill>
            <a:ln w="9525">
              <a:solidFill>
                <a:schemeClr val="bg1">
                  <a:lumMod val="65000"/>
                </a:schemeClr>
              </a:solidFill>
              <a:miter lim="800000"/>
              <a:headEnd/>
              <a:tailEnd/>
            </a:ln>
          </p:spPr>
        </p:cxnSp>
        <p:cxnSp>
          <p:nvCxnSpPr>
            <p:cNvPr id="287" name="直接连接符 286"/>
            <p:cNvCxnSpPr/>
            <p:nvPr/>
          </p:nvCxnSpPr>
          <p:spPr>
            <a:xfrm>
              <a:off x="6945184" y="1770946"/>
              <a:ext cx="0" cy="2707570"/>
            </a:xfrm>
            <a:prstGeom prst="line">
              <a:avLst/>
            </a:prstGeom>
            <a:solidFill>
              <a:srgbClr val="9C9C9C"/>
            </a:solidFill>
            <a:ln w="9525">
              <a:solidFill>
                <a:schemeClr val="bg1">
                  <a:lumMod val="65000"/>
                </a:schemeClr>
              </a:solidFill>
              <a:miter lim="800000"/>
              <a:headEnd/>
              <a:tailEnd/>
            </a:ln>
          </p:spPr>
        </p:cxnSp>
        <p:cxnSp>
          <p:nvCxnSpPr>
            <p:cNvPr id="288" name="直接连接符 287"/>
            <p:cNvCxnSpPr/>
            <p:nvPr/>
          </p:nvCxnSpPr>
          <p:spPr>
            <a:xfrm>
              <a:off x="7190626" y="1770946"/>
              <a:ext cx="0" cy="2707570"/>
            </a:xfrm>
            <a:prstGeom prst="line">
              <a:avLst/>
            </a:prstGeom>
            <a:solidFill>
              <a:srgbClr val="9C9C9C"/>
            </a:solidFill>
            <a:ln w="9525">
              <a:solidFill>
                <a:schemeClr val="bg1">
                  <a:lumMod val="65000"/>
                </a:schemeClr>
              </a:solidFill>
              <a:miter lim="800000"/>
              <a:headEnd/>
              <a:tailEnd/>
            </a:ln>
          </p:spPr>
        </p:cxnSp>
        <p:cxnSp>
          <p:nvCxnSpPr>
            <p:cNvPr id="289" name="直接连接符 288"/>
            <p:cNvCxnSpPr/>
            <p:nvPr/>
          </p:nvCxnSpPr>
          <p:spPr>
            <a:xfrm>
              <a:off x="6454300" y="1770946"/>
              <a:ext cx="0" cy="2707570"/>
            </a:xfrm>
            <a:prstGeom prst="line">
              <a:avLst/>
            </a:prstGeom>
            <a:solidFill>
              <a:srgbClr val="9C9C9C"/>
            </a:solidFill>
            <a:ln w="9525">
              <a:solidFill>
                <a:schemeClr val="bg1">
                  <a:lumMod val="65000"/>
                </a:schemeClr>
              </a:solidFill>
              <a:miter lim="800000"/>
              <a:headEnd/>
              <a:tailEnd/>
            </a:ln>
          </p:spPr>
        </p:cxnSp>
        <p:cxnSp>
          <p:nvCxnSpPr>
            <p:cNvPr id="290" name="直接连接符 289"/>
            <p:cNvCxnSpPr/>
            <p:nvPr/>
          </p:nvCxnSpPr>
          <p:spPr>
            <a:xfrm>
              <a:off x="7681510" y="1770946"/>
              <a:ext cx="0" cy="2707570"/>
            </a:xfrm>
            <a:prstGeom prst="line">
              <a:avLst/>
            </a:prstGeom>
            <a:solidFill>
              <a:srgbClr val="9C9C9C"/>
            </a:solidFill>
            <a:ln w="9525">
              <a:solidFill>
                <a:schemeClr val="bg1">
                  <a:lumMod val="65000"/>
                </a:schemeClr>
              </a:solidFill>
              <a:miter lim="800000"/>
              <a:headEnd/>
              <a:tailEnd/>
            </a:ln>
          </p:spPr>
        </p:cxnSp>
        <p:cxnSp>
          <p:nvCxnSpPr>
            <p:cNvPr id="291" name="直接连接符 290"/>
            <p:cNvCxnSpPr/>
            <p:nvPr/>
          </p:nvCxnSpPr>
          <p:spPr>
            <a:xfrm>
              <a:off x="7926952" y="1770946"/>
              <a:ext cx="0" cy="2707570"/>
            </a:xfrm>
            <a:prstGeom prst="line">
              <a:avLst/>
            </a:prstGeom>
            <a:solidFill>
              <a:srgbClr val="9C9C9C"/>
            </a:solidFill>
            <a:ln w="9525">
              <a:solidFill>
                <a:schemeClr val="bg1">
                  <a:lumMod val="65000"/>
                </a:schemeClr>
              </a:solidFill>
              <a:miter lim="800000"/>
              <a:headEnd/>
              <a:tailEnd/>
            </a:ln>
          </p:spPr>
        </p:cxnSp>
        <p:cxnSp>
          <p:nvCxnSpPr>
            <p:cNvPr id="292" name="直接连接符 291"/>
            <p:cNvCxnSpPr/>
            <p:nvPr/>
          </p:nvCxnSpPr>
          <p:spPr>
            <a:xfrm>
              <a:off x="8172400" y="1770946"/>
              <a:ext cx="0" cy="2707570"/>
            </a:xfrm>
            <a:prstGeom prst="line">
              <a:avLst/>
            </a:prstGeom>
            <a:solidFill>
              <a:srgbClr val="9C9C9C"/>
            </a:solidFill>
            <a:ln w="9525">
              <a:solidFill>
                <a:schemeClr val="bg1">
                  <a:lumMod val="65000"/>
                </a:schemeClr>
              </a:solidFill>
              <a:miter lim="800000"/>
              <a:headEnd/>
              <a:tailEnd/>
            </a:ln>
          </p:spPr>
        </p:cxnSp>
        <p:cxnSp>
          <p:nvCxnSpPr>
            <p:cNvPr id="293" name="直接连接符 292"/>
            <p:cNvCxnSpPr/>
            <p:nvPr/>
          </p:nvCxnSpPr>
          <p:spPr>
            <a:xfrm>
              <a:off x="7436068" y="1770946"/>
              <a:ext cx="0" cy="2707570"/>
            </a:xfrm>
            <a:prstGeom prst="line">
              <a:avLst/>
            </a:prstGeom>
            <a:solidFill>
              <a:srgbClr val="9C9C9C"/>
            </a:solidFill>
            <a:ln w="9525">
              <a:solidFill>
                <a:schemeClr val="bg1">
                  <a:lumMod val="65000"/>
                </a:schemeClr>
              </a:solidFill>
              <a:miter lim="800000"/>
              <a:headEnd/>
              <a:tailEnd/>
            </a:ln>
          </p:spPr>
        </p:cxnSp>
        <p:sp>
          <p:nvSpPr>
            <p:cNvPr id="20695" name="Rectangle 177"/>
            <p:cNvSpPr>
              <a:spLocks noChangeArrowheads="1"/>
            </p:cNvSpPr>
            <p:nvPr/>
          </p:nvSpPr>
          <p:spPr bwMode="auto">
            <a:xfrm>
              <a:off x="4241800" y="3291418"/>
              <a:ext cx="4014788" cy="54681"/>
            </a:xfrm>
            <a:prstGeom prst="rect">
              <a:avLst/>
            </a:prstGeom>
            <a:solidFill>
              <a:srgbClr val="9C9C9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709" name="Freeform 191"/>
            <p:cNvSpPr>
              <a:spLocks/>
            </p:cNvSpPr>
            <p:nvPr/>
          </p:nvSpPr>
          <p:spPr bwMode="auto">
            <a:xfrm>
              <a:off x="4808538" y="1889126"/>
              <a:ext cx="3354388" cy="1425222"/>
            </a:xfrm>
            <a:custGeom>
              <a:avLst/>
              <a:gdLst>
                <a:gd name="T0" fmla="*/ 2032 w 2113"/>
                <a:gd name="T1" fmla="*/ 736 h 808"/>
                <a:gd name="T2" fmla="*/ 1982 w 2113"/>
                <a:gd name="T3" fmla="*/ 736 h 808"/>
                <a:gd name="T4" fmla="*/ 1923 w 2113"/>
                <a:gd name="T5" fmla="*/ 587 h 808"/>
                <a:gd name="T6" fmla="*/ 1878 w 2113"/>
                <a:gd name="T7" fmla="*/ 601 h 808"/>
                <a:gd name="T8" fmla="*/ 1819 w 2113"/>
                <a:gd name="T9" fmla="*/ 556 h 808"/>
                <a:gd name="T10" fmla="*/ 1774 w 2113"/>
                <a:gd name="T11" fmla="*/ 447 h 808"/>
                <a:gd name="T12" fmla="*/ 1720 w 2113"/>
                <a:gd name="T13" fmla="*/ 357 h 808"/>
                <a:gd name="T14" fmla="*/ 1679 w 2113"/>
                <a:gd name="T15" fmla="*/ 217 h 808"/>
                <a:gd name="T16" fmla="*/ 1652 w 2113"/>
                <a:gd name="T17" fmla="*/ 217 h 808"/>
                <a:gd name="T18" fmla="*/ 1625 w 2113"/>
                <a:gd name="T19" fmla="*/ 199 h 808"/>
                <a:gd name="T20" fmla="*/ 1517 w 2113"/>
                <a:gd name="T21" fmla="*/ 0 h 808"/>
                <a:gd name="T22" fmla="*/ 1449 w 2113"/>
                <a:gd name="T23" fmla="*/ 82 h 808"/>
                <a:gd name="T24" fmla="*/ 1363 w 2113"/>
                <a:gd name="T25" fmla="*/ 158 h 808"/>
                <a:gd name="T26" fmla="*/ 1278 w 2113"/>
                <a:gd name="T27" fmla="*/ 181 h 808"/>
                <a:gd name="T28" fmla="*/ 1219 w 2113"/>
                <a:gd name="T29" fmla="*/ 194 h 808"/>
                <a:gd name="T30" fmla="*/ 1147 w 2113"/>
                <a:gd name="T31" fmla="*/ 208 h 808"/>
                <a:gd name="T32" fmla="*/ 1101 w 2113"/>
                <a:gd name="T33" fmla="*/ 398 h 808"/>
                <a:gd name="T34" fmla="*/ 1043 w 2113"/>
                <a:gd name="T35" fmla="*/ 398 h 808"/>
                <a:gd name="T36" fmla="*/ 1002 w 2113"/>
                <a:gd name="T37" fmla="*/ 389 h 808"/>
                <a:gd name="T38" fmla="*/ 966 w 2113"/>
                <a:gd name="T39" fmla="*/ 416 h 808"/>
                <a:gd name="T40" fmla="*/ 907 w 2113"/>
                <a:gd name="T41" fmla="*/ 407 h 808"/>
                <a:gd name="T42" fmla="*/ 862 w 2113"/>
                <a:gd name="T43" fmla="*/ 411 h 808"/>
                <a:gd name="T44" fmla="*/ 808 w 2113"/>
                <a:gd name="T45" fmla="*/ 506 h 808"/>
                <a:gd name="T46" fmla="*/ 722 w 2113"/>
                <a:gd name="T47" fmla="*/ 655 h 808"/>
                <a:gd name="T48" fmla="*/ 645 w 2113"/>
                <a:gd name="T49" fmla="*/ 547 h 808"/>
                <a:gd name="T50" fmla="*/ 555 w 2113"/>
                <a:gd name="T51" fmla="*/ 370 h 808"/>
                <a:gd name="T52" fmla="*/ 487 w 2113"/>
                <a:gd name="T53" fmla="*/ 393 h 808"/>
                <a:gd name="T54" fmla="*/ 424 w 2113"/>
                <a:gd name="T55" fmla="*/ 438 h 808"/>
                <a:gd name="T56" fmla="*/ 357 w 2113"/>
                <a:gd name="T57" fmla="*/ 601 h 808"/>
                <a:gd name="T58" fmla="*/ 320 w 2113"/>
                <a:gd name="T59" fmla="*/ 687 h 808"/>
                <a:gd name="T60" fmla="*/ 275 w 2113"/>
                <a:gd name="T61" fmla="*/ 709 h 808"/>
                <a:gd name="T62" fmla="*/ 226 w 2113"/>
                <a:gd name="T63" fmla="*/ 714 h 808"/>
                <a:gd name="T64" fmla="*/ 167 w 2113"/>
                <a:gd name="T65" fmla="*/ 736 h 808"/>
                <a:gd name="T66" fmla="*/ 126 w 2113"/>
                <a:gd name="T67" fmla="*/ 736 h 808"/>
                <a:gd name="T68" fmla="*/ 77 w 2113"/>
                <a:gd name="T69" fmla="*/ 736 h 808"/>
                <a:gd name="T70" fmla="*/ 0 w 2113"/>
                <a:gd name="T71" fmla="*/ 808 h 808"/>
                <a:gd name="T72" fmla="*/ 149 w 2113"/>
                <a:gd name="T73" fmla="*/ 808 h 808"/>
                <a:gd name="T74" fmla="*/ 758 w 2113"/>
                <a:gd name="T75" fmla="*/ 808 h 808"/>
                <a:gd name="T76" fmla="*/ 1973 w 2113"/>
                <a:gd name="T77" fmla="*/ 808 h 808"/>
                <a:gd name="T78" fmla="*/ 2059 w 2113"/>
                <a:gd name="T79" fmla="*/ 736 h 80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113" h="808">
                  <a:moveTo>
                    <a:pt x="2059" y="736"/>
                  </a:moveTo>
                  <a:lnTo>
                    <a:pt x="2032" y="736"/>
                  </a:lnTo>
                  <a:lnTo>
                    <a:pt x="2000" y="714"/>
                  </a:lnTo>
                  <a:lnTo>
                    <a:pt x="1982" y="736"/>
                  </a:lnTo>
                  <a:lnTo>
                    <a:pt x="1968" y="781"/>
                  </a:lnTo>
                  <a:lnTo>
                    <a:pt x="1923" y="587"/>
                  </a:lnTo>
                  <a:lnTo>
                    <a:pt x="1887" y="641"/>
                  </a:lnTo>
                  <a:lnTo>
                    <a:pt x="1878" y="601"/>
                  </a:lnTo>
                  <a:lnTo>
                    <a:pt x="1860" y="650"/>
                  </a:lnTo>
                  <a:lnTo>
                    <a:pt x="1819" y="556"/>
                  </a:lnTo>
                  <a:lnTo>
                    <a:pt x="1783" y="578"/>
                  </a:lnTo>
                  <a:lnTo>
                    <a:pt x="1774" y="447"/>
                  </a:lnTo>
                  <a:lnTo>
                    <a:pt x="1752" y="470"/>
                  </a:lnTo>
                  <a:lnTo>
                    <a:pt x="1720" y="357"/>
                  </a:lnTo>
                  <a:lnTo>
                    <a:pt x="1697" y="393"/>
                  </a:lnTo>
                  <a:lnTo>
                    <a:pt x="1679" y="217"/>
                  </a:lnTo>
                  <a:lnTo>
                    <a:pt x="1661" y="267"/>
                  </a:lnTo>
                  <a:lnTo>
                    <a:pt x="1652" y="217"/>
                  </a:lnTo>
                  <a:lnTo>
                    <a:pt x="1634" y="249"/>
                  </a:lnTo>
                  <a:lnTo>
                    <a:pt x="1625" y="199"/>
                  </a:lnTo>
                  <a:lnTo>
                    <a:pt x="1571" y="194"/>
                  </a:lnTo>
                  <a:lnTo>
                    <a:pt x="1517" y="0"/>
                  </a:lnTo>
                  <a:lnTo>
                    <a:pt x="1472" y="149"/>
                  </a:lnTo>
                  <a:lnTo>
                    <a:pt x="1449" y="82"/>
                  </a:lnTo>
                  <a:lnTo>
                    <a:pt x="1413" y="131"/>
                  </a:lnTo>
                  <a:lnTo>
                    <a:pt x="1363" y="158"/>
                  </a:lnTo>
                  <a:lnTo>
                    <a:pt x="1323" y="14"/>
                  </a:lnTo>
                  <a:lnTo>
                    <a:pt x="1278" y="181"/>
                  </a:lnTo>
                  <a:lnTo>
                    <a:pt x="1260" y="100"/>
                  </a:lnTo>
                  <a:lnTo>
                    <a:pt x="1219" y="194"/>
                  </a:lnTo>
                  <a:lnTo>
                    <a:pt x="1196" y="167"/>
                  </a:lnTo>
                  <a:lnTo>
                    <a:pt x="1147" y="208"/>
                  </a:lnTo>
                  <a:lnTo>
                    <a:pt x="1124" y="289"/>
                  </a:lnTo>
                  <a:lnTo>
                    <a:pt x="1101" y="398"/>
                  </a:lnTo>
                  <a:lnTo>
                    <a:pt x="1065" y="262"/>
                  </a:lnTo>
                  <a:lnTo>
                    <a:pt x="1043" y="398"/>
                  </a:lnTo>
                  <a:lnTo>
                    <a:pt x="1020" y="330"/>
                  </a:lnTo>
                  <a:lnTo>
                    <a:pt x="1002" y="389"/>
                  </a:lnTo>
                  <a:lnTo>
                    <a:pt x="984" y="370"/>
                  </a:lnTo>
                  <a:lnTo>
                    <a:pt x="966" y="416"/>
                  </a:lnTo>
                  <a:lnTo>
                    <a:pt x="948" y="370"/>
                  </a:lnTo>
                  <a:lnTo>
                    <a:pt x="907" y="407"/>
                  </a:lnTo>
                  <a:lnTo>
                    <a:pt x="880" y="393"/>
                  </a:lnTo>
                  <a:lnTo>
                    <a:pt x="862" y="411"/>
                  </a:lnTo>
                  <a:lnTo>
                    <a:pt x="817" y="438"/>
                  </a:lnTo>
                  <a:lnTo>
                    <a:pt x="808" y="506"/>
                  </a:lnTo>
                  <a:lnTo>
                    <a:pt x="754" y="601"/>
                  </a:lnTo>
                  <a:lnTo>
                    <a:pt x="722" y="655"/>
                  </a:lnTo>
                  <a:lnTo>
                    <a:pt x="704" y="587"/>
                  </a:lnTo>
                  <a:lnTo>
                    <a:pt x="645" y="547"/>
                  </a:lnTo>
                  <a:lnTo>
                    <a:pt x="573" y="416"/>
                  </a:lnTo>
                  <a:lnTo>
                    <a:pt x="555" y="370"/>
                  </a:lnTo>
                  <a:lnTo>
                    <a:pt x="515" y="407"/>
                  </a:lnTo>
                  <a:lnTo>
                    <a:pt x="487" y="393"/>
                  </a:lnTo>
                  <a:lnTo>
                    <a:pt x="465" y="411"/>
                  </a:lnTo>
                  <a:lnTo>
                    <a:pt x="424" y="438"/>
                  </a:lnTo>
                  <a:lnTo>
                    <a:pt x="411" y="506"/>
                  </a:lnTo>
                  <a:lnTo>
                    <a:pt x="357" y="601"/>
                  </a:lnTo>
                  <a:lnTo>
                    <a:pt x="325" y="655"/>
                  </a:lnTo>
                  <a:lnTo>
                    <a:pt x="320" y="687"/>
                  </a:lnTo>
                  <a:lnTo>
                    <a:pt x="298" y="709"/>
                  </a:lnTo>
                  <a:lnTo>
                    <a:pt x="275" y="709"/>
                  </a:lnTo>
                  <a:lnTo>
                    <a:pt x="244" y="736"/>
                  </a:lnTo>
                  <a:lnTo>
                    <a:pt x="226" y="714"/>
                  </a:lnTo>
                  <a:lnTo>
                    <a:pt x="194" y="736"/>
                  </a:lnTo>
                  <a:lnTo>
                    <a:pt x="167" y="736"/>
                  </a:lnTo>
                  <a:lnTo>
                    <a:pt x="140" y="777"/>
                  </a:lnTo>
                  <a:lnTo>
                    <a:pt x="126" y="736"/>
                  </a:lnTo>
                  <a:lnTo>
                    <a:pt x="108" y="714"/>
                  </a:lnTo>
                  <a:lnTo>
                    <a:pt x="77" y="736"/>
                  </a:lnTo>
                  <a:lnTo>
                    <a:pt x="50" y="736"/>
                  </a:lnTo>
                  <a:lnTo>
                    <a:pt x="0" y="808"/>
                  </a:lnTo>
                  <a:lnTo>
                    <a:pt x="117" y="808"/>
                  </a:lnTo>
                  <a:lnTo>
                    <a:pt x="149" y="808"/>
                  </a:lnTo>
                  <a:lnTo>
                    <a:pt x="510" y="808"/>
                  </a:lnTo>
                  <a:lnTo>
                    <a:pt x="758" y="808"/>
                  </a:lnTo>
                  <a:lnTo>
                    <a:pt x="1959" y="808"/>
                  </a:lnTo>
                  <a:lnTo>
                    <a:pt x="1973" y="808"/>
                  </a:lnTo>
                  <a:lnTo>
                    <a:pt x="2113" y="808"/>
                  </a:lnTo>
                  <a:lnTo>
                    <a:pt x="2059" y="736"/>
                  </a:lnTo>
                  <a:close/>
                </a:path>
              </a:pathLst>
            </a:custGeom>
            <a:solidFill>
              <a:srgbClr val="486877"/>
            </a:solidFill>
            <a:ln>
              <a:noFill/>
            </a:ln>
            <a:extLst/>
          </p:spPr>
          <p:txBody>
            <a:bodyPr/>
            <a:lstStyle/>
            <a:p>
              <a:endParaRPr lang="zh-CN" altLang="en-US"/>
            </a:p>
          </p:txBody>
        </p:sp>
        <p:sp>
          <p:nvSpPr>
            <p:cNvPr id="20710" name="Freeform 192"/>
            <p:cNvSpPr>
              <a:spLocks/>
            </p:cNvSpPr>
            <p:nvPr/>
          </p:nvSpPr>
          <p:spPr bwMode="auto">
            <a:xfrm>
              <a:off x="4241800" y="3314348"/>
              <a:ext cx="2020888" cy="756709"/>
            </a:xfrm>
            <a:custGeom>
              <a:avLst/>
              <a:gdLst>
                <a:gd name="T0" fmla="*/ 668 w 1273"/>
                <a:gd name="T1" fmla="*/ 0 h 429"/>
                <a:gd name="T2" fmla="*/ 574 w 1273"/>
                <a:gd name="T3" fmla="*/ 0 h 429"/>
                <a:gd name="T4" fmla="*/ 0 w 1273"/>
                <a:gd name="T5" fmla="*/ 0 h 429"/>
                <a:gd name="T6" fmla="*/ 36 w 1273"/>
                <a:gd name="T7" fmla="*/ 27 h 429"/>
                <a:gd name="T8" fmla="*/ 86 w 1273"/>
                <a:gd name="T9" fmla="*/ 95 h 429"/>
                <a:gd name="T10" fmla="*/ 131 w 1273"/>
                <a:gd name="T11" fmla="*/ 59 h 429"/>
                <a:gd name="T12" fmla="*/ 140 w 1273"/>
                <a:gd name="T13" fmla="*/ 95 h 429"/>
                <a:gd name="T14" fmla="*/ 194 w 1273"/>
                <a:gd name="T15" fmla="*/ 118 h 429"/>
                <a:gd name="T16" fmla="*/ 217 w 1273"/>
                <a:gd name="T17" fmla="*/ 163 h 429"/>
                <a:gd name="T18" fmla="*/ 276 w 1273"/>
                <a:gd name="T19" fmla="*/ 176 h 429"/>
                <a:gd name="T20" fmla="*/ 321 w 1273"/>
                <a:gd name="T21" fmla="*/ 127 h 429"/>
                <a:gd name="T22" fmla="*/ 379 w 1273"/>
                <a:gd name="T23" fmla="*/ 186 h 429"/>
                <a:gd name="T24" fmla="*/ 438 w 1273"/>
                <a:gd name="T25" fmla="*/ 149 h 429"/>
                <a:gd name="T26" fmla="*/ 497 w 1273"/>
                <a:gd name="T27" fmla="*/ 131 h 429"/>
                <a:gd name="T28" fmla="*/ 542 w 1273"/>
                <a:gd name="T29" fmla="*/ 154 h 429"/>
                <a:gd name="T30" fmla="*/ 587 w 1273"/>
                <a:gd name="T31" fmla="*/ 95 h 429"/>
                <a:gd name="T32" fmla="*/ 614 w 1273"/>
                <a:gd name="T33" fmla="*/ 64 h 429"/>
                <a:gd name="T34" fmla="*/ 632 w 1273"/>
                <a:gd name="T35" fmla="*/ 109 h 429"/>
                <a:gd name="T36" fmla="*/ 650 w 1273"/>
                <a:gd name="T37" fmla="*/ 100 h 429"/>
                <a:gd name="T38" fmla="*/ 659 w 1273"/>
                <a:gd name="T39" fmla="*/ 163 h 429"/>
                <a:gd name="T40" fmla="*/ 673 w 1273"/>
                <a:gd name="T41" fmla="*/ 204 h 429"/>
                <a:gd name="T42" fmla="*/ 695 w 1273"/>
                <a:gd name="T43" fmla="*/ 195 h 429"/>
                <a:gd name="T44" fmla="*/ 705 w 1273"/>
                <a:gd name="T45" fmla="*/ 244 h 429"/>
                <a:gd name="T46" fmla="*/ 718 w 1273"/>
                <a:gd name="T47" fmla="*/ 267 h 429"/>
                <a:gd name="T48" fmla="*/ 732 w 1273"/>
                <a:gd name="T49" fmla="*/ 307 h 429"/>
                <a:gd name="T50" fmla="*/ 745 w 1273"/>
                <a:gd name="T51" fmla="*/ 271 h 429"/>
                <a:gd name="T52" fmla="*/ 750 w 1273"/>
                <a:gd name="T53" fmla="*/ 316 h 429"/>
                <a:gd name="T54" fmla="*/ 772 w 1273"/>
                <a:gd name="T55" fmla="*/ 380 h 429"/>
                <a:gd name="T56" fmla="*/ 786 w 1273"/>
                <a:gd name="T57" fmla="*/ 348 h 429"/>
                <a:gd name="T58" fmla="*/ 822 w 1273"/>
                <a:gd name="T59" fmla="*/ 398 h 429"/>
                <a:gd name="T60" fmla="*/ 844 w 1273"/>
                <a:gd name="T61" fmla="*/ 429 h 429"/>
                <a:gd name="T62" fmla="*/ 858 w 1273"/>
                <a:gd name="T63" fmla="*/ 402 h 429"/>
                <a:gd name="T64" fmla="*/ 881 w 1273"/>
                <a:gd name="T65" fmla="*/ 384 h 429"/>
                <a:gd name="T66" fmla="*/ 903 w 1273"/>
                <a:gd name="T67" fmla="*/ 375 h 429"/>
                <a:gd name="T68" fmla="*/ 912 w 1273"/>
                <a:gd name="T69" fmla="*/ 357 h 429"/>
                <a:gd name="T70" fmla="*/ 948 w 1273"/>
                <a:gd name="T71" fmla="*/ 393 h 429"/>
                <a:gd name="T72" fmla="*/ 962 w 1273"/>
                <a:gd name="T73" fmla="*/ 335 h 429"/>
                <a:gd name="T74" fmla="*/ 980 w 1273"/>
                <a:gd name="T75" fmla="*/ 362 h 429"/>
                <a:gd name="T76" fmla="*/ 998 w 1273"/>
                <a:gd name="T77" fmla="*/ 339 h 429"/>
                <a:gd name="T78" fmla="*/ 1012 w 1273"/>
                <a:gd name="T79" fmla="*/ 312 h 429"/>
                <a:gd name="T80" fmla="*/ 1030 w 1273"/>
                <a:gd name="T81" fmla="*/ 312 h 429"/>
                <a:gd name="T82" fmla="*/ 1048 w 1273"/>
                <a:gd name="T83" fmla="*/ 244 h 429"/>
                <a:gd name="T84" fmla="*/ 1102 w 1273"/>
                <a:gd name="T85" fmla="*/ 208 h 429"/>
                <a:gd name="T86" fmla="*/ 1147 w 1273"/>
                <a:gd name="T87" fmla="*/ 244 h 429"/>
                <a:gd name="T88" fmla="*/ 1192 w 1273"/>
                <a:gd name="T89" fmla="*/ 154 h 429"/>
                <a:gd name="T90" fmla="*/ 1273 w 1273"/>
                <a:gd name="T91" fmla="*/ 0 h 429"/>
                <a:gd name="T92" fmla="*/ 668 w 1273"/>
                <a:gd name="T93" fmla="*/ 0 h 42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273" h="429">
                  <a:moveTo>
                    <a:pt x="668" y="0"/>
                  </a:moveTo>
                  <a:lnTo>
                    <a:pt x="574" y="0"/>
                  </a:lnTo>
                  <a:lnTo>
                    <a:pt x="0" y="0"/>
                  </a:lnTo>
                  <a:lnTo>
                    <a:pt x="36" y="27"/>
                  </a:lnTo>
                  <a:lnTo>
                    <a:pt x="86" y="95"/>
                  </a:lnTo>
                  <a:lnTo>
                    <a:pt x="131" y="59"/>
                  </a:lnTo>
                  <a:lnTo>
                    <a:pt x="140" y="95"/>
                  </a:lnTo>
                  <a:lnTo>
                    <a:pt x="194" y="118"/>
                  </a:lnTo>
                  <a:lnTo>
                    <a:pt x="217" y="163"/>
                  </a:lnTo>
                  <a:lnTo>
                    <a:pt x="276" y="176"/>
                  </a:lnTo>
                  <a:lnTo>
                    <a:pt x="321" y="127"/>
                  </a:lnTo>
                  <a:lnTo>
                    <a:pt x="379" y="186"/>
                  </a:lnTo>
                  <a:lnTo>
                    <a:pt x="438" y="149"/>
                  </a:lnTo>
                  <a:lnTo>
                    <a:pt x="497" y="131"/>
                  </a:lnTo>
                  <a:lnTo>
                    <a:pt x="542" y="154"/>
                  </a:lnTo>
                  <a:lnTo>
                    <a:pt x="587" y="95"/>
                  </a:lnTo>
                  <a:lnTo>
                    <a:pt x="614" y="64"/>
                  </a:lnTo>
                  <a:lnTo>
                    <a:pt x="632" y="109"/>
                  </a:lnTo>
                  <a:lnTo>
                    <a:pt x="650" y="100"/>
                  </a:lnTo>
                  <a:lnTo>
                    <a:pt x="659" y="163"/>
                  </a:lnTo>
                  <a:lnTo>
                    <a:pt x="673" y="204"/>
                  </a:lnTo>
                  <a:lnTo>
                    <a:pt x="695" y="195"/>
                  </a:lnTo>
                  <a:lnTo>
                    <a:pt x="705" y="244"/>
                  </a:lnTo>
                  <a:lnTo>
                    <a:pt x="718" y="267"/>
                  </a:lnTo>
                  <a:lnTo>
                    <a:pt x="732" y="307"/>
                  </a:lnTo>
                  <a:lnTo>
                    <a:pt x="745" y="271"/>
                  </a:lnTo>
                  <a:lnTo>
                    <a:pt x="750" y="316"/>
                  </a:lnTo>
                  <a:lnTo>
                    <a:pt x="772" y="380"/>
                  </a:lnTo>
                  <a:lnTo>
                    <a:pt x="786" y="348"/>
                  </a:lnTo>
                  <a:lnTo>
                    <a:pt x="822" y="398"/>
                  </a:lnTo>
                  <a:lnTo>
                    <a:pt x="844" y="429"/>
                  </a:lnTo>
                  <a:lnTo>
                    <a:pt x="858" y="402"/>
                  </a:lnTo>
                  <a:lnTo>
                    <a:pt x="881" y="384"/>
                  </a:lnTo>
                  <a:lnTo>
                    <a:pt x="903" y="375"/>
                  </a:lnTo>
                  <a:lnTo>
                    <a:pt x="912" y="357"/>
                  </a:lnTo>
                  <a:lnTo>
                    <a:pt x="948" y="393"/>
                  </a:lnTo>
                  <a:lnTo>
                    <a:pt x="962" y="335"/>
                  </a:lnTo>
                  <a:lnTo>
                    <a:pt x="980" y="362"/>
                  </a:lnTo>
                  <a:lnTo>
                    <a:pt x="998" y="339"/>
                  </a:lnTo>
                  <a:lnTo>
                    <a:pt x="1012" y="312"/>
                  </a:lnTo>
                  <a:lnTo>
                    <a:pt x="1030" y="312"/>
                  </a:lnTo>
                  <a:lnTo>
                    <a:pt x="1048" y="244"/>
                  </a:lnTo>
                  <a:lnTo>
                    <a:pt x="1102" y="208"/>
                  </a:lnTo>
                  <a:lnTo>
                    <a:pt x="1147" y="244"/>
                  </a:lnTo>
                  <a:lnTo>
                    <a:pt x="1192" y="154"/>
                  </a:lnTo>
                  <a:lnTo>
                    <a:pt x="1273" y="0"/>
                  </a:lnTo>
                  <a:lnTo>
                    <a:pt x="668" y="0"/>
                  </a:lnTo>
                  <a:close/>
                </a:path>
              </a:pathLst>
            </a:custGeom>
            <a:solidFill>
              <a:srgbClr val="486877"/>
            </a:solidFill>
            <a:ln>
              <a:noFill/>
            </a:ln>
            <a:extLst/>
          </p:spPr>
          <p:txBody>
            <a:bodyPr/>
            <a:lstStyle/>
            <a:p>
              <a:endParaRPr lang="zh-CN" altLang="en-US"/>
            </a:p>
          </p:txBody>
        </p:sp>
        <p:cxnSp>
          <p:nvCxnSpPr>
            <p:cNvPr id="3" name="直接连接符 2"/>
            <p:cNvCxnSpPr/>
            <p:nvPr/>
          </p:nvCxnSpPr>
          <p:spPr>
            <a:xfrm>
              <a:off x="4252942" y="1770946"/>
              <a:ext cx="0" cy="2707570"/>
            </a:xfrm>
            <a:prstGeom prst="line">
              <a:avLst/>
            </a:prstGeom>
            <a:solidFill>
              <a:srgbClr val="9C9C9C"/>
            </a:solidFill>
            <a:ln w="19050">
              <a:solidFill>
                <a:schemeClr val="bg1">
                  <a:lumMod val="65000"/>
                </a:schemeClr>
              </a:solidFill>
              <a:miter lim="800000"/>
              <a:headEnd/>
              <a:tailEnd/>
            </a:ln>
          </p:spPr>
        </p:cxnSp>
        <p:sp>
          <p:nvSpPr>
            <p:cNvPr id="294" name="TextBox 293"/>
            <p:cNvSpPr txBox="1"/>
            <p:nvPr/>
          </p:nvSpPr>
          <p:spPr bwMode="auto">
            <a:xfrm>
              <a:off x="3486875" y="3032217"/>
              <a:ext cx="697627" cy="200055"/>
            </a:xfrm>
            <a:prstGeom prst="rect">
              <a:avLst/>
            </a:prstGeom>
            <a:noFill/>
          </p:spPr>
          <p:txBody>
            <a:bodyPr wrap="none">
              <a:spAutoFit/>
            </a:bodyPr>
            <a:lstStyle/>
            <a:p>
              <a:pPr algn="ctr" fontAlgn="auto">
                <a:spcBef>
                  <a:spcPts val="0"/>
                </a:spcBef>
                <a:spcAft>
                  <a:spcPts val="0"/>
                </a:spcAft>
                <a:defRPr/>
              </a:pPr>
              <a:r>
                <a:rPr lang="zh-CN" altLang="en-US" sz="700" spc="300" dirty="0">
                  <a:solidFill>
                    <a:schemeClr val="tx1">
                      <a:lumMod val="65000"/>
                      <a:lumOff val="35000"/>
                    </a:schemeClr>
                  </a:solidFill>
                  <a:latin typeface="微软雅黑" pitchFamily="34" charset="-122"/>
                  <a:ea typeface="微软雅黑" pitchFamily="34" charset="-122"/>
                  <a:cs typeface="Arial" pitchFamily="34" charset="0"/>
                </a:rPr>
                <a:t>添加标题</a:t>
              </a:r>
            </a:p>
          </p:txBody>
        </p:sp>
        <p:sp>
          <p:nvSpPr>
            <p:cNvPr id="295" name="TextBox 294"/>
            <p:cNvSpPr txBox="1"/>
            <p:nvPr/>
          </p:nvSpPr>
          <p:spPr bwMode="auto">
            <a:xfrm>
              <a:off x="3486875" y="2793740"/>
              <a:ext cx="697627" cy="200055"/>
            </a:xfrm>
            <a:prstGeom prst="rect">
              <a:avLst/>
            </a:prstGeom>
            <a:noFill/>
          </p:spPr>
          <p:txBody>
            <a:bodyPr wrap="none">
              <a:spAutoFit/>
            </a:bodyPr>
            <a:lstStyle/>
            <a:p>
              <a:pPr algn="ctr" fontAlgn="auto">
                <a:spcBef>
                  <a:spcPts val="0"/>
                </a:spcBef>
                <a:spcAft>
                  <a:spcPts val="0"/>
                </a:spcAft>
                <a:defRPr/>
              </a:pPr>
              <a:r>
                <a:rPr lang="zh-CN" altLang="en-US" sz="700" spc="300" dirty="0">
                  <a:solidFill>
                    <a:schemeClr val="tx1">
                      <a:lumMod val="65000"/>
                      <a:lumOff val="35000"/>
                    </a:schemeClr>
                  </a:solidFill>
                  <a:latin typeface="微软雅黑" pitchFamily="34" charset="-122"/>
                  <a:ea typeface="微软雅黑" pitchFamily="34" charset="-122"/>
                  <a:cs typeface="Arial" pitchFamily="34" charset="0"/>
                </a:rPr>
                <a:t>添加标题</a:t>
              </a:r>
            </a:p>
          </p:txBody>
        </p:sp>
        <p:sp>
          <p:nvSpPr>
            <p:cNvPr id="296" name="TextBox 295"/>
            <p:cNvSpPr txBox="1"/>
            <p:nvPr/>
          </p:nvSpPr>
          <p:spPr bwMode="auto">
            <a:xfrm>
              <a:off x="3486875" y="2555262"/>
              <a:ext cx="697627" cy="200055"/>
            </a:xfrm>
            <a:prstGeom prst="rect">
              <a:avLst/>
            </a:prstGeom>
            <a:noFill/>
          </p:spPr>
          <p:txBody>
            <a:bodyPr wrap="none">
              <a:spAutoFit/>
            </a:bodyPr>
            <a:lstStyle/>
            <a:p>
              <a:pPr algn="ctr" fontAlgn="auto">
                <a:spcBef>
                  <a:spcPts val="0"/>
                </a:spcBef>
                <a:spcAft>
                  <a:spcPts val="0"/>
                </a:spcAft>
                <a:defRPr/>
              </a:pPr>
              <a:r>
                <a:rPr lang="zh-CN" altLang="en-US" sz="700" spc="300" dirty="0">
                  <a:solidFill>
                    <a:schemeClr val="tx1">
                      <a:lumMod val="65000"/>
                      <a:lumOff val="35000"/>
                    </a:schemeClr>
                  </a:solidFill>
                  <a:latin typeface="微软雅黑" pitchFamily="34" charset="-122"/>
                  <a:ea typeface="微软雅黑" pitchFamily="34" charset="-122"/>
                  <a:cs typeface="Arial" pitchFamily="34" charset="0"/>
                </a:rPr>
                <a:t>添加标题</a:t>
              </a:r>
            </a:p>
          </p:txBody>
        </p:sp>
        <p:sp>
          <p:nvSpPr>
            <p:cNvPr id="297" name="TextBox 296"/>
            <p:cNvSpPr txBox="1"/>
            <p:nvPr/>
          </p:nvSpPr>
          <p:spPr bwMode="auto">
            <a:xfrm>
              <a:off x="3486875" y="2316784"/>
              <a:ext cx="697627" cy="200055"/>
            </a:xfrm>
            <a:prstGeom prst="rect">
              <a:avLst/>
            </a:prstGeom>
            <a:noFill/>
          </p:spPr>
          <p:txBody>
            <a:bodyPr wrap="none">
              <a:spAutoFit/>
            </a:bodyPr>
            <a:lstStyle/>
            <a:p>
              <a:pPr algn="ctr" fontAlgn="auto">
                <a:spcBef>
                  <a:spcPts val="0"/>
                </a:spcBef>
                <a:spcAft>
                  <a:spcPts val="0"/>
                </a:spcAft>
                <a:defRPr/>
              </a:pPr>
              <a:r>
                <a:rPr lang="zh-CN" altLang="en-US" sz="700" spc="300" dirty="0">
                  <a:solidFill>
                    <a:schemeClr val="tx1">
                      <a:lumMod val="65000"/>
                      <a:lumOff val="35000"/>
                    </a:schemeClr>
                  </a:solidFill>
                  <a:latin typeface="微软雅黑" pitchFamily="34" charset="-122"/>
                  <a:ea typeface="微软雅黑" pitchFamily="34" charset="-122"/>
                  <a:cs typeface="Arial" pitchFamily="34" charset="0"/>
                </a:rPr>
                <a:t>添加标题</a:t>
              </a:r>
            </a:p>
          </p:txBody>
        </p:sp>
        <p:sp>
          <p:nvSpPr>
            <p:cNvPr id="298" name="TextBox 297"/>
            <p:cNvSpPr txBox="1"/>
            <p:nvPr/>
          </p:nvSpPr>
          <p:spPr bwMode="auto">
            <a:xfrm>
              <a:off x="3486875" y="2078306"/>
              <a:ext cx="697627" cy="200055"/>
            </a:xfrm>
            <a:prstGeom prst="rect">
              <a:avLst/>
            </a:prstGeom>
            <a:noFill/>
          </p:spPr>
          <p:txBody>
            <a:bodyPr wrap="none">
              <a:spAutoFit/>
            </a:bodyPr>
            <a:lstStyle/>
            <a:p>
              <a:pPr algn="ctr" fontAlgn="auto">
                <a:spcBef>
                  <a:spcPts val="0"/>
                </a:spcBef>
                <a:spcAft>
                  <a:spcPts val="0"/>
                </a:spcAft>
                <a:defRPr/>
              </a:pPr>
              <a:r>
                <a:rPr lang="zh-CN" altLang="en-US" sz="700" spc="300" dirty="0">
                  <a:solidFill>
                    <a:schemeClr val="tx1">
                      <a:lumMod val="65000"/>
                      <a:lumOff val="35000"/>
                    </a:schemeClr>
                  </a:solidFill>
                  <a:latin typeface="微软雅黑" pitchFamily="34" charset="-122"/>
                  <a:ea typeface="微软雅黑" pitchFamily="34" charset="-122"/>
                  <a:cs typeface="Arial" pitchFamily="34" charset="0"/>
                </a:rPr>
                <a:t>添加标题</a:t>
              </a:r>
            </a:p>
          </p:txBody>
        </p:sp>
        <p:sp>
          <p:nvSpPr>
            <p:cNvPr id="299" name="TextBox 298"/>
            <p:cNvSpPr txBox="1"/>
            <p:nvPr/>
          </p:nvSpPr>
          <p:spPr bwMode="auto">
            <a:xfrm>
              <a:off x="3486875" y="1839829"/>
              <a:ext cx="697627" cy="200055"/>
            </a:xfrm>
            <a:prstGeom prst="rect">
              <a:avLst/>
            </a:prstGeom>
            <a:noFill/>
          </p:spPr>
          <p:txBody>
            <a:bodyPr wrap="none">
              <a:spAutoFit/>
            </a:bodyPr>
            <a:lstStyle/>
            <a:p>
              <a:pPr algn="ctr" fontAlgn="auto">
                <a:spcBef>
                  <a:spcPts val="0"/>
                </a:spcBef>
                <a:spcAft>
                  <a:spcPts val="0"/>
                </a:spcAft>
                <a:defRPr/>
              </a:pPr>
              <a:r>
                <a:rPr lang="zh-CN" altLang="en-US" sz="700" spc="300" dirty="0">
                  <a:solidFill>
                    <a:schemeClr val="tx1">
                      <a:lumMod val="65000"/>
                      <a:lumOff val="35000"/>
                    </a:schemeClr>
                  </a:solidFill>
                  <a:latin typeface="微软雅黑" pitchFamily="34" charset="-122"/>
                  <a:ea typeface="微软雅黑" pitchFamily="34" charset="-122"/>
                  <a:cs typeface="Arial" pitchFamily="34" charset="0"/>
                </a:rPr>
                <a:t>添加标题</a:t>
              </a:r>
            </a:p>
          </p:txBody>
        </p:sp>
        <p:cxnSp>
          <p:nvCxnSpPr>
            <p:cNvPr id="304" name="直接连接符 303"/>
            <p:cNvCxnSpPr/>
            <p:nvPr/>
          </p:nvCxnSpPr>
          <p:spPr>
            <a:xfrm flipH="1">
              <a:off x="4126856" y="3143358"/>
              <a:ext cx="127783" cy="0"/>
            </a:xfrm>
            <a:prstGeom prst="line">
              <a:avLst/>
            </a:prstGeom>
            <a:solidFill>
              <a:srgbClr val="9C9C9C"/>
            </a:solidFill>
            <a:ln w="9525">
              <a:solidFill>
                <a:schemeClr val="bg1">
                  <a:lumMod val="65000"/>
                </a:schemeClr>
              </a:solidFill>
              <a:miter lim="800000"/>
              <a:headEnd/>
              <a:tailEnd/>
            </a:ln>
          </p:spPr>
        </p:cxnSp>
        <p:cxnSp>
          <p:nvCxnSpPr>
            <p:cNvPr id="305" name="直接连接符 304"/>
            <p:cNvCxnSpPr/>
            <p:nvPr/>
          </p:nvCxnSpPr>
          <p:spPr>
            <a:xfrm flipH="1">
              <a:off x="4126856" y="2903988"/>
              <a:ext cx="127783" cy="0"/>
            </a:xfrm>
            <a:prstGeom prst="line">
              <a:avLst/>
            </a:prstGeom>
            <a:solidFill>
              <a:srgbClr val="9C9C9C"/>
            </a:solidFill>
            <a:ln w="9525">
              <a:solidFill>
                <a:schemeClr val="bg1">
                  <a:lumMod val="65000"/>
                </a:schemeClr>
              </a:solidFill>
              <a:miter lim="800000"/>
              <a:headEnd/>
              <a:tailEnd/>
            </a:ln>
          </p:spPr>
        </p:cxnSp>
        <p:cxnSp>
          <p:nvCxnSpPr>
            <p:cNvPr id="306" name="直接连接符 305"/>
            <p:cNvCxnSpPr/>
            <p:nvPr/>
          </p:nvCxnSpPr>
          <p:spPr>
            <a:xfrm flipH="1">
              <a:off x="4126856" y="2664619"/>
              <a:ext cx="127783" cy="0"/>
            </a:xfrm>
            <a:prstGeom prst="line">
              <a:avLst/>
            </a:prstGeom>
            <a:solidFill>
              <a:srgbClr val="9C9C9C"/>
            </a:solidFill>
            <a:ln w="9525">
              <a:solidFill>
                <a:schemeClr val="bg1">
                  <a:lumMod val="65000"/>
                </a:schemeClr>
              </a:solidFill>
              <a:miter lim="800000"/>
              <a:headEnd/>
              <a:tailEnd/>
            </a:ln>
          </p:spPr>
        </p:cxnSp>
        <p:cxnSp>
          <p:nvCxnSpPr>
            <p:cNvPr id="307" name="直接连接符 306"/>
            <p:cNvCxnSpPr/>
            <p:nvPr/>
          </p:nvCxnSpPr>
          <p:spPr>
            <a:xfrm flipH="1">
              <a:off x="4126856" y="2425250"/>
              <a:ext cx="127783" cy="0"/>
            </a:xfrm>
            <a:prstGeom prst="line">
              <a:avLst/>
            </a:prstGeom>
            <a:solidFill>
              <a:srgbClr val="9C9C9C"/>
            </a:solidFill>
            <a:ln w="9525">
              <a:solidFill>
                <a:schemeClr val="bg1">
                  <a:lumMod val="65000"/>
                </a:schemeClr>
              </a:solidFill>
              <a:miter lim="800000"/>
              <a:headEnd/>
              <a:tailEnd/>
            </a:ln>
          </p:spPr>
        </p:cxnSp>
        <p:cxnSp>
          <p:nvCxnSpPr>
            <p:cNvPr id="308" name="直接连接符 307"/>
            <p:cNvCxnSpPr/>
            <p:nvPr/>
          </p:nvCxnSpPr>
          <p:spPr>
            <a:xfrm flipH="1">
              <a:off x="4126856" y="2185881"/>
              <a:ext cx="127783" cy="0"/>
            </a:xfrm>
            <a:prstGeom prst="line">
              <a:avLst/>
            </a:prstGeom>
            <a:solidFill>
              <a:srgbClr val="9C9C9C"/>
            </a:solidFill>
            <a:ln w="9525">
              <a:solidFill>
                <a:schemeClr val="bg1">
                  <a:lumMod val="65000"/>
                </a:schemeClr>
              </a:solidFill>
              <a:miter lim="800000"/>
              <a:headEnd/>
              <a:tailEnd/>
            </a:ln>
          </p:spPr>
        </p:cxnSp>
        <p:cxnSp>
          <p:nvCxnSpPr>
            <p:cNvPr id="309" name="直接连接符 308"/>
            <p:cNvCxnSpPr/>
            <p:nvPr/>
          </p:nvCxnSpPr>
          <p:spPr>
            <a:xfrm flipH="1">
              <a:off x="4126856" y="1946512"/>
              <a:ext cx="127783" cy="0"/>
            </a:xfrm>
            <a:prstGeom prst="line">
              <a:avLst/>
            </a:prstGeom>
            <a:solidFill>
              <a:srgbClr val="9C9C9C"/>
            </a:solidFill>
            <a:ln w="9525">
              <a:solidFill>
                <a:schemeClr val="bg1">
                  <a:lumMod val="65000"/>
                </a:schemeClr>
              </a:solidFill>
              <a:miter lim="800000"/>
              <a:headEnd/>
              <a:tailEnd/>
            </a:ln>
          </p:spPr>
        </p:cxnSp>
        <p:cxnSp>
          <p:nvCxnSpPr>
            <p:cNvPr id="311" name="直接连接符 310"/>
            <p:cNvCxnSpPr/>
            <p:nvPr/>
          </p:nvCxnSpPr>
          <p:spPr>
            <a:xfrm flipH="1">
              <a:off x="4126856" y="4462992"/>
              <a:ext cx="127783" cy="0"/>
            </a:xfrm>
            <a:prstGeom prst="line">
              <a:avLst/>
            </a:prstGeom>
            <a:solidFill>
              <a:srgbClr val="9C9C9C"/>
            </a:solidFill>
            <a:ln w="9525">
              <a:solidFill>
                <a:schemeClr val="bg1">
                  <a:lumMod val="65000"/>
                </a:schemeClr>
              </a:solidFill>
              <a:miter lim="800000"/>
              <a:headEnd/>
              <a:tailEnd/>
            </a:ln>
          </p:spPr>
        </p:cxnSp>
        <p:cxnSp>
          <p:nvCxnSpPr>
            <p:cNvPr id="312" name="直接连接符 311"/>
            <p:cNvCxnSpPr/>
            <p:nvPr/>
          </p:nvCxnSpPr>
          <p:spPr>
            <a:xfrm flipH="1">
              <a:off x="4126856" y="4223623"/>
              <a:ext cx="127783" cy="0"/>
            </a:xfrm>
            <a:prstGeom prst="line">
              <a:avLst/>
            </a:prstGeom>
            <a:solidFill>
              <a:srgbClr val="9C9C9C"/>
            </a:solidFill>
            <a:ln w="9525">
              <a:solidFill>
                <a:schemeClr val="bg1">
                  <a:lumMod val="65000"/>
                </a:schemeClr>
              </a:solidFill>
              <a:miter lim="800000"/>
              <a:headEnd/>
              <a:tailEnd/>
            </a:ln>
          </p:spPr>
        </p:cxnSp>
        <p:cxnSp>
          <p:nvCxnSpPr>
            <p:cNvPr id="313" name="直接连接符 312"/>
            <p:cNvCxnSpPr/>
            <p:nvPr/>
          </p:nvCxnSpPr>
          <p:spPr>
            <a:xfrm flipH="1">
              <a:off x="4126856" y="3984254"/>
              <a:ext cx="127783" cy="0"/>
            </a:xfrm>
            <a:prstGeom prst="line">
              <a:avLst/>
            </a:prstGeom>
            <a:solidFill>
              <a:srgbClr val="9C9C9C"/>
            </a:solidFill>
            <a:ln w="9525">
              <a:solidFill>
                <a:schemeClr val="bg1">
                  <a:lumMod val="65000"/>
                </a:schemeClr>
              </a:solidFill>
              <a:miter lim="800000"/>
              <a:headEnd/>
              <a:tailEnd/>
            </a:ln>
          </p:spPr>
        </p:cxnSp>
        <p:cxnSp>
          <p:nvCxnSpPr>
            <p:cNvPr id="314" name="直接连接符 313"/>
            <p:cNvCxnSpPr/>
            <p:nvPr/>
          </p:nvCxnSpPr>
          <p:spPr>
            <a:xfrm flipH="1">
              <a:off x="4126856" y="3744886"/>
              <a:ext cx="127783" cy="0"/>
            </a:xfrm>
            <a:prstGeom prst="line">
              <a:avLst/>
            </a:prstGeom>
            <a:solidFill>
              <a:srgbClr val="9C9C9C"/>
            </a:solidFill>
            <a:ln w="9525">
              <a:solidFill>
                <a:schemeClr val="bg1">
                  <a:lumMod val="65000"/>
                </a:schemeClr>
              </a:solidFill>
              <a:miter lim="800000"/>
              <a:headEnd/>
              <a:tailEnd/>
            </a:ln>
          </p:spPr>
        </p:cxnSp>
        <p:cxnSp>
          <p:nvCxnSpPr>
            <p:cNvPr id="315" name="直接连接符 314"/>
            <p:cNvCxnSpPr/>
            <p:nvPr/>
          </p:nvCxnSpPr>
          <p:spPr>
            <a:xfrm flipH="1">
              <a:off x="4126856" y="3505517"/>
              <a:ext cx="127783" cy="0"/>
            </a:xfrm>
            <a:prstGeom prst="line">
              <a:avLst/>
            </a:prstGeom>
            <a:solidFill>
              <a:srgbClr val="9C9C9C"/>
            </a:solidFill>
            <a:ln w="9525">
              <a:solidFill>
                <a:schemeClr val="bg1">
                  <a:lumMod val="65000"/>
                </a:schemeClr>
              </a:solidFill>
              <a:miter lim="800000"/>
              <a:headEnd/>
              <a:tailEnd/>
            </a:ln>
          </p:spPr>
        </p:cxnSp>
        <p:sp>
          <p:nvSpPr>
            <p:cNvPr id="317" name="TextBox 316"/>
            <p:cNvSpPr txBox="1"/>
            <p:nvPr/>
          </p:nvSpPr>
          <p:spPr bwMode="auto">
            <a:xfrm>
              <a:off x="3486875" y="4348703"/>
              <a:ext cx="697627" cy="200055"/>
            </a:xfrm>
            <a:prstGeom prst="rect">
              <a:avLst/>
            </a:prstGeom>
            <a:noFill/>
          </p:spPr>
          <p:txBody>
            <a:bodyPr wrap="none">
              <a:spAutoFit/>
            </a:bodyPr>
            <a:lstStyle/>
            <a:p>
              <a:pPr algn="ctr" fontAlgn="auto">
                <a:spcBef>
                  <a:spcPts val="0"/>
                </a:spcBef>
                <a:spcAft>
                  <a:spcPts val="0"/>
                </a:spcAft>
                <a:defRPr/>
              </a:pPr>
              <a:r>
                <a:rPr lang="zh-CN" altLang="en-US" sz="700" spc="300" dirty="0">
                  <a:solidFill>
                    <a:schemeClr val="tx1">
                      <a:lumMod val="65000"/>
                      <a:lumOff val="35000"/>
                    </a:schemeClr>
                  </a:solidFill>
                  <a:latin typeface="微软雅黑" pitchFamily="34" charset="-122"/>
                  <a:ea typeface="微软雅黑" pitchFamily="34" charset="-122"/>
                  <a:cs typeface="Arial" pitchFamily="34" charset="0"/>
                </a:rPr>
                <a:t>添加标题</a:t>
              </a:r>
            </a:p>
          </p:txBody>
        </p:sp>
        <p:sp>
          <p:nvSpPr>
            <p:cNvPr id="318" name="TextBox 317"/>
            <p:cNvSpPr txBox="1"/>
            <p:nvPr/>
          </p:nvSpPr>
          <p:spPr bwMode="auto">
            <a:xfrm>
              <a:off x="3486875" y="4110225"/>
              <a:ext cx="697627" cy="200055"/>
            </a:xfrm>
            <a:prstGeom prst="rect">
              <a:avLst/>
            </a:prstGeom>
            <a:noFill/>
          </p:spPr>
          <p:txBody>
            <a:bodyPr wrap="none">
              <a:spAutoFit/>
            </a:bodyPr>
            <a:lstStyle/>
            <a:p>
              <a:pPr algn="ctr" fontAlgn="auto">
                <a:spcBef>
                  <a:spcPts val="0"/>
                </a:spcBef>
                <a:spcAft>
                  <a:spcPts val="0"/>
                </a:spcAft>
                <a:defRPr/>
              </a:pPr>
              <a:r>
                <a:rPr lang="zh-CN" altLang="en-US" sz="700" spc="300" dirty="0">
                  <a:solidFill>
                    <a:schemeClr val="tx1">
                      <a:lumMod val="65000"/>
                      <a:lumOff val="35000"/>
                    </a:schemeClr>
                  </a:solidFill>
                  <a:latin typeface="微软雅黑" pitchFamily="34" charset="-122"/>
                  <a:ea typeface="微软雅黑" pitchFamily="34" charset="-122"/>
                  <a:cs typeface="Arial" pitchFamily="34" charset="0"/>
                </a:rPr>
                <a:t>添加标题</a:t>
              </a:r>
            </a:p>
          </p:txBody>
        </p:sp>
        <p:sp>
          <p:nvSpPr>
            <p:cNvPr id="319" name="TextBox 318"/>
            <p:cNvSpPr txBox="1"/>
            <p:nvPr/>
          </p:nvSpPr>
          <p:spPr bwMode="auto">
            <a:xfrm>
              <a:off x="3486875" y="3871747"/>
              <a:ext cx="697627" cy="200055"/>
            </a:xfrm>
            <a:prstGeom prst="rect">
              <a:avLst/>
            </a:prstGeom>
            <a:noFill/>
          </p:spPr>
          <p:txBody>
            <a:bodyPr wrap="none">
              <a:spAutoFit/>
            </a:bodyPr>
            <a:lstStyle/>
            <a:p>
              <a:pPr algn="ctr" fontAlgn="auto">
                <a:spcBef>
                  <a:spcPts val="0"/>
                </a:spcBef>
                <a:spcAft>
                  <a:spcPts val="0"/>
                </a:spcAft>
                <a:defRPr/>
              </a:pPr>
              <a:r>
                <a:rPr lang="zh-CN" altLang="en-US" sz="700" spc="300" dirty="0">
                  <a:solidFill>
                    <a:schemeClr val="tx1">
                      <a:lumMod val="65000"/>
                      <a:lumOff val="35000"/>
                    </a:schemeClr>
                  </a:solidFill>
                  <a:latin typeface="微软雅黑" pitchFamily="34" charset="-122"/>
                  <a:ea typeface="微软雅黑" pitchFamily="34" charset="-122"/>
                  <a:cs typeface="Arial" pitchFamily="34" charset="0"/>
                </a:rPr>
                <a:t>添加标题</a:t>
              </a:r>
            </a:p>
          </p:txBody>
        </p:sp>
        <p:sp>
          <p:nvSpPr>
            <p:cNvPr id="320" name="TextBox 319"/>
            <p:cNvSpPr txBox="1"/>
            <p:nvPr/>
          </p:nvSpPr>
          <p:spPr bwMode="auto">
            <a:xfrm>
              <a:off x="3486875" y="3633270"/>
              <a:ext cx="697627" cy="200055"/>
            </a:xfrm>
            <a:prstGeom prst="rect">
              <a:avLst/>
            </a:prstGeom>
            <a:noFill/>
          </p:spPr>
          <p:txBody>
            <a:bodyPr wrap="none">
              <a:spAutoFit/>
            </a:bodyPr>
            <a:lstStyle/>
            <a:p>
              <a:pPr algn="ctr" fontAlgn="auto">
                <a:spcBef>
                  <a:spcPts val="0"/>
                </a:spcBef>
                <a:spcAft>
                  <a:spcPts val="0"/>
                </a:spcAft>
                <a:defRPr/>
              </a:pPr>
              <a:r>
                <a:rPr lang="zh-CN" altLang="en-US" sz="700" spc="300" dirty="0">
                  <a:solidFill>
                    <a:schemeClr val="tx1">
                      <a:lumMod val="65000"/>
                      <a:lumOff val="35000"/>
                    </a:schemeClr>
                  </a:solidFill>
                  <a:latin typeface="微软雅黑" pitchFamily="34" charset="-122"/>
                  <a:ea typeface="微软雅黑" pitchFamily="34" charset="-122"/>
                  <a:cs typeface="Arial" pitchFamily="34" charset="0"/>
                </a:rPr>
                <a:t>添加标题</a:t>
              </a:r>
            </a:p>
          </p:txBody>
        </p:sp>
        <p:sp>
          <p:nvSpPr>
            <p:cNvPr id="321" name="TextBox 320"/>
            <p:cNvSpPr txBox="1"/>
            <p:nvPr/>
          </p:nvSpPr>
          <p:spPr bwMode="auto">
            <a:xfrm>
              <a:off x="3486875" y="3394792"/>
              <a:ext cx="697627" cy="200055"/>
            </a:xfrm>
            <a:prstGeom prst="rect">
              <a:avLst/>
            </a:prstGeom>
            <a:noFill/>
          </p:spPr>
          <p:txBody>
            <a:bodyPr wrap="none">
              <a:spAutoFit/>
            </a:bodyPr>
            <a:lstStyle/>
            <a:p>
              <a:pPr algn="ctr" fontAlgn="auto">
                <a:spcBef>
                  <a:spcPts val="0"/>
                </a:spcBef>
                <a:spcAft>
                  <a:spcPts val="0"/>
                </a:spcAft>
                <a:defRPr/>
              </a:pPr>
              <a:r>
                <a:rPr lang="zh-CN" altLang="en-US" sz="700" spc="300" dirty="0">
                  <a:solidFill>
                    <a:schemeClr val="tx1">
                      <a:lumMod val="65000"/>
                      <a:lumOff val="35000"/>
                    </a:schemeClr>
                  </a:solidFill>
                  <a:latin typeface="微软雅黑" pitchFamily="34" charset="-122"/>
                  <a:ea typeface="微软雅黑" pitchFamily="34" charset="-122"/>
                  <a:cs typeface="Arial" pitchFamily="34" charset="0"/>
                </a:rPr>
                <a:t>添加标题</a:t>
              </a:r>
            </a:p>
          </p:txBody>
        </p:sp>
      </p:grpSp>
    </p:spTree>
    <p:extLst>
      <p:ext uri="{BB962C8B-B14F-4D97-AF65-F5344CB8AC3E}">
        <p14:creationId xmlns:p14="http://schemas.microsoft.com/office/powerpoint/2010/main" val="2684314386"/>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750"/>
                                        <p:tgtEl>
                                          <p:spTgt spid="4"/>
                                        </p:tgtEl>
                                      </p:cBhvr>
                                    </p:animEffect>
                                    <p:anim calcmode="lin" valueType="num">
                                      <p:cBhvr>
                                        <p:cTn id="14" dur="750" fill="hold"/>
                                        <p:tgtEl>
                                          <p:spTgt spid="4"/>
                                        </p:tgtEl>
                                        <p:attrNameLst>
                                          <p:attrName>ppt_x</p:attrName>
                                        </p:attrNameLst>
                                      </p:cBhvr>
                                      <p:tavLst>
                                        <p:tav tm="0">
                                          <p:val>
                                            <p:strVal val="#ppt_x"/>
                                          </p:val>
                                        </p:tav>
                                        <p:tav tm="100000">
                                          <p:val>
                                            <p:strVal val="#ppt_x"/>
                                          </p:val>
                                        </p:tav>
                                      </p:tavLst>
                                    </p:anim>
                                    <p:anim calcmode="lin" valueType="num">
                                      <p:cBhvr>
                                        <p:cTn id="15" dur="750" fill="hold"/>
                                        <p:tgtEl>
                                          <p:spTgt spid="4"/>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750"/>
                                        <p:tgtEl>
                                          <p:spTgt spid="5"/>
                                        </p:tgtEl>
                                      </p:cBhvr>
                                    </p:animEffect>
                                    <p:anim calcmode="lin" valueType="num">
                                      <p:cBhvr>
                                        <p:cTn id="19" dur="750" fill="hold"/>
                                        <p:tgtEl>
                                          <p:spTgt spid="5"/>
                                        </p:tgtEl>
                                        <p:attrNameLst>
                                          <p:attrName>ppt_x</p:attrName>
                                        </p:attrNameLst>
                                      </p:cBhvr>
                                      <p:tavLst>
                                        <p:tav tm="0">
                                          <p:val>
                                            <p:strVal val="#ppt_x"/>
                                          </p:val>
                                        </p:tav>
                                        <p:tav tm="100000">
                                          <p:val>
                                            <p:strVal val="#ppt_x"/>
                                          </p:val>
                                        </p:tav>
                                      </p:tavLst>
                                    </p:anim>
                                    <p:anim calcmode="lin" valueType="num">
                                      <p:cBhvr>
                                        <p:cTn id="20" dur="750" fill="hold"/>
                                        <p:tgtEl>
                                          <p:spTgt spid="5"/>
                                        </p:tgtEl>
                                        <p:attrNameLst>
                                          <p:attrName>ppt_y</p:attrName>
                                        </p:attrNameLst>
                                      </p:cBhvr>
                                      <p:tavLst>
                                        <p:tav tm="0">
                                          <p:val>
                                            <p:strVal val="#ppt_y+.1"/>
                                          </p:val>
                                        </p:tav>
                                        <p:tav tm="100000">
                                          <p:val>
                                            <p:strVal val="#ppt_y"/>
                                          </p:val>
                                        </p:tav>
                                      </p:tavLst>
                                    </p:anim>
                                  </p:childTnLst>
                                </p:cTn>
                              </p:par>
                            </p:childTnLst>
                          </p:cTn>
                        </p:par>
                        <p:par>
                          <p:cTn id="21" fill="hold">
                            <p:stCondLst>
                              <p:cond delay="1750"/>
                            </p:stCondLst>
                            <p:childTnLst>
                              <p:par>
                                <p:cTn id="22" presetID="22" presetClass="entr" presetSubtype="4" fill="hold" grpId="0" nodeType="afterEffect">
                                  <p:stCondLst>
                                    <p:cond delay="0"/>
                                  </p:stCondLst>
                                  <p:childTnLst>
                                    <p:set>
                                      <p:cBhvr>
                                        <p:cTn id="23" dur="1" fill="hold">
                                          <p:stCondLst>
                                            <p:cond delay="0"/>
                                          </p:stCondLst>
                                        </p:cTn>
                                        <p:tgtEl>
                                          <p:spTgt spid="258"/>
                                        </p:tgtEl>
                                        <p:attrNameLst>
                                          <p:attrName>style.visibility</p:attrName>
                                        </p:attrNameLst>
                                      </p:cBhvr>
                                      <p:to>
                                        <p:strVal val="visible"/>
                                      </p:to>
                                    </p:set>
                                    <p:animEffect transition="in" filter="wipe(down)">
                                      <p:cBhvr>
                                        <p:cTn id="24" dur="500"/>
                                        <p:tgtEl>
                                          <p:spTgt spid="258"/>
                                        </p:tgtEl>
                                      </p:cBhvr>
                                    </p:animEffect>
                                  </p:childTnLst>
                                </p:cTn>
                              </p:par>
                            </p:childTnLst>
                          </p:cTn>
                        </p:par>
                        <p:par>
                          <p:cTn id="25" fill="hold">
                            <p:stCondLst>
                              <p:cond delay="2250"/>
                            </p:stCondLst>
                            <p:childTnLst>
                              <p:par>
                                <p:cTn id="26" presetID="2" presetClass="entr" presetSubtype="2" fill="hold" nodeType="after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fill="hold"/>
                                        <p:tgtEl>
                                          <p:spTgt spid="6"/>
                                        </p:tgtEl>
                                        <p:attrNameLst>
                                          <p:attrName>ppt_x</p:attrName>
                                        </p:attrNameLst>
                                      </p:cBhvr>
                                      <p:tavLst>
                                        <p:tav tm="0">
                                          <p:val>
                                            <p:strVal val="1+#ppt_w/2"/>
                                          </p:val>
                                        </p:tav>
                                        <p:tav tm="100000">
                                          <p:val>
                                            <p:strVal val="#ppt_x"/>
                                          </p:val>
                                        </p:tav>
                                      </p:tavLst>
                                    </p:anim>
                                    <p:anim calcmode="lin" valueType="num">
                                      <p:cBhvr additive="base">
                                        <p:cTn id="29" dur="500" fill="hold"/>
                                        <p:tgtEl>
                                          <p:spTgt spid="6"/>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25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1+#ppt_w/2"/>
                                          </p:val>
                                        </p:tav>
                                        <p:tav tm="100000">
                                          <p:val>
                                            <p:strVal val="#ppt_x"/>
                                          </p:val>
                                        </p:tav>
                                      </p:tavLst>
                                    </p:anim>
                                    <p:anim calcmode="lin" valueType="num">
                                      <p:cBhvr additive="base">
                                        <p:cTn id="33"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Ellipse 11"/>
          <p:cNvSpPr/>
          <p:nvPr/>
        </p:nvSpPr>
        <p:spPr>
          <a:xfrm>
            <a:off x="1887870" y="2038364"/>
            <a:ext cx="1803600" cy="1804126"/>
          </a:xfrm>
          <a:prstGeom prst="ellipse">
            <a:avLst/>
          </a:prstGeom>
          <a:solidFill>
            <a:schemeClr val="bg1">
              <a:lumMod val="5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sz="1600" b="1" dirty="0">
                <a:solidFill>
                  <a:schemeClr val="bg1"/>
                </a:solidFill>
                <a:latin typeface="微软雅黑" panose="020B0503020204020204" pitchFamily="34" charset="-122"/>
                <a:ea typeface="微软雅黑" panose="020B0503020204020204" pitchFamily="34" charset="-122"/>
              </a:rPr>
              <a:t>决定组织结构的因素</a:t>
            </a:r>
          </a:p>
        </p:txBody>
      </p:sp>
      <p:grpSp>
        <p:nvGrpSpPr>
          <p:cNvPr id="25" name="Groupe 6"/>
          <p:cNvGrpSpPr/>
          <p:nvPr/>
        </p:nvGrpSpPr>
        <p:grpSpPr>
          <a:xfrm>
            <a:off x="732270" y="742998"/>
            <a:ext cx="4114800" cy="4114692"/>
            <a:chOff x="1891684" y="1021838"/>
            <a:chExt cx="5346684" cy="5256000"/>
          </a:xfrm>
        </p:grpSpPr>
        <p:sp>
          <p:nvSpPr>
            <p:cNvPr id="26" name="Ellipse 1"/>
            <p:cNvSpPr/>
            <p:nvPr/>
          </p:nvSpPr>
          <p:spPr bwMode="auto">
            <a:xfrm>
              <a:off x="3449603" y="1021838"/>
              <a:ext cx="2203944" cy="1810269"/>
            </a:xfrm>
            <a:custGeom>
              <a:avLst/>
              <a:gdLst/>
              <a:ahLst/>
              <a:cxnLst/>
              <a:rect l="l" t="t" r="r" b="b"/>
              <a:pathLst>
                <a:path w="2709038" h="2225141">
                  <a:moveTo>
                    <a:pt x="1354519" y="0"/>
                  </a:moveTo>
                  <a:cubicBezTo>
                    <a:pt x="2102599" y="0"/>
                    <a:pt x="2709038" y="606439"/>
                    <a:pt x="2709038" y="1354519"/>
                  </a:cubicBezTo>
                  <a:cubicBezTo>
                    <a:pt x="2709038" y="1686182"/>
                    <a:pt x="2589836" y="1990004"/>
                    <a:pt x="2391532" y="2225141"/>
                  </a:cubicBezTo>
                  <a:cubicBezTo>
                    <a:pt x="2118271" y="1987777"/>
                    <a:pt x="1761303" y="1844825"/>
                    <a:pt x="1370947" y="1844825"/>
                  </a:cubicBezTo>
                  <a:cubicBezTo>
                    <a:pt x="1080693" y="1844825"/>
                    <a:pt x="808899" y="1923861"/>
                    <a:pt x="576781" y="2063055"/>
                  </a:cubicBezTo>
                  <a:cubicBezTo>
                    <a:pt x="446805" y="1848102"/>
                    <a:pt x="254756" y="1670088"/>
                    <a:pt x="16605" y="1555988"/>
                  </a:cubicBezTo>
                  <a:cubicBezTo>
                    <a:pt x="5092" y="1490427"/>
                    <a:pt x="0" y="1423068"/>
                    <a:pt x="0" y="1354519"/>
                  </a:cubicBezTo>
                  <a:cubicBezTo>
                    <a:pt x="0" y="606439"/>
                    <a:pt x="606439" y="0"/>
                    <a:pt x="1354519" y="0"/>
                  </a:cubicBezTo>
                  <a:close/>
                </a:path>
              </a:pathLst>
            </a:custGeom>
            <a:solidFill>
              <a:srgbClr val="486877"/>
            </a:solidFill>
            <a:ln w="38100"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fr-FR" sz="1100" b="1">
                <a:latin typeface="Lucida Sans Unicode" pitchFamily="34" charset="0"/>
              </a:endParaRPr>
            </a:p>
          </p:txBody>
        </p:sp>
        <p:sp>
          <p:nvSpPr>
            <p:cNvPr id="27" name="Ellipse 2"/>
            <p:cNvSpPr/>
            <p:nvPr/>
          </p:nvSpPr>
          <p:spPr bwMode="auto">
            <a:xfrm rot="1602816">
              <a:off x="5245384" y="2203403"/>
              <a:ext cx="1992984" cy="2198981"/>
            </a:xfrm>
            <a:custGeom>
              <a:avLst/>
              <a:gdLst/>
              <a:ahLst/>
              <a:cxnLst/>
              <a:rect l="l" t="t" r="r" b="b"/>
              <a:pathLst>
                <a:path w="2449731" h="2702937">
                  <a:moveTo>
                    <a:pt x="449568" y="163483"/>
                  </a:moveTo>
                  <a:cubicBezTo>
                    <a:pt x="641494" y="59222"/>
                    <a:pt x="861437" y="0"/>
                    <a:pt x="1095212" y="0"/>
                  </a:cubicBezTo>
                  <a:cubicBezTo>
                    <a:pt x="1843292" y="0"/>
                    <a:pt x="2449731" y="606439"/>
                    <a:pt x="2449731" y="1354519"/>
                  </a:cubicBezTo>
                  <a:cubicBezTo>
                    <a:pt x="2449731" y="2061857"/>
                    <a:pt x="1907549" y="2642562"/>
                    <a:pt x="1216034" y="2702937"/>
                  </a:cubicBezTo>
                  <a:cubicBezTo>
                    <a:pt x="1201866" y="2504104"/>
                    <a:pt x="1148670" y="2304837"/>
                    <a:pt x="1053489" y="2115701"/>
                  </a:cubicBezTo>
                  <a:cubicBezTo>
                    <a:pt x="840207" y="1691888"/>
                    <a:pt x="460456" y="1407066"/>
                    <a:pt x="33278" y="1301846"/>
                  </a:cubicBezTo>
                  <a:cubicBezTo>
                    <a:pt x="92387" y="1061969"/>
                    <a:pt x="83747" y="804960"/>
                    <a:pt x="0" y="559782"/>
                  </a:cubicBezTo>
                  <a:cubicBezTo>
                    <a:pt x="117373" y="395872"/>
                    <a:pt x="271398" y="260271"/>
                    <a:pt x="449568" y="163483"/>
                  </a:cubicBezTo>
                  <a:close/>
                </a:path>
              </a:pathLst>
            </a:custGeom>
            <a:solidFill>
              <a:srgbClr val="486877"/>
            </a:solidFill>
            <a:ln w="38100"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fr-FR" sz="1100" b="1">
                <a:latin typeface="Lucida Sans Unicode" pitchFamily="34" charset="0"/>
              </a:endParaRPr>
            </a:p>
          </p:txBody>
        </p:sp>
        <p:sp>
          <p:nvSpPr>
            <p:cNvPr id="29" name="Ellipse 4"/>
            <p:cNvSpPr/>
            <p:nvPr/>
          </p:nvSpPr>
          <p:spPr bwMode="auto">
            <a:xfrm rot="558114">
              <a:off x="4468344" y="4240599"/>
              <a:ext cx="2200599" cy="2037239"/>
            </a:xfrm>
            <a:custGeom>
              <a:avLst/>
              <a:gdLst/>
              <a:ahLst/>
              <a:cxnLst/>
              <a:rect l="l" t="t" r="r" b="b"/>
              <a:pathLst>
                <a:path w="2704926" h="2504127">
                  <a:moveTo>
                    <a:pt x="1367525" y="32468"/>
                  </a:moveTo>
                  <a:cubicBezTo>
                    <a:pt x="1605267" y="85012"/>
                    <a:pt x="1844683" y="70520"/>
                    <a:pt x="2064244" y="0"/>
                  </a:cubicBezTo>
                  <a:cubicBezTo>
                    <a:pt x="2449205" y="237779"/>
                    <a:pt x="2704927" y="663830"/>
                    <a:pt x="2704926" y="1149607"/>
                  </a:cubicBezTo>
                  <a:cubicBezTo>
                    <a:pt x="2704926" y="1897687"/>
                    <a:pt x="2098487" y="2504128"/>
                    <a:pt x="1350407" y="2504127"/>
                  </a:cubicBezTo>
                  <a:cubicBezTo>
                    <a:pt x="629702" y="2504126"/>
                    <a:pt x="40461" y="1941260"/>
                    <a:pt x="0" y="1231039"/>
                  </a:cubicBezTo>
                  <a:lnTo>
                    <a:pt x="97064" y="1220133"/>
                  </a:lnTo>
                  <a:cubicBezTo>
                    <a:pt x="740755" y="1114702"/>
                    <a:pt x="1227934" y="630455"/>
                    <a:pt x="1367525" y="32468"/>
                  </a:cubicBezTo>
                  <a:close/>
                </a:path>
              </a:pathLst>
            </a:custGeom>
            <a:solidFill>
              <a:srgbClr val="486877"/>
            </a:solidFill>
            <a:ln w="38100"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fr-FR" sz="1100" b="1">
                <a:latin typeface="Lucida Sans Unicode" pitchFamily="34" charset="0"/>
              </a:endParaRPr>
            </a:p>
          </p:txBody>
        </p:sp>
        <p:sp>
          <p:nvSpPr>
            <p:cNvPr id="30" name="Ellipse 3"/>
            <p:cNvSpPr/>
            <p:nvPr/>
          </p:nvSpPr>
          <p:spPr bwMode="auto">
            <a:xfrm rot="2184403">
              <a:off x="2349043" y="4411197"/>
              <a:ext cx="2203944" cy="1831079"/>
            </a:xfrm>
            <a:custGeom>
              <a:avLst/>
              <a:gdLst/>
              <a:ahLst/>
              <a:cxnLst/>
              <a:rect l="l" t="t" r="r" b="b"/>
              <a:pathLst>
                <a:path w="2709038" h="2250721">
                  <a:moveTo>
                    <a:pt x="340166" y="0"/>
                  </a:moveTo>
                  <a:cubicBezTo>
                    <a:pt x="855174" y="431249"/>
                    <a:pt x="1605143" y="488839"/>
                    <a:pt x="2185723" y="111806"/>
                  </a:cubicBezTo>
                  <a:cubicBezTo>
                    <a:pt x="2307324" y="319312"/>
                    <a:pt x="2477458" y="482976"/>
                    <a:pt x="2674383" y="595470"/>
                  </a:cubicBezTo>
                  <a:cubicBezTo>
                    <a:pt x="2697442" y="692020"/>
                    <a:pt x="2709038" y="792757"/>
                    <a:pt x="2709038" y="896202"/>
                  </a:cubicBezTo>
                  <a:cubicBezTo>
                    <a:pt x="2709038" y="1644282"/>
                    <a:pt x="2102599" y="2250721"/>
                    <a:pt x="1354519" y="2250721"/>
                  </a:cubicBezTo>
                  <a:cubicBezTo>
                    <a:pt x="606439" y="2250721"/>
                    <a:pt x="0" y="1644282"/>
                    <a:pt x="0" y="896202"/>
                  </a:cubicBezTo>
                  <a:cubicBezTo>
                    <a:pt x="0" y="552248"/>
                    <a:pt x="128201" y="238237"/>
                    <a:pt x="340166" y="0"/>
                  </a:cubicBezTo>
                  <a:close/>
                </a:path>
              </a:pathLst>
            </a:custGeom>
            <a:solidFill>
              <a:srgbClr val="486877"/>
            </a:solidFill>
            <a:ln w="38100"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fr-FR" sz="1100" b="1">
                <a:latin typeface="Lucida Sans Unicode" pitchFamily="34" charset="0"/>
              </a:endParaRPr>
            </a:p>
          </p:txBody>
        </p:sp>
        <p:sp>
          <p:nvSpPr>
            <p:cNvPr id="31" name="Ellipse 5"/>
            <p:cNvSpPr/>
            <p:nvPr/>
          </p:nvSpPr>
          <p:spPr bwMode="auto">
            <a:xfrm rot="1112104">
              <a:off x="1891684" y="2113562"/>
              <a:ext cx="1806260" cy="2203944"/>
            </a:xfrm>
            <a:custGeom>
              <a:avLst/>
              <a:gdLst/>
              <a:ahLst/>
              <a:cxnLst/>
              <a:rect l="l" t="t" r="r" b="b"/>
              <a:pathLst>
                <a:path w="2220214" h="2709038">
                  <a:moveTo>
                    <a:pt x="951727" y="60896"/>
                  </a:moveTo>
                  <a:cubicBezTo>
                    <a:pt x="1078969" y="21320"/>
                    <a:pt x="1214254" y="0"/>
                    <a:pt x="1354519" y="0"/>
                  </a:cubicBezTo>
                  <a:cubicBezTo>
                    <a:pt x="1683791" y="0"/>
                    <a:pt x="1985621" y="117490"/>
                    <a:pt x="2220214" y="313028"/>
                  </a:cubicBezTo>
                  <a:cubicBezTo>
                    <a:pt x="1867634" y="716622"/>
                    <a:pt x="1733553" y="1291377"/>
                    <a:pt x="1916237" y="1836252"/>
                  </a:cubicBezTo>
                  <a:cubicBezTo>
                    <a:pt x="1957396" y="1959016"/>
                    <a:pt x="2012300" y="2073297"/>
                    <a:pt x="2080225" y="2176965"/>
                  </a:cubicBezTo>
                  <a:cubicBezTo>
                    <a:pt x="1875040" y="2296436"/>
                    <a:pt x="1701884" y="2471390"/>
                    <a:pt x="1583502" y="2688234"/>
                  </a:cubicBezTo>
                  <a:cubicBezTo>
                    <a:pt x="1509242" y="2702423"/>
                    <a:pt x="1432653" y="2709038"/>
                    <a:pt x="1354519" y="2709038"/>
                  </a:cubicBezTo>
                  <a:cubicBezTo>
                    <a:pt x="606439" y="2709038"/>
                    <a:pt x="0" y="2102599"/>
                    <a:pt x="0" y="1354519"/>
                  </a:cubicBezTo>
                  <a:cubicBezTo>
                    <a:pt x="0" y="746704"/>
                    <a:pt x="400344" y="232394"/>
                    <a:pt x="951727" y="60896"/>
                  </a:cubicBezTo>
                  <a:close/>
                </a:path>
              </a:pathLst>
            </a:custGeom>
            <a:solidFill>
              <a:srgbClr val="486877"/>
            </a:solidFill>
            <a:ln w="38100"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fr-FR" sz="1100" b="1">
                <a:latin typeface="Lucida Sans Unicode" pitchFamily="34" charset="0"/>
              </a:endParaRPr>
            </a:p>
          </p:txBody>
        </p:sp>
      </p:grpSp>
      <p:sp>
        <p:nvSpPr>
          <p:cNvPr id="32" name="Rectangle 8"/>
          <p:cNvSpPr/>
          <p:nvPr/>
        </p:nvSpPr>
        <p:spPr>
          <a:xfrm>
            <a:off x="2184073" y="1205916"/>
            <a:ext cx="1064038" cy="338554"/>
          </a:xfrm>
          <a:prstGeom prst="rect">
            <a:avLst/>
          </a:prstGeom>
        </p:spPr>
        <p:txBody>
          <a:bodyPr wrap="square" anchor="ctr">
            <a:spAutoFit/>
          </a:bodyPr>
          <a:lstStyle/>
          <a:p>
            <a:pPr lvl="0" algn="ctr" fontAlgn="base">
              <a:spcBef>
                <a:spcPct val="0"/>
              </a:spcBef>
              <a:spcAft>
                <a:spcPct val="0"/>
              </a:spcAft>
            </a:pPr>
            <a:r>
              <a:rPr lang="zh-CN" altLang="en-US" sz="1600" cap="small" dirty="0">
                <a:solidFill>
                  <a:schemeClr val="bg1"/>
                </a:solidFill>
                <a:latin typeface="微软雅黑" panose="020B0503020204020204" pitchFamily="34" charset="-122"/>
                <a:ea typeface="微软雅黑" panose="020B0503020204020204" pitchFamily="34" charset="-122"/>
                <a:cs typeface="Arial" pitchFamily="34" charset="0"/>
              </a:rPr>
              <a:t>战略因素</a:t>
            </a:r>
            <a:endParaRPr lang="en-US" sz="1600" cap="small" dirty="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33" name="Rectangle 9"/>
          <p:cNvSpPr/>
          <p:nvPr/>
        </p:nvSpPr>
        <p:spPr>
          <a:xfrm>
            <a:off x="3644415" y="2236198"/>
            <a:ext cx="1064038" cy="338554"/>
          </a:xfrm>
          <a:prstGeom prst="rect">
            <a:avLst/>
          </a:prstGeom>
        </p:spPr>
        <p:txBody>
          <a:bodyPr wrap="square" anchor="ctr">
            <a:spAutoFit/>
          </a:bodyPr>
          <a:lstStyle/>
          <a:p>
            <a:pPr algn="ctr" fontAlgn="base">
              <a:spcBef>
                <a:spcPct val="0"/>
              </a:spcBef>
              <a:spcAft>
                <a:spcPct val="0"/>
              </a:spcAft>
            </a:pPr>
            <a:r>
              <a:rPr lang="zh-CN" altLang="en-US" sz="1600" cap="small" dirty="0">
                <a:solidFill>
                  <a:schemeClr val="bg1"/>
                </a:solidFill>
                <a:latin typeface="微软雅黑" panose="020B0503020204020204" pitchFamily="34" charset="-122"/>
                <a:ea typeface="微软雅黑" panose="020B0503020204020204" pitchFamily="34" charset="-122"/>
                <a:cs typeface="Arial" pitchFamily="34" charset="0"/>
              </a:rPr>
              <a:t>环境因素</a:t>
            </a:r>
            <a:endParaRPr lang="en-US" sz="1600" cap="small" dirty="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34" name="Rectangle 13"/>
          <p:cNvSpPr/>
          <p:nvPr/>
        </p:nvSpPr>
        <p:spPr>
          <a:xfrm>
            <a:off x="694575" y="2236198"/>
            <a:ext cx="1298323" cy="338554"/>
          </a:xfrm>
          <a:prstGeom prst="rect">
            <a:avLst/>
          </a:prstGeom>
        </p:spPr>
        <p:txBody>
          <a:bodyPr wrap="square" anchor="ctr">
            <a:spAutoFit/>
          </a:bodyPr>
          <a:lstStyle/>
          <a:p>
            <a:pPr lvl="0" algn="ctr" fontAlgn="base">
              <a:spcBef>
                <a:spcPct val="0"/>
              </a:spcBef>
              <a:spcAft>
                <a:spcPct val="0"/>
              </a:spcAft>
            </a:pPr>
            <a:r>
              <a:rPr lang="zh-CN" altLang="en-US" sz="1600" cap="small" dirty="0">
                <a:solidFill>
                  <a:schemeClr val="bg1"/>
                </a:solidFill>
                <a:latin typeface="微软雅黑" panose="020B0503020204020204" pitchFamily="34" charset="-122"/>
                <a:ea typeface="微软雅黑" panose="020B0503020204020204" pitchFamily="34" charset="-122"/>
                <a:cs typeface="Arial" pitchFamily="34" charset="0"/>
              </a:rPr>
              <a:t>权利因素</a:t>
            </a:r>
            <a:endParaRPr lang="en-US" sz="1600" cap="small" dirty="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35" name="Rectangle 14"/>
          <p:cNvSpPr/>
          <p:nvPr/>
        </p:nvSpPr>
        <p:spPr>
          <a:xfrm>
            <a:off x="1378862" y="3953659"/>
            <a:ext cx="1064038" cy="338554"/>
          </a:xfrm>
          <a:prstGeom prst="rect">
            <a:avLst/>
          </a:prstGeom>
        </p:spPr>
        <p:txBody>
          <a:bodyPr wrap="square" anchor="ctr">
            <a:spAutoFit/>
          </a:bodyPr>
          <a:lstStyle/>
          <a:p>
            <a:pPr lvl="0" algn="ctr" fontAlgn="base">
              <a:spcBef>
                <a:spcPct val="0"/>
              </a:spcBef>
              <a:spcAft>
                <a:spcPct val="0"/>
              </a:spcAft>
            </a:pPr>
            <a:r>
              <a:rPr lang="zh-CN" altLang="en-US" sz="1600" cap="small" dirty="0">
                <a:solidFill>
                  <a:schemeClr val="bg1"/>
                </a:solidFill>
                <a:latin typeface="微软雅黑" panose="020B0503020204020204" pitchFamily="34" charset="-122"/>
                <a:ea typeface="微软雅黑" panose="020B0503020204020204" pitchFamily="34" charset="-122"/>
                <a:cs typeface="Arial" pitchFamily="34" charset="0"/>
              </a:rPr>
              <a:t>规模因素</a:t>
            </a:r>
            <a:endParaRPr lang="en-US" sz="1600" cap="small" dirty="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36" name="Rectangle 15"/>
          <p:cNvSpPr/>
          <p:nvPr/>
        </p:nvSpPr>
        <p:spPr>
          <a:xfrm>
            <a:off x="3119070" y="3887445"/>
            <a:ext cx="1064038" cy="338554"/>
          </a:xfrm>
          <a:prstGeom prst="rect">
            <a:avLst/>
          </a:prstGeom>
        </p:spPr>
        <p:txBody>
          <a:bodyPr wrap="square" anchor="ctr">
            <a:spAutoFit/>
          </a:bodyPr>
          <a:lstStyle/>
          <a:p>
            <a:pPr algn="ctr" fontAlgn="base">
              <a:spcBef>
                <a:spcPct val="0"/>
              </a:spcBef>
              <a:spcAft>
                <a:spcPct val="0"/>
              </a:spcAft>
            </a:pPr>
            <a:r>
              <a:rPr lang="zh-CN" altLang="en-US" sz="1600" cap="small" dirty="0">
                <a:solidFill>
                  <a:schemeClr val="bg1"/>
                </a:solidFill>
                <a:latin typeface="微软雅黑" panose="020B0503020204020204" pitchFamily="34" charset="-122"/>
                <a:ea typeface="微软雅黑" panose="020B0503020204020204" pitchFamily="34" charset="-122"/>
                <a:cs typeface="Arial" pitchFamily="34" charset="0"/>
              </a:rPr>
              <a:t>技术因素</a:t>
            </a:r>
            <a:endParaRPr lang="en-US" sz="1600" cap="small" dirty="0">
              <a:solidFill>
                <a:schemeClr val="bg1"/>
              </a:solidFill>
              <a:latin typeface="微软雅黑" panose="020B0503020204020204" pitchFamily="34" charset="-122"/>
              <a:ea typeface="微软雅黑" panose="020B0503020204020204" pitchFamily="34" charset="-122"/>
              <a:cs typeface="Arial" pitchFamily="34" charset="0"/>
            </a:endParaRPr>
          </a:p>
        </p:txBody>
      </p:sp>
      <p:cxnSp>
        <p:nvCxnSpPr>
          <p:cNvPr id="37" name="直接连接符 36"/>
          <p:cNvCxnSpPr/>
          <p:nvPr/>
        </p:nvCxnSpPr>
        <p:spPr>
          <a:xfrm>
            <a:off x="5105386" y="943582"/>
            <a:ext cx="0" cy="399030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38" name="组合 37"/>
          <p:cNvGrpSpPr/>
          <p:nvPr/>
        </p:nvGrpSpPr>
        <p:grpSpPr>
          <a:xfrm>
            <a:off x="5315830" y="895395"/>
            <a:ext cx="2895596" cy="953305"/>
            <a:chOff x="5638772" y="1267050"/>
            <a:chExt cx="2895596" cy="953305"/>
          </a:xfrm>
        </p:grpSpPr>
        <p:sp>
          <p:nvSpPr>
            <p:cNvPr id="39" name="Text Placeholder 3"/>
            <p:cNvSpPr txBox="1">
              <a:spLocks/>
            </p:cNvSpPr>
            <p:nvPr/>
          </p:nvSpPr>
          <p:spPr>
            <a:xfrm>
              <a:off x="5638772" y="1267050"/>
              <a:ext cx="2286000" cy="378884"/>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r>
                <a:rPr lang="zh-CN" altLang="en-US" sz="1800" dirty="0">
                  <a:solidFill>
                    <a:srgbClr val="486877"/>
                  </a:solidFill>
                  <a:latin typeface="微软雅黑" pitchFamily="34" charset="-122"/>
                  <a:ea typeface="微软雅黑" pitchFamily="34" charset="-122"/>
                </a:rPr>
                <a:t>单击添加文本</a:t>
              </a:r>
              <a:endParaRPr lang="en-JM" sz="1800" dirty="0">
                <a:solidFill>
                  <a:srgbClr val="486877"/>
                </a:solidFill>
                <a:latin typeface="微软雅黑" pitchFamily="34" charset="-122"/>
                <a:ea typeface="微软雅黑" pitchFamily="34" charset="-122"/>
              </a:endParaRPr>
            </a:p>
          </p:txBody>
        </p:sp>
        <p:sp>
          <p:nvSpPr>
            <p:cNvPr id="40" name="Text Placeholder 4"/>
            <p:cNvSpPr txBox="1">
              <a:spLocks/>
            </p:cNvSpPr>
            <p:nvPr/>
          </p:nvSpPr>
          <p:spPr>
            <a:xfrm>
              <a:off x="5638772" y="1571849"/>
              <a:ext cx="2895596" cy="648506"/>
            </a:xfrm>
            <a:prstGeom prst="rect">
              <a:avLst/>
            </a:prstGeom>
          </p:spPr>
          <p:txBody>
            <a:bodyPr>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a:lnSpc>
                  <a:spcPct val="110000"/>
                </a:lnSpc>
              </a:pPr>
              <a:r>
                <a:rPr lang="zh-CN" altLang="en-US" sz="1300" dirty="0">
                  <a:solidFill>
                    <a:schemeClr val="tx1">
                      <a:lumMod val="75000"/>
                      <a:lumOff val="25000"/>
                    </a:schemeClr>
                  </a:solidFill>
                </a:rPr>
                <a:t>添加文字内容，添加文字内容，</a:t>
              </a:r>
              <a:endParaRPr lang="en-US" altLang="zh-CN" sz="1300" dirty="0">
                <a:solidFill>
                  <a:schemeClr val="tx1">
                    <a:lumMod val="75000"/>
                    <a:lumOff val="25000"/>
                  </a:schemeClr>
                </a:solidFill>
              </a:endParaRPr>
            </a:p>
            <a:p>
              <a:pPr>
                <a:lnSpc>
                  <a:spcPct val="110000"/>
                </a:lnSpc>
              </a:pPr>
              <a:r>
                <a:rPr lang="zh-CN" altLang="en-US" sz="1300" dirty="0">
                  <a:solidFill>
                    <a:schemeClr val="tx1">
                      <a:lumMod val="75000"/>
                      <a:lumOff val="25000"/>
                    </a:schemeClr>
                  </a:solidFill>
                </a:rPr>
                <a:t>添加文字内容，添加文字内容，</a:t>
              </a:r>
              <a:endParaRPr lang="en-JM" altLang="zh-CN" sz="1300" dirty="0">
                <a:solidFill>
                  <a:schemeClr val="tx1">
                    <a:lumMod val="75000"/>
                    <a:lumOff val="25000"/>
                  </a:schemeClr>
                </a:solidFill>
              </a:endParaRPr>
            </a:p>
            <a:p>
              <a:pPr>
                <a:lnSpc>
                  <a:spcPct val="110000"/>
                </a:lnSpc>
              </a:pPr>
              <a:endParaRPr lang="en-JM" altLang="zh-CN" sz="1300" dirty="0">
                <a:solidFill>
                  <a:schemeClr val="tx1">
                    <a:lumMod val="75000"/>
                    <a:lumOff val="25000"/>
                  </a:schemeClr>
                </a:solidFill>
              </a:endParaRPr>
            </a:p>
          </p:txBody>
        </p:sp>
      </p:grpSp>
      <p:grpSp>
        <p:nvGrpSpPr>
          <p:cNvPr id="41" name="组合 40"/>
          <p:cNvGrpSpPr/>
          <p:nvPr/>
        </p:nvGrpSpPr>
        <p:grpSpPr>
          <a:xfrm>
            <a:off x="5315830" y="1913530"/>
            <a:ext cx="2895596" cy="953305"/>
            <a:chOff x="5638772" y="2285185"/>
            <a:chExt cx="2895596" cy="953305"/>
          </a:xfrm>
        </p:grpSpPr>
        <p:sp>
          <p:nvSpPr>
            <p:cNvPr id="42" name="Text Placeholder 3"/>
            <p:cNvSpPr txBox="1">
              <a:spLocks/>
            </p:cNvSpPr>
            <p:nvPr/>
          </p:nvSpPr>
          <p:spPr>
            <a:xfrm>
              <a:off x="5638772" y="2285185"/>
              <a:ext cx="2286000" cy="378884"/>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r>
                <a:rPr lang="zh-CN" altLang="en-US" sz="1800" dirty="0">
                  <a:solidFill>
                    <a:srgbClr val="486877"/>
                  </a:solidFill>
                  <a:latin typeface="微软雅黑" pitchFamily="34" charset="-122"/>
                  <a:ea typeface="微软雅黑" pitchFamily="34" charset="-122"/>
                </a:rPr>
                <a:t>单击添加文本</a:t>
              </a:r>
              <a:endParaRPr lang="en-JM" sz="1800" dirty="0">
                <a:solidFill>
                  <a:srgbClr val="486877"/>
                </a:solidFill>
                <a:latin typeface="微软雅黑" pitchFamily="34" charset="-122"/>
                <a:ea typeface="微软雅黑" pitchFamily="34" charset="-122"/>
              </a:endParaRPr>
            </a:p>
          </p:txBody>
        </p:sp>
        <p:sp>
          <p:nvSpPr>
            <p:cNvPr id="43" name="Text Placeholder 4"/>
            <p:cNvSpPr txBox="1">
              <a:spLocks/>
            </p:cNvSpPr>
            <p:nvPr/>
          </p:nvSpPr>
          <p:spPr>
            <a:xfrm>
              <a:off x="5638772" y="2589984"/>
              <a:ext cx="2895596" cy="648506"/>
            </a:xfrm>
            <a:prstGeom prst="rect">
              <a:avLst/>
            </a:prstGeom>
          </p:spPr>
          <p:txBody>
            <a:bodyPr>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a:lnSpc>
                  <a:spcPct val="110000"/>
                </a:lnSpc>
              </a:pPr>
              <a:r>
                <a:rPr lang="zh-CN" altLang="en-US" sz="1300" dirty="0">
                  <a:solidFill>
                    <a:schemeClr val="tx1">
                      <a:lumMod val="75000"/>
                      <a:lumOff val="25000"/>
                    </a:schemeClr>
                  </a:solidFill>
                </a:rPr>
                <a:t>添加文字内容，添加文字内容，</a:t>
              </a:r>
              <a:endParaRPr lang="en-US" altLang="zh-CN" sz="1300" dirty="0">
                <a:solidFill>
                  <a:schemeClr val="tx1">
                    <a:lumMod val="75000"/>
                    <a:lumOff val="25000"/>
                  </a:schemeClr>
                </a:solidFill>
              </a:endParaRPr>
            </a:p>
            <a:p>
              <a:pPr>
                <a:lnSpc>
                  <a:spcPct val="110000"/>
                </a:lnSpc>
              </a:pPr>
              <a:r>
                <a:rPr lang="zh-CN" altLang="en-US" sz="1300" dirty="0">
                  <a:solidFill>
                    <a:schemeClr val="tx1">
                      <a:lumMod val="75000"/>
                      <a:lumOff val="25000"/>
                    </a:schemeClr>
                  </a:solidFill>
                </a:rPr>
                <a:t>添加文字内容，添加文字内容，</a:t>
              </a:r>
              <a:endParaRPr lang="en-JM" altLang="zh-CN" sz="1300" dirty="0">
                <a:solidFill>
                  <a:schemeClr val="tx1">
                    <a:lumMod val="75000"/>
                    <a:lumOff val="25000"/>
                  </a:schemeClr>
                </a:solidFill>
              </a:endParaRPr>
            </a:p>
            <a:p>
              <a:pPr>
                <a:lnSpc>
                  <a:spcPct val="110000"/>
                </a:lnSpc>
              </a:pPr>
              <a:endParaRPr lang="en-JM" altLang="zh-CN" sz="1300" dirty="0">
                <a:solidFill>
                  <a:schemeClr val="tx1">
                    <a:lumMod val="75000"/>
                    <a:lumOff val="25000"/>
                  </a:schemeClr>
                </a:solidFill>
              </a:endParaRPr>
            </a:p>
          </p:txBody>
        </p:sp>
      </p:grpSp>
      <p:grpSp>
        <p:nvGrpSpPr>
          <p:cNvPr id="44" name="组合 43"/>
          <p:cNvGrpSpPr/>
          <p:nvPr/>
        </p:nvGrpSpPr>
        <p:grpSpPr>
          <a:xfrm>
            <a:off x="5315830" y="2980302"/>
            <a:ext cx="2895596" cy="953305"/>
            <a:chOff x="5638772" y="3351957"/>
            <a:chExt cx="2895596" cy="953305"/>
          </a:xfrm>
        </p:grpSpPr>
        <p:sp>
          <p:nvSpPr>
            <p:cNvPr id="45" name="Text Placeholder 3"/>
            <p:cNvSpPr txBox="1">
              <a:spLocks/>
            </p:cNvSpPr>
            <p:nvPr/>
          </p:nvSpPr>
          <p:spPr>
            <a:xfrm>
              <a:off x="5638772" y="3351957"/>
              <a:ext cx="2286000" cy="378884"/>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r>
                <a:rPr lang="zh-CN" altLang="en-US" sz="1800" dirty="0">
                  <a:solidFill>
                    <a:srgbClr val="486877"/>
                  </a:solidFill>
                  <a:latin typeface="微软雅黑" pitchFamily="34" charset="-122"/>
                  <a:ea typeface="微软雅黑" pitchFamily="34" charset="-122"/>
                </a:rPr>
                <a:t>单击添加文本</a:t>
              </a:r>
              <a:endParaRPr lang="en-JM" sz="1800" dirty="0">
                <a:solidFill>
                  <a:srgbClr val="486877"/>
                </a:solidFill>
                <a:latin typeface="微软雅黑" pitchFamily="34" charset="-122"/>
                <a:ea typeface="微软雅黑" pitchFamily="34" charset="-122"/>
              </a:endParaRPr>
            </a:p>
          </p:txBody>
        </p:sp>
        <p:sp>
          <p:nvSpPr>
            <p:cNvPr id="46" name="Text Placeholder 4"/>
            <p:cNvSpPr txBox="1">
              <a:spLocks/>
            </p:cNvSpPr>
            <p:nvPr/>
          </p:nvSpPr>
          <p:spPr>
            <a:xfrm>
              <a:off x="5638772" y="3656756"/>
              <a:ext cx="2895596" cy="648506"/>
            </a:xfrm>
            <a:prstGeom prst="rect">
              <a:avLst/>
            </a:prstGeom>
          </p:spPr>
          <p:txBody>
            <a:bodyPr>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a:lnSpc>
                  <a:spcPct val="110000"/>
                </a:lnSpc>
              </a:pPr>
              <a:r>
                <a:rPr lang="zh-CN" altLang="en-US" sz="1300" dirty="0">
                  <a:solidFill>
                    <a:schemeClr val="tx1">
                      <a:lumMod val="75000"/>
                      <a:lumOff val="25000"/>
                    </a:schemeClr>
                  </a:solidFill>
                </a:rPr>
                <a:t>添加文字内容，添加文字内容，</a:t>
              </a:r>
              <a:endParaRPr lang="en-US" altLang="zh-CN" sz="1300" dirty="0">
                <a:solidFill>
                  <a:schemeClr val="tx1">
                    <a:lumMod val="75000"/>
                    <a:lumOff val="25000"/>
                  </a:schemeClr>
                </a:solidFill>
              </a:endParaRPr>
            </a:p>
            <a:p>
              <a:pPr>
                <a:lnSpc>
                  <a:spcPct val="110000"/>
                </a:lnSpc>
              </a:pPr>
              <a:r>
                <a:rPr lang="zh-CN" altLang="en-US" sz="1300" dirty="0">
                  <a:solidFill>
                    <a:schemeClr val="tx1">
                      <a:lumMod val="75000"/>
                      <a:lumOff val="25000"/>
                    </a:schemeClr>
                  </a:solidFill>
                </a:rPr>
                <a:t>添加文字内容，添加文字内容，</a:t>
              </a:r>
              <a:endParaRPr lang="en-JM" altLang="zh-CN" sz="1300" dirty="0">
                <a:solidFill>
                  <a:schemeClr val="tx1">
                    <a:lumMod val="75000"/>
                    <a:lumOff val="25000"/>
                  </a:schemeClr>
                </a:solidFill>
              </a:endParaRPr>
            </a:p>
            <a:p>
              <a:pPr>
                <a:lnSpc>
                  <a:spcPct val="110000"/>
                </a:lnSpc>
              </a:pPr>
              <a:endParaRPr lang="en-JM" altLang="zh-CN" sz="1300" dirty="0">
                <a:solidFill>
                  <a:schemeClr val="tx1">
                    <a:lumMod val="75000"/>
                    <a:lumOff val="25000"/>
                  </a:schemeClr>
                </a:solidFill>
              </a:endParaRPr>
            </a:p>
          </p:txBody>
        </p:sp>
      </p:grpSp>
      <p:grpSp>
        <p:nvGrpSpPr>
          <p:cNvPr id="47" name="组合 46"/>
          <p:cNvGrpSpPr/>
          <p:nvPr/>
        </p:nvGrpSpPr>
        <p:grpSpPr>
          <a:xfrm>
            <a:off x="5315830" y="4086003"/>
            <a:ext cx="2895596" cy="953305"/>
            <a:chOff x="5638772" y="4457658"/>
            <a:chExt cx="2895596" cy="953305"/>
          </a:xfrm>
        </p:grpSpPr>
        <p:sp>
          <p:nvSpPr>
            <p:cNvPr id="48" name="Text Placeholder 3"/>
            <p:cNvSpPr txBox="1">
              <a:spLocks/>
            </p:cNvSpPr>
            <p:nvPr/>
          </p:nvSpPr>
          <p:spPr>
            <a:xfrm>
              <a:off x="5638772" y="4457658"/>
              <a:ext cx="2286000" cy="378884"/>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r>
                <a:rPr lang="zh-CN" altLang="en-US" sz="1800" dirty="0">
                  <a:solidFill>
                    <a:srgbClr val="486877"/>
                  </a:solidFill>
                  <a:latin typeface="微软雅黑" pitchFamily="34" charset="-122"/>
                  <a:ea typeface="微软雅黑" pitchFamily="34" charset="-122"/>
                </a:rPr>
                <a:t>单击添加文本</a:t>
              </a:r>
              <a:endParaRPr lang="en-JM" sz="1800" dirty="0">
                <a:solidFill>
                  <a:srgbClr val="486877"/>
                </a:solidFill>
                <a:latin typeface="微软雅黑" pitchFamily="34" charset="-122"/>
                <a:ea typeface="微软雅黑" pitchFamily="34" charset="-122"/>
              </a:endParaRPr>
            </a:p>
          </p:txBody>
        </p:sp>
        <p:sp>
          <p:nvSpPr>
            <p:cNvPr id="49" name="Text Placeholder 4"/>
            <p:cNvSpPr txBox="1">
              <a:spLocks/>
            </p:cNvSpPr>
            <p:nvPr/>
          </p:nvSpPr>
          <p:spPr>
            <a:xfrm>
              <a:off x="5638772" y="4762457"/>
              <a:ext cx="2895596" cy="648506"/>
            </a:xfrm>
            <a:prstGeom prst="rect">
              <a:avLst/>
            </a:prstGeom>
          </p:spPr>
          <p:txBody>
            <a:bodyPr>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a:lnSpc>
                  <a:spcPct val="110000"/>
                </a:lnSpc>
              </a:pPr>
              <a:r>
                <a:rPr lang="zh-CN" altLang="en-US" sz="1300" dirty="0">
                  <a:solidFill>
                    <a:schemeClr val="tx1">
                      <a:lumMod val="75000"/>
                      <a:lumOff val="25000"/>
                    </a:schemeClr>
                  </a:solidFill>
                </a:rPr>
                <a:t>添加文字内容，添加文字内容，</a:t>
              </a:r>
              <a:endParaRPr lang="en-US" altLang="zh-CN" sz="1300" dirty="0">
                <a:solidFill>
                  <a:schemeClr val="tx1">
                    <a:lumMod val="75000"/>
                    <a:lumOff val="25000"/>
                  </a:schemeClr>
                </a:solidFill>
              </a:endParaRPr>
            </a:p>
            <a:p>
              <a:pPr>
                <a:lnSpc>
                  <a:spcPct val="110000"/>
                </a:lnSpc>
              </a:pPr>
              <a:r>
                <a:rPr lang="zh-CN" altLang="en-US" sz="1300" dirty="0">
                  <a:solidFill>
                    <a:schemeClr val="tx1">
                      <a:lumMod val="75000"/>
                      <a:lumOff val="25000"/>
                    </a:schemeClr>
                  </a:solidFill>
                </a:rPr>
                <a:t>添加文字内容，添加文字内容，</a:t>
              </a:r>
              <a:endParaRPr lang="en-JM" altLang="zh-CN" sz="1300" dirty="0">
                <a:solidFill>
                  <a:schemeClr val="tx1">
                    <a:lumMod val="75000"/>
                    <a:lumOff val="25000"/>
                  </a:schemeClr>
                </a:solidFill>
              </a:endParaRPr>
            </a:p>
            <a:p>
              <a:pPr>
                <a:lnSpc>
                  <a:spcPct val="110000"/>
                </a:lnSpc>
              </a:pPr>
              <a:endParaRPr lang="en-JM" altLang="zh-CN" sz="1300" dirty="0">
                <a:solidFill>
                  <a:schemeClr val="tx1">
                    <a:lumMod val="75000"/>
                    <a:lumOff val="25000"/>
                  </a:schemeClr>
                </a:solidFill>
              </a:endParaRPr>
            </a:p>
          </p:txBody>
        </p:sp>
      </p:grpSp>
    </p:spTree>
    <p:custDataLst>
      <p:tags r:id="rId1"/>
    </p:custDataLst>
    <p:extLst>
      <p:ext uri="{BB962C8B-B14F-4D97-AF65-F5344CB8AC3E}">
        <p14:creationId xmlns:p14="http://schemas.microsoft.com/office/powerpoint/2010/main" val="4279168948"/>
      </p:ext>
    </p:extLst>
  </p:cSld>
  <p:clrMapOvr>
    <a:masterClrMapping/>
  </p:clrMapOvr>
  <mc:AlternateContent xmlns:mc="http://schemas.openxmlformats.org/markup-compatibility/2006" xmlns:p14="http://schemas.microsoft.com/office/powerpoint/2010/main">
    <mc:Choice Requires="p14">
      <p:transition spd="slow" p14:dur="1400" advClick="0" advTm="9244">
        <p14:doors dir="vert"/>
      </p:transition>
    </mc:Choice>
    <mc:Fallback xmlns="">
      <p:transition spd="slow" advClick="0" advTm="924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200" fill="hold"/>
                                        <p:tgtEl>
                                          <p:spTgt spid="24"/>
                                        </p:tgtEl>
                                        <p:attrNameLst>
                                          <p:attrName>ppt_w</p:attrName>
                                        </p:attrNameLst>
                                      </p:cBhvr>
                                      <p:tavLst>
                                        <p:tav tm="0">
                                          <p:val>
                                            <p:fltVal val="0"/>
                                          </p:val>
                                        </p:tav>
                                        <p:tav tm="100000">
                                          <p:val>
                                            <p:strVal val="#ppt_w"/>
                                          </p:val>
                                        </p:tav>
                                      </p:tavLst>
                                    </p:anim>
                                    <p:anim calcmode="lin" valueType="num">
                                      <p:cBhvr>
                                        <p:cTn id="8" dur="200" fill="hold"/>
                                        <p:tgtEl>
                                          <p:spTgt spid="24"/>
                                        </p:tgtEl>
                                        <p:attrNameLst>
                                          <p:attrName>ppt_h</p:attrName>
                                        </p:attrNameLst>
                                      </p:cBhvr>
                                      <p:tavLst>
                                        <p:tav tm="0">
                                          <p:val>
                                            <p:fltVal val="0"/>
                                          </p:val>
                                        </p:tav>
                                        <p:tav tm="100000">
                                          <p:val>
                                            <p:strVal val="#ppt_h"/>
                                          </p:val>
                                        </p:tav>
                                      </p:tavLst>
                                    </p:anim>
                                    <p:animEffect transition="in" filter="fade">
                                      <p:cBhvr>
                                        <p:cTn id="9" dur="200"/>
                                        <p:tgtEl>
                                          <p:spTgt spid="24"/>
                                        </p:tgtEl>
                                      </p:cBhvr>
                                    </p:animEffect>
                                  </p:childTnLst>
                                </p:cTn>
                              </p:par>
                            </p:childTnLst>
                          </p:cTn>
                        </p:par>
                        <p:par>
                          <p:cTn id="10" fill="hold">
                            <p:stCondLst>
                              <p:cond delay="200"/>
                            </p:stCondLst>
                            <p:childTnLst>
                              <p:par>
                                <p:cTn id="11" presetID="6" presetClass="emph" presetSubtype="0" fill="hold" grpId="1" nodeType="afterEffect">
                                  <p:stCondLst>
                                    <p:cond delay="0"/>
                                  </p:stCondLst>
                                  <p:childTnLst>
                                    <p:animScale>
                                      <p:cBhvr>
                                        <p:cTn id="12" dur="100" fill="hold"/>
                                        <p:tgtEl>
                                          <p:spTgt spid="24"/>
                                        </p:tgtEl>
                                      </p:cBhvr>
                                      <p:by x="115000" y="115000"/>
                                    </p:animScale>
                                  </p:childTnLst>
                                </p:cTn>
                              </p:par>
                              <p:par>
                                <p:cTn id="13" presetID="6" presetClass="emph" presetSubtype="0" fill="hold" grpId="2" nodeType="withEffect">
                                  <p:stCondLst>
                                    <p:cond delay="200"/>
                                  </p:stCondLst>
                                  <p:childTnLst>
                                    <p:animScale>
                                      <p:cBhvr>
                                        <p:cTn id="14" dur="100" fill="hold"/>
                                        <p:tgtEl>
                                          <p:spTgt spid="24"/>
                                        </p:tgtEl>
                                      </p:cBhvr>
                                      <p:by x="85000" y="85000"/>
                                    </p:animScale>
                                  </p:childTnLst>
                                </p:cTn>
                              </p:par>
                            </p:childTnLst>
                          </p:cTn>
                        </p:par>
                        <p:par>
                          <p:cTn id="15" fill="hold">
                            <p:stCondLst>
                              <p:cond delay="500"/>
                            </p:stCondLst>
                            <p:childTnLst>
                              <p:par>
                                <p:cTn id="16" presetID="6" presetClass="emph" presetSubtype="0" fill="hold" grpId="3" nodeType="afterEffect">
                                  <p:stCondLst>
                                    <p:cond delay="0"/>
                                  </p:stCondLst>
                                  <p:childTnLst>
                                    <p:animScale>
                                      <p:cBhvr>
                                        <p:cTn id="17" dur="100" fill="hold"/>
                                        <p:tgtEl>
                                          <p:spTgt spid="24"/>
                                        </p:tgtEl>
                                      </p:cBhvr>
                                      <p:by x="105000" y="105000"/>
                                    </p:animScale>
                                  </p:childTnLst>
                                </p:cTn>
                              </p:par>
                              <p:par>
                                <p:cTn id="18" presetID="6" presetClass="emph" presetSubtype="0" fill="hold" grpId="4" nodeType="withEffect">
                                  <p:stCondLst>
                                    <p:cond delay="200"/>
                                  </p:stCondLst>
                                  <p:childTnLst>
                                    <p:animScale>
                                      <p:cBhvr>
                                        <p:cTn id="19" dur="100" fill="hold"/>
                                        <p:tgtEl>
                                          <p:spTgt spid="24"/>
                                        </p:tgtEl>
                                      </p:cBhvr>
                                      <p:by x="95000" y="95000"/>
                                    </p:animScale>
                                  </p:childTnLst>
                                </p:cTn>
                              </p:par>
                            </p:childTnLst>
                          </p:cTn>
                        </p:par>
                        <p:par>
                          <p:cTn id="20" fill="hold">
                            <p:stCondLst>
                              <p:cond delay="800"/>
                            </p:stCondLst>
                            <p:childTnLst>
                              <p:par>
                                <p:cTn id="21" presetID="53" presetClass="entr" presetSubtype="16"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ppt_w</p:attrName>
                                        </p:attrNameLst>
                                      </p:cBhvr>
                                      <p:tavLst>
                                        <p:tav tm="0">
                                          <p:val>
                                            <p:fltVal val="0"/>
                                          </p:val>
                                        </p:tav>
                                        <p:tav tm="100000">
                                          <p:val>
                                            <p:strVal val="#ppt_w"/>
                                          </p:val>
                                        </p:tav>
                                      </p:tavLst>
                                    </p:anim>
                                    <p:anim calcmode="lin" valueType="num">
                                      <p:cBhvr>
                                        <p:cTn id="24" dur="500" fill="hold"/>
                                        <p:tgtEl>
                                          <p:spTgt spid="25"/>
                                        </p:tgtEl>
                                        <p:attrNameLst>
                                          <p:attrName>ppt_h</p:attrName>
                                        </p:attrNameLst>
                                      </p:cBhvr>
                                      <p:tavLst>
                                        <p:tav tm="0">
                                          <p:val>
                                            <p:fltVal val="0"/>
                                          </p:val>
                                        </p:tav>
                                        <p:tav tm="100000">
                                          <p:val>
                                            <p:strVal val="#ppt_h"/>
                                          </p:val>
                                        </p:tav>
                                      </p:tavLst>
                                    </p:anim>
                                    <p:animEffect transition="in" filter="fade">
                                      <p:cBhvr>
                                        <p:cTn id="25" dur="500"/>
                                        <p:tgtEl>
                                          <p:spTgt spid="25"/>
                                        </p:tgtEl>
                                      </p:cBhvr>
                                    </p:animEffect>
                                  </p:childTnLst>
                                </p:cTn>
                              </p:par>
                            </p:childTnLst>
                          </p:cTn>
                        </p:par>
                        <p:par>
                          <p:cTn id="26" fill="hold">
                            <p:stCondLst>
                              <p:cond delay="1300"/>
                            </p:stCondLst>
                            <p:childTnLst>
                              <p:par>
                                <p:cTn id="27" presetID="26" presetClass="emph" presetSubtype="0" fill="hold" nodeType="afterEffect">
                                  <p:stCondLst>
                                    <p:cond delay="0"/>
                                  </p:stCondLst>
                                  <p:childTnLst>
                                    <p:animEffect transition="out" filter="fade">
                                      <p:cBhvr>
                                        <p:cTn id="28" dur="500" tmFilter="0, 0; .2, .5; .8, .5; 1, 0"/>
                                        <p:tgtEl>
                                          <p:spTgt spid="25"/>
                                        </p:tgtEl>
                                      </p:cBhvr>
                                    </p:animEffect>
                                    <p:animScale>
                                      <p:cBhvr>
                                        <p:cTn id="29" dur="250" autoRev="1" fill="hold"/>
                                        <p:tgtEl>
                                          <p:spTgt spid="25"/>
                                        </p:tgtEl>
                                      </p:cBhvr>
                                      <p:by x="105000" y="105000"/>
                                    </p:animScale>
                                  </p:childTnLst>
                                </p:cTn>
                              </p:par>
                            </p:childTnLst>
                          </p:cTn>
                        </p:par>
                        <p:par>
                          <p:cTn id="30" fill="hold">
                            <p:stCondLst>
                              <p:cond delay="1800"/>
                            </p:stCondLst>
                            <p:childTnLst>
                              <p:par>
                                <p:cTn id="31" presetID="10" presetClass="entr" presetSubtype="0"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fade">
                                      <p:cBhvr>
                                        <p:cTn id="33" dur="500"/>
                                        <p:tgtEl>
                                          <p:spTgt spid="34"/>
                                        </p:tgtEl>
                                      </p:cBhvr>
                                    </p:animEffect>
                                  </p:childTnLst>
                                </p:cTn>
                              </p:par>
                              <p:par>
                                <p:cTn id="34" presetID="10" presetClass="entr" presetSubtype="0" fill="hold" grpId="0" nodeType="withEffect">
                                  <p:stCondLst>
                                    <p:cond delay="25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500"/>
                                        <p:tgtEl>
                                          <p:spTgt spid="32"/>
                                        </p:tgtEl>
                                      </p:cBhvr>
                                    </p:animEffect>
                                  </p:childTnLst>
                                </p:cTn>
                              </p:par>
                              <p:par>
                                <p:cTn id="37" presetID="10" presetClass="entr" presetSubtype="0" fill="hold" grpId="0" nodeType="withEffect">
                                  <p:stCondLst>
                                    <p:cond delay="50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500"/>
                                        <p:tgtEl>
                                          <p:spTgt spid="33"/>
                                        </p:tgtEl>
                                      </p:cBhvr>
                                    </p:animEffect>
                                  </p:childTnLst>
                                </p:cTn>
                              </p:par>
                              <p:par>
                                <p:cTn id="40" presetID="10" presetClass="entr" presetSubtype="0" fill="hold" grpId="0" nodeType="withEffect">
                                  <p:stCondLst>
                                    <p:cond delay="750"/>
                                  </p:stCondLst>
                                  <p:childTnLst>
                                    <p:set>
                                      <p:cBhvr>
                                        <p:cTn id="41" dur="1" fill="hold">
                                          <p:stCondLst>
                                            <p:cond delay="0"/>
                                          </p:stCondLst>
                                        </p:cTn>
                                        <p:tgtEl>
                                          <p:spTgt spid="36"/>
                                        </p:tgtEl>
                                        <p:attrNameLst>
                                          <p:attrName>style.visibility</p:attrName>
                                        </p:attrNameLst>
                                      </p:cBhvr>
                                      <p:to>
                                        <p:strVal val="visible"/>
                                      </p:to>
                                    </p:set>
                                    <p:animEffect transition="in" filter="fade">
                                      <p:cBhvr>
                                        <p:cTn id="42" dur="500"/>
                                        <p:tgtEl>
                                          <p:spTgt spid="36"/>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35"/>
                                        </p:tgtEl>
                                        <p:attrNameLst>
                                          <p:attrName>style.visibility</p:attrName>
                                        </p:attrNameLst>
                                      </p:cBhvr>
                                      <p:to>
                                        <p:strVal val="visible"/>
                                      </p:to>
                                    </p:set>
                                    <p:animEffect transition="in" filter="fade">
                                      <p:cBhvr>
                                        <p:cTn id="45" dur="500"/>
                                        <p:tgtEl>
                                          <p:spTgt spid="35"/>
                                        </p:tgtEl>
                                      </p:cBhvr>
                                    </p:animEffect>
                                  </p:childTnLst>
                                </p:cTn>
                              </p:par>
                            </p:childTnLst>
                          </p:cTn>
                        </p:par>
                        <p:par>
                          <p:cTn id="46" fill="hold">
                            <p:stCondLst>
                              <p:cond delay="3300"/>
                            </p:stCondLst>
                            <p:childTnLst>
                              <p:par>
                                <p:cTn id="47" presetID="2" presetClass="entr" presetSubtype="2" fill="hold" nodeType="afterEffect">
                                  <p:stCondLst>
                                    <p:cond delay="0"/>
                                  </p:stCondLst>
                                  <p:childTnLst>
                                    <p:set>
                                      <p:cBhvr>
                                        <p:cTn id="48" dur="1" fill="hold">
                                          <p:stCondLst>
                                            <p:cond delay="0"/>
                                          </p:stCondLst>
                                        </p:cTn>
                                        <p:tgtEl>
                                          <p:spTgt spid="37"/>
                                        </p:tgtEl>
                                        <p:attrNameLst>
                                          <p:attrName>style.visibility</p:attrName>
                                        </p:attrNameLst>
                                      </p:cBhvr>
                                      <p:to>
                                        <p:strVal val="visible"/>
                                      </p:to>
                                    </p:set>
                                    <p:anim calcmode="lin" valueType="num">
                                      <p:cBhvr additive="base">
                                        <p:cTn id="49" dur="500" fill="hold"/>
                                        <p:tgtEl>
                                          <p:spTgt spid="37"/>
                                        </p:tgtEl>
                                        <p:attrNameLst>
                                          <p:attrName>ppt_x</p:attrName>
                                        </p:attrNameLst>
                                      </p:cBhvr>
                                      <p:tavLst>
                                        <p:tav tm="0">
                                          <p:val>
                                            <p:strVal val="1+#ppt_w/2"/>
                                          </p:val>
                                        </p:tav>
                                        <p:tav tm="100000">
                                          <p:val>
                                            <p:strVal val="#ppt_x"/>
                                          </p:val>
                                        </p:tav>
                                      </p:tavLst>
                                    </p:anim>
                                    <p:anim calcmode="lin" valueType="num">
                                      <p:cBhvr additive="base">
                                        <p:cTn id="50" dur="500" fill="hold"/>
                                        <p:tgtEl>
                                          <p:spTgt spid="37"/>
                                        </p:tgtEl>
                                        <p:attrNameLst>
                                          <p:attrName>ppt_y</p:attrName>
                                        </p:attrNameLst>
                                      </p:cBhvr>
                                      <p:tavLst>
                                        <p:tav tm="0">
                                          <p:val>
                                            <p:strVal val="#ppt_y"/>
                                          </p:val>
                                        </p:tav>
                                        <p:tav tm="100000">
                                          <p:val>
                                            <p:strVal val="#ppt_y"/>
                                          </p:val>
                                        </p:tav>
                                      </p:tavLst>
                                    </p:anim>
                                  </p:childTnLst>
                                </p:cTn>
                              </p:par>
                            </p:childTnLst>
                          </p:cTn>
                        </p:par>
                        <p:par>
                          <p:cTn id="51" fill="hold">
                            <p:stCondLst>
                              <p:cond delay="3800"/>
                            </p:stCondLst>
                            <p:childTnLst>
                              <p:par>
                                <p:cTn id="52" presetID="2" presetClass="entr" presetSubtype="2" fill="hold" nodeType="afterEffect">
                                  <p:stCondLst>
                                    <p:cond delay="0"/>
                                  </p:stCondLst>
                                  <p:childTnLst>
                                    <p:set>
                                      <p:cBhvr>
                                        <p:cTn id="53" dur="1" fill="hold">
                                          <p:stCondLst>
                                            <p:cond delay="0"/>
                                          </p:stCondLst>
                                        </p:cTn>
                                        <p:tgtEl>
                                          <p:spTgt spid="38"/>
                                        </p:tgtEl>
                                        <p:attrNameLst>
                                          <p:attrName>style.visibility</p:attrName>
                                        </p:attrNameLst>
                                      </p:cBhvr>
                                      <p:to>
                                        <p:strVal val="visible"/>
                                      </p:to>
                                    </p:set>
                                    <p:anim calcmode="lin" valueType="num">
                                      <p:cBhvr additive="base">
                                        <p:cTn id="54" dur="500" fill="hold"/>
                                        <p:tgtEl>
                                          <p:spTgt spid="38"/>
                                        </p:tgtEl>
                                        <p:attrNameLst>
                                          <p:attrName>ppt_x</p:attrName>
                                        </p:attrNameLst>
                                      </p:cBhvr>
                                      <p:tavLst>
                                        <p:tav tm="0">
                                          <p:val>
                                            <p:strVal val="1+#ppt_w/2"/>
                                          </p:val>
                                        </p:tav>
                                        <p:tav tm="100000">
                                          <p:val>
                                            <p:strVal val="#ppt_x"/>
                                          </p:val>
                                        </p:tav>
                                      </p:tavLst>
                                    </p:anim>
                                    <p:anim calcmode="lin" valueType="num">
                                      <p:cBhvr additive="base">
                                        <p:cTn id="55" dur="500" fill="hold"/>
                                        <p:tgtEl>
                                          <p:spTgt spid="38"/>
                                        </p:tgtEl>
                                        <p:attrNameLst>
                                          <p:attrName>ppt_y</p:attrName>
                                        </p:attrNameLst>
                                      </p:cBhvr>
                                      <p:tavLst>
                                        <p:tav tm="0">
                                          <p:val>
                                            <p:strVal val="#ppt_y"/>
                                          </p:val>
                                        </p:tav>
                                        <p:tav tm="100000">
                                          <p:val>
                                            <p:strVal val="#ppt_y"/>
                                          </p:val>
                                        </p:tav>
                                      </p:tavLst>
                                    </p:anim>
                                  </p:childTnLst>
                                </p:cTn>
                              </p:par>
                              <p:par>
                                <p:cTn id="56" presetID="2" presetClass="entr" presetSubtype="2" fill="hold" nodeType="withEffect">
                                  <p:stCondLst>
                                    <p:cond delay="250"/>
                                  </p:stCondLst>
                                  <p:childTnLst>
                                    <p:set>
                                      <p:cBhvr>
                                        <p:cTn id="57" dur="1" fill="hold">
                                          <p:stCondLst>
                                            <p:cond delay="0"/>
                                          </p:stCondLst>
                                        </p:cTn>
                                        <p:tgtEl>
                                          <p:spTgt spid="41"/>
                                        </p:tgtEl>
                                        <p:attrNameLst>
                                          <p:attrName>style.visibility</p:attrName>
                                        </p:attrNameLst>
                                      </p:cBhvr>
                                      <p:to>
                                        <p:strVal val="visible"/>
                                      </p:to>
                                    </p:set>
                                    <p:anim calcmode="lin" valueType="num">
                                      <p:cBhvr additive="base">
                                        <p:cTn id="58" dur="500" fill="hold"/>
                                        <p:tgtEl>
                                          <p:spTgt spid="41"/>
                                        </p:tgtEl>
                                        <p:attrNameLst>
                                          <p:attrName>ppt_x</p:attrName>
                                        </p:attrNameLst>
                                      </p:cBhvr>
                                      <p:tavLst>
                                        <p:tav tm="0">
                                          <p:val>
                                            <p:strVal val="1+#ppt_w/2"/>
                                          </p:val>
                                        </p:tav>
                                        <p:tav tm="100000">
                                          <p:val>
                                            <p:strVal val="#ppt_x"/>
                                          </p:val>
                                        </p:tav>
                                      </p:tavLst>
                                    </p:anim>
                                    <p:anim calcmode="lin" valueType="num">
                                      <p:cBhvr additive="base">
                                        <p:cTn id="59" dur="500" fill="hold"/>
                                        <p:tgtEl>
                                          <p:spTgt spid="41"/>
                                        </p:tgtEl>
                                        <p:attrNameLst>
                                          <p:attrName>ppt_y</p:attrName>
                                        </p:attrNameLst>
                                      </p:cBhvr>
                                      <p:tavLst>
                                        <p:tav tm="0">
                                          <p:val>
                                            <p:strVal val="#ppt_y"/>
                                          </p:val>
                                        </p:tav>
                                        <p:tav tm="100000">
                                          <p:val>
                                            <p:strVal val="#ppt_y"/>
                                          </p:val>
                                        </p:tav>
                                      </p:tavLst>
                                    </p:anim>
                                  </p:childTnLst>
                                </p:cTn>
                              </p:par>
                              <p:par>
                                <p:cTn id="60" presetID="2" presetClass="entr" presetSubtype="2" fill="hold" nodeType="withEffect">
                                  <p:stCondLst>
                                    <p:cond delay="500"/>
                                  </p:stCondLst>
                                  <p:childTnLst>
                                    <p:set>
                                      <p:cBhvr>
                                        <p:cTn id="61" dur="1" fill="hold">
                                          <p:stCondLst>
                                            <p:cond delay="0"/>
                                          </p:stCondLst>
                                        </p:cTn>
                                        <p:tgtEl>
                                          <p:spTgt spid="44"/>
                                        </p:tgtEl>
                                        <p:attrNameLst>
                                          <p:attrName>style.visibility</p:attrName>
                                        </p:attrNameLst>
                                      </p:cBhvr>
                                      <p:to>
                                        <p:strVal val="visible"/>
                                      </p:to>
                                    </p:set>
                                    <p:anim calcmode="lin" valueType="num">
                                      <p:cBhvr additive="base">
                                        <p:cTn id="62" dur="500" fill="hold"/>
                                        <p:tgtEl>
                                          <p:spTgt spid="44"/>
                                        </p:tgtEl>
                                        <p:attrNameLst>
                                          <p:attrName>ppt_x</p:attrName>
                                        </p:attrNameLst>
                                      </p:cBhvr>
                                      <p:tavLst>
                                        <p:tav tm="0">
                                          <p:val>
                                            <p:strVal val="1+#ppt_w/2"/>
                                          </p:val>
                                        </p:tav>
                                        <p:tav tm="100000">
                                          <p:val>
                                            <p:strVal val="#ppt_x"/>
                                          </p:val>
                                        </p:tav>
                                      </p:tavLst>
                                    </p:anim>
                                    <p:anim calcmode="lin" valueType="num">
                                      <p:cBhvr additive="base">
                                        <p:cTn id="63" dur="500" fill="hold"/>
                                        <p:tgtEl>
                                          <p:spTgt spid="44"/>
                                        </p:tgtEl>
                                        <p:attrNameLst>
                                          <p:attrName>ppt_y</p:attrName>
                                        </p:attrNameLst>
                                      </p:cBhvr>
                                      <p:tavLst>
                                        <p:tav tm="0">
                                          <p:val>
                                            <p:strVal val="#ppt_y"/>
                                          </p:val>
                                        </p:tav>
                                        <p:tav tm="100000">
                                          <p:val>
                                            <p:strVal val="#ppt_y"/>
                                          </p:val>
                                        </p:tav>
                                      </p:tavLst>
                                    </p:anim>
                                  </p:childTnLst>
                                </p:cTn>
                              </p:par>
                              <p:par>
                                <p:cTn id="64" presetID="2" presetClass="entr" presetSubtype="2" fill="hold" nodeType="withEffect">
                                  <p:stCondLst>
                                    <p:cond delay="750"/>
                                  </p:stCondLst>
                                  <p:childTnLst>
                                    <p:set>
                                      <p:cBhvr>
                                        <p:cTn id="65" dur="1" fill="hold">
                                          <p:stCondLst>
                                            <p:cond delay="0"/>
                                          </p:stCondLst>
                                        </p:cTn>
                                        <p:tgtEl>
                                          <p:spTgt spid="47"/>
                                        </p:tgtEl>
                                        <p:attrNameLst>
                                          <p:attrName>style.visibility</p:attrName>
                                        </p:attrNameLst>
                                      </p:cBhvr>
                                      <p:to>
                                        <p:strVal val="visible"/>
                                      </p:to>
                                    </p:set>
                                    <p:anim calcmode="lin" valueType="num">
                                      <p:cBhvr additive="base">
                                        <p:cTn id="66" dur="500" fill="hold"/>
                                        <p:tgtEl>
                                          <p:spTgt spid="47"/>
                                        </p:tgtEl>
                                        <p:attrNameLst>
                                          <p:attrName>ppt_x</p:attrName>
                                        </p:attrNameLst>
                                      </p:cBhvr>
                                      <p:tavLst>
                                        <p:tav tm="0">
                                          <p:val>
                                            <p:strVal val="1+#ppt_w/2"/>
                                          </p:val>
                                        </p:tav>
                                        <p:tav tm="100000">
                                          <p:val>
                                            <p:strVal val="#ppt_x"/>
                                          </p:val>
                                        </p:tav>
                                      </p:tavLst>
                                    </p:anim>
                                    <p:anim calcmode="lin" valueType="num">
                                      <p:cBhvr additive="base">
                                        <p:cTn id="67" dur="500" fill="hold"/>
                                        <p:tgtEl>
                                          <p:spTgt spid="4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4" grpId="1" animBg="1"/>
      <p:bldP spid="24" grpId="2" animBg="1"/>
      <p:bldP spid="24" grpId="3" animBg="1"/>
      <p:bldP spid="24" grpId="4" animBg="1"/>
      <p:bldP spid="32" grpId="0"/>
      <p:bldP spid="33" grpId="0"/>
      <p:bldP spid="34" grpId="0"/>
      <p:bldP spid="35" grpId="0"/>
      <p:bldP spid="36"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6|1.3"/>
</p:tagLst>
</file>

<file path=ppt/tags/tag10.xml><?xml version="1.0" encoding="utf-8"?>
<p:tagLst xmlns:a="http://schemas.openxmlformats.org/drawingml/2006/main" xmlns:r="http://schemas.openxmlformats.org/officeDocument/2006/relationships" xmlns:p="http://schemas.openxmlformats.org/presentationml/2006/main">
  <p:tag name="TIMING" val="|3"/>
</p:tagLst>
</file>

<file path=ppt/tags/tag11.xml><?xml version="1.0" encoding="utf-8"?>
<p:tagLst xmlns:a="http://schemas.openxmlformats.org/drawingml/2006/main" xmlns:r="http://schemas.openxmlformats.org/officeDocument/2006/relationships" xmlns:p="http://schemas.openxmlformats.org/presentationml/2006/main">
  <p:tag name="TIMING" val="|3.5"/>
</p:tagLst>
</file>

<file path=ppt/tags/tag12.xml><?xml version="1.0" encoding="utf-8"?>
<p:tagLst xmlns:a="http://schemas.openxmlformats.org/drawingml/2006/main" xmlns:r="http://schemas.openxmlformats.org/officeDocument/2006/relationships" xmlns:p="http://schemas.openxmlformats.org/presentationml/2006/main">
  <p:tag name="TIMING" val="|2.9"/>
</p:tagLst>
</file>

<file path=ppt/tags/tag13.xml><?xml version="1.0" encoding="utf-8"?>
<p:tagLst xmlns:a="http://schemas.openxmlformats.org/drawingml/2006/main" xmlns:r="http://schemas.openxmlformats.org/officeDocument/2006/relationships" xmlns:p="http://schemas.openxmlformats.org/presentationml/2006/main">
  <p:tag name="TIMING" val="|2.5"/>
</p:tagLst>
</file>

<file path=ppt/tags/tag14.xml><?xml version="1.0" encoding="utf-8"?>
<p:tagLst xmlns:a="http://schemas.openxmlformats.org/drawingml/2006/main" xmlns:r="http://schemas.openxmlformats.org/officeDocument/2006/relationships" xmlns:p="http://schemas.openxmlformats.org/presentationml/2006/main">
  <p:tag name="TIMING" val="|3.2"/>
</p:tagLst>
</file>

<file path=ppt/tags/tag15.xml><?xml version="1.0" encoding="utf-8"?>
<p:tagLst xmlns:a="http://schemas.openxmlformats.org/drawingml/2006/main" xmlns:r="http://schemas.openxmlformats.org/officeDocument/2006/relationships" xmlns:p="http://schemas.openxmlformats.org/presentationml/2006/main">
  <p:tag name="TIMING" val="|0.6|1.3"/>
</p:tagLst>
</file>

<file path=ppt/tags/tag16.xml><?xml version="1.0" encoding="utf-8"?>
<p:tagLst xmlns:a="http://schemas.openxmlformats.org/drawingml/2006/main" xmlns:r="http://schemas.openxmlformats.org/officeDocument/2006/relationships" xmlns:p="http://schemas.openxmlformats.org/presentationml/2006/main">
  <p:tag name="TIMING" val="|3"/>
</p:tagLst>
</file>

<file path=ppt/tags/tag17.xml><?xml version="1.0" encoding="utf-8"?>
<p:tagLst xmlns:a="http://schemas.openxmlformats.org/drawingml/2006/main" xmlns:r="http://schemas.openxmlformats.org/officeDocument/2006/relationships" xmlns:p="http://schemas.openxmlformats.org/presentationml/2006/main">
  <p:tag name="TIMING" val="|3.2"/>
</p:tagLst>
</file>

<file path=ppt/tags/tag18.xml><?xml version="1.0" encoding="utf-8"?>
<p:tagLst xmlns:a="http://schemas.openxmlformats.org/drawingml/2006/main" xmlns:r="http://schemas.openxmlformats.org/officeDocument/2006/relationships" xmlns:p="http://schemas.openxmlformats.org/presentationml/2006/main">
  <p:tag name="TIMING" val="|2.9"/>
</p:tagLst>
</file>

<file path=ppt/tags/tag19.xml><?xml version="1.0" encoding="utf-8"?>
<p:tagLst xmlns:a="http://schemas.openxmlformats.org/drawingml/2006/main" xmlns:r="http://schemas.openxmlformats.org/officeDocument/2006/relationships" xmlns:p="http://schemas.openxmlformats.org/presentationml/2006/main">
  <p:tag name="TIMING" val="|2.9"/>
</p:tagLst>
</file>

<file path=ppt/tags/tag2.xml><?xml version="1.0" encoding="utf-8"?>
<p:tagLst xmlns:a="http://schemas.openxmlformats.org/drawingml/2006/main" xmlns:r="http://schemas.openxmlformats.org/officeDocument/2006/relationships" xmlns:p="http://schemas.openxmlformats.org/presentationml/2006/main">
  <p:tag name="TIMING" val="|4.2"/>
</p:tagLst>
</file>

<file path=ppt/tags/tag20.xml><?xml version="1.0" encoding="utf-8"?>
<p:tagLst xmlns:a="http://schemas.openxmlformats.org/drawingml/2006/main" xmlns:r="http://schemas.openxmlformats.org/officeDocument/2006/relationships" xmlns:p="http://schemas.openxmlformats.org/presentationml/2006/main">
  <p:tag name="TIMING" val="|0.6|1.3"/>
</p:tagLst>
</file>

<file path=ppt/tags/tag21.xml><?xml version="1.0" encoding="utf-8"?>
<p:tagLst xmlns:a="http://schemas.openxmlformats.org/drawingml/2006/main" xmlns:r="http://schemas.openxmlformats.org/officeDocument/2006/relationships" xmlns:p="http://schemas.openxmlformats.org/presentationml/2006/main">
  <p:tag name="TIMING" val="|3.1"/>
</p:tagLst>
</file>

<file path=ppt/tags/tag22.xml><?xml version="1.0" encoding="utf-8"?>
<p:tagLst xmlns:a="http://schemas.openxmlformats.org/drawingml/2006/main" xmlns:r="http://schemas.openxmlformats.org/officeDocument/2006/relationships" xmlns:p="http://schemas.openxmlformats.org/presentationml/2006/main">
  <p:tag name="TIMING" val="|2.5"/>
</p:tagLst>
</file>

<file path=ppt/tags/tag23.xml><?xml version="1.0" encoding="utf-8"?>
<p:tagLst xmlns:a="http://schemas.openxmlformats.org/drawingml/2006/main" xmlns:r="http://schemas.openxmlformats.org/officeDocument/2006/relationships" xmlns:p="http://schemas.openxmlformats.org/presentationml/2006/main">
  <p:tag name="TIMING" val="|3"/>
</p:tagLst>
</file>

<file path=ppt/tags/tag24.xml><?xml version="1.0" encoding="utf-8"?>
<p:tagLst xmlns:a="http://schemas.openxmlformats.org/drawingml/2006/main" xmlns:r="http://schemas.openxmlformats.org/officeDocument/2006/relationships" xmlns:p="http://schemas.openxmlformats.org/presentationml/2006/main">
  <p:tag name="TIMING" val="|2.7"/>
</p:tagLst>
</file>

<file path=ppt/tags/tag3.xml><?xml version="1.0" encoding="utf-8"?>
<p:tagLst xmlns:a="http://schemas.openxmlformats.org/drawingml/2006/main" xmlns:r="http://schemas.openxmlformats.org/officeDocument/2006/relationships" xmlns:p="http://schemas.openxmlformats.org/presentationml/2006/main">
  <p:tag name="TIMING" val="|4.3"/>
</p:tagLst>
</file>

<file path=ppt/tags/tag4.xml><?xml version="1.0" encoding="utf-8"?>
<p:tagLst xmlns:a="http://schemas.openxmlformats.org/drawingml/2006/main" xmlns:r="http://schemas.openxmlformats.org/officeDocument/2006/relationships" xmlns:p="http://schemas.openxmlformats.org/presentationml/2006/main">
  <p:tag name="TIMING" val="|0.6|1.3"/>
</p:tagLst>
</file>

<file path=ppt/tags/tag5.xml><?xml version="1.0" encoding="utf-8"?>
<p:tagLst xmlns:a="http://schemas.openxmlformats.org/drawingml/2006/main" xmlns:r="http://schemas.openxmlformats.org/officeDocument/2006/relationships" xmlns:p="http://schemas.openxmlformats.org/presentationml/2006/main">
  <p:tag name="TIMING" val="|2.5"/>
</p:tagLst>
</file>

<file path=ppt/tags/tag6.xml><?xml version="1.0" encoding="utf-8"?>
<p:tagLst xmlns:a="http://schemas.openxmlformats.org/drawingml/2006/main" xmlns:r="http://schemas.openxmlformats.org/officeDocument/2006/relationships" xmlns:p="http://schemas.openxmlformats.org/presentationml/2006/main">
  <p:tag name="TIMING" val="|3.1"/>
</p:tagLst>
</file>

<file path=ppt/tags/tag7.xml><?xml version="1.0" encoding="utf-8"?>
<p:tagLst xmlns:a="http://schemas.openxmlformats.org/drawingml/2006/main" xmlns:r="http://schemas.openxmlformats.org/officeDocument/2006/relationships" xmlns:p="http://schemas.openxmlformats.org/presentationml/2006/main">
  <p:tag name="TIMING" val="|2.5"/>
</p:tagLst>
</file>

<file path=ppt/tags/tag8.xml><?xml version="1.0" encoding="utf-8"?>
<p:tagLst xmlns:a="http://schemas.openxmlformats.org/drawingml/2006/main" xmlns:r="http://schemas.openxmlformats.org/officeDocument/2006/relationships" xmlns:p="http://schemas.openxmlformats.org/presentationml/2006/main">
  <p:tag name="TIMING" val="|2.8"/>
</p:tagLst>
</file>

<file path=ppt/tags/tag9.xml><?xml version="1.0" encoding="utf-8"?>
<p:tagLst xmlns:a="http://schemas.openxmlformats.org/drawingml/2006/main" xmlns:r="http://schemas.openxmlformats.org/officeDocument/2006/relationships" xmlns:p="http://schemas.openxmlformats.org/presentationml/2006/main">
  <p:tag name="TIMING" val="|0.6|1.3"/>
</p:tagLst>
</file>

<file path=ppt/theme/theme1.xml><?xml version="1.0" encoding="utf-8"?>
<a:theme xmlns:a="http://schemas.openxmlformats.org/drawingml/2006/main" name="第一PPT，www.1ppt.com">
  <a:themeElements>
    <a:clrScheme name="2_Default Design 2">
      <a:dk1>
        <a:srgbClr val="000000"/>
      </a:dk1>
      <a:lt1>
        <a:srgbClr val="FFFFFF"/>
      </a:lt1>
      <a:dk2>
        <a:srgbClr val="AFE91F"/>
      </a:dk2>
      <a:lt2>
        <a:srgbClr val="B2B2B2"/>
      </a:lt2>
      <a:accent1>
        <a:srgbClr val="70D34D"/>
      </a:accent1>
      <a:accent2>
        <a:srgbClr val="4192DB"/>
      </a:accent2>
      <a:accent3>
        <a:srgbClr val="FFFFFF"/>
      </a:accent3>
      <a:accent4>
        <a:srgbClr val="000000"/>
      </a:accent4>
      <a:accent5>
        <a:srgbClr val="BBE6B2"/>
      </a:accent5>
      <a:accent6>
        <a:srgbClr val="3A84C6"/>
      </a:accent6>
      <a:hlink>
        <a:srgbClr val="EC7A24"/>
      </a:hlink>
      <a:folHlink>
        <a:srgbClr val="AB6CCE"/>
      </a:folHlink>
    </a:clrScheme>
    <a:fontScheme name="2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outerShdw dist="17961" dir="2700000" algn="ctr" rotWithShape="0">
            <a:schemeClr val="tx1">
              <a:gamma/>
              <a:shade val="60000"/>
              <a:invGamma/>
            </a:schemeClr>
          </a:outer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outerShdw dist="17961" dir="2700000" algn="ctr" rotWithShape="0">
            <a:schemeClr val="tx1">
              <a:gamma/>
              <a:shade val="60000"/>
              <a:invGamma/>
            </a:schemeClr>
          </a:outer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ea typeface="宋体" pitchFamily="2" charset="-122"/>
          </a:defRPr>
        </a:defPPr>
      </a:lstStyle>
    </a:lnDef>
    <a:txDef>
      <a:spPr>
        <a:noFill/>
      </a:spPr>
      <a:bodyPr vert="eaVert" wrap="non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defPPr>
          <a:defRPr sz="4400" b="1" spc="50" dirty="0">
            <a:ln w="11430"/>
            <a:solidFill>
              <a:schemeClr val="bg1"/>
            </a:solidFill>
            <a:effectLst>
              <a:outerShdw blurRad="76200" dist="50800" dir="5400000" algn="tl" rotWithShape="0">
                <a:srgbClr val="000000">
                  <a:alpha val="65000"/>
                </a:srgbClr>
              </a:outerShdw>
            </a:effectLst>
            <a:latin typeface="微软雅黑" pitchFamily="34" charset="-122"/>
            <a:ea typeface="微软雅黑" pitchFamily="34" charset="-122"/>
          </a:defRPr>
        </a:defPPr>
      </a:lstStyle>
    </a:txDef>
  </a:objectDefaults>
  <a:extraClrSchemeLst>
    <a:extraClrScheme>
      <a:clrScheme name="2_Default Design 1">
        <a:dk1>
          <a:srgbClr val="000000"/>
        </a:dk1>
        <a:lt1>
          <a:srgbClr val="FFFFFF"/>
        </a:lt1>
        <a:dk2>
          <a:srgbClr val="FDD903"/>
        </a:dk2>
        <a:lt2>
          <a:srgbClr val="B2B2B2"/>
        </a:lt2>
        <a:accent1>
          <a:srgbClr val="FF9900"/>
        </a:accent1>
        <a:accent2>
          <a:srgbClr val="76C73F"/>
        </a:accent2>
        <a:accent3>
          <a:srgbClr val="FFFFFF"/>
        </a:accent3>
        <a:accent4>
          <a:srgbClr val="000000"/>
        </a:accent4>
        <a:accent5>
          <a:srgbClr val="FFCAAA"/>
        </a:accent5>
        <a:accent6>
          <a:srgbClr val="6AB438"/>
        </a:accent6>
        <a:hlink>
          <a:srgbClr val="E2507A"/>
        </a:hlink>
        <a:folHlink>
          <a:srgbClr val="5ACAAF"/>
        </a:folHlink>
      </a:clrScheme>
      <a:clrMap bg1="lt1" tx1="dk1" bg2="lt2" tx2="dk2" accent1="accent1" accent2="accent2" accent3="accent3" accent4="accent4" accent5="accent5" accent6="accent6" hlink="hlink" folHlink="folHlink"/>
    </a:extraClrScheme>
    <a:extraClrScheme>
      <a:clrScheme name="2_Default Design 2">
        <a:dk1>
          <a:srgbClr val="000000"/>
        </a:dk1>
        <a:lt1>
          <a:srgbClr val="FFFFFF"/>
        </a:lt1>
        <a:dk2>
          <a:srgbClr val="AFE91F"/>
        </a:dk2>
        <a:lt2>
          <a:srgbClr val="B2B2B2"/>
        </a:lt2>
        <a:accent1>
          <a:srgbClr val="70D34D"/>
        </a:accent1>
        <a:accent2>
          <a:srgbClr val="4192DB"/>
        </a:accent2>
        <a:accent3>
          <a:srgbClr val="FFFFFF"/>
        </a:accent3>
        <a:accent4>
          <a:srgbClr val="000000"/>
        </a:accent4>
        <a:accent5>
          <a:srgbClr val="BBE6B2"/>
        </a:accent5>
        <a:accent6>
          <a:srgbClr val="3A84C6"/>
        </a:accent6>
        <a:hlink>
          <a:srgbClr val="EC7A24"/>
        </a:hlink>
        <a:folHlink>
          <a:srgbClr val="AB6CCE"/>
        </a:folHlink>
      </a:clrScheme>
      <a:clrMap bg1="lt1" tx1="dk1" bg2="lt2" tx2="dk2" accent1="accent1" accent2="accent2" accent3="accent3" accent4="accent4" accent5="accent5" accent6="accent6" hlink="hlink" folHlink="folHlink"/>
    </a:extraClrScheme>
    <a:extraClrScheme>
      <a:clrScheme name="2_Default Design 3">
        <a:dk1>
          <a:srgbClr val="000000"/>
        </a:dk1>
        <a:lt1>
          <a:srgbClr val="FFFFFF"/>
        </a:lt1>
        <a:dk2>
          <a:srgbClr val="72D3F6"/>
        </a:dk2>
        <a:lt2>
          <a:srgbClr val="B2B2B2"/>
        </a:lt2>
        <a:accent1>
          <a:srgbClr val="51A0E1"/>
        </a:accent1>
        <a:accent2>
          <a:srgbClr val="7FCD53"/>
        </a:accent2>
        <a:accent3>
          <a:srgbClr val="FFFFFF"/>
        </a:accent3>
        <a:accent4>
          <a:srgbClr val="000000"/>
        </a:accent4>
        <a:accent5>
          <a:srgbClr val="B3CDEE"/>
        </a:accent5>
        <a:accent6>
          <a:srgbClr val="72BA4A"/>
        </a:accent6>
        <a:hlink>
          <a:srgbClr val="CB518E"/>
        </a:hlink>
        <a:folHlink>
          <a:srgbClr val="DB862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1983</TotalTime>
  <Pages>0</Pages>
  <Words>2877</Words>
  <Characters>0</Characters>
  <Application>Microsoft Office PowerPoint</Application>
  <DocSecurity>0</DocSecurity>
  <PresentationFormat>全屏显示(16:9)</PresentationFormat>
  <Lines>0</Lines>
  <Paragraphs>393</Paragraphs>
  <Slides>28</Slides>
  <Notes>27</Notes>
  <HiddenSlides>0</HiddenSlides>
  <MMClips>0</MMClips>
  <ScaleCrop>false</ScaleCrop>
  <HeadingPairs>
    <vt:vector size="6" baseType="variant">
      <vt:variant>
        <vt:lpstr>主题</vt:lpstr>
      </vt:variant>
      <vt:variant>
        <vt:i4>2</vt:i4>
      </vt:variant>
      <vt:variant>
        <vt:lpstr>幻灯片标题</vt:lpstr>
      </vt:variant>
      <vt:variant>
        <vt:i4>28</vt:i4>
      </vt:variant>
      <vt:variant>
        <vt:lpstr>自定义放映</vt:lpstr>
      </vt:variant>
      <vt:variant>
        <vt:i4>1</vt:i4>
      </vt:variant>
    </vt:vector>
  </HeadingPairs>
  <TitlesOfParts>
    <vt:vector size="31"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自定义放映 1</vt:lpstr>
    </vt:vector>
  </TitlesOfParts>
  <Company>第一PPT，www.1ppt.com</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工作计划</dc:title>
  <dc:creator>第一PPT</dc:creator>
  <cp:keywords>www.1ppt.com</cp:keywords>
  <cp:lastModifiedBy>Windows User</cp:lastModifiedBy>
  <cp:revision>389</cp:revision>
  <cp:lastPrinted>1899-12-30T00:00:00Z</cp:lastPrinted>
  <dcterms:created xsi:type="dcterms:W3CDTF">2008-02-28T09:07:44Z</dcterms:created>
  <dcterms:modified xsi:type="dcterms:W3CDTF">2019-01-28T14:03:27Z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2052-8.1.0.3526</vt:lpwstr>
  </property>
</Properties>
</file>