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0" r:id="rId2"/>
  </p:sldMasterIdLst>
  <p:notesMasterIdLst>
    <p:notesMasterId r:id="rId31"/>
  </p:notesMasterIdLst>
  <p:sldIdLst>
    <p:sldId id="297" r:id="rId3"/>
    <p:sldId id="258" r:id="rId4"/>
    <p:sldId id="263" r:id="rId5"/>
    <p:sldId id="286" r:id="rId6"/>
    <p:sldId id="264" r:id="rId7"/>
    <p:sldId id="266" r:id="rId8"/>
    <p:sldId id="281" r:id="rId9"/>
    <p:sldId id="267" r:id="rId10"/>
    <p:sldId id="256" r:id="rId11"/>
    <p:sldId id="294" r:id="rId12"/>
    <p:sldId id="269" r:id="rId13"/>
    <p:sldId id="270" r:id="rId14"/>
    <p:sldId id="272" r:id="rId15"/>
    <p:sldId id="275" r:id="rId16"/>
    <p:sldId id="282" r:id="rId17"/>
    <p:sldId id="295" r:id="rId18"/>
    <p:sldId id="277" r:id="rId19"/>
    <p:sldId id="283" r:id="rId20"/>
    <p:sldId id="279" r:id="rId21"/>
    <p:sldId id="296" r:id="rId22"/>
    <p:sldId id="257" r:id="rId23"/>
    <p:sldId id="260" r:id="rId24"/>
    <p:sldId id="261" r:id="rId25"/>
    <p:sldId id="288" r:id="rId26"/>
    <p:sldId id="284" r:id="rId27"/>
    <p:sldId id="292" r:id="rId28"/>
    <p:sldId id="298" r:id="rId29"/>
    <p:sldId id="299" r:id="rId30"/>
  </p:sldIdLst>
  <p:sldSz cx="9144000" cy="5143500" type="screen16x9"/>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40" autoAdjust="0"/>
    <p:restoredTop sz="94660"/>
  </p:normalViewPr>
  <p:slideViewPr>
    <p:cSldViewPr>
      <p:cViewPr>
        <p:scale>
          <a:sx n="50" d="100"/>
          <a:sy n="50" d="100"/>
        </p:scale>
        <p:origin x="-936" y="-202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6D5FAA-1E3B-48CD-A864-4168B843F767}" type="datetimeFigureOut">
              <a:rPr lang="zh-CN" altLang="en-US" smtClean="0"/>
              <a:t>2019/1/28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2567B3-65C6-4357-823E-5417E7D3727A}" type="slidenum">
              <a:rPr lang="zh-CN" altLang="en-US" smtClean="0"/>
              <a:t>‹#›</a:t>
            </a:fld>
            <a:endParaRPr lang="zh-CN" altLang="en-US"/>
          </a:p>
        </p:txBody>
      </p:sp>
    </p:spTree>
    <p:extLst>
      <p:ext uri="{BB962C8B-B14F-4D97-AF65-F5344CB8AC3E}">
        <p14:creationId xmlns:p14="http://schemas.microsoft.com/office/powerpoint/2010/main" val="39534316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1</a:t>
            </a:fld>
            <a:endParaRPr lang="zh-CN" altLang="en-US"/>
          </a:p>
        </p:txBody>
      </p:sp>
    </p:spTree>
    <p:extLst>
      <p:ext uri="{BB962C8B-B14F-4D97-AF65-F5344CB8AC3E}">
        <p14:creationId xmlns:p14="http://schemas.microsoft.com/office/powerpoint/2010/main" val="1134613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10</a:t>
            </a:fld>
            <a:endParaRPr lang="zh-CN" altLang="en-US"/>
          </a:p>
        </p:txBody>
      </p:sp>
    </p:spTree>
    <p:extLst>
      <p:ext uri="{BB962C8B-B14F-4D97-AF65-F5344CB8AC3E}">
        <p14:creationId xmlns:p14="http://schemas.microsoft.com/office/powerpoint/2010/main" val="2535977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11</a:t>
            </a:fld>
            <a:endParaRPr lang="zh-CN" altLang="en-US"/>
          </a:p>
        </p:txBody>
      </p:sp>
    </p:spTree>
    <p:extLst>
      <p:ext uri="{BB962C8B-B14F-4D97-AF65-F5344CB8AC3E}">
        <p14:creationId xmlns:p14="http://schemas.microsoft.com/office/powerpoint/2010/main" val="132980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12</a:t>
            </a:fld>
            <a:endParaRPr lang="zh-CN" altLang="en-US"/>
          </a:p>
        </p:txBody>
      </p:sp>
    </p:spTree>
    <p:extLst>
      <p:ext uri="{BB962C8B-B14F-4D97-AF65-F5344CB8AC3E}">
        <p14:creationId xmlns:p14="http://schemas.microsoft.com/office/powerpoint/2010/main" val="13214044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13</a:t>
            </a:fld>
            <a:endParaRPr lang="zh-CN" altLang="en-US"/>
          </a:p>
        </p:txBody>
      </p:sp>
    </p:spTree>
    <p:extLst>
      <p:ext uri="{BB962C8B-B14F-4D97-AF65-F5344CB8AC3E}">
        <p14:creationId xmlns:p14="http://schemas.microsoft.com/office/powerpoint/2010/main" val="91710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14</a:t>
            </a:fld>
            <a:endParaRPr lang="zh-CN" altLang="en-US"/>
          </a:p>
        </p:txBody>
      </p:sp>
    </p:spTree>
    <p:extLst>
      <p:ext uri="{BB962C8B-B14F-4D97-AF65-F5344CB8AC3E}">
        <p14:creationId xmlns:p14="http://schemas.microsoft.com/office/powerpoint/2010/main" val="1004592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15</a:t>
            </a:fld>
            <a:endParaRPr lang="zh-CN" altLang="en-US"/>
          </a:p>
        </p:txBody>
      </p:sp>
    </p:spTree>
    <p:extLst>
      <p:ext uri="{BB962C8B-B14F-4D97-AF65-F5344CB8AC3E}">
        <p14:creationId xmlns:p14="http://schemas.microsoft.com/office/powerpoint/2010/main" val="30356102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16</a:t>
            </a:fld>
            <a:endParaRPr lang="zh-CN" altLang="en-US"/>
          </a:p>
        </p:txBody>
      </p:sp>
    </p:spTree>
    <p:extLst>
      <p:ext uri="{BB962C8B-B14F-4D97-AF65-F5344CB8AC3E}">
        <p14:creationId xmlns:p14="http://schemas.microsoft.com/office/powerpoint/2010/main" val="3648401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17</a:t>
            </a:fld>
            <a:endParaRPr lang="zh-CN" altLang="en-US"/>
          </a:p>
        </p:txBody>
      </p:sp>
    </p:spTree>
    <p:extLst>
      <p:ext uri="{BB962C8B-B14F-4D97-AF65-F5344CB8AC3E}">
        <p14:creationId xmlns:p14="http://schemas.microsoft.com/office/powerpoint/2010/main" val="6056924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18</a:t>
            </a:fld>
            <a:endParaRPr lang="zh-CN" altLang="en-US"/>
          </a:p>
        </p:txBody>
      </p:sp>
    </p:spTree>
    <p:extLst>
      <p:ext uri="{BB962C8B-B14F-4D97-AF65-F5344CB8AC3E}">
        <p14:creationId xmlns:p14="http://schemas.microsoft.com/office/powerpoint/2010/main" val="103260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19</a:t>
            </a:fld>
            <a:endParaRPr lang="zh-CN" altLang="en-US"/>
          </a:p>
        </p:txBody>
      </p:sp>
    </p:spTree>
    <p:extLst>
      <p:ext uri="{BB962C8B-B14F-4D97-AF65-F5344CB8AC3E}">
        <p14:creationId xmlns:p14="http://schemas.microsoft.com/office/powerpoint/2010/main" val="2794717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2</a:t>
            </a:fld>
            <a:endParaRPr lang="zh-CN" altLang="en-US"/>
          </a:p>
        </p:txBody>
      </p:sp>
    </p:spTree>
    <p:extLst>
      <p:ext uri="{BB962C8B-B14F-4D97-AF65-F5344CB8AC3E}">
        <p14:creationId xmlns:p14="http://schemas.microsoft.com/office/powerpoint/2010/main" val="5541773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20</a:t>
            </a:fld>
            <a:endParaRPr lang="zh-CN" altLang="en-US"/>
          </a:p>
        </p:txBody>
      </p:sp>
    </p:spTree>
    <p:extLst>
      <p:ext uri="{BB962C8B-B14F-4D97-AF65-F5344CB8AC3E}">
        <p14:creationId xmlns:p14="http://schemas.microsoft.com/office/powerpoint/2010/main" val="4304933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21</a:t>
            </a:fld>
            <a:endParaRPr lang="zh-CN" altLang="en-US"/>
          </a:p>
        </p:txBody>
      </p:sp>
    </p:spTree>
    <p:extLst>
      <p:ext uri="{BB962C8B-B14F-4D97-AF65-F5344CB8AC3E}">
        <p14:creationId xmlns:p14="http://schemas.microsoft.com/office/powerpoint/2010/main" val="41255941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22</a:t>
            </a:fld>
            <a:endParaRPr lang="zh-CN" altLang="en-US"/>
          </a:p>
        </p:txBody>
      </p:sp>
    </p:spTree>
    <p:extLst>
      <p:ext uri="{BB962C8B-B14F-4D97-AF65-F5344CB8AC3E}">
        <p14:creationId xmlns:p14="http://schemas.microsoft.com/office/powerpoint/2010/main" val="3964526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23</a:t>
            </a:fld>
            <a:endParaRPr lang="zh-CN" altLang="en-US"/>
          </a:p>
        </p:txBody>
      </p:sp>
    </p:spTree>
    <p:extLst>
      <p:ext uri="{BB962C8B-B14F-4D97-AF65-F5344CB8AC3E}">
        <p14:creationId xmlns:p14="http://schemas.microsoft.com/office/powerpoint/2010/main" val="21214055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24</a:t>
            </a:fld>
            <a:endParaRPr lang="zh-CN" altLang="en-US"/>
          </a:p>
        </p:txBody>
      </p:sp>
    </p:spTree>
    <p:extLst>
      <p:ext uri="{BB962C8B-B14F-4D97-AF65-F5344CB8AC3E}">
        <p14:creationId xmlns:p14="http://schemas.microsoft.com/office/powerpoint/2010/main" val="23286424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25</a:t>
            </a:fld>
            <a:endParaRPr lang="zh-CN" altLang="en-US"/>
          </a:p>
        </p:txBody>
      </p:sp>
    </p:spTree>
    <p:extLst>
      <p:ext uri="{BB962C8B-B14F-4D97-AF65-F5344CB8AC3E}">
        <p14:creationId xmlns:p14="http://schemas.microsoft.com/office/powerpoint/2010/main" val="10091685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26</a:t>
            </a:fld>
            <a:endParaRPr lang="zh-CN" altLang="en-US"/>
          </a:p>
        </p:txBody>
      </p:sp>
    </p:spTree>
    <p:extLst>
      <p:ext uri="{BB962C8B-B14F-4D97-AF65-F5344CB8AC3E}">
        <p14:creationId xmlns:p14="http://schemas.microsoft.com/office/powerpoint/2010/main" val="32281925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27</a:t>
            </a:fld>
            <a:endParaRPr lang="zh-CN" altLang="en-US"/>
          </a:p>
        </p:txBody>
      </p:sp>
    </p:spTree>
    <p:extLst>
      <p:ext uri="{BB962C8B-B14F-4D97-AF65-F5344CB8AC3E}">
        <p14:creationId xmlns:p14="http://schemas.microsoft.com/office/powerpoint/2010/main" val="3448218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72567B3-65C6-4357-823E-5417E7D3727A}" type="slidenum">
              <a:rPr lang="zh-CN" altLang="en-US" smtClean="0"/>
              <a:t>3</a:t>
            </a:fld>
            <a:endParaRPr lang="zh-CN" altLang="en-US"/>
          </a:p>
        </p:txBody>
      </p:sp>
    </p:spTree>
    <p:extLst>
      <p:ext uri="{BB962C8B-B14F-4D97-AF65-F5344CB8AC3E}">
        <p14:creationId xmlns:p14="http://schemas.microsoft.com/office/powerpoint/2010/main" val="882806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4</a:t>
            </a:fld>
            <a:endParaRPr lang="zh-CN" altLang="en-US"/>
          </a:p>
        </p:txBody>
      </p:sp>
    </p:spTree>
    <p:extLst>
      <p:ext uri="{BB962C8B-B14F-4D97-AF65-F5344CB8AC3E}">
        <p14:creationId xmlns:p14="http://schemas.microsoft.com/office/powerpoint/2010/main" val="3455729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5</a:t>
            </a:fld>
            <a:endParaRPr lang="zh-CN" altLang="en-US"/>
          </a:p>
        </p:txBody>
      </p:sp>
    </p:spTree>
    <p:extLst>
      <p:ext uri="{BB962C8B-B14F-4D97-AF65-F5344CB8AC3E}">
        <p14:creationId xmlns:p14="http://schemas.microsoft.com/office/powerpoint/2010/main" val="34839961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6</a:t>
            </a:fld>
            <a:endParaRPr lang="zh-CN" altLang="en-US"/>
          </a:p>
        </p:txBody>
      </p:sp>
    </p:spTree>
    <p:extLst>
      <p:ext uri="{BB962C8B-B14F-4D97-AF65-F5344CB8AC3E}">
        <p14:creationId xmlns:p14="http://schemas.microsoft.com/office/powerpoint/2010/main" val="719078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7</a:t>
            </a:fld>
            <a:endParaRPr lang="zh-CN" altLang="en-US"/>
          </a:p>
        </p:txBody>
      </p:sp>
    </p:spTree>
    <p:extLst>
      <p:ext uri="{BB962C8B-B14F-4D97-AF65-F5344CB8AC3E}">
        <p14:creationId xmlns:p14="http://schemas.microsoft.com/office/powerpoint/2010/main" val="23084154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8</a:t>
            </a:fld>
            <a:endParaRPr lang="zh-CN" altLang="en-US"/>
          </a:p>
        </p:txBody>
      </p:sp>
    </p:spTree>
    <p:extLst>
      <p:ext uri="{BB962C8B-B14F-4D97-AF65-F5344CB8AC3E}">
        <p14:creationId xmlns:p14="http://schemas.microsoft.com/office/powerpoint/2010/main" val="1881144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2567B3-65C6-4357-823E-5417E7D3727A}" type="slidenum">
              <a:rPr lang="zh-CN" altLang="en-US" smtClean="0"/>
              <a:t>9</a:t>
            </a:fld>
            <a:endParaRPr lang="zh-CN" altLang="en-US"/>
          </a:p>
        </p:txBody>
      </p:sp>
    </p:spTree>
    <p:extLst>
      <p:ext uri="{BB962C8B-B14F-4D97-AF65-F5344CB8AC3E}">
        <p14:creationId xmlns:p14="http://schemas.microsoft.com/office/powerpoint/2010/main" val="919282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28459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11" name="Picture 3" descr="D:\png\12-26_0001_亮度_对比度-1-拷贝-2.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flipH="1">
            <a:off x="827584" y="527408"/>
            <a:ext cx="946680" cy="89453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1" descr="C:\Users\liujicai01\Desktop\png\素材CNN-sccnn_0004_矢量智能对象.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123728" y="1347614"/>
            <a:ext cx="4896544" cy="249392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6" descr="K:\png\Nipic_5412003_20110429223621504000-恢复的.psd_0009_图层-6.pn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084167" y="3086279"/>
            <a:ext cx="288033" cy="27755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userDrawn="1"/>
        </p:nvSpPr>
        <p:spPr>
          <a:xfrm>
            <a:off x="2921122" y="1790135"/>
            <a:ext cx="3169457" cy="1015663"/>
          </a:xfrm>
          <a:prstGeom prst="rect">
            <a:avLst/>
          </a:prstGeom>
          <a:noFill/>
        </p:spPr>
        <p:txBody>
          <a:bodyPr vert="horz" wrap="none" rtlCol="0">
            <a:spAutoFit/>
          </a:bodyPr>
          <a:lstStyle/>
          <a:p>
            <a:r>
              <a:rPr lang="zh-CN" altLang="en-US" sz="6000" dirty="0" smtClean="0">
                <a:solidFill>
                  <a:srgbClr val="7E0000"/>
                </a:solidFill>
                <a:latin typeface="叶根友刀锋黑草-企业版" panose="02010601030101010101" pitchFamily="2" charset="-122"/>
                <a:ea typeface="叶根友刀锋黑草-企业版" panose="02010601030101010101" pitchFamily="2" charset="-122"/>
              </a:rPr>
              <a:t>第三部分</a:t>
            </a:r>
            <a:endParaRPr lang="zh-CN" altLang="en-US" sz="6000" dirty="0">
              <a:solidFill>
                <a:srgbClr val="7E0000"/>
              </a:solidFill>
              <a:latin typeface="叶根友刀锋黑草-企业版" panose="02010601030101010101" pitchFamily="2" charset="-122"/>
              <a:ea typeface="叶根友刀锋黑草-企业版" panose="02010601030101010101" pitchFamily="2" charset="-122"/>
            </a:endParaRPr>
          </a:p>
        </p:txBody>
      </p:sp>
      <p:sp>
        <p:nvSpPr>
          <p:cNvPr id="24" name="TextBox 23"/>
          <p:cNvSpPr txBox="1"/>
          <p:nvPr userDrawn="1"/>
        </p:nvSpPr>
        <p:spPr>
          <a:xfrm>
            <a:off x="3098487" y="2870255"/>
            <a:ext cx="2724417" cy="338554"/>
          </a:xfrm>
          <a:prstGeom prst="rect">
            <a:avLst/>
          </a:prstGeom>
          <a:noFill/>
        </p:spPr>
        <p:txBody>
          <a:bodyPr wrap="square" rtlCol="0">
            <a:spAutoFit/>
          </a:bodyPr>
          <a:lstStyle/>
          <a:p>
            <a:r>
              <a:rPr lang="en-US" altLang="zh-CN" sz="1600" dirty="0" smtClean="0">
                <a:solidFill>
                  <a:sysClr val="windowText" lastClr="000000"/>
                </a:solidFill>
                <a:effectLst/>
                <a:latin typeface="方正黑体简体" panose="03000509000000000000" pitchFamily="65" charset="-122"/>
                <a:ea typeface="方正黑体简体" panose="03000509000000000000" pitchFamily="65" charset="-122"/>
              </a:rPr>
              <a:t>【</a:t>
            </a:r>
            <a:r>
              <a:rPr lang="zh-CN" altLang="en-US" sz="1600" dirty="0" smtClean="0">
                <a:solidFill>
                  <a:sysClr val="windowText" lastClr="000000"/>
                </a:solidFill>
                <a:effectLst/>
                <a:latin typeface="方正黑体简体" panose="03000509000000000000" pitchFamily="65" charset="-122"/>
                <a:ea typeface="方正黑体简体" panose="03000509000000000000" pitchFamily="65" charset="-122"/>
              </a:rPr>
              <a:t>输入您的小标题文字内容</a:t>
            </a:r>
            <a:r>
              <a:rPr lang="en-US" altLang="zh-CN" sz="1600" dirty="0" smtClean="0">
                <a:solidFill>
                  <a:sysClr val="windowText" lastClr="000000"/>
                </a:solidFill>
                <a:effectLst/>
                <a:latin typeface="方正黑体简体" panose="03000509000000000000" pitchFamily="65" charset="-122"/>
                <a:ea typeface="方正黑体简体" panose="03000509000000000000" pitchFamily="65" charset="-122"/>
              </a:rPr>
              <a:t>】</a:t>
            </a:r>
            <a:endParaRPr lang="zh-CN" altLang="en-US" sz="1600" dirty="0">
              <a:solidFill>
                <a:sysClr val="windowText" lastClr="000000"/>
              </a:solidFill>
              <a:effectLst/>
              <a:latin typeface="方正黑体简体" panose="03000509000000000000" pitchFamily="65" charset="-122"/>
              <a:ea typeface="方正黑体简体" panose="03000509000000000000" pitchFamily="65" charset="-122"/>
            </a:endParaRPr>
          </a:p>
        </p:txBody>
      </p:sp>
      <p:pic>
        <p:nvPicPr>
          <p:cNvPr id="25" name="Picture 13" descr="C:\Users\liujicai01\Desktop\png\素材CNN-sccnn_0000s_0005_w-副本-3.png"/>
          <p:cNvPicPr>
            <a:picLocks noChangeAspect="1" noChangeArrowheads="1"/>
          </p:cNvPicPr>
          <p:nvPr userDrawn="1"/>
        </p:nvPicPr>
        <p:blipFill rotWithShape="1">
          <a:blip r:embed="rId5" cstate="email">
            <a:extLst>
              <a:ext uri="{28A0092B-C50C-407E-A947-70E740481C1C}">
                <a14:useLocalDpi xmlns:a14="http://schemas.microsoft.com/office/drawing/2010/main"/>
              </a:ext>
            </a:extLst>
          </a:blip>
          <a:srcRect/>
          <a:stretch/>
        </p:blipFill>
        <p:spPr bwMode="auto">
          <a:xfrm>
            <a:off x="4028612" y="-798993"/>
            <a:ext cx="327364" cy="16933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4956157" y="-62966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3092508" y="-608296"/>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6077512" y="-49550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2536110" y="-707563"/>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2372428" y="-417599"/>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1691680" y="-551759"/>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3491609" y="-62966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6601846" y="-428796"/>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descr="D:\png\12-01_0004_素材天下网-sucaitianxia.com.png"/>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4581037" y="0"/>
            <a:ext cx="4567873" cy="1108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344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10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47" presetClass="entr" presetSubtype="0" fill="hold" grpId="0" nodeType="withEffect">
                                  <p:stCondLst>
                                    <p:cond delay="30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1000"/>
                                        <p:tgtEl>
                                          <p:spTgt spid="23"/>
                                        </p:tgtEl>
                                      </p:cBhvr>
                                    </p:animEffect>
                                    <p:anim calcmode="lin" valueType="num">
                                      <p:cBhvr>
                                        <p:cTn id="11" dur="1000" fill="hold"/>
                                        <p:tgtEl>
                                          <p:spTgt spid="23"/>
                                        </p:tgtEl>
                                        <p:attrNameLst>
                                          <p:attrName>ppt_x</p:attrName>
                                        </p:attrNameLst>
                                      </p:cBhvr>
                                      <p:tavLst>
                                        <p:tav tm="0">
                                          <p:val>
                                            <p:strVal val="#ppt_x"/>
                                          </p:val>
                                        </p:tav>
                                        <p:tav tm="100000">
                                          <p:val>
                                            <p:strVal val="#ppt_x"/>
                                          </p:val>
                                        </p:tav>
                                      </p:tavLst>
                                    </p:anim>
                                    <p:anim calcmode="lin" valueType="num">
                                      <p:cBhvr>
                                        <p:cTn id="12" dur="1000" fill="hold"/>
                                        <p:tgtEl>
                                          <p:spTgt spid="23"/>
                                        </p:tgtEl>
                                        <p:attrNameLst>
                                          <p:attrName>ppt_y</p:attrName>
                                        </p:attrNameLst>
                                      </p:cBhvr>
                                      <p:tavLst>
                                        <p:tav tm="0">
                                          <p:val>
                                            <p:strVal val="#ppt_y-.1"/>
                                          </p:val>
                                        </p:tav>
                                        <p:tav tm="100000">
                                          <p:val>
                                            <p:strVal val="#ppt_y"/>
                                          </p:val>
                                        </p:tav>
                                      </p:tavLst>
                                    </p:anim>
                                  </p:childTnLst>
                                </p:cTn>
                              </p:par>
                              <p:par>
                                <p:cTn id="13" presetID="41" presetClass="entr" presetSubtype="0" fill="hold" grpId="0" nodeType="withEffect">
                                  <p:stCondLst>
                                    <p:cond delay="4200"/>
                                  </p:stCondLst>
                                  <p:iterate type="lt">
                                    <p:tmPct val="10000"/>
                                  </p:iterate>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4"/>
                                        </p:tgtEl>
                                        <p:attrNameLst>
                                          <p:attrName>ppt_y</p:attrName>
                                        </p:attrNameLst>
                                      </p:cBhvr>
                                      <p:tavLst>
                                        <p:tav tm="0">
                                          <p:val>
                                            <p:strVal val="#ppt_y"/>
                                          </p:val>
                                        </p:tav>
                                        <p:tav tm="100000">
                                          <p:val>
                                            <p:strVal val="#ppt_y"/>
                                          </p:val>
                                        </p:tav>
                                      </p:tavLst>
                                    </p:anim>
                                    <p:anim calcmode="lin" valueType="num">
                                      <p:cBhvr>
                                        <p:cTn id="17"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4"/>
                                        </p:tgtEl>
                                      </p:cBhvr>
                                    </p:animEffect>
                                  </p:childTnLst>
                                </p:cTn>
                              </p:par>
                              <p:par>
                                <p:cTn id="20" presetID="2" presetClass="entr" presetSubtype="9" fill="hold" nodeType="withEffect">
                                  <p:stCondLst>
                                    <p:cond delay="44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300" fill="hold"/>
                                        <p:tgtEl>
                                          <p:spTgt spid="11"/>
                                        </p:tgtEl>
                                        <p:attrNameLst>
                                          <p:attrName>ppt_x</p:attrName>
                                        </p:attrNameLst>
                                      </p:cBhvr>
                                      <p:tavLst>
                                        <p:tav tm="0">
                                          <p:val>
                                            <p:strVal val="0-#ppt_w/2"/>
                                          </p:val>
                                        </p:tav>
                                        <p:tav tm="100000">
                                          <p:val>
                                            <p:strVal val="#ppt_x"/>
                                          </p:val>
                                        </p:tav>
                                      </p:tavLst>
                                    </p:anim>
                                    <p:anim calcmode="lin" valueType="num">
                                      <p:cBhvr additive="base">
                                        <p:cTn id="23" dur="1300" fill="hold"/>
                                        <p:tgtEl>
                                          <p:spTgt spid="11"/>
                                        </p:tgtEl>
                                        <p:attrNameLst>
                                          <p:attrName>ppt_y</p:attrName>
                                        </p:attrNameLst>
                                      </p:cBhvr>
                                      <p:tavLst>
                                        <p:tav tm="0">
                                          <p:val>
                                            <p:strVal val="0-#ppt_h/2"/>
                                          </p:val>
                                        </p:tav>
                                        <p:tav tm="100000">
                                          <p:val>
                                            <p:strVal val="#ppt_y"/>
                                          </p:val>
                                        </p:tav>
                                      </p:tavLst>
                                    </p:anim>
                                  </p:childTnLst>
                                </p:cTn>
                              </p:par>
                              <p:par>
                                <p:cTn id="24" presetID="16" presetClass="entr" presetSubtype="21" fill="hold" nodeType="withEffect">
                                  <p:stCondLst>
                                    <p:cond delay="1600"/>
                                  </p:stCondLst>
                                  <p:childTnLst>
                                    <p:set>
                                      <p:cBhvr>
                                        <p:cTn id="25" dur="1" fill="hold">
                                          <p:stCondLst>
                                            <p:cond delay="0"/>
                                          </p:stCondLst>
                                        </p:cTn>
                                        <p:tgtEl>
                                          <p:spTgt spid="21"/>
                                        </p:tgtEl>
                                        <p:attrNameLst>
                                          <p:attrName>style.visibility</p:attrName>
                                        </p:attrNameLst>
                                      </p:cBhvr>
                                      <p:to>
                                        <p:strVal val="visible"/>
                                      </p:to>
                                    </p:set>
                                    <p:animEffect transition="in" filter="barn(inVertical)">
                                      <p:cBhvr>
                                        <p:cTn id="26" dur="500"/>
                                        <p:tgtEl>
                                          <p:spTgt spid="21"/>
                                        </p:tgtEl>
                                      </p:cBhvr>
                                    </p:animEffect>
                                  </p:childTnLst>
                                </p:cTn>
                              </p:par>
                              <p:par>
                                <p:cTn id="27" presetID="0" presetClass="path" presetSubtype="0" accel="50000" decel="50000" fill="hold" nodeType="withEffect">
                                  <p:stCondLst>
                                    <p:cond delay="1100"/>
                                  </p:stCondLst>
                                  <p:childTnLst>
                                    <p:animMotion origin="layout" path="M 0.03923 0.07747 C 0.03385 0.08056 0.02621 0.08272 0.02118 0.08735 C 0.01962 0.08858 0.01857 0.09136 0.01701 0.09229 C 0.01475 0.09383 0.01232 0.09352 0.01007 0.09476 C 0.00729 0.09599 0.00173 0.09969 0.00173 0.09969 C -0.00469 0.11111 -0.01285 0.1142 -0.02049 0.12192 C -0.02327 0.125 -0.02882 0.13179 -0.02882 0.13179 C -0.02969 0.13426 -0.03038 0.13704 -0.0316 0.1392 C -0.03282 0.14136 -0.03472 0.14198 -0.03577 0.14414 C -0.03716 0.14692 -0.03733 0.15093 -0.03854 0.15401 C -0.04341 0.16574 -0.04948 0.17624 -0.05382 0.18858 C -0.05486 0.19167 -0.05556 0.19537 -0.0566 0.19846 C -0.05834 0.2034 -0.06216 0.21327 -0.06216 0.21327 C -0.06268 0.21667 -0.06285 0.22006 -0.06354 0.22315 C -0.06424 0.22593 -0.0658 0.22778 -0.06632 0.23056 C -0.0691 0.24352 -0.07032 0.2571 -0.07327 0.27006 C -0.07431 0.275 -0.07518 0.27994 -0.07604 0.28488 C -0.07657 0.28735 -0.07743 0.29229 -0.07743 0.29229 C -0.07865 0.31513 -0.08038 0.33488 -0.08438 0.35648 C -0.08577 0.37747 -0.0875 0.39445 -0.08854 0.41574 C -0.0875 0.45957 -0.08959 0.51852 -0.0816 0.56142 C -0.08038 0.57871 -0.08021 0.59599 -0.07882 0.61327 C -0.0783 0.62006 -0.07604 0.63303 -0.07604 0.63303 C -0.07657 0.6605 -0.07257 0.72469 -0.08438 0.75648 C -0.08733 0.78241 -0.08334 0.75494 -0.08993 0.78118 C -0.09341 0.79506 -0.09514 0.81142 -0.09827 0.82562 C -0.10174 0.84167 -0.10382 0.86513 -0.11216 0.875 C -0.1158 0.89105 -0.11702 0.90926 -0.12188 0.92439 C -0.12795 0.94352 -0.13438 0.96173 -0.13993 0.98118 C -0.14462 0.99753 -0.14913 1.0176 -0.15799 1.02809 C -0.16285 1.04537 -0.16962 1.05525 -0.17604 1.07006 C -0.1882 1.09815 -0.17917 1.08611 -0.18854 1.09722 C -0.19271 1.10834 -0.19913 1.11358 -0.20382 1.12439 C -0.20504 1.12716 -0.20538 1.13118 -0.2066 1.13426 C -0.21198 1.14692 -0.22084 1.15587 -0.22743 1.16636 C -0.24653 1.19692 -0.2658 1.22901 -0.29132 1.24043 C -0.29271 1.24198 -0.29549 1.24537 -0.29549 1.24537 L -0.4191 1.22562 " pathEditMode="relative" ptsTypes="ffffffffffffffffffffffffffffffffffffAA">
                                      <p:cBhvr>
                                        <p:cTn id="28" dur="2900" fill="hold"/>
                                        <p:tgtEl>
                                          <p:spTgt spid="25"/>
                                        </p:tgtEl>
                                        <p:attrNameLst>
                                          <p:attrName>ppt_x</p:attrName>
                                          <p:attrName>ppt_y</p:attrName>
                                        </p:attrNameLst>
                                      </p:cBhvr>
                                    </p:animMotion>
                                  </p:childTnLst>
                                </p:cTn>
                              </p:par>
                              <p:par>
                                <p:cTn id="29" presetID="45" presetClass="entr" presetSubtype="0" fill="hold" nodeType="withEffect">
                                  <p:stCondLst>
                                    <p:cond delay="120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2800"/>
                                        <p:tgtEl>
                                          <p:spTgt spid="25"/>
                                        </p:tgtEl>
                                      </p:cBhvr>
                                    </p:animEffect>
                                    <p:anim calcmode="lin" valueType="num">
                                      <p:cBhvr>
                                        <p:cTn id="32" dur="2800" fill="hold"/>
                                        <p:tgtEl>
                                          <p:spTgt spid="25"/>
                                        </p:tgtEl>
                                        <p:attrNameLst>
                                          <p:attrName>ppt_w</p:attrName>
                                        </p:attrNameLst>
                                      </p:cBhvr>
                                      <p:tavLst>
                                        <p:tav tm="0" fmla="#ppt_w*sin(2.5*pi*$)">
                                          <p:val>
                                            <p:fltVal val="0"/>
                                          </p:val>
                                        </p:tav>
                                        <p:tav tm="100000">
                                          <p:val>
                                            <p:fltVal val="1"/>
                                          </p:val>
                                        </p:tav>
                                      </p:tavLst>
                                    </p:anim>
                                    <p:anim calcmode="lin" valueType="num">
                                      <p:cBhvr>
                                        <p:cTn id="33" dur="2800" fill="hold"/>
                                        <p:tgtEl>
                                          <p:spTgt spid="25"/>
                                        </p:tgtEl>
                                        <p:attrNameLst>
                                          <p:attrName>ppt_h</p:attrName>
                                        </p:attrNameLst>
                                      </p:cBhvr>
                                      <p:tavLst>
                                        <p:tav tm="0">
                                          <p:val>
                                            <p:strVal val="#ppt_h"/>
                                          </p:val>
                                        </p:tav>
                                        <p:tav tm="100000">
                                          <p:val>
                                            <p:strVal val="#ppt_h"/>
                                          </p:val>
                                        </p:tav>
                                      </p:tavLst>
                                    </p:anim>
                                  </p:childTnLst>
                                </p:cTn>
                              </p:par>
                              <p:par>
                                <p:cTn id="34" presetID="0" presetClass="path" presetSubtype="0" accel="50000" decel="50000" fill="hold" nodeType="withEffect">
                                  <p:stCondLst>
                                    <p:cond delay="2800"/>
                                  </p:stCondLst>
                                  <p:childTnLst>
                                    <p:animMotion origin="layout" path="M 0.01441 0.05586 C 0.00746 0.05185 0.00295 0.05926 -0.00365 0.06327 C -0.00834 0.0716 -0.01441 0.07562 -0.02032 0.08056 C -0.02483 0.08457 -0.02552 0.08179 -0.03004 0.08827 C -0.03351 0.09352 -0.03594 0.10062 -0.03976 0.10525 C -0.04115 0.10679 -0.04254 0.10864 -0.04393 0.11018 C -0.04757 0.12006 -0.04584 0.12377 -0.05226 0.12747 C -0.05365 0.13951 -0.05538 0.14691 -0.0592 0.1571 C -0.06059 0.16697 -0.06163 0.17346 -0.06476 0.18179 C -0.06632 0.22809 -0.06979 0.28889 -0.04948 0.325 C -0.0474 0.33981 -0.04532 0.34259 -0.04393 0.35957 C -0.04427 0.37068 -0.04358 0.40339 -0.04948 0.41636 C -0.05052 0.41883 -0.05243 0.41944 -0.05365 0.4213 C -0.05521 0.42346 -0.0566 0.42593 -0.05782 0.4287 C -0.05938 0.43241 -0.06025 0.43735 -0.06198 0.44105 C -0.06493 0.44722 -0.06893 0.45185 -0.0717 0.45833 C -0.07813 0.47346 -0.08403 0.48889 -0.09254 0.50031 C -0.1 0.52222 -0.10677 0.54043 -0.11615 0.55957 C -0.11771 0.56265 -0.11875 0.56636 -0.12032 0.56944 C -0.12379 0.57623 -0.13143 0.5892 -0.13143 0.5892 C -0.13473 0.60648 -0.13177 0.59475 -0.14532 0.61883 C -0.15382 0.63395 -0.15782 0.64444 -0.16893 0.65586 C -0.17084 0.6608 -0.17292 0.66728 -0.17587 0.67068 C -0.18021 0.67562 -0.18976 0.68302 -0.18976 0.68302 C -0.19236 0.69722 -0.18889 0.68549 -0.19532 0.6929 C -0.19688 0.69475 -0.19792 0.69815 -0.19948 0.70031 C -0.20504 0.70864 -0.21216 0.71358 -0.21893 0.71759 C -0.22743 0.73272 -0.23646 0.74321 -0.24809 0.74722 C -0.25434 0.75833 -0.26163 0.76574 -0.27032 0.76944 C -0.2816 0.78457 -0.29445 0.79599 -0.30782 0.80401 C -0.3125 0.81636 -0.3191 0.8213 -0.32587 0.8287 C -0.33108 0.83457 -0.33629 0.84444 -0.33976 0.85339 C -0.34098 0.85648 -0.34132 0.86018 -0.34254 0.86327 C -0.3441 0.86697 -0.34636 0.86975 -0.34809 0.87315 C -0.34966 0.87623 -0.35087 0.87963 -0.35226 0.88302 C -0.35486 0.88951 -0.35782 0.90525 -0.35782 0.90525 C -0.35695 0.93673 -0.35816 0.96944 -0.34809 0.9966 C -0.34636 1.00833 -0.34393 1.01389 -0.33976 1.02377 C -0.33507 1.04846 -0.32657 1.06759 -0.31754 1.08796 C -0.3158 1.09167 -0.31511 1.0966 -0.31337 1.10031 C -0.31094 1.10586 -0.30504 1.11512 -0.30504 1.11512 C -0.30174 1.13272 -0.30643 1.11142 -0.29948 1.12994 C -0.2941 1.14414 -0.3033 1.13117 -0.29393 1.14228 C -0.29202 1.15216 -0.28837 1.15463 -0.2842 1.16204 C -0.28108 1.18426 -0.27327 1.18117 -0.26476 1.19414 C -0.25643 1.20679 -0.26268 1.20185 -0.25504 1.20648 C -0.24202 1.24105 -0.21094 1.24846 -0.18976 1.24846 " pathEditMode="relative" ptsTypes="ffffffffffffffffffffffffffffffffffffffffffffffA">
                                      <p:cBhvr>
                                        <p:cTn id="35" dur="2000" fill="hold"/>
                                        <p:tgtEl>
                                          <p:spTgt spid="26"/>
                                        </p:tgtEl>
                                        <p:attrNameLst>
                                          <p:attrName>ppt_x</p:attrName>
                                          <p:attrName>ppt_y</p:attrName>
                                        </p:attrNameLst>
                                      </p:cBhvr>
                                    </p:animMotion>
                                  </p:childTnLst>
                                </p:cTn>
                              </p:par>
                              <p:par>
                                <p:cTn id="36" presetID="45" presetClass="entr" presetSubtype="0" fill="hold" nodeType="withEffect">
                                  <p:stCondLst>
                                    <p:cond delay="280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2000"/>
                                        <p:tgtEl>
                                          <p:spTgt spid="26"/>
                                        </p:tgtEl>
                                      </p:cBhvr>
                                    </p:animEffect>
                                    <p:anim calcmode="lin" valueType="num">
                                      <p:cBhvr>
                                        <p:cTn id="39" dur="2000" fill="hold"/>
                                        <p:tgtEl>
                                          <p:spTgt spid="26"/>
                                        </p:tgtEl>
                                        <p:attrNameLst>
                                          <p:attrName>ppt_w</p:attrName>
                                        </p:attrNameLst>
                                      </p:cBhvr>
                                      <p:tavLst>
                                        <p:tav tm="0" fmla="#ppt_w*sin(2.5*pi*$)">
                                          <p:val>
                                            <p:fltVal val="0"/>
                                          </p:val>
                                        </p:tav>
                                        <p:tav tm="100000">
                                          <p:val>
                                            <p:fltVal val="1"/>
                                          </p:val>
                                        </p:tav>
                                      </p:tavLst>
                                    </p:anim>
                                    <p:anim calcmode="lin" valueType="num">
                                      <p:cBhvr>
                                        <p:cTn id="40" dur="2000" fill="hold"/>
                                        <p:tgtEl>
                                          <p:spTgt spid="26"/>
                                        </p:tgtEl>
                                        <p:attrNameLst>
                                          <p:attrName>ppt_h</p:attrName>
                                        </p:attrNameLst>
                                      </p:cBhvr>
                                      <p:tavLst>
                                        <p:tav tm="0">
                                          <p:val>
                                            <p:strVal val="#ppt_h"/>
                                          </p:val>
                                        </p:tav>
                                        <p:tav tm="100000">
                                          <p:val>
                                            <p:strVal val="#ppt_h"/>
                                          </p:val>
                                        </p:tav>
                                      </p:tavLst>
                                    </p:anim>
                                  </p:childTnLst>
                                </p:cTn>
                              </p:par>
                              <p:par>
                                <p:cTn id="41" presetID="0" presetClass="path" presetSubtype="0" accel="50000" decel="50000" fill="hold" nodeType="withEffect">
                                  <p:stCondLst>
                                    <p:cond delay="4200"/>
                                  </p:stCondLst>
                                  <p:childTnLst>
                                    <p:animMotion origin="layout" path="M 0.03732 0.02346 C 0.03489 0.05278 0.02847 0.06574 0.02343 0.09228 C 0.02257 0.09722 0.02257 0.10216 0.02205 0.10741 C 0.02118 0.11389 0.01927 0.12685 0.01927 0.12716 C 0.02031 0.19259 0.01649 0.26883 0.0401 0.32438 C 0.0427 0.33889 0.03958 0.32531 0.04566 0.3392 C 0.05364 0.35772 0.04722 0.35216 0.05677 0.35679 C 0.06059 0.36728 0.06389 0.36913 0.06927 0.37623 C 0.07413 0.38302 0.07812 0.3929 0.08316 0.39846 C 0.08437 0.40031 0.08593 0.40031 0.08732 0.40123 C 0.08923 0.40278 0.09114 0.40401 0.09288 0.40617 C 0.09913 0.41389 0.10347 0.42623 0.11093 0.43086 C 0.11614 0.44012 0.12205 0.45123 0.12899 0.45525 C 0.13246 0.46481 0.13576 0.46728 0.14149 0.47284 C 0.14461 0.48148 0.14948 0.48642 0.15399 0.49259 C 0.15659 0.4963 0.16232 0.50216 0.16232 0.50247 C 0.16458 0.50864 0.16823 0.51451 0.16927 0.52191 C 0.171 0.53488 0.16961 0.52901 0.17343 0.53951 C 0.1809 0.5929 0.18038 0.65031 0.16649 0.7 C 0.16493 0.71358 0.16423 0.71852 0.15955 0.72932 C 0.15607 0.75401 0.16111 0.72407 0.15399 0.74907 C 0.15086 0.76049 0.14965 0.77562 0.14566 0.78642 C 0.14461 0.78889 0.14253 0.79105 0.14149 0.79383 C 0.13246 0.81697 0.14027 0.80555 0.13177 0.81605 C 0.12482 0.84105 0.1125 0.85895 0.1026 0.87994 C 0.09739 0.89136 0.09427 0.90216 0.08593 0.9071 C 0.07812 0.92376 0.071 0.93765 0.06093 0.94938 C 0.05816 0.95278 0.05538 0.95555 0.0526 0.95926 C 0.05121 0.96049 0.04843 0.9642 0.04843 0.96451 C 0.0434 0.97747 0.03663 0.98488 0.02899 0.99352 C 0.02465 0.99907 0.02152 1.00926 0.01788 1.01574 C 0.01527 1.02994 0.0184 1.01667 0.01232 1.03055 C 0.00764 1.04136 0.00625 1.05123 0.00121 1.06049 C -0.00226 1.0787 0.00243 1.05617 -0.00295 1.07531 C -0.0066 1.08796 -0.00799 1.10586 -0.0099 1.11944 C -0.01337 1.14413 -0.00886 1.11944 -0.01268 1.15648 C -0.01389 1.16883 -0.01736 1.1821 -0.01962 1.19383 C -0.02084 1.20031 -0.02066 1.2071 -0.0224 1.21358 C -0.0257 1.22531 -0.02934 1.24197 -0.02934 1.25525 " pathEditMode="relative" rAng="0" ptsTypes="ffffffffffffffffffffffffffffffffffffffA">
                                      <p:cBhvr>
                                        <p:cTn id="42" dur="2000" fill="hold"/>
                                        <p:tgtEl>
                                          <p:spTgt spid="27"/>
                                        </p:tgtEl>
                                        <p:attrNameLst>
                                          <p:attrName>ppt_x</p:attrName>
                                          <p:attrName>ppt_y</p:attrName>
                                        </p:attrNameLst>
                                      </p:cBhvr>
                                      <p:rCtr x="3837" y="61574"/>
                                    </p:animMotion>
                                  </p:childTnLst>
                                </p:cTn>
                              </p:par>
                              <p:par>
                                <p:cTn id="43" presetID="45" presetClass="entr" presetSubtype="0" fill="hold" nodeType="withEffect">
                                  <p:stCondLst>
                                    <p:cond delay="430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2000"/>
                                        <p:tgtEl>
                                          <p:spTgt spid="27"/>
                                        </p:tgtEl>
                                      </p:cBhvr>
                                    </p:animEffect>
                                    <p:anim calcmode="lin" valueType="num">
                                      <p:cBhvr>
                                        <p:cTn id="46" dur="2000" fill="hold"/>
                                        <p:tgtEl>
                                          <p:spTgt spid="27"/>
                                        </p:tgtEl>
                                        <p:attrNameLst>
                                          <p:attrName>ppt_w</p:attrName>
                                        </p:attrNameLst>
                                      </p:cBhvr>
                                      <p:tavLst>
                                        <p:tav tm="0" fmla="#ppt_w*sin(2.5*pi*$)">
                                          <p:val>
                                            <p:fltVal val="0"/>
                                          </p:val>
                                        </p:tav>
                                        <p:tav tm="100000">
                                          <p:val>
                                            <p:fltVal val="1"/>
                                          </p:val>
                                        </p:tav>
                                      </p:tavLst>
                                    </p:anim>
                                    <p:anim calcmode="lin" valueType="num">
                                      <p:cBhvr>
                                        <p:cTn id="47" dur="2000" fill="hold"/>
                                        <p:tgtEl>
                                          <p:spTgt spid="27"/>
                                        </p:tgtEl>
                                        <p:attrNameLst>
                                          <p:attrName>ppt_h</p:attrName>
                                        </p:attrNameLst>
                                      </p:cBhvr>
                                      <p:tavLst>
                                        <p:tav tm="0">
                                          <p:val>
                                            <p:strVal val="#ppt_h"/>
                                          </p:val>
                                        </p:tav>
                                        <p:tav tm="100000">
                                          <p:val>
                                            <p:strVal val="#ppt_h"/>
                                          </p:val>
                                        </p:tav>
                                      </p:tavLst>
                                    </p:anim>
                                  </p:childTnLst>
                                </p:cTn>
                              </p:par>
                              <p:par>
                                <p:cTn id="48" presetID="0" presetClass="path" presetSubtype="0" accel="50000" decel="50000" fill="hold" nodeType="withEffect">
                                  <p:stCondLst>
                                    <p:cond delay="5200"/>
                                  </p:stCondLst>
                                  <p:childTnLst>
                                    <p:animMotion origin="layout" path="M -0.01944 0.03981 C -0.03056 0.05308 -0.04132 0.07407 -0.05417 0.08179 C -0.05868 0.08981 -0.06458 0.09537 -0.07083 0.09907 C -0.07344 0.1037 -0.07674 0.10648 -0.07917 0.11142 C -0.09045 0.13425 -0.09271 0.16234 -0.09722 0.19043 C -0.10312 0.27469 -0.10382 0.36142 -0.09444 0.44475 C -0.09253 0.48888 -0.08802 0.53395 -0.07917 0.57561 C -0.07674 0.58765 -0.07396 0.60061 -0.06806 0.60771 C -0.06545 0.62654 -0.06215 0.63271 -0.05833 0.64969 C -0.05365 0.67067 -0.05087 0.69074 -0.04306 0.70895 C -0.04062 0.72685 -0.03455 0.74259 -0.03194 0.7608 C -0.0283 0.78672 -0.02396 0.81172 -0.01944 0.83734 C -0.01701 0.85185 -0.01632 0.86604 -0.0125 0.87932 C -0.00937 0.92407 0.00608 0.96512 0.01667 1.00524 C 0.02153 1.02376 0.0342 1.06203 0.04444 1.07438 C 0.05017 1.08981 0.0467 1.08919 0.05139 1.08919 L 0.06111 1.08425 " pathEditMode="relative" ptsTypes="fffffffffffffffAA">
                                      <p:cBhvr>
                                        <p:cTn id="49" dur="2000" fill="hold"/>
                                        <p:tgtEl>
                                          <p:spTgt spid="28"/>
                                        </p:tgtEl>
                                        <p:attrNameLst>
                                          <p:attrName>ppt_x</p:attrName>
                                          <p:attrName>ppt_y</p:attrName>
                                        </p:attrNameLst>
                                      </p:cBhvr>
                                    </p:animMotion>
                                  </p:childTnLst>
                                </p:cTn>
                              </p:par>
                              <p:par>
                                <p:cTn id="50" presetID="45" presetClass="entr" presetSubtype="0" fill="hold" nodeType="withEffect">
                                  <p:stCondLst>
                                    <p:cond delay="530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2000"/>
                                        <p:tgtEl>
                                          <p:spTgt spid="28"/>
                                        </p:tgtEl>
                                      </p:cBhvr>
                                    </p:animEffect>
                                    <p:anim calcmode="lin" valueType="num">
                                      <p:cBhvr>
                                        <p:cTn id="53" dur="2000" fill="hold"/>
                                        <p:tgtEl>
                                          <p:spTgt spid="28"/>
                                        </p:tgtEl>
                                        <p:attrNameLst>
                                          <p:attrName>ppt_w</p:attrName>
                                        </p:attrNameLst>
                                      </p:cBhvr>
                                      <p:tavLst>
                                        <p:tav tm="0" fmla="#ppt_w*sin(2.5*pi*$)">
                                          <p:val>
                                            <p:fltVal val="0"/>
                                          </p:val>
                                        </p:tav>
                                        <p:tav tm="100000">
                                          <p:val>
                                            <p:fltVal val="1"/>
                                          </p:val>
                                        </p:tav>
                                      </p:tavLst>
                                    </p:anim>
                                    <p:anim calcmode="lin" valueType="num">
                                      <p:cBhvr>
                                        <p:cTn id="54" dur="2000" fill="hold"/>
                                        <p:tgtEl>
                                          <p:spTgt spid="28"/>
                                        </p:tgtEl>
                                        <p:attrNameLst>
                                          <p:attrName>ppt_h</p:attrName>
                                        </p:attrNameLst>
                                      </p:cBhvr>
                                      <p:tavLst>
                                        <p:tav tm="0">
                                          <p:val>
                                            <p:strVal val="#ppt_h"/>
                                          </p:val>
                                        </p:tav>
                                        <p:tav tm="100000">
                                          <p:val>
                                            <p:strVal val="#ppt_h"/>
                                          </p:val>
                                        </p:tav>
                                      </p:tavLst>
                                    </p:anim>
                                  </p:childTnLst>
                                </p:cTn>
                              </p:par>
                              <p:par>
                                <p:cTn id="55" presetID="0" presetClass="path" presetSubtype="0" accel="50000" decel="50000" fill="hold" nodeType="withEffect">
                                  <p:stCondLst>
                                    <p:cond delay="2000"/>
                                  </p:stCondLst>
                                  <p:childTnLst>
                                    <p:animMotion origin="layout" path="M 1.94444E-6 4.19753E-6 C -0.00695 -0.00402 -0.01146 0.00339 -0.01806 0.0074 C -0.02274 0.01574 -0.02882 0.01975 -0.03472 0.02469 C -0.03924 0.0287 -0.03993 0.02592 -0.04462 0.0324 C -0.04792 0.03765 -0.05052 0.04475 -0.05434 0.04938 C -0.05556 0.05092 -0.05712 0.05277 -0.05834 0.05432 C -0.06198 0.06388 -0.06024 0.0679 -0.06684 0.0716 C -0.06806 0.08364 -0.06979 0.09074 -0.07361 0.10123 C -0.075 0.11049 -0.07604 0.11728 -0.07934 0.1253 C -0.08073 0.17191 -0.0842 0.23271 -0.06389 0.26851 C -0.06198 0.28364 -0.05972 0.28611 -0.05834 0.30339 C -0.05868 0.3145 -0.05816 0.34722 -0.06389 0.35987 C -0.06493 0.36265 -0.06684 0.36327 -0.06806 0.36481 C -0.06979 0.36728 -0.07101 0.36975 -0.07222 0.37222 C -0.07379 0.37592 -0.07465 0.38117 -0.07639 0.38456 C -0.07934 0.39105 -0.08334 0.39537 -0.08611 0.40216 C -0.09271 0.41728 -0.09861 0.43271 -0.10712 0.44382 C -0.11441 0.46574 -0.12118 0.48395 -0.13056 0.50277 C -0.13212 0.50586 -0.13316 0.50956 -0.13472 0.51296 C -0.1382 0.51975 -0.14584 0.53271 -0.14584 0.53271 C -0.14913 0.54969 -0.14618 0.53796 -0.1599 0.56203 C -0.16823 0.57716 -0.1724 0.58765 -0.18334 0.59907 C -0.18524 0.60401 -0.18733 0.6108 -0.19028 0.61388 C -0.19462 0.61913 -0.20434 0.62654 -0.20434 0.62685 C -0.20677 0.64074 -0.20347 0.62901 -0.20972 0.63642 C -0.21129 0.63796 -0.21233 0.64166 -0.21406 0.64382 C -0.21945 0.65216 -0.22656 0.65709 -0.23334 0.6608 C -0.24184 0.67623 -0.25104 0.68642 -0.2625 0.69074 C -0.26875 0.70154 -0.27604 0.70895 -0.28472 0.71296 C -0.29601 0.72808 -0.30886 0.73919 -0.32222 0.74722 C -0.32691 0.75987 -0.33351 0.7645 -0.34028 0.77191 C -0.34549 0.77808 -0.3507 0.78734 -0.35417 0.79629 C -0.35538 0.79969 -0.35573 0.80308 -0.35695 0.80648 C -0.35851 0.80987 -0.36077 0.81265 -0.3625 0.81635 C -0.36406 0.81913 -0.36528 0.82284 -0.36667 0.82592 C -0.36927 0.83271 -0.37222 0.84845 -0.37222 0.84876 C -0.37136 0.87993 -0.37257 0.91234 -0.3625 0.9395 C -0.36077 0.95154 -0.35834 0.95709 -0.35417 0.96697 C -0.34948 0.99135 -0.34097 1.01049 -0.33195 1.03086 C -0.33021 1.03456 -0.32952 1.0395 -0.32778 1.04351 C -0.32535 1.04876 -0.31945 1.05802 -0.31945 1.05833 C -0.31615 1.07592 -0.32084 1.05432 -0.31389 1.07284 C -0.30851 1.08703 -0.31771 1.07407 -0.30851 1.08518 C -0.3066 1.09506 -0.30278 1.09753 -0.29861 1.10493 C -0.29549 1.12685 -0.28785 1.12407 -0.27934 1.13672 C -0.27084 1.14938 -0.27709 1.14444 -0.26945 1.14907 C -0.25643 1.18364 -0.22552 1.19105 -0.20434 1.19105 " pathEditMode="relative" rAng="0" ptsTypes="ffffffffffffffffffffffffffffffffffffffffffffffA">
                                      <p:cBhvr>
                                        <p:cTn id="56" dur="2000" fill="hold"/>
                                        <p:tgtEl>
                                          <p:spTgt spid="29"/>
                                        </p:tgtEl>
                                        <p:attrNameLst>
                                          <p:attrName>ppt_x</p:attrName>
                                          <p:attrName>ppt_y</p:attrName>
                                        </p:attrNameLst>
                                      </p:cBhvr>
                                      <p:rCtr x="-18628" y="59352"/>
                                    </p:animMotion>
                                  </p:childTnLst>
                                </p:cTn>
                              </p:par>
                              <p:par>
                                <p:cTn id="57" presetID="45" presetClass="entr" presetSubtype="0" fill="hold" nodeType="withEffect">
                                  <p:stCondLst>
                                    <p:cond delay="210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2000"/>
                                        <p:tgtEl>
                                          <p:spTgt spid="29"/>
                                        </p:tgtEl>
                                      </p:cBhvr>
                                    </p:animEffect>
                                    <p:anim calcmode="lin" valueType="num">
                                      <p:cBhvr>
                                        <p:cTn id="60" dur="2000" fill="hold"/>
                                        <p:tgtEl>
                                          <p:spTgt spid="29"/>
                                        </p:tgtEl>
                                        <p:attrNameLst>
                                          <p:attrName>ppt_w</p:attrName>
                                        </p:attrNameLst>
                                      </p:cBhvr>
                                      <p:tavLst>
                                        <p:tav tm="0" fmla="#ppt_w*sin(2.5*pi*$)">
                                          <p:val>
                                            <p:fltVal val="0"/>
                                          </p:val>
                                        </p:tav>
                                        <p:tav tm="100000">
                                          <p:val>
                                            <p:fltVal val="1"/>
                                          </p:val>
                                        </p:tav>
                                      </p:tavLst>
                                    </p:anim>
                                    <p:anim calcmode="lin" valueType="num">
                                      <p:cBhvr>
                                        <p:cTn id="61" dur="2000" fill="hold"/>
                                        <p:tgtEl>
                                          <p:spTgt spid="29"/>
                                        </p:tgtEl>
                                        <p:attrNameLst>
                                          <p:attrName>ppt_h</p:attrName>
                                        </p:attrNameLst>
                                      </p:cBhvr>
                                      <p:tavLst>
                                        <p:tav tm="0">
                                          <p:val>
                                            <p:strVal val="#ppt_h"/>
                                          </p:val>
                                        </p:tav>
                                        <p:tav tm="100000">
                                          <p:val>
                                            <p:strVal val="#ppt_h"/>
                                          </p:val>
                                        </p:tav>
                                      </p:tavLst>
                                    </p:anim>
                                  </p:childTnLst>
                                </p:cTn>
                              </p:par>
                              <p:par>
                                <p:cTn id="62" presetID="0" presetClass="path" presetSubtype="0" accel="50000" decel="50000" fill="hold" nodeType="withEffect">
                                  <p:stCondLst>
                                    <p:cond delay="6300"/>
                                  </p:stCondLst>
                                  <p:childTnLst>
                                    <p:animMotion origin="layout" path="M -0.01944 0.03981 C -0.03056 0.05308 -0.04132 0.07407 -0.05417 0.08179 C -0.05868 0.08981 -0.06458 0.09537 -0.07083 0.09907 C -0.07344 0.1037 -0.07674 0.10648 -0.07917 0.11142 C -0.09045 0.13425 -0.09271 0.16234 -0.09722 0.19043 C -0.10312 0.27469 -0.10382 0.36142 -0.09444 0.44475 C -0.09253 0.48888 -0.08802 0.53395 -0.07917 0.57561 C -0.07674 0.58765 -0.07396 0.60061 -0.06806 0.60771 C -0.06545 0.62654 -0.06215 0.63271 -0.05833 0.64969 C -0.05365 0.67067 -0.05087 0.69074 -0.04306 0.70895 C -0.04062 0.72685 -0.03455 0.74259 -0.03194 0.7608 C -0.0283 0.78672 -0.02396 0.81172 -0.01944 0.83734 C -0.01701 0.85185 -0.01632 0.86604 -0.0125 0.87932 C -0.00937 0.92407 0.00608 0.96512 0.01667 1.00524 C 0.02153 1.02376 0.0342 1.06203 0.04444 1.07438 C 0.05017 1.08981 0.0467 1.08919 0.05139 1.08919 L 0.06111 1.08425 " pathEditMode="relative" ptsTypes="fffffffffffffffAA">
                                      <p:cBhvr>
                                        <p:cTn id="63" dur="2000" fill="hold"/>
                                        <p:tgtEl>
                                          <p:spTgt spid="30"/>
                                        </p:tgtEl>
                                        <p:attrNameLst>
                                          <p:attrName>ppt_x</p:attrName>
                                          <p:attrName>ppt_y</p:attrName>
                                        </p:attrNameLst>
                                      </p:cBhvr>
                                    </p:animMotion>
                                  </p:childTnLst>
                                </p:cTn>
                              </p:par>
                              <p:par>
                                <p:cTn id="64" presetID="45" presetClass="entr" presetSubtype="0" fill="hold" nodeType="withEffect">
                                  <p:stCondLst>
                                    <p:cond delay="6400"/>
                                  </p:stCondLst>
                                  <p:childTnLst>
                                    <p:set>
                                      <p:cBhvr>
                                        <p:cTn id="65" dur="1" fill="hold">
                                          <p:stCondLst>
                                            <p:cond delay="0"/>
                                          </p:stCondLst>
                                        </p:cTn>
                                        <p:tgtEl>
                                          <p:spTgt spid="30"/>
                                        </p:tgtEl>
                                        <p:attrNameLst>
                                          <p:attrName>style.visibility</p:attrName>
                                        </p:attrNameLst>
                                      </p:cBhvr>
                                      <p:to>
                                        <p:strVal val="visible"/>
                                      </p:to>
                                    </p:set>
                                    <p:animEffect transition="in" filter="fade">
                                      <p:cBhvr>
                                        <p:cTn id="66" dur="2000"/>
                                        <p:tgtEl>
                                          <p:spTgt spid="30"/>
                                        </p:tgtEl>
                                      </p:cBhvr>
                                    </p:animEffect>
                                    <p:anim calcmode="lin" valueType="num">
                                      <p:cBhvr>
                                        <p:cTn id="67" dur="2000" fill="hold"/>
                                        <p:tgtEl>
                                          <p:spTgt spid="30"/>
                                        </p:tgtEl>
                                        <p:attrNameLst>
                                          <p:attrName>ppt_w</p:attrName>
                                        </p:attrNameLst>
                                      </p:cBhvr>
                                      <p:tavLst>
                                        <p:tav tm="0" fmla="#ppt_w*sin(2.5*pi*$)">
                                          <p:val>
                                            <p:fltVal val="0"/>
                                          </p:val>
                                        </p:tav>
                                        <p:tav tm="100000">
                                          <p:val>
                                            <p:fltVal val="1"/>
                                          </p:val>
                                        </p:tav>
                                      </p:tavLst>
                                    </p:anim>
                                    <p:anim calcmode="lin" valueType="num">
                                      <p:cBhvr>
                                        <p:cTn id="68" dur="2000" fill="hold"/>
                                        <p:tgtEl>
                                          <p:spTgt spid="30"/>
                                        </p:tgtEl>
                                        <p:attrNameLst>
                                          <p:attrName>ppt_h</p:attrName>
                                        </p:attrNameLst>
                                      </p:cBhvr>
                                      <p:tavLst>
                                        <p:tav tm="0">
                                          <p:val>
                                            <p:strVal val="#ppt_h"/>
                                          </p:val>
                                        </p:tav>
                                        <p:tav tm="100000">
                                          <p:val>
                                            <p:strVal val="#ppt_h"/>
                                          </p:val>
                                        </p:tav>
                                      </p:tavLst>
                                    </p:anim>
                                  </p:childTnLst>
                                </p:cTn>
                              </p:par>
                              <p:par>
                                <p:cTn id="69" presetID="0" presetClass="path" presetSubtype="0" accel="50000" decel="50000" fill="hold" nodeType="withEffect">
                                  <p:stCondLst>
                                    <p:cond delay="2600"/>
                                  </p:stCondLst>
                                  <p:childTnLst>
                                    <p:animMotion origin="layout" path="M 0.01441 0.05586 C 0.00746 0.05185 0.00295 0.05926 -0.00365 0.06327 C -0.00834 0.0716 -0.01441 0.07562 -0.02032 0.08056 C -0.02483 0.08457 -0.02552 0.08179 -0.03004 0.08827 C -0.03351 0.09352 -0.03594 0.10062 -0.03976 0.10525 C -0.04115 0.10679 -0.04254 0.10864 -0.04393 0.11018 C -0.04757 0.12006 -0.04584 0.12377 -0.05226 0.12747 C -0.05365 0.13951 -0.05538 0.14691 -0.0592 0.1571 C -0.06059 0.16697 -0.06163 0.17346 -0.06476 0.18179 C -0.06632 0.22809 -0.06979 0.28889 -0.04948 0.325 C -0.0474 0.33981 -0.04532 0.34259 -0.04393 0.35957 C -0.04427 0.37068 -0.04358 0.40339 -0.04948 0.41636 C -0.05052 0.41883 -0.05243 0.41944 -0.05365 0.4213 C -0.05521 0.42346 -0.0566 0.42593 -0.05782 0.4287 C -0.05938 0.43241 -0.06025 0.43735 -0.06198 0.44105 C -0.06493 0.44722 -0.06893 0.45185 -0.0717 0.45833 C -0.07813 0.47346 -0.08403 0.48889 -0.09254 0.50031 C -0.1 0.52222 -0.10677 0.54043 -0.11615 0.55957 C -0.11771 0.56265 -0.11875 0.56636 -0.12032 0.56944 C -0.12379 0.57623 -0.13143 0.5892 -0.13143 0.5892 C -0.13473 0.60648 -0.13177 0.59475 -0.14532 0.61883 C -0.15382 0.63395 -0.15782 0.64444 -0.16893 0.65586 C -0.17084 0.6608 -0.17292 0.66728 -0.17587 0.67068 C -0.18021 0.67562 -0.18976 0.68302 -0.18976 0.68302 C -0.19236 0.69722 -0.18889 0.68549 -0.19532 0.6929 C -0.19688 0.69475 -0.19792 0.69815 -0.19948 0.70031 C -0.20504 0.70864 -0.21216 0.71358 -0.21893 0.71759 C -0.22743 0.73272 -0.23646 0.74321 -0.24809 0.74722 C -0.25434 0.75833 -0.26163 0.76574 -0.27032 0.76944 C -0.2816 0.78457 -0.29445 0.79599 -0.30782 0.80401 C -0.3125 0.81636 -0.3191 0.8213 -0.32587 0.8287 C -0.33108 0.83457 -0.33629 0.84444 -0.33976 0.85339 C -0.34098 0.85648 -0.34132 0.86018 -0.34254 0.86327 C -0.3441 0.86697 -0.34636 0.86975 -0.34809 0.87315 C -0.34966 0.87623 -0.35087 0.87963 -0.35226 0.88302 C -0.35486 0.88951 -0.35782 0.90525 -0.35782 0.90525 C -0.35695 0.93673 -0.35816 0.96944 -0.34809 0.9966 C -0.34636 1.00833 -0.34393 1.01389 -0.33976 1.02377 C -0.33507 1.04846 -0.32657 1.06759 -0.31754 1.08796 C -0.3158 1.09167 -0.31511 1.0966 -0.31337 1.10031 C -0.31094 1.10586 -0.30504 1.11512 -0.30504 1.11512 C -0.30174 1.13272 -0.30643 1.11142 -0.29948 1.12994 C -0.2941 1.14414 -0.3033 1.13117 -0.29393 1.14228 C -0.29202 1.15216 -0.28837 1.15463 -0.2842 1.16204 C -0.28108 1.18426 -0.27327 1.18117 -0.26476 1.19414 C -0.25643 1.20679 -0.26268 1.20185 -0.25504 1.20648 C -0.24202 1.24105 -0.21094 1.24846 -0.18976 1.24846 " pathEditMode="relative" ptsTypes="ffffffffffffffffffffffffffffffffffffffffffffffA">
                                      <p:cBhvr>
                                        <p:cTn id="70" dur="2000" fill="hold"/>
                                        <p:tgtEl>
                                          <p:spTgt spid="31"/>
                                        </p:tgtEl>
                                        <p:attrNameLst>
                                          <p:attrName>ppt_x</p:attrName>
                                          <p:attrName>ppt_y</p:attrName>
                                        </p:attrNameLst>
                                      </p:cBhvr>
                                    </p:animMotion>
                                  </p:childTnLst>
                                </p:cTn>
                              </p:par>
                              <p:par>
                                <p:cTn id="71" presetID="45" presetClass="entr" presetSubtype="0" fill="hold" nodeType="withEffect">
                                  <p:stCondLst>
                                    <p:cond delay="270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2000"/>
                                        <p:tgtEl>
                                          <p:spTgt spid="31"/>
                                        </p:tgtEl>
                                      </p:cBhvr>
                                    </p:animEffect>
                                    <p:anim calcmode="lin" valueType="num">
                                      <p:cBhvr>
                                        <p:cTn id="74" dur="2000" fill="hold"/>
                                        <p:tgtEl>
                                          <p:spTgt spid="31"/>
                                        </p:tgtEl>
                                        <p:attrNameLst>
                                          <p:attrName>ppt_w</p:attrName>
                                        </p:attrNameLst>
                                      </p:cBhvr>
                                      <p:tavLst>
                                        <p:tav tm="0" fmla="#ppt_w*sin(2.5*pi*$)">
                                          <p:val>
                                            <p:fltVal val="0"/>
                                          </p:val>
                                        </p:tav>
                                        <p:tav tm="100000">
                                          <p:val>
                                            <p:fltVal val="1"/>
                                          </p:val>
                                        </p:tav>
                                      </p:tavLst>
                                    </p:anim>
                                    <p:anim calcmode="lin" valueType="num">
                                      <p:cBhvr>
                                        <p:cTn id="75" dur="2000" fill="hold"/>
                                        <p:tgtEl>
                                          <p:spTgt spid="31"/>
                                        </p:tgtEl>
                                        <p:attrNameLst>
                                          <p:attrName>ppt_h</p:attrName>
                                        </p:attrNameLst>
                                      </p:cBhvr>
                                      <p:tavLst>
                                        <p:tav tm="0">
                                          <p:val>
                                            <p:strVal val="#ppt_h"/>
                                          </p:val>
                                        </p:tav>
                                        <p:tav tm="100000">
                                          <p:val>
                                            <p:strVal val="#ppt_h"/>
                                          </p:val>
                                        </p:tav>
                                      </p:tavLst>
                                    </p:anim>
                                  </p:childTnLst>
                                </p:cTn>
                              </p:par>
                              <p:par>
                                <p:cTn id="76" presetID="0" presetClass="path" presetSubtype="0" accel="50000" decel="50000" fill="hold" nodeType="withEffect">
                                  <p:stCondLst>
                                    <p:cond delay="1100"/>
                                  </p:stCondLst>
                                  <p:childTnLst>
                                    <p:animMotion origin="layout" path="M 0.01962 0.06728 C 0.01267 0.06327 0.00816 0.07068 0.00156 0.07469 C -0.00313 0.08302 -0.0092 0.08735 -0.01511 0.09197 C -0.01962 0.09599 -0.02031 0.09321 -0.02483 0.09969 C -0.0283 0.10494 -0.03073 0.11204 -0.03455 0.11667 C -0.03594 0.11821 -0.03733 0.12006 -0.03872 0.1216 C -0.04236 0.13148 -0.04063 0.13518 -0.04705 0.13889 C -0.04844 0.15093 -0.05018 0.15833 -0.054 0.16852 C -0.05538 0.17839 -0.05643 0.18488 -0.05955 0.19321 C -0.06111 0.23951 -0.06459 0.30031 -0.04427 0.33642 C -0.04219 0.35123 -0.04011 0.35401 -0.03872 0.37099 C -0.03906 0.3821 -0.03837 0.41481 -0.04427 0.42778 C -0.04531 0.43025 -0.04722 0.43086 -0.04844 0.43272 C -0.05 0.43488 -0.05139 0.43735 -0.05261 0.44012 C -0.05417 0.44383 -0.05504 0.44877 -0.05677 0.45247 C -0.05972 0.45864 -0.06372 0.46327 -0.0665 0.46975 C -0.07292 0.48488 -0.07882 0.50031 -0.08733 0.51173 C -0.09479 0.53364 -0.10156 0.55185 -0.11094 0.57099 C -0.1125 0.57407 -0.11354 0.57778 -0.11511 0.58086 C -0.11858 0.58765 -0.12622 0.60062 -0.12622 0.60093 C -0.12952 0.6179 -0.12656 0.60617 -0.14011 0.63025 C -0.14861 0.64537 -0.15261 0.65586 -0.16372 0.66728 C -0.16563 0.67222 -0.16771 0.6787 -0.17066 0.6821 C -0.175 0.68704 -0.18455 0.69444 -0.18455 0.69475 C -0.18716 0.70864 -0.18368 0.69691 -0.19011 0.70432 C -0.19167 0.70617 -0.19271 0.70957 -0.19427 0.71173 C -0.19983 0.72006 -0.20695 0.725 -0.21372 0.72901 C -0.22222 0.74414 -0.23125 0.75463 -0.24288 0.75864 C -0.24913 0.76975 -0.25643 0.77716 -0.26511 0.78086 C -0.27639 0.79599 -0.28924 0.80741 -0.30261 0.81543 C -0.30729 0.82778 -0.31389 0.83272 -0.32066 0.84012 C -0.32587 0.84599 -0.33108 0.85586 -0.33455 0.86481 C -0.33577 0.8679 -0.33611 0.8716 -0.33733 0.87469 C -0.33889 0.87839 -0.34115 0.88117 -0.34288 0.88457 C -0.34445 0.88765 -0.34566 0.89105 -0.34705 0.89444 C -0.34966 0.90093 -0.35261 0.91667 -0.35261 0.91697 C -0.35174 0.94815 -0.35295 0.98086 -0.34288 1.00802 C -0.34115 1.01975 -0.33872 1.02531 -0.33455 1.03518 C -0.32986 1.05988 -0.32136 1.07901 -0.31233 1.09938 C -0.31059 1.10309 -0.3099 1.10802 -0.30816 1.11173 C -0.30573 1.11728 -0.29983 1.12654 -0.29983 1.12685 C -0.29653 1.14414 -0.30122 1.12284 -0.29427 1.14136 C -0.28889 1.15556 -0.29809 1.14259 -0.28872 1.1537 C -0.28681 1.16358 -0.28316 1.16605 -0.279 1.17346 C -0.27587 1.19568 -0.26806 1.19259 -0.25955 1.20556 C -0.25122 1.21821 -0.25747 1.21327 -0.24983 1.2179 C -0.23681 1.25247 -0.20573 1.25988 -0.18455 1.25988 " pathEditMode="relative" rAng="0" ptsTypes="ffffffffffffffffffffffffffffffffffffffffffffffA">
                                      <p:cBhvr>
                                        <p:cTn id="77" dur="2000" fill="hold"/>
                                        <p:tgtEl>
                                          <p:spTgt spid="32"/>
                                        </p:tgtEl>
                                        <p:attrNameLst>
                                          <p:attrName>ppt_x</p:attrName>
                                          <p:attrName>ppt_y</p:attrName>
                                        </p:attrNameLst>
                                      </p:cBhvr>
                                      <p:rCtr x="-18628" y="59414"/>
                                    </p:animMotion>
                                  </p:childTnLst>
                                </p:cTn>
                              </p:par>
                              <p:par>
                                <p:cTn id="78" presetID="45" presetClass="entr" presetSubtype="0" fill="hold" nodeType="withEffect">
                                  <p:stCondLst>
                                    <p:cond delay="110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2000"/>
                                        <p:tgtEl>
                                          <p:spTgt spid="32"/>
                                        </p:tgtEl>
                                      </p:cBhvr>
                                    </p:animEffect>
                                    <p:anim calcmode="lin" valueType="num">
                                      <p:cBhvr>
                                        <p:cTn id="81" dur="2000" fill="hold"/>
                                        <p:tgtEl>
                                          <p:spTgt spid="32"/>
                                        </p:tgtEl>
                                        <p:attrNameLst>
                                          <p:attrName>ppt_w</p:attrName>
                                        </p:attrNameLst>
                                      </p:cBhvr>
                                      <p:tavLst>
                                        <p:tav tm="0" fmla="#ppt_w*sin(2.5*pi*$)">
                                          <p:val>
                                            <p:fltVal val="0"/>
                                          </p:val>
                                        </p:tav>
                                        <p:tav tm="100000">
                                          <p:val>
                                            <p:fltVal val="1"/>
                                          </p:val>
                                        </p:tav>
                                      </p:tavLst>
                                    </p:anim>
                                    <p:anim calcmode="lin" valueType="num">
                                      <p:cBhvr>
                                        <p:cTn id="82" dur="2000" fill="hold"/>
                                        <p:tgtEl>
                                          <p:spTgt spid="32"/>
                                        </p:tgtEl>
                                        <p:attrNameLst>
                                          <p:attrName>ppt_h</p:attrName>
                                        </p:attrNameLst>
                                      </p:cBhvr>
                                      <p:tavLst>
                                        <p:tav tm="0">
                                          <p:val>
                                            <p:strVal val="#ppt_h"/>
                                          </p:val>
                                        </p:tav>
                                        <p:tav tm="100000">
                                          <p:val>
                                            <p:strVal val="#ppt_h"/>
                                          </p:val>
                                        </p:tav>
                                      </p:tavLst>
                                    </p:anim>
                                  </p:childTnLst>
                                </p:cTn>
                              </p:par>
                              <p:par>
                                <p:cTn id="83" presetID="0" presetClass="path" presetSubtype="0" accel="50000" decel="50000" fill="hold" nodeType="withEffect">
                                  <p:stCondLst>
                                    <p:cond delay="6200"/>
                                  </p:stCondLst>
                                  <p:childTnLst>
                                    <p:animMotion origin="layout" path="M 0.01458 0.06666 C 0.00764 0.06265 0.00313 0.07006 -0.00347 0.07407 C -0.00816 0.0824 -0.01424 0.08642 -0.02014 0.09135 C -0.02465 0.09537 -0.02535 0.09259 -0.02986 0.09907 C -0.03333 0.10432 -0.03576 0.11142 -0.03958 0.11605 C -0.04097 0.11759 -0.04236 0.11944 -0.04375 0.12098 C -0.0474 0.13086 -0.04566 0.13456 -0.05208 0.13827 C -0.05347 0.1503 -0.05521 0.15771 -0.05903 0.1679 C -0.06042 0.17777 -0.06146 0.18425 -0.06458 0.19259 C -0.06615 0.23888 -0.06962 0.29969 -0.0493 0.3358 C -0.04722 0.35061 -0.04514 0.35339 -0.04375 0.37037 C -0.0441 0.38148 -0.0434 0.41419 -0.0493 0.42716 C -0.05035 0.42963 -0.05226 0.43024 -0.05347 0.43209 C -0.05503 0.43425 -0.05642 0.43672 -0.05764 0.4395 C -0.0592 0.44321 -0.06007 0.44814 -0.0618 0.45185 C -0.06476 0.45802 -0.06875 0.46265 -0.07153 0.46913 C -0.07795 0.48425 -0.08385 0.49969 -0.09236 0.51111 C -0.09983 0.53302 -0.1066 0.55123 -0.11597 0.57037 C -0.11753 0.57345 -0.11858 0.57716 -0.12014 0.58024 C -0.12361 0.58703 -0.13125 0.6 -0.13125 0.6003 C -0.13455 0.61728 -0.1316 0.60555 -0.14514 0.62963 C -0.15365 0.64475 -0.15764 0.65524 -0.16875 0.66666 C -0.17066 0.6716 -0.17274 0.67808 -0.17569 0.68148 C -0.18003 0.68642 -0.18958 0.69382 -0.18958 0.69413 C -0.19219 0.70802 -0.18871 0.69629 -0.19514 0.7037 C -0.1967 0.70555 -0.19774 0.70895 -0.1993 0.71111 C -0.20486 0.71944 -0.21198 0.72438 -0.21875 0.72839 C -0.22726 0.74351 -0.23628 0.75401 -0.24792 0.75802 C -0.25417 0.76913 -0.26146 0.77654 -0.27014 0.78024 C -0.28142 0.79537 -0.29427 0.80679 -0.30764 0.81481 C -0.31233 0.82716 -0.31892 0.83209 -0.32569 0.8395 C -0.3309 0.84537 -0.33611 0.85524 -0.33958 0.86419 C -0.3408 0.86728 -0.34115 0.87098 -0.34236 0.87407 C -0.34392 0.87777 -0.34618 0.88055 -0.34792 0.88395 C -0.34948 0.88703 -0.35069 0.89043 -0.35208 0.89382 C -0.35469 0.9003 -0.35764 0.91605 -0.35764 0.91635 C -0.35677 0.94753 -0.35799 0.98024 -0.34792 1.0074 C -0.34618 1.01913 -0.34375 1.02469 -0.33958 1.03456 C -0.3349 1.05925 -0.32639 1.07839 -0.31736 1.09876 C -0.31562 1.10246 -0.31493 1.1074 -0.31319 1.11111 C -0.31076 1.11666 -0.30486 1.12592 -0.30486 1.12623 C -0.30156 1.14351 -0.30625 1.12222 -0.2993 1.14074 C -0.29392 1.15493 -0.30312 1.14197 -0.29375 1.15308 C -0.29184 1.16296 -0.28819 1.16543 -0.28403 1.17284 C -0.2809 1.19506 -0.27309 1.19197 -0.26458 1.20493 C -0.25625 1.21759 -0.2625 1.21265 -0.25486 1.21728 C -0.24184 1.25185 -0.21076 1.25925 -0.18958 1.25925 " pathEditMode="relative" rAng="0" ptsTypes="ffffffffffffffffffffffffffffffffffffffffffffffA">
                                      <p:cBhvr>
                                        <p:cTn id="84" dur="2000" fill="hold"/>
                                        <p:tgtEl>
                                          <p:spTgt spid="33"/>
                                        </p:tgtEl>
                                        <p:attrNameLst>
                                          <p:attrName>ppt_x</p:attrName>
                                          <p:attrName>ppt_y</p:attrName>
                                        </p:attrNameLst>
                                      </p:cBhvr>
                                      <p:rCtr x="-18628" y="59414"/>
                                    </p:animMotion>
                                  </p:childTnLst>
                                </p:cTn>
                              </p:par>
                              <p:par>
                                <p:cTn id="85" presetID="45" presetClass="entr" presetSubtype="0" fill="hold" nodeType="withEffect">
                                  <p:stCondLst>
                                    <p:cond delay="620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2000"/>
                                        <p:tgtEl>
                                          <p:spTgt spid="33"/>
                                        </p:tgtEl>
                                      </p:cBhvr>
                                    </p:animEffect>
                                    <p:anim calcmode="lin" valueType="num">
                                      <p:cBhvr>
                                        <p:cTn id="88" dur="2000" fill="hold"/>
                                        <p:tgtEl>
                                          <p:spTgt spid="33"/>
                                        </p:tgtEl>
                                        <p:attrNameLst>
                                          <p:attrName>ppt_w</p:attrName>
                                        </p:attrNameLst>
                                      </p:cBhvr>
                                      <p:tavLst>
                                        <p:tav tm="0" fmla="#ppt_w*sin(2.5*pi*$)">
                                          <p:val>
                                            <p:fltVal val="0"/>
                                          </p:val>
                                        </p:tav>
                                        <p:tav tm="100000">
                                          <p:val>
                                            <p:fltVal val="1"/>
                                          </p:val>
                                        </p:tav>
                                      </p:tavLst>
                                    </p:anim>
                                    <p:anim calcmode="lin" valueType="num">
                                      <p:cBhvr>
                                        <p:cTn id="89" dur="2000" fill="hold"/>
                                        <p:tgtEl>
                                          <p:spTgt spid="3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11" name="Picture 3" descr="D:\png\12-26_0001_亮度_对比度-1-拷贝-2.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flipH="1">
            <a:off x="827584" y="527408"/>
            <a:ext cx="946680" cy="89453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1" descr="C:\Users\liujicai01\Desktop\png\素材CNN-sccnn_0004_矢量智能对象.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123728" y="1347614"/>
            <a:ext cx="4896544" cy="249392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6" descr="K:\png\Nipic_5412003_20110429223621504000-恢复的.psd_0009_图层-6.pn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084167" y="3086279"/>
            <a:ext cx="288033" cy="27755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userDrawn="1"/>
        </p:nvSpPr>
        <p:spPr>
          <a:xfrm>
            <a:off x="2921122" y="1790135"/>
            <a:ext cx="3193503" cy="1015663"/>
          </a:xfrm>
          <a:prstGeom prst="rect">
            <a:avLst/>
          </a:prstGeom>
          <a:noFill/>
        </p:spPr>
        <p:txBody>
          <a:bodyPr vert="horz" wrap="none" rtlCol="0">
            <a:spAutoFit/>
          </a:bodyPr>
          <a:lstStyle/>
          <a:p>
            <a:r>
              <a:rPr lang="zh-CN" altLang="en-US" sz="6000" dirty="0" smtClean="0">
                <a:solidFill>
                  <a:srgbClr val="7E0000"/>
                </a:solidFill>
                <a:latin typeface="叶根友刀锋黑草-企业版" panose="02010601030101010101" pitchFamily="2" charset="-122"/>
                <a:ea typeface="叶根友刀锋黑草-企业版" panose="02010601030101010101" pitchFamily="2" charset="-122"/>
              </a:rPr>
              <a:t>第四部分</a:t>
            </a:r>
            <a:endParaRPr lang="zh-CN" altLang="en-US" sz="6000" dirty="0">
              <a:solidFill>
                <a:srgbClr val="7E0000"/>
              </a:solidFill>
              <a:latin typeface="叶根友刀锋黑草-企业版" panose="02010601030101010101" pitchFamily="2" charset="-122"/>
              <a:ea typeface="叶根友刀锋黑草-企业版" panose="02010601030101010101" pitchFamily="2" charset="-122"/>
            </a:endParaRPr>
          </a:p>
        </p:txBody>
      </p:sp>
      <p:sp>
        <p:nvSpPr>
          <p:cNvPr id="24" name="TextBox 23"/>
          <p:cNvSpPr txBox="1"/>
          <p:nvPr userDrawn="1"/>
        </p:nvSpPr>
        <p:spPr>
          <a:xfrm>
            <a:off x="3098487" y="2870255"/>
            <a:ext cx="2724417" cy="338554"/>
          </a:xfrm>
          <a:prstGeom prst="rect">
            <a:avLst/>
          </a:prstGeom>
          <a:noFill/>
        </p:spPr>
        <p:txBody>
          <a:bodyPr wrap="square" rtlCol="0">
            <a:spAutoFit/>
          </a:bodyPr>
          <a:lstStyle/>
          <a:p>
            <a:r>
              <a:rPr lang="en-US" altLang="zh-CN" sz="1600" dirty="0" smtClean="0">
                <a:solidFill>
                  <a:sysClr val="windowText" lastClr="000000"/>
                </a:solidFill>
                <a:effectLst/>
                <a:latin typeface="方正黑体简体" panose="03000509000000000000" pitchFamily="65" charset="-122"/>
                <a:ea typeface="方正黑体简体" panose="03000509000000000000" pitchFamily="65" charset="-122"/>
              </a:rPr>
              <a:t>【</a:t>
            </a:r>
            <a:r>
              <a:rPr lang="zh-CN" altLang="en-US" sz="1600" dirty="0" smtClean="0">
                <a:solidFill>
                  <a:sysClr val="windowText" lastClr="000000"/>
                </a:solidFill>
                <a:effectLst/>
                <a:latin typeface="方正黑体简体" panose="03000509000000000000" pitchFamily="65" charset="-122"/>
                <a:ea typeface="方正黑体简体" panose="03000509000000000000" pitchFamily="65" charset="-122"/>
              </a:rPr>
              <a:t>输入您的小标题文字内容</a:t>
            </a:r>
            <a:r>
              <a:rPr lang="en-US" altLang="zh-CN" sz="1600" dirty="0" smtClean="0">
                <a:solidFill>
                  <a:sysClr val="windowText" lastClr="000000"/>
                </a:solidFill>
                <a:effectLst/>
                <a:latin typeface="方正黑体简体" panose="03000509000000000000" pitchFamily="65" charset="-122"/>
                <a:ea typeface="方正黑体简体" panose="03000509000000000000" pitchFamily="65" charset="-122"/>
              </a:rPr>
              <a:t>】</a:t>
            </a:r>
            <a:endParaRPr lang="zh-CN" altLang="en-US" sz="1600" dirty="0">
              <a:solidFill>
                <a:sysClr val="windowText" lastClr="000000"/>
              </a:solidFill>
              <a:effectLst/>
              <a:latin typeface="方正黑体简体" panose="03000509000000000000" pitchFamily="65" charset="-122"/>
              <a:ea typeface="方正黑体简体" panose="03000509000000000000" pitchFamily="65" charset="-122"/>
            </a:endParaRPr>
          </a:p>
        </p:txBody>
      </p:sp>
      <p:pic>
        <p:nvPicPr>
          <p:cNvPr id="25" name="Picture 13" descr="C:\Users\liujicai01\Desktop\png\素材CNN-sccnn_0000s_0005_w-副本-3.png"/>
          <p:cNvPicPr>
            <a:picLocks noChangeAspect="1" noChangeArrowheads="1"/>
          </p:cNvPicPr>
          <p:nvPr userDrawn="1"/>
        </p:nvPicPr>
        <p:blipFill rotWithShape="1">
          <a:blip r:embed="rId5" cstate="email">
            <a:extLst>
              <a:ext uri="{28A0092B-C50C-407E-A947-70E740481C1C}">
                <a14:useLocalDpi xmlns:a14="http://schemas.microsoft.com/office/drawing/2010/main"/>
              </a:ext>
            </a:extLst>
          </a:blip>
          <a:srcRect/>
          <a:stretch/>
        </p:blipFill>
        <p:spPr bwMode="auto">
          <a:xfrm>
            <a:off x="4028612" y="-798993"/>
            <a:ext cx="327364" cy="16933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4956157" y="-62966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3092508" y="-608296"/>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6077512" y="-49550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2536110" y="-707563"/>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2372428" y="-417599"/>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1691680" y="-551759"/>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3491609" y="-62966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6601846" y="-428796"/>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descr="D:\png\12-01_0004_素材天下网-sucaitianxia.com.png"/>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4581037" y="0"/>
            <a:ext cx="4567873" cy="1108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344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10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47" presetClass="entr" presetSubtype="0" fill="hold" grpId="0" nodeType="withEffect">
                                  <p:stCondLst>
                                    <p:cond delay="30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1000"/>
                                        <p:tgtEl>
                                          <p:spTgt spid="23"/>
                                        </p:tgtEl>
                                      </p:cBhvr>
                                    </p:animEffect>
                                    <p:anim calcmode="lin" valueType="num">
                                      <p:cBhvr>
                                        <p:cTn id="11" dur="1000" fill="hold"/>
                                        <p:tgtEl>
                                          <p:spTgt spid="23"/>
                                        </p:tgtEl>
                                        <p:attrNameLst>
                                          <p:attrName>ppt_x</p:attrName>
                                        </p:attrNameLst>
                                      </p:cBhvr>
                                      <p:tavLst>
                                        <p:tav tm="0">
                                          <p:val>
                                            <p:strVal val="#ppt_x"/>
                                          </p:val>
                                        </p:tav>
                                        <p:tav tm="100000">
                                          <p:val>
                                            <p:strVal val="#ppt_x"/>
                                          </p:val>
                                        </p:tav>
                                      </p:tavLst>
                                    </p:anim>
                                    <p:anim calcmode="lin" valueType="num">
                                      <p:cBhvr>
                                        <p:cTn id="12" dur="1000" fill="hold"/>
                                        <p:tgtEl>
                                          <p:spTgt spid="23"/>
                                        </p:tgtEl>
                                        <p:attrNameLst>
                                          <p:attrName>ppt_y</p:attrName>
                                        </p:attrNameLst>
                                      </p:cBhvr>
                                      <p:tavLst>
                                        <p:tav tm="0">
                                          <p:val>
                                            <p:strVal val="#ppt_y-.1"/>
                                          </p:val>
                                        </p:tav>
                                        <p:tav tm="100000">
                                          <p:val>
                                            <p:strVal val="#ppt_y"/>
                                          </p:val>
                                        </p:tav>
                                      </p:tavLst>
                                    </p:anim>
                                  </p:childTnLst>
                                </p:cTn>
                              </p:par>
                              <p:par>
                                <p:cTn id="13" presetID="41" presetClass="entr" presetSubtype="0" fill="hold" grpId="0" nodeType="withEffect">
                                  <p:stCondLst>
                                    <p:cond delay="4200"/>
                                  </p:stCondLst>
                                  <p:iterate type="lt">
                                    <p:tmPct val="10000"/>
                                  </p:iterate>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4"/>
                                        </p:tgtEl>
                                        <p:attrNameLst>
                                          <p:attrName>ppt_y</p:attrName>
                                        </p:attrNameLst>
                                      </p:cBhvr>
                                      <p:tavLst>
                                        <p:tav tm="0">
                                          <p:val>
                                            <p:strVal val="#ppt_y"/>
                                          </p:val>
                                        </p:tav>
                                        <p:tav tm="100000">
                                          <p:val>
                                            <p:strVal val="#ppt_y"/>
                                          </p:val>
                                        </p:tav>
                                      </p:tavLst>
                                    </p:anim>
                                    <p:anim calcmode="lin" valueType="num">
                                      <p:cBhvr>
                                        <p:cTn id="17"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4"/>
                                        </p:tgtEl>
                                      </p:cBhvr>
                                    </p:animEffect>
                                  </p:childTnLst>
                                </p:cTn>
                              </p:par>
                              <p:par>
                                <p:cTn id="20" presetID="2" presetClass="entr" presetSubtype="9" fill="hold" nodeType="withEffect">
                                  <p:stCondLst>
                                    <p:cond delay="44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300" fill="hold"/>
                                        <p:tgtEl>
                                          <p:spTgt spid="11"/>
                                        </p:tgtEl>
                                        <p:attrNameLst>
                                          <p:attrName>ppt_x</p:attrName>
                                        </p:attrNameLst>
                                      </p:cBhvr>
                                      <p:tavLst>
                                        <p:tav tm="0">
                                          <p:val>
                                            <p:strVal val="0-#ppt_w/2"/>
                                          </p:val>
                                        </p:tav>
                                        <p:tav tm="100000">
                                          <p:val>
                                            <p:strVal val="#ppt_x"/>
                                          </p:val>
                                        </p:tav>
                                      </p:tavLst>
                                    </p:anim>
                                    <p:anim calcmode="lin" valueType="num">
                                      <p:cBhvr additive="base">
                                        <p:cTn id="23" dur="1300" fill="hold"/>
                                        <p:tgtEl>
                                          <p:spTgt spid="11"/>
                                        </p:tgtEl>
                                        <p:attrNameLst>
                                          <p:attrName>ppt_y</p:attrName>
                                        </p:attrNameLst>
                                      </p:cBhvr>
                                      <p:tavLst>
                                        <p:tav tm="0">
                                          <p:val>
                                            <p:strVal val="0-#ppt_h/2"/>
                                          </p:val>
                                        </p:tav>
                                        <p:tav tm="100000">
                                          <p:val>
                                            <p:strVal val="#ppt_y"/>
                                          </p:val>
                                        </p:tav>
                                      </p:tavLst>
                                    </p:anim>
                                  </p:childTnLst>
                                </p:cTn>
                              </p:par>
                              <p:par>
                                <p:cTn id="24" presetID="16" presetClass="entr" presetSubtype="21" fill="hold" nodeType="withEffect">
                                  <p:stCondLst>
                                    <p:cond delay="1600"/>
                                  </p:stCondLst>
                                  <p:childTnLst>
                                    <p:set>
                                      <p:cBhvr>
                                        <p:cTn id="25" dur="1" fill="hold">
                                          <p:stCondLst>
                                            <p:cond delay="0"/>
                                          </p:stCondLst>
                                        </p:cTn>
                                        <p:tgtEl>
                                          <p:spTgt spid="21"/>
                                        </p:tgtEl>
                                        <p:attrNameLst>
                                          <p:attrName>style.visibility</p:attrName>
                                        </p:attrNameLst>
                                      </p:cBhvr>
                                      <p:to>
                                        <p:strVal val="visible"/>
                                      </p:to>
                                    </p:set>
                                    <p:animEffect transition="in" filter="barn(inVertical)">
                                      <p:cBhvr>
                                        <p:cTn id="26" dur="500"/>
                                        <p:tgtEl>
                                          <p:spTgt spid="21"/>
                                        </p:tgtEl>
                                      </p:cBhvr>
                                    </p:animEffect>
                                  </p:childTnLst>
                                </p:cTn>
                              </p:par>
                              <p:par>
                                <p:cTn id="27" presetID="0" presetClass="path" presetSubtype="0" accel="50000" decel="50000" fill="hold" nodeType="withEffect">
                                  <p:stCondLst>
                                    <p:cond delay="1100"/>
                                  </p:stCondLst>
                                  <p:childTnLst>
                                    <p:animMotion origin="layout" path="M 0.03923 0.07747 C 0.03385 0.08056 0.02621 0.08272 0.02118 0.08735 C 0.01962 0.08858 0.01857 0.09136 0.01701 0.09229 C 0.01475 0.09383 0.01232 0.09352 0.01007 0.09476 C 0.00729 0.09599 0.00173 0.09969 0.00173 0.09969 C -0.00469 0.11111 -0.01285 0.1142 -0.02049 0.12192 C -0.02327 0.125 -0.02882 0.13179 -0.02882 0.13179 C -0.02969 0.13426 -0.03038 0.13704 -0.0316 0.1392 C -0.03282 0.14136 -0.03472 0.14198 -0.03577 0.14414 C -0.03716 0.14692 -0.03733 0.15093 -0.03854 0.15401 C -0.04341 0.16574 -0.04948 0.17624 -0.05382 0.18858 C -0.05486 0.19167 -0.05556 0.19537 -0.0566 0.19846 C -0.05834 0.2034 -0.06216 0.21327 -0.06216 0.21327 C -0.06268 0.21667 -0.06285 0.22006 -0.06354 0.22315 C -0.06424 0.22593 -0.0658 0.22778 -0.06632 0.23056 C -0.0691 0.24352 -0.07032 0.2571 -0.07327 0.27006 C -0.07431 0.275 -0.07518 0.27994 -0.07604 0.28488 C -0.07657 0.28735 -0.07743 0.29229 -0.07743 0.29229 C -0.07865 0.31513 -0.08038 0.33488 -0.08438 0.35648 C -0.08577 0.37747 -0.0875 0.39445 -0.08854 0.41574 C -0.0875 0.45957 -0.08959 0.51852 -0.0816 0.56142 C -0.08038 0.57871 -0.08021 0.59599 -0.07882 0.61327 C -0.0783 0.62006 -0.07604 0.63303 -0.07604 0.63303 C -0.07657 0.6605 -0.07257 0.72469 -0.08438 0.75648 C -0.08733 0.78241 -0.08334 0.75494 -0.08993 0.78118 C -0.09341 0.79506 -0.09514 0.81142 -0.09827 0.82562 C -0.10174 0.84167 -0.10382 0.86513 -0.11216 0.875 C -0.1158 0.89105 -0.11702 0.90926 -0.12188 0.92439 C -0.12795 0.94352 -0.13438 0.96173 -0.13993 0.98118 C -0.14462 0.99753 -0.14913 1.0176 -0.15799 1.02809 C -0.16285 1.04537 -0.16962 1.05525 -0.17604 1.07006 C -0.1882 1.09815 -0.17917 1.08611 -0.18854 1.09722 C -0.19271 1.10834 -0.19913 1.11358 -0.20382 1.12439 C -0.20504 1.12716 -0.20538 1.13118 -0.2066 1.13426 C -0.21198 1.14692 -0.22084 1.15587 -0.22743 1.16636 C -0.24653 1.19692 -0.2658 1.22901 -0.29132 1.24043 C -0.29271 1.24198 -0.29549 1.24537 -0.29549 1.24537 L -0.4191 1.22562 " pathEditMode="relative" ptsTypes="ffffffffffffffffffffffffffffffffffffAA">
                                      <p:cBhvr>
                                        <p:cTn id="28" dur="2900" fill="hold"/>
                                        <p:tgtEl>
                                          <p:spTgt spid="25"/>
                                        </p:tgtEl>
                                        <p:attrNameLst>
                                          <p:attrName>ppt_x</p:attrName>
                                          <p:attrName>ppt_y</p:attrName>
                                        </p:attrNameLst>
                                      </p:cBhvr>
                                    </p:animMotion>
                                  </p:childTnLst>
                                </p:cTn>
                              </p:par>
                              <p:par>
                                <p:cTn id="29" presetID="45" presetClass="entr" presetSubtype="0" fill="hold" nodeType="withEffect">
                                  <p:stCondLst>
                                    <p:cond delay="120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2800"/>
                                        <p:tgtEl>
                                          <p:spTgt spid="25"/>
                                        </p:tgtEl>
                                      </p:cBhvr>
                                    </p:animEffect>
                                    <p:anim calcmode="lin" valueType="num">
                                      <p:cBhvr>
                                        <p:cTn id="32" dur="2800" fill="hold"/>
                                        <p:tgtEl>
                                          <p:spTgt spid="25"/>
                                        </p:tgtEl>
                                        <p:attrNameLst>
                                          <p:attrName>ppt_w</p:attrName>
                                        </p:attrNameLst>
                                      </p:cBhvr>
                                      <p:tavLst>
                                        <p:tav tm="0" fmla="#ppt_w*sin(2.5*pi*$)">
                                          <p:val>
                                            <p:fltVal val="0"/>
                                          </p:val>
                                        </p:tav>
                                        <p:tav tm="100000">
                                          <p:val>
                                            <p:fltVal val="1"/>
                                          </p:val>
                                        </p:tav>
                                      </p:tavLst>
                                    </p:anim>
                                    <p:anim calcmode="lin" valueType="num">
                                      <p:cBhvr>
                                        <p:cTn id="33" dur="2800" fill="hold"/>
                                        <p:tgtEl>
                                          <p:spTgt spid="25"/>
                                        </p:tgtEl>
                                        <p:attrNameLst>
                                          <p:attrName>ppt_h</p:attrName>
                                        </p:attrNameLst>
                                      </p:cBhvr>
                                      <p:tavLst>
                                        <p:tav tm="0">
                                          <p:val>
                                            <p:strVal val="#ppt_h"/>
                                          </p:val>
                                        </p:tav>
                                        <p:tav tm="100000">
                                          <p:val>
                                            <p:strVal val="#ppt_h"/>
                                          </p:val>
                                        </p:tav>
                                      </p:tavLst>
                                    </p:anim>
                                  </p:childTnLst>
                                </p:cTn>
                              </p:par>
                              <p:par>
                                <p:cTn id="34" presetID="0" presetClass="path" presetSubtype="0" accel="50000" decel="50000" fill="hold" nodeType="withEffect">
                                  <p:stCondLst>
                                    <p:cond delay="2800"/>
                                  </p:stCondLst>
                                  <p:childTnLst>
                                    <p:animMotion origin="layout" path="M 0.01441 0.05586 C 0.00746 0.05185 0.00295 0.05926 -0.00365 0.06327 C -0.00834 0.0716 -0.01441 0.07562 -0.02032 0.08056 C -0.02483 0.08457 -0.02552 0.08179 -0.03004 0.08827 C -0.03351 0.09352 -0.03594 0.10062 -0.03976 0.10525 C -0.04115 0.10679 -0.04254 0.10864 -0.04393 0.11018 C -0.04757 0.12006 -0.04584 0.12377 -0.05226 0.12747 C -0.05365 0.13951 -0.05538 0.14691 -0.0592 0.1571 C -0.06059 0.16697 -0.06163 0.17346 -0.06476 0.18179 C -0.06632 0.22809 -0.06979 0.28889 -0.04948 0.325 C -0.0474 0.33981 -0.04532 0.34259 -0.04393 0.35957 C -0.04427 0.37068 -0.04358 0.40339 -0.04948 0.41636 C -0.05052 0.41883 -0.05243 0.41944 -0.05365 0.4213 C -0.05521 0.42346 -0.0566 0.42593 -0.05782 0.4287 C -0.05938 0.43241 -0.06025 0.43735 -0.06198 0.44105 C -0.06493 0.44722 -0.06893 0.45185 -0.0717 0.45833 C -0.07813 0.47346 -0.08403 0.48889 -0.09254 0.50031 C -0.1 0.52222 -0.10677 0.54043 -0.11615 0.55957 C -0.11771 0.56265 -0.11875 0.56636 -0.12032 0.56944 C -0.12379 0.57623 -0.13143 0.5892 -0.13143 0.5892 C -0.13473 0.60648 -0.13177 0.59475 -0.14532 0.61883 C -0.15382 0.63395 -0.15782 0.64444 -0.16893 0.65586 C -0.17084 0.6608 -0.17292 0.66728 -0.17587 0.67068 C -0.18021 0.67562 -0.18976 0.68302 -0.18976 0.68302 C -0.19236 0.69722 -0.18889 0.68549 -0.19532 0.6929 C -0.19688 0.69475 -0.19792 0.69815 -0.19948 0.70031 C -0.20504 0.70864 -0.21216 0.71358 -0.21893 0.71759 C -0.22743 0.73272 -0.23646 0.74321 -0.24809 0.74722 C -0.25434 0.75833 -0.26163 0.76574 -0.27032 0.76944 C -0.2816 0.78457 -0.29445 0.79599 -0.30782 0.80401 C -0.3125 0.81636 -0.3191 0.8213 -0.32587 0.8287 C -0.33108 0.83457 -0.33629 0.84444 -0.33976 0.85339 C -0.34098 0.85648 -0.34132 0.86018 -0.34254 0.86327 C -0.3441 0.86697 -0.34636 0.86975 -0.34809 0.87315 C -0.34966 0.87623 -0.35087 0.87963 -0.35226 0.88302 C -0.35486 0.88951 -0.35782 0.90525 -0.35782 0.90525 C -0.35695 0.93673 -0.35816 0.96944 -0.34809 0.9966 C -0.34636 1.00833 -0.34393 1.01389 -0.33976 1.02377 C -0.33507 1.04846 -0.32657 1.06759 -0.31754 1.08796 C -0.3158 1.09167 -0.31511 1.0966 -0.31337 1.10031 C -0.31094 1.10586 -0.30504 1.11512 -0.30504 1.11512 C -0.30174 1.13272 -0.30643 1.11142 -0.29948 1.12994 C -0.2941 1.14414 -0.3033 1.13117 -0.29393 1.14228 C -0.29202 1.15216 -0.28837 1.15463 -0.2842 1.16204 C -0.28108 1.18426 -0.27327 1.18117 -0.26476 1.19414 C -0.25643 1.20679 -0.26268 1.20185 -0.25504 1.20648 C -0.24202 1.24105 -0.21094 1.24846 -0.18976 1.24846 " pathEditMode="relative" ptsTypes="ffffffffffffffffffffffffffffffffffffffffffffffA">
                                      <p:cBhvr>
                                        <p:cTn id="35" dur="2000" fill="hold"/>
                                        <p:tgtEl>
                                          <p:spTgt spid="26"/>
                                        </p:tgtEl>
                                        <p:attrNameLst>
                                          <p:attrName>ppt_x</p:attrName>
                                          <p:attrName>ppt_y</p:attrName>
                                        </p:attrNameLst>
                                      </p:cBhvr>
                                    </p:animMotion>
                                  </p:childTnLst>
                                </p:cTn>
                              </p:par>
                              <p:par>
                                <p:cTn id="36" presetID="45" presetClass="entr" presetSubtype="0" fill="hold" nodeType="withEffect">
                                  <p:stCondLst>
                                    <p:cond delay="280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2000"/>
                                        <p:tgtEl>
                                          <p:spTgt spid="26"/>
                                        </p:tgtEl>
                                      </p:cBhvr>
                                    </p:animEffect>
                                    <p:anim calcmode="lin" valueType="num">
                                      <p:cBhvr>
                                        <p:cTn id="39" dur="2000" fill="hold"/>
                                        <p:tgtEl>
                                          <p:spTgt spid="26"/>
                                        </p:tgtEl>
                                        <p:attrNameLst>
                                          <p:attrName>ppt_w</p:attrName>
                                        </p:attrNameLst>
                                      </p:cBhvr>
                                      <p:tavLst>
                                        <p:tav tm="0" fmla="#ppt_w*sin(2.5*pi*$)">
                                          <p:val>
                                            <p:fltVal val="0"/>
                                          </p:val>
                                        </p:tav>
                                        <p:tav tm="100000">
                                          <p:val>
                                            <p:fltVal val="1"/>
                                          </p:val>
                                        </p:tav>
                                      </p:tavLst>
                                    </p:anim>
                                    <p:anim calcmode="lin" valueType="num">
                                      <p:cBhvr>
                                        <p:cTn id="40" dur="2000" fill="hold"/>
                                        <p:tgtEl>
                                          <p:spTgt spid="26"/>
                                        </p:tgtEl>
                                        <p:attrNameLst>
                                          <p:attrName>ppt_h</p:attrName>
                                        </p:attrNameLst>
                                      </p:cBhvr>
                                      <p:tavLst>
                                        <p:tav tm="0">
                                          <p:val>
                                            <p:strVal val="#ppt_h"/>
                                          </p:val>
                                        </p:tav>
                                        <p:tav tm="100000">
                                          <p:val>
                                            <p:strVal val="#ppt_h"/>
                                          </p:val>
                                        </p:tav>
                                      </p:tavLst>
                                    </p:anim>
                                  </p:childTnLst>
                                </p:cTn>
                              </p:par>
                              <p:par>
                                <p:cTn id="41" presetID="0" presetClass="path" presetSubtype="0" accel="50000" decel="50000" fill="hold" nodeType="withEffect">
                                  <p:stCondLst>
                                    <p:cond delay="4200"/>
                                  </p:stCondLst>
                                  <p:childTnLst>
                                    <p:animMotion origin="layout" path="M 0.03732 0.02346 C 0.03489 0.05278 0.02847 0.06574 0.02343 0.09228 C 0.02257 0.09722 0.02257 0.10216 0.02205 0.10741 C 0.02118 0.11389 0.01927 0.12685 0.01927 0.12716 C 0.02031 0.19259 0.01649 0.26883 0.0401 0.32438 C 0.0427 0.33889 0.03958 0.32531 0.04566 0.3392 C 0.05364 0.35772 0.04722 0.35216 0.05677 0.35679 C 0.06059 0.36728 0.06389 0.36913 0.06927 0.37623 C 0.07413 0.38302 0.07812 0.3929 0.08316 0.39846 C 0.08437 0.40031 0.08593 0.40031 0.08732 0.40123 C 0.08923 0.40278 0.09114 0.40401 0.09288 0.40617 C 0.09913 0.41389 0.10347 0.42623 0.11093 0.43086 C 0.11614 0.44012 0.12205 0.45123 0.12899 0.45525 C 0.13246 0.46481 0.13576 0.46728 0.14149 0.47284 C 0.14461 0.48148 0.14948 0.48642 0.15399 0.49259 C 0.15659 0.4963 0.16232 0.50216 0.16232 0.50247 C 0.16458 0.50864 0.16823 0.51451 0.16927 0.52191 C 0.171 0.53488 0.16961 0.52901 0.17343 0.53951 C 0.1809 0.5929 0.18038 0.65031 0.16649 0.7 C 0.16493 0.71358 0.16423 0.71852 0.15955 0.72932 C 0.15607 0.75401 0.16111 0.72407 0.15399 0.74907 C 0.15086 0.76049 0.14965 0.77562 0.14566 0.78642 C 0.14461 0.78889 0.14253 0.79105 0.14149 0.79383 C 0.13246 0.81697 0.14027 0.80555 0.13177 0.81605 C 0.12482 0.84105 0.1125 0.85895 0.1026 0.87994 C 0.09739 0.89136 0.09427 0.90216 0.08593 0.9071 C 0.07812 0.92376 0.071 0.93765 0.06093 0.94938 C 0.05816 0.95278 0.05538 0.95555 0.0526 0.95926 C 0.05121 0.96049 0.04843 0.9642 0.04843 0.96451 C 0.0434 0.97747 0.03663 0.98488 0.02899 0.99352 C 0.02465 0.99907 0.02152 1.00926 0.01788 1.01574 C 0.01527 1.02994 0.0184 1.01667 0.01232 1.03055 C 0.00764 1.04136 0.00625 1.05123 0.00121 1.06049 C -0.00226 1.0787 0.00243 1.05617 -0.00295 1.07531 C -0.0066 1.08796 -0.00799 1.10586 -0.0099 1.11944 C -0.01337 1.14413 -0.00886 1.11944 -0.01268 1.15648 C -0.01389 1.16883 -0.01736 1.1821 -0.01962 1.19383 C -0.02084 1.20031 -0.02066 1.2071 -0.0224 1.21358 C -0.0257 1.22531 -0.02934 1.24197 -0.02934 1.25525 " pathEditMode="relative" rAng="0" ptsTypes="ffffffffffffffffffffffffffffffffffffffA">
                                      <p:cBhvr>
                                        <p:cTn id="42" dur="2000" fill="hold"/>
                                        <p:tgtEl>
                                          <p:spTgt spid="27"/>
                                        </p:tgtEl>
                                        <p:attrNameLst>
                                          <p:attrName>ppt_x</p:attrName>
                                          <p:attrName>ppt_y</p:attrName>
                                        </p:attrNameLst>
                                      </p:cBhvr>
                                      <p:rCtr x="3837" y="61574"/>
                                    </p:animMotion>
                                  </p:childTnLst>
                                </p:cTn>
                              </p:par>
                              <p:par>
                                <p:cTn id="43" presetID="45" presetClass="entr" presetSubtype="0" fill="hold" nodeType="withEffect">
                                  <p:stCondLst>
                                    <p:cond delay="430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2000"/>
                                        <p:tgtEl>
                                          <p:spTgt spid="27"/>
                                        </p:tgtEl>
                                      </p:cBhvr>
                                    </p:animEffect>
                                    <p:anim calcmode="lin" valueType="num">
                                      <p:cBhvr>
                                        <p:cTn id="46" dur="2000" fill="hold"/>
                                        <p:tgtEl>
                                          <p:spTgt spid="27"/>
                                        </p:tgtEl>
                                        <p:attrNameLst>
                                          <p:attrName>ppt_w</p:attrName>
                                        </p:attrNameLst>
                                      </p:cBhvr>
                                      <p:tavLst>
                                        <p:tav tm="0" fmla="#ppt_w*sin(2.5*pi*$)">
                                          <p:val>
                                            <p:fltVal val="0"/>
                                          </p:val>
                                        </p:tav>
                                        <p:tav tm="100000">
                                          <p:val>
                                            <p:fltVal val="1"/>
                                          </p:val>
                                        </p:tav>
                                      </p:tavLst>
                                    </p:anim>
                                    <p:anim calcmode="lin" valueType="num">
                                      <p:cBhvr>
                                        <p:cTn id="47" dur="2000" fill="hold"/>
                                        <p:tgtEl>
                                          <p:spTgt spid="27"/>
                                        </p:tgtEl>
                                        <p:attrNameLst>
                                          <p:attrName>ppt_h</p:attrName>
                                        </p:attrNameLst>
                                      </p:cBhvr>
                                      <p:tavLst>
                                        <p:tav tm="0">
                                          <p:val>
                                            <p:strVal val="#ppt_h"/>
                                          </p:val>
                                        </p:tav>
                                        <p:tav tm="100000">
                                          <p:val>
                                            <p:strVal val="#ppt_h"/>
                                          </p:val>
                                        </p:tav>
                                      </p:tavLst>
                                    </p:anim>
                                  </p:childTnLst>
                                </p:cTn>
                              </p:par>
                              <p:par>
                                <p:cTn id="48" presetID="0" presetClass="path" presetSubtype="0" accel="50000" decel="50000" fill="hold" nodeType="withEffect">
                                  <p:stCondLst>
                                    <p:cond delay="5200"/>
                                  </p:stCondLst>
                                  <p:childTnLst>
                                    <p:animMotion origin="layout" path="M -0.01944 0.03981 C -0.03056 0.05308 -0.04132 0.07407 -0.05417 0.08179 C -0.05868 0.08981 -0.06458 0.09537 -0.07083 0.09907 C -0.07344 0.1037 -0.07674 0.10648 -0.07917 0.11142 C -0.09045 0.13425 -0.09271 0.16234 -0.09722 0.19043 C -0.10312 0.27469 -0.10382 0.36142 -0.09444 0.44475 C -0.09253 0.48888 -0.08802 0.53395 -0.07917 0.57561 C -0.07674 0.58765 -0.07396 0.60061 -0.06806 0.60771 C -0.06545 0.62654 -0.06215 0.63271 -0.05833 0.64969 C -0.05365 0.67067 -0.05087 0.69074 -0.04306 0.70895 C -0.04062 0.72685 -0.03455 0.74259 -0.03194 0.7608 C -0.0283 0.78672 -0.02396 0.81172 -0.01944 0.83734 C -0.01701 0.85185 -0.01632 0.86604 -0.0125 0.87932 C -0.00937 0.92407 0.00608 0.96512 0.01667 1.00524 C 0.02153 1.02376 0.0342 1.06203 0.04444 1.07438 C 0.05017 1.08981 0.0467 1.08919 0.05139 1.08919 L 0.06111 1.08425 " pathEditMode="relative" ptsTypes="fffffffffffffffAA">
                                      <p:cBhvr>
                                        <p:cTn id="49" dur="2000" fill="hold"/>
                                        <p:tgtEl>
                                          <p:spTgt spid="28"/>
                                        </p:tgtEl>
                                        <p:attrNameLst>
                                          <p:attrName>ppt_x</p:attrName>
                                          <p:attrName>ppt_y</p:attrName>
                                        </p:attrNameLst>
                                      </p:cBhvr>
                                    </p:animMotion>
                                  </p:childTnLst>
                                </p:cTn>
                              </p:par>
                              <p:par>
                                <p:cTn id="50" presetID="45" presetClass="entr" presetSubtype="0" fill="hold" nodeType="withEffect">
                                  <p:stCondLst>
                                    <p:cond delay="530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2000"/>
                                        <p:tgtEl>
                                          <p:spTgt spid="28"/>
                                        </p:tgtEl>
                                      </p:cBhvr>
                                    </p:animEffect>
                                    <p:anim calcmode="lin" valueType="num">
                                      <p:cBhvr>
                                        <p:cTn id="53" dur="2000" fill="hold"/>
                                        <p:tgtEl>
                                          <p:spTgt spid="28"/>
                                        </p:tgtEl>
                                        <p:attrNameLst>
                                          <p:attrName>ppt_w</p:attrName>
                                        </p:attrNameLst>
                                      </p:cBhvr>
                                      <p:tavLst>
                                        <p:tav tm="0" fmla="#ppt_w*sin(2.5*pi*$)">
                                          <p:val>
                                            <p:fltVal val="0"/>
                                          </p:val>
                                        </p:tav>
                                        <p:tav tm="100000">
                                          <p:val>
                                            <p:fltVal val="1"/>
                                          </p:val>
                                        </p:tav>
                                      </p:tavLst>
                                    </p:anim>
                                    <p:anim calcmode="lin" valueType="num">
                                      <p:cBhvr>
                                        <p:cTn id="54" dur="2000" fill="hold"/>
                                        <p:tgtEl>
                                          <p:spTgt spid="28"/>
                                        </p:tgtEl>
                                        <p:attrNameLst>
                                          <p:attrName>ppt_h</p:attrName>
                                        </p:attrNameLst>
                                      </p:cBhvr>
                                      <p:tavLst>
                                        <p:tav tm="0">
                                          <p:val>
                                            <p:strVal val="#ppt_h"/>
                                          </p:val>
                                        </p:tav>
                                        <p:tav tm="100000">
                                          <p:val>
                                            <p:strVal val="#ppt_h"/>
                                          </p:val>
                                        </p:tav>
                                      </p:tavLst>
                                    </p:anim>
                                  </p:childTnLst>
                                </p:cTn>
                              </p:par>
                              <p:par>
                                <p:cTn id="55" presetID="0" presetClass="path" presetSubtype="0" accel="50000" decel="50000" fill="hold" nodeType="withEffect">
                                  <p:stCondLst>
                                    <p:cond delay="2000"/>
                                  </p:stCondLst>
                                  <p:childTnLst>
                                    <p:animMotion origin="layout" path="M 1.94444E-6 4.19753E-6 C -0.00695 -0.00402 -0.01146 0.00339 -0.01806 0.0074 C -0.02274 0.01574 -0.02882 0.01975 -0.03472 0.02469 C -0.03924 0.0287 -0.03993 0.02592 -0.04462 0.0324 C -0.04792 0.03765 -0.05052 0.04475 -0.05434 0.04938 C -0.05556 0.05092 -0.05712 0.05277 -0.05834 0.05432 C -0.06198 0.06388 -0.06024 0.0679 -0.06684 0.0716 C -0.06806 0.08364 -0.06979 0.09074 -0.07361 0.10123 C -0.075 0.11049 -0.07604 0.11728 -0.07934 0.1253 C -0.08073 0.17191 -0.0842 0.23271 -0.06389 0.26851 C -0.06198 0.28364 -0.05972 0.28611 -0.05834 0.30339 C -0.05868 0.3145 -0.05816 0.34722 -0.06389 0.35987 C -0.06493 0.36265 -0.06684 0.36327 -0.06806 0.36481 C -0.06979 0.36728 -0.07101 0.36975 -0.07222 0.37222 C -0.07379 0.37592 -0.07465 0.38117 -0.07639 0.38456 C -0.07934 0.39105 -0.08334 0.39537 -0.08611 0.40216 C -0.09271 0.41728 -0.09861 0.43271 -0.10712 0.44382 C -0.11441 0.46574 -0.12118 0.48395 -0.13056 0.50277 C -0.13212 0.50586 -0.13316 0.50956 -0.13472 0.51296 C -0.1382 0.51975 -0.14584 0.53271 -0.14584 0.53271 C -0.14913 0.54969 -0.14618 0.53796 -0.1599 0.56203 C -0.16823 0.57716 -0.1724 0.58765 -0.18334 0.59907 C -0.18524 0.60401 -0.18733 0.6108 -0.19028 0.61388 C -0.19462 0.61913 -0.20434 0.62654 -0.20434 0.62685 C -0.20677 0.64074 -0.20347 0.62901 -0.20972 0.63642 C -0.21129 0.63796 -0.21233 0.64166 -0.21406 0.64382 C -0.21945 0.65216 -0.22656 0.65709 -0.23334 0.6608 C -0.24184 0.67623 -0.25104 0.68642 -0.2625 0.69074 C -0.26875 0.70154 -0.27604 0.70895 -0.28472 0.71296 C -0.29601 0.72808 -0.30886 0.73919 -0.32222 0.74722 C -0.32691 0.75987 -0.33351 0.7645 -0.34028 0.77191 C -0.34549 0.77808 -0.3507 0.78734 -0.35417 0.79629 C -0.35538 0.79969 -0.35573 0.80308 -0.35695 0.80648 C -0.35851 0.80987 -0.36077 0.81265 -0.3625 0.81635 C -0.36406 0.81913 -0.36528 0.82284 -0.36667 0.82592 C -0.36927 0.83271 -0.37222 0.84845 -0.37222 0.84876 C -0.37136 0.87993 -0.37257 0.91234 -0.3625 0.9395 C -0.36077 0.95154 -0.35834 0.95709 -0.35417 0.96697 C -0.34948 0.99135 -0.34097 1.01049 -0.33195 1.03086 C -0.33021 1.03456 -0.32952 1.0395 -0.32778 1.04351 C -0.32535 1.04876 -0.31945 1.05802 -0.31945 1.05833 C -0.31615 1.07592 -0.32084 1.05432 -0.31389 1.07284 C -0.30851 1.08703 -0.31771 1.07407 -0.30851 1.08518 C -0.3066 1.09506 -0.30278 1.09753 -0.29861 1.10493 C -0.29549 1.12685 -0.28785 1.12407 -0.27934 1.13672 C -0.27084 1.14938 -0.27709 1.14444 -0.26945 1.14907 C -0.25643 1.18364 -0.22552 1.19105 -0.20434 1.19105 " pathEditMode="relative" rAng="0" ptsTypes="ffffffffffffffffffffffffffffffffffffffffffffffA">
                                      <p:cBhvr>
                                        <p:cTn id="56" dur="2000" fill="hold"/>
                                        <p:tgtEl>
                                          <p:spTgt spid="29"/>
                                        </p:tgtEl>
                                        <p:attrNameLst>
                                          <p:attrName>ppt_x</p:attrName>
                                          <p:attrName>ppt_y</p:attrName>
                                        </p:attrNameLst>
                                      </p:cBhvr>
                                      <p:rCtr x="-18628" y="59352"/>
                                    </p:animMotion>
                                  </p:childTnLst>
                                </p:cTn>
                              </p:par>
                              <p:par>
                                <p:cTn id="57" presetID="45" presetClass="entr" presetSubtype="0" fill="hold" nodeType="withEffect">
                                  <p:stCondLst>
                                    <p:cond delay="210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2000"/>
                                        <p:tgtEl>
                                          <p:spTgt spid="29"/>
                                        </p:tgtEl>
                                      </p:cBhvr>
                                    </p:animEffect>
                                    <p:anim calcmode="lin" valueType="num">
                                      <p:cBhvr>
                                        <p:cTn id="60" dur="2000" fill="hold"/>
                                        <p:tgtEl>
                                          <p:spTgt spid="29"/>
                                        </p:tgtEl>
                                        <p:attrNameLst>
                                          <p:attrName>ppt_w</p:attrName>
                                        </p:attrNameLst>
                                      </p:cBhvr>
                                      <p:tavLst>
                                        <p:tav tm="0" fmla="#ppt_w*sin(2.5*pi*$)">
                                          <p:val>
                                            <p:fltVal val="0"/>
                                          </p:val>
                                        </p:tav>
                                        <p:tav tm="100000">
                                          <p:val>
                                            <p:fltVal val="1"/>
                                          </p:val>
                                        </p:tav>
                                      </p:tavLst>
                                    </p:anim>
                                    <p:anim calcmode="lin" valueType="num">
                                      <p:cBhvr>
                                        <p:cTn id="61" dur="2000" fill="hold"/>
                                        <p:tgtEl>
                                          <p:spTgt spid="29"/>
                                        </p:tgtEl>
                                        <p:attrNameLst>
                                          <p:attrName>ppt_h</p:attrName>
                                        </p:attrNameLst>
                                      </p:cBhvr>
                                      <p:tavLst>
                                        <p:tav tm="0">
                                          <p:val>
                                            <p:strVal val="#ppt_h"/>
                                          </p:val>
                                        </p:tav>
                                        <p:tav tm="100000">
                                          <p:val>
                                            <p:strVal val="#ppt_h"/>
                                          </p:val>
                                        </p:tav>
                                      </p:tavLst>
                                    </p:anim>
                                  </p:childTnLst>
                                </p:cTn>
                              </p:par>
                              <p:par>
                                <p:cTn id="62" presetID="0" presetClass="path" presetSubtype="0" accel="50000" decel="50000" fill="hold" nodeType="withEffect">
                                  <p:stCondLst>
                                    <p:cond delay="6300"/>
                                  </p:stCondLst>
                                  <p:childTnLst>
                                    <p:animMotion origin="layout" path="M -0.01944 0.03981 C -0.03056 0.05308 -0.04132 0.07407 -0.05417 0.08179 C -0.05868 0.08981 -0.06458 0.09537 -0.07083 0.09907 C -0.07344 0.1037 -0.07674 0.10648 -0.07917 0.11142 C -0.09045 0.13425 -0.09271 0.16234 -0.09722 0.19043 C -0.10312 0.27469 -0.10382 0.36142 -0.09444 0.44475 C -0.09253 0.48888 -0.08802 0.53395 -0.07917 0.57561 C -0.07674 0.58765 -0.07396 0.60061 -0.06806 0.60771 C -0.06545 0.62654 -0.06215 0.63271 -0.05833 0.64969 C -0.05365 0.67067 -0.05087 0.69074 -0.04306 0.70895 C -0.04062 0.72685 -0.03455 0.74259 -0.03194 0.7608 C -0.0283 0.78672 -0.02396 0.81172 -0.01944 0.83734 C -0.01701 0.85185 -0.01632 0.86604 -0.0125 0.87932 C -0.00937 0.92407 0.00608 0.96512 0.01667 1.00524 C 0.02153 1.02376 0.0342 1.06203 0.04444 1.07438 C 0.05017 1.08981 0.0467 1.08919 0.05139 1.08919 L 0.06111 1.08425 " pathEditMode="relative" ptsTypes="fffffffffffffffAA">
                                      <p:cBhvr>
                                        <p:cTn id="63" dur="2000" fill="hold"/>
                                        <p:tgtEl>
                                          <p:spTgt spid="30"/>
                                        </p:tgtEl>
                                        <p:attrNameLst>
                                          <p:attrName>ppt_x</p:attrName>
                                          <p:attrName>ppt_y</p:attrName>
                                        </p:attrNameLst>
                                      </p:cBhvr>
                                    </p:animMotion>
                                  </p:childTnLst>
                                </p:cTn>
                              </p:par>
                              <p:par>
                                <p:cTn id="64" presetID="45" presetClass="entr" presetSubtype="0" fill="hold" nodeType="withEffect">
                                  <p:stCondLst>
                                    <p:cond delay="6400"/>
                                  </p:stCondLst>
                                  <p:childTnLst>
                                    <p:set>
                                      <p:cBhvr>
                                        <p:cTn id="65" dur="1" fill="hold">
                                          <p:stCondLst>
                                            <p:cond delay="0"/>
                                          </p:stCondLst>
                                        </p:cTn>
                                        <p:tgtEl>
                                          <p:spTgt spid="30"/>
                                        </p:tgtEl>
                                        <p:attrNameLst>
                                          <p:attrName>style.visibility</p:attrName>
                                        </p:attrNameLst>
                                      </p:cBhvr>
                                      <p:to>
                                        <p:strVal val="visible"/>
                                      </p:to>
                                    </p:set>
                                    <p:animEffect transition="in" filter="fade">
                                      <p:cBhvr>
                                        <p:cTn id="66" dur="2000"/>
                                        <p:tgtEl>
                                          <p:spTgt spid="30"/>
                                        </p:tgtEl>
                                      </p:cBhvr>
                                    </p:animEffect>
                                    <p:anim calcmode="lin" valueType="num">
                                      <p:cBhvr>
                                        <p:cTn id="67" dur="2000" fill="hold"/>
                                        <p:tgtEl>
                                          <p:spTgt spid="30"/>
                                        </p:tgtEl>
                                        <p:attrNameLst>
                                          <p:attrName>ppt_w</p:attrName>
                                        </p:attrNameLst>
                                      </p:cBhvr>
                                      <p:tavLst>
                                        <p:tav tm="0" fmla="#ppt_w*sin(2.5*pi*$)">
                                          <p:val>
                                            <p:fltVal val="0"/>
                                          </p:val>
                                        </p:tav>
                                        <p:tav tm="100000">
                                          <p:val>
                                            <p:fltVal val="1"/>
                                          </p:val>
                                        </p:tav>
                                      </p:tavLst>
                                    </p:anim>
                                    <p:anim calcmode="lin" valueType="num">
                                      <p:cBhvr>
                                        <p:cTn id="68" dur="2000" fill="hold"/>
                                        <p:tgtEl>
                                          <p:spTgt spid="30"/>
                                        </p:tgtEl>
                                        <p:attrNameLst>
                                          <p:attrName>ppt_h</p:attrName>
                                        </p:attrNameLst>
                                      </p:cBhvr>
                                      <p:tavLst>
                                        <p:tav tm="0">
                                          <p:val>
                                            <p:strVal val="#ppt_h"/>
                                          </p:val>
                                        </p:tav>
                                        <p:tav tm="100000">
                                          <p:val>
                                            <p:strVal val="#ppt_h"/>
                                          </p:val>
                                        </p:tav>
                                      </p:tavLst>
                                    </p:anim>
                                  </p:childTnLst>
                                </p:cTn>
                              </p:par>
                              <p:par>
                                <p:cTn id="69" presetID="0" presetClass="path" presetSubtype="0" accel="50000" decel="50000" fill="hold" nodeType="withEffect">
                                  <p:stCondLst>
                                    <p:cond delay="2600"/>
                                  </p:stCondLst>
                                  <p:childTnLst>
                                    <p:animMotion origin="layout" path="M 0.01441 0.05586 C 0.00746 0.05185 0.00295 0.05926 -0.00365 0.06327 C -0.00834 0.0716 -0.01441 0.07562 -0.02032 0.08056 C -0.02483 0.08457 -0.02552 0.08179 -0.03004 0.08827 C -0.03351 0.09352 -0.03594 0.10062 -0.03976 0.10525 C -0.04115 0.10679 -0.04254 0.10864 -0.04393 0.11018 C -0.04757 0.12006 -0.04584 0.12377 -0.05226 0.12747 C -0.05365 0.13951 -0.05538 0.14691 -0.0592 0.1571 C -0.06059 0.16697 -0.06163 0.17346 -0.06476 0.18179 C -0.06632 0.22809 -0.06979 0.28889 -0.04948 0.325 C -0.0474 0.33981 -0.04532 0.34259 -0.04393 0.35957 C -0.04427 0.37068 -0.04358 0.40339 -0.04948 0.41636 C -0.05052 0.41883 -0.05243 0.41944 -0.05365 0.4213 C -0.05521 0.42346 -0.0566 0.42593 -0.05782 0.4287 C -0.05938 0.43241 -0.06025 0.43735 -0.06198 0.44105 C -0.06493 0.44722 -0.06893 0.45185 -0.0717 0.45833 C -0.07813 0.47346 -0.08403 0.48889 -0.09254 0.50031 C -0.1 0.52222 -0.10677 0.54043 -0.11615 0.55957 C -0.11771 0.56265 -0.11875 0.56636 -0.12032 0.56944 C -0.12379 0.57623 -0.13143 0.5892 -0.13143 0.5892 C -0.13473 0.60648 -0.13177 0.59475 -0.14532 0.61883 C -0.15382 0.63395 -0.15782 0.64444 -0.16893 0.65586 C -0.17084 0.6608 -0.17292 0.66728 -0.17587 0.67068 C -0.18021 0.67562 -0.18976 0.68302 -0.18976 0.68302 C -0.19236 0.69722 -0.18889 0.68549 -0.19532 0.6929 C -0.19688 0.69475 -0.19792 0.69815 -0.19948 0.70031 C -0.20504 0.70864 -0.21216 0.71358 -0.21893 0.71759 C -0.22743 0.73272 -0.23646 0.74321 -0.24809 0.74722 C -0.25434 0.75833 -0.26163 0.76574 -0.27032 0.76944 C -0.2816 0.78457 -0.29445 0.79599 -0.30782 0.80401 C -0.3125 0.81636 -0.3191 0.8213 -0.32587 0.8287 C -0.33108 0.83457 -0.33629 0.84444 -0.33976 0.85339 C -0.34098 0.85648 -0.34132 0.86018 -0.34254 0.86327 C -0.3441 0.86697 -0.34636 0.86975 -0.34809 0.87315 C -0.34966 0.87623 -0.35087 0.87963 -0.35226 0.88302 C -0.35486 0.88951 -0.35782 0.90525 -0.35782 0.90525 C -0.35695 0.93673 -0.35816 0.96944 -0.34809 0.9966 C -0.34636 1.00833 -0.34393 1.01389 -0.33976 1.02377 C -0.33507 1.04846 -0.32657 1.06759 -0.31754 1.08796 C -0.3158 1.09167 -0.31511 1.0966 -0.31337 1.10031 C -0.31094 1.10586 -0.30504 1.11512 -0.30504 1.11512 C -0.30174 1.13272 -0.30643 1.11142 -0.29948 1.12994 C -0.2941 1.14414 -0.3033 1.13117 -0.29393 1.14228 C -0.29202 1.15216 -0.28837 1.15463 -0.2842 1.16204 C -0.28108 1.18426 -0.27327 1.18117 -0.26476 1.19414 C -0.25643 1.20679 -0.26268 1.20185 -0.25504 1.20648 C -0.24202 1.24105 -0.21094 1.24846 -0.18976 1.24846 " pathEditMode="relative" ptsTypes="ffffffffffffffffffffffffffffffffffffffffffffffA">
                                      <p:cBhvr>
                                        <p:cTn id="70" dur="2000" fill="hold"/>
                                        <p:tgtEl>
                                          <p:spTgt spid="31"/>
                                        </p:tgtEl>
                                        <p:attrNameLst>
                                          <p:attrName>ppt_x</p:attrName>
                                          <p:attrName>ppt_y</p:attrName>
                                        </p:attrNameLst>
                                      </p:cBhvr>
                                    </p:animMotion>
                                  </p:childTnLst>
                                </p:cTn>
                              </p:par>
                              <p:par>
                                <p:cTn id="71" presetID="45" presetClass="entr" presetSubtype="0" fill="hold" nodeType="withEffect">
                                  <p:stCondLst>
                                    <p:cond delay="270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2000"/>
                                        <p:tgtEl>
                                          <p:spTgt spid="31"/>
                                        </p:tgtEl>
                                      </p:cBhvr>
                                    </p:animEffect>
                                    <p:anim calcmode="lin" valueType="num">
                                      <p:cBhvr>
                                        <p:cTn id="74" dur="2000" fill="hold"/>
                                        <p:tgtEl>
                                          <p:spTgt spid="31"/>
                                        </p:tgtEl>
                                        <p:attrNameLst>
                                          <p:attrName>ppt_w</p:attrName>
                                        </p:attrNameLst>
                                      </p:cBhvr>
                                      <p:tavLst>
                                        <p:tav tm="0" fmla="#ppt_w*sin(2.5*pi*$)">
                                          <p:val>
                                            <p:fltVal val="0"/>
                                          </p:val>
                                        </p:tav>
                                        <p:tav tm="100000">
                                          <p:val>
                                            <p:fltVal val="1"/>
                                          </p:val>
                                        </p:tav>
                                      </p:tavLst>
                                    </p:anim>
                                    <p:anim calcmode="lin" valueType="num">
                                      <p:cBhvr>
                                        <p:cTn id="75" dur="2000" fill="hold"/>
                                        <p:tgtEl>
                                          <p:spTgt spid="31"/>
                                        </p:tgtEl>
                                        <p:attrNameLst>
                                          <p:attrName>ppt_h</p:attrName>
                                        </p:attrNameLst>
                                      </p:cBhvr>
                                      <p:tavLst>
                                        <p:tav tm="0">
                                          <p:val>
                                            <p:strVal val="#ppt_h"/>
                                          </p:val>
                                        </p:tav>
                                        <p:tav tm="100000">
                                          <p:val>
                                            <p:strVal val="#ppt_h"/>
                                          </p:val>
                                        </p:tav>
                                      </p:tavLst>
                                    </p:anim>
                                  </p:childTnLst>
                                </p:cTn>
                              </p:par>
                              <p:par>
                                <p:cTn id="76" presetID="0" presetClass="path" presetSubtype="0" accel="50000" decel="50000" fill="hold" nodeType="withEffect">
                                  <p:stCondLst>
                                    <p:cond delay="1100"/>
                                  </p:stCondLst>
                                  <p:childTnLst>
                                    <p:animMotion origin="layout" path="M 0.01962 0.06728 C 0.01267 0.06327 0.00816 0.07068 0.00156 0.07469 C -0.00313 0.08302 -0.0092 0.08735 -0.01511 0.09197 C -0.01962 0.09599 -0.02031 0.09321 -0.02483 0.09969 C -0.0283 0.10494 -0.03073 0.11204 -0.03455 0.11667 C -0.03594 0.11821 -0.03733 0.12006 -0.03872 0.1216 C -0.04236 0.13148 -0.04063 0.13518 -0.04705 0.13889 C -0.04844 0.15093 -0.05018 0.15833 -0.054 0.16852 C -0.05538 0.17839 -0.05643 0.18488 -0.05955 0.19321 C -0.06111 0.23951 -0.06459 0.30031 -0.04427 0.33642 C -0.04219 0.35123 -0.04011 0.35401 -0.03872 0.37099 C -0.03906 0.3821 -0.03837 0.41481 -0.04427 0.42778 C -0.04531 0.43025 -0.04722 0.43086 -0.04844 0.43272 C -0.05 0.43488 -0.05139 0.43735 -0.05261 0.44012 C -0.05417 0.44383 -0.05504 0.44877 -0.05677 0.45247 C -0.05972 0.45864 -0.06372 0.46327 -0.0665 0.46975 C -0.07292 0.48488 -0.07882 0.50031 -0.08733 0.51173 C -0.09479 0.53364 -0.10156 0.55185 -0.11094 0.57099 C -0.1125 0.57407 -0.11354 0.57778 -0.11511 0.58086 C -0.11858 0.58765 -0.12622 0.60062 -0.12622 0.60093 C -0.12952 0.6179 -0.12656 0.60617 -0.14011 0.63025 C -0.14861 0.64537 -0.15261 0.65586 -0.16372 0.66728 C -0.16563 0.67222 -0.16771 0.6787 -0.17066 0.6821 C -0.175 0.68704 -0.18455 0.69444 -0.18455 0.69475 C -0.18716 0.70864 -0.18368 0.69691 -0.19011 0.70432 C -0.19167 0.70617 -0.19271 0.70957 -0.19427 0.71173 C -0.19983 0.72006 -0.20695 0.725 -0.21372 0.72901 C -0.22222 0.74414 -0.23125 0.75463 -0.24288 0.75864 C -0.24913 0.76975 -0.25643 0.77716 -0.26511 0.78086 C -0.27639 0.79599 -0.28924 0.80741 -0.30261 0.81543 C -0.30729 0.82778 -0.31389 0.83272 -0.32066 0.84012 C -0.32587 0.84599 -0.33108 0.85586 -0.33455 0.86481 C -0.33577 0.8679 -0.33611 0.8716 -0.33733 0.87469 C -0.33889 0.87839 -0.34115 0.88117 -0.34288 0.88457 C -0.34445 0.88765 -0.34566 0.89105 -0.34705 0.89444 C -0.34966 0.90093 -0.35261 0.91667 -0.35261 0.91697 C -0.35174 0.94815 -0.35295 0.98086 -0.34288 1.00802 C -0.34115 1.01975 -0.33872 1.02531 -0.33455 1.03518 C -0.32986 1.05988 -0.32136 1.07901 -0.31233 1.09938 C -0.31059 1.10309 -0.3099 1.10802 -0.30816 1.11173 C -0.30573 1.11728 -0.29983 1.12654 -0.29983 1.12685 C -0.29653 1.14414 -0.30122 1.12284 -0.29427 1.14136 C -0.28889 1.15556 -0.29809 1.14259 -0.28872 1.1537 C -0.28681 1.16358 -0.28316 1.16605 -0.279 1.17346 C -0.27587 1.19568 -0.26806 1.19259 -0.25955 1.20556 C -0.25122 1.21821 -0.25747 1.21327 -0.24983 1.2179 C -0.23681 1.25247 -0.20573 1.25988 -0.18455 1.25988 " pathEditMode="relative" rAng="0" ptsTypes="ffffffffffffffffffffffffffffffffffffffffffffffA">
                                      <p:cBhvr>
                                        <p:cTn id="77" dur="2000" fill="hold"/>
                                        <p:tgtEl>
                                          <p:spTgt spid="32"/>
                                        </p:tgtEl>
                                        <p:attrNameLst>
                                          <p:attrName>ppt_x</p:attrName>
                                          <p:attrName>ppt_y</p:attrName>
                                        </p:attrNameLst>
                                      </p:cBhvr>
                                      <p:rCtr x="-18628" y="59414"/>
                                    </p:animMotion>
                                  </p:childTnLst>
                                </p:cTn>
                              </p:par>
                              <p:par>
                                <p:cTn id="78" presetID="45" presetClass="entr" presetSubtype="0" fill="hold" nodeType="withEffect">
                                  <p:stCondLst>
                                    <p:cond delay="110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2000"/>
                                        <p:tgtEl>
                                          <p:spTgt spid="32"/>
                                        </p:tgtEl>
                                      </p:cBhvr>
                                    </p:animEffect>
                                    <p:anim calcmode="lin" valueType="num">
                                      <p:cBhvr>
                                        <p:cTn id="81" dur="2000" fill="hold"/>
                                        <p:tgtEl>
                                          <p:spTgt spid="32"/>
                                        </p:tgtEl>
                                        <p:attrNameLst>
                                          <p:attrName>ppt_w</p:attrName>
                                        </p:attrNameLst>
                                      </p:cBhvr>
                                      <p:tavLst>
                                        <p:tav tm="0" fmla="#ppt_w*sin(2.5*pi*$)">
                                          <p:val>
                                            <p:fltVal val="0"/>
                                          </p:val>
                                        </p:tav>
                                        <p:tav tm="100000">
                                          <p:val>
                                            <p:fltVal val="1"/>
                                          </p:val>
                                        </p:tav>
                                      </p:tavLst>
                                    </p:anim>
                                    <p:anim calcmode="lin" valueType="num">
                                      <p:cBhvr>
                                        <p:cTn id="82" dur="2000" fill="hold"/>
                                        <p:tgtEl>
                                          <p:spTgt spid="32"/>
                                        </p:tgtEl>
                                        <p:attrNameLst>
                                          <p:attrName>ppt_h</p:attrName>
                                        </p:attrNameLst>
                                      </p:cBhvr>
                                      <p:tavLst>
                                        <p:tav tm="0">
                                          <p:val>
                                            <p:strVal val="#ppt_h"/>
                                          </p:val>
                                        </p:tav>
                                        <p:tav tm="100000">
                                          <p:val>
                                            <p:strVal val="#ppt_h"/>
                                          </p:val>
                                        </p:tav>
                                      </p:tavLst>
                                    </p:anim>
                                  </p:childTnLst>
                                </p:cTn>
                              </p:par>
                              <p:par>
                                <p:cTn id="83" presetID="0" presetClass="path" presetSubtype="0" accel="50000" decel="50000" fill="hold" nodeType="withEffect">
                                  <p:stCondLst>
                                    <p:cond delay="6200"/>
                                  </p:stCondLst>
                                  <p:childTnLst>
                                    <p:animMotion origin="layout" path="M 0.01458 0.06666 C 0.00764 0.06265 0.00313 0.07006 -0.00347 0.07407 C -0.00816 0.0824 -0.01424 0.08642 -0.02014 0.09135 C -0.02465 0.09537 -0.02535 0.09259 -0.02986 0.09907 C -0.03333 0.10432 -0.03576 0.11142 -0.03958 0.11605 C -0.04097 0.11759 -0.04236 0.11944 -0.04375 0.12098 C -0.0474 0.13086 -0.04566 0.13456 -0.05208 0.13827 C -0.05347 0.1503 -0.05521 0.15771 -0.05903 0.1679 C -0.06042 0.17777 -0.06146 0.18425 -0.06458 0.19259 C -0.06615 0.23888 -0.06962 0.29969 -0.0493 0.3358 C -0.04722 0.35061 -0.04514 0.35339 -0.04375 0.37037 C -0.0441 0.38148 -0.0434 0.41419 -0.0493 0.42716 C -0.05035 0.42963 -0.05226 0.43024 -0.05347 0.43209 C -0.05503 0.43425 -0.05642 0.43672 -0.05764 0.4395 C -0.0592 0.44321 -0.06007 0.44814 -0.0618 0.45185 C -0.06476 0.45802 -0.06875 0.46265 -0.07153 0.46913 C -0.07795 0.48425 -0.08385 0.49969 -0.09236 0.51111 C -0.09983 0.53302 -0.1066 0.55123 -0.11597 0.57037 C -0.11753 0.57345 -0.11858 0.57716 -0.12014 0.58024 C -0.12361 0.58703 -0.13125 0.6 -0.13125 0.6003 C -0.13455 0.61728 -0.1316 0.60555 -0.14514 0.62963 C -0.15365 0.64475 -0.15764 0.65524 -0.16875 0.66666 C -0.17066 0.6716 -0.17274 0.67808 -0.17569 0.68148 C -0.18003 0.68642 -0.18958 0.69382 -0.18958 0.69413 C -0.19219 0.70802 -0.18871 0.69629 -0.19514 0.7037 C -0.1967 0.70555 -0.19774 0.70895 -0.1993 0.71111 C -0.20486 0.71944 -0.21198 0.72438 -0.21875 0.72839 C -0.22726 0.74351 -0.23628 0.75401 -0.24792 0.75802 C -0.25417 0.76913 -0.26146 0.77654 -0.27014 0.78024 C -0.28142 0.79537 -0.29427 0.80679 -0.30764 0.81481 C -0.31233 0.82716 -0.31892 0.83209 -0.32569 0.8395 C -0.3309 0.84537 -0.33611 0.85524 -0.33958 0.86419 C -0.3408 0.86728 -0.34115 0.87098 -0.34236 0.87407 C -0.34392 0.87777 -0.34618 0.88055 -0.34792 0.88395 C -0.34948 0.88703 -0.35069 0.89043 -0.35208 0.89382 C -0.35469 0.9003 -0.35764 0.91605 -0.35764 0.91635 C -0.35677 0.94753 -0.35799 0.98024 -0.34792 1.0074 C -0.34618 1.01913 -0.34375 1.02469 -0.33958 1.03456 C -0.3349 1.05925 -0.32639 1.07839 -0.31736 1.09876 C -0.31562 1.10246 -0.31493 1.1074 -0.31319 1.11111 C -0.31076 1.11666 -0.30486 1.12592 -0.30486 1.12623 C -0.30156 1.14351 -0.30625 1.12222 -0.2993 1.14074 C -0.29392 1.15493 -0.30312 1.14197 -0.29375 1.15308 C -0.29184 1.16296 -0.28819 1.16543 -0.28403 1.17284 C -0.2809 1.19506 -0.27309 1.19197 -0.26458 1.20493 C -0.25625 1.21759 -0.2625 1.21265 -0.25486 1.21728 C -0.24184 1.25185 -0.21076 1.25925 -0.18958 1.25925 " pathEditMode="relative" rAng="0" ptsTypes="ffffffffffffffffffffffffffffffffffffffffffffffA">
                                      <p:cBhvr>
                                        <p:cTn id="84" dur="2000" fill="hold"/>
                                        <p:tgtEl>
                                          <p:spTgt spid="33"/>
                                        </p:tgtEl>
                                        <p:attrNameLst>
                                          <p:attrName>ppt_x</p:attrName>
                                          <p:attrName>ppt_y</p:attrName>
                                        </p:attrNameLst>
                                      </p:cBhvr>
                                      <p:rCtr x="-18628" y="59414"/>
                                    </p:animMotion>
                                  </p:childTnLst>
                                </p:cTn>
                              </p:par>
                              <p:par>
                                <p:cTn id="85" presetID="45" presetClass="entr" presetSubtype="0" fill="hold" nodeType="withEffect">
                                  <p:stCondLst>
                                    <p:cond delay="620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2000"/>
                                        <p:tgtEl>
                                          <p:spTgt spid="33"/>
                                        </p:tgtEl>
                                      </p:cBhvr>
                                    </p:animEffect>
                                    <p:anim calcmode="lin" valueType="num">
                                      <p:cBhvr>
                                        <p:cTn id="88" dur="2000" fill="hold"/>
                                        <p:tgtEl>
                                          <p:spTgt spid="33"/>
                                        </p:tgtEl>
                                        <p:attrNameLst>
                                          <p:attrName>ppt_w</p:attrName>
                                        </p:attrNameLst>
                                      </p:cBhvr>
                                      <p:tavLst>
                                        <p:tav tm="0" fmla="#ppt_w*sin(2.5*pi*$)">
                                          <p:val>
                                            <p:fltVal val="0"/>
                                          </p:val>
                                        </p:tav>
                                        <p:tav tm="100000">
                                          <p:val>
                                            <p:fltVal val="1"/>
                                          </p:val>
                                        </p:tav>
                                      </p:tavLst>
                                    </p:anim>
                                    <p:anim calcmode="lin" valueType="num">
                                      <p:cBhvr>
                                        <p:cTn id="89" dur="2000" fill="hold"/>
                                        <p:tgtEl>
                                          <p:spTgt spid="3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611824B9-B73D-4BEF-8AFA-AF6E00C72A41}" type="datetimeFigureOut">
              <a:rPr lang="zh-CN" altLang="en-US" smtClean="0"/>
              <a:t>2019/1/28</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F2BCBDFC-3C5C-46C7-844C-99016914C344}" type="slidenum">
              <a:rPr lang="zh-CN" altLang="en-US" smtClean="0"/>
              <a:t>‹#›</a:t>
            </a:fld>
            <a:endParaRPr lang="zh-CN" altLang="en-US"/>
          </a:p>
        </p:txBody>
      </p:sp>
    </p:spTree>
    <p:extLst>
      <p:ext uri="{BB962C8B-B14F-4D97-AF65-F5344CB8AC3E}">
        <p14:creationId xmlns:p14="http://schemas.microsoft.com/office/powerpoint/2010/main" val="32634781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611824B9-B73D-4BEF-8AFA-AF6E00C72A41}" type="datetimeFigureOut">
              <a:rPr lang="zh-CN" altLang="en-US" smtClean="0"/>
              <a:t>2019/1/28</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F2BCBDFC-3C5C-46C7-844C-99016914C344}" type="slidenum">
              <a:rPr lang="zh-CN" altLang="en-US" smtClean="0"/>
              <a:t>‹#›</a:t>
            </a:fld>
            <a:endParaRPr lang="zh-CN" altLang="en-US"/>
          </a:p>
        </p:txBody>
      </p:sp>
    </p:spTree>
    <p:extLst>
      <p:ext uri="{BB962C8B-B14F-4D97-AF65-F5344CB8AC3E}">
        <p14:creationId xmlns:p14="http://schemas.microsoft.com/office/powerpoint/2010/main" val="299509086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611824B9-B73D-4BEF-8AFA-AF6E00C72A41}" type="datetimeFigureOut">
              <a:rPr lang="zh-CN" altLang="en-US" smtClean="0"/>
              <a:t>2019/1/28</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F2BCBDFC-3C5C-46C7-844C-99016914C344}" type="slidenum">
              <a:rPr lang="zh-CN" altLang="en-US" smtClean="0"/>
              <a:t>‹#›</a:t>
            </a:fld>
            <a:endParaRPr lang="zh-CN" altLang="en-US"/>
          </a:p>
        </p:txBody>
      </p:sp>
    </p:spTree>
    <p:extLst>
      <p:ext uri="{BB962C8B-B14F-4D97-AF65-F5344CB8AC3E}">
        <p14:creationId xmlns:p14="http://schemas.microsoft.com/office/powerpoint/2010/main" val="813145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611824B9-B73D-4BEF-8AFA-AF6E00C72A41}" type="datetimeFigureOut">
              <a:rPr lang="zh-CN" altLang="en-US" smtClean="0"/>
              <a:t>2019/1/28</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F2BCBDFC-3C5C-46C7-844C-99016914C344}" type="slidenum">
              <a:rPr lang="zh-CN" altLang="en-US" smtClean="0"/>
              <a:t>‹#›</a:t>
            </a:fld>
            <a:endParaRPr lang="zh-CN" altLang="en-US"/>
          </a:p>
        </p:txBody>
      </p:sp>
    </p:spTree>
    <p:extLst>
      <p:ext uri="{BB962C8B-B14F-4D97-AF65-F5344CB8AC3E}">
        <p14:creationId xmlns:p14="http://schemas.microsoft.com/office/powerpoint/2010/main" val="63752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611824B9-B73D-4BEF-8AFA-AF6E00C72A41}" type="datetimeFigureOut">
              <a:rPr lang="zh-CN" altLang="en-US" smtClean="0"/>
              <a:t>2019/1/28</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F2BCBDFC-3C5C-46C7-844C-99016914C344}" type="slidenum">
              <a:rPr lang="zh-CN" altLang="en-US" smtClean="0"/>
              <a:t>‹#›</a:t>
            </a:fld>
            <a:endParaRPr lang="zh-CN" altLang="en-US"/>
          </a:p>
        </p:txBody>
      </p:sp>
    </p:spTree>
    <p:extLst>
      <p:ext uri="{BB962C8B-B14F-4D97-AF65-F5344CB8AC3E}">
        <p14:creationId xmlns:p14="http://schemas.microsoft.com/office/powerpoint/2010/main" val="35893731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611824B9-B73D-4BEF-8AFA-AF6E00C72A41}" type="datetimeFigureOut">
              <a:rPr lang="zh-CN" altLang="en-US" smtClean="0"/>
              <a:t>2019/1/28</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F2BCBDFC-3C5C-46C7-844C-99016914C344}" type="slidenum">
              <a:rPr lang="zh-CN" altLang="en-US" smtClean="0"/>
              <a:t>‹#›</a:t>
            </a:fld>
            <a:endParaRPr lang="zh-CN" altLang="en-US"/>
          </a:p>
        </p:txBody>
      </p:sp>
    </p:spTree>
    <p:extLst>
      <p:ext uri="{BB962C8B-B14F-4D97-AF65-F5344CB8AC3E}">
        <p14:creationId xmlns:p14="http://schemas.microsoft.com/office/powerpoint/2010/main" val="40017204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611824B9-B73D-4BEF-8AFA-AF6E00C72A41}" type="datetimeFigureOut">
              <a:rPr lang="zh-CN" altLang="en-US" smtClean="0"/>
              <a:t>2019/1/28</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F2BCBDFC-3C5C-46C7-844C-99016914C344}" type="slidenum">
              <a:rPr lang="zh-CN" altLang="en-US" smtClean="0"/>
              <a:t>‹#›</a:t>
            </a:fld>
            <a:endParaRPr lang="zh-CN" altLang="en-US"/>
          </a:p>
        </p:txBody>
      </p:sp>
    </p:spTree>
    <p:extLst>
      <p:ext uri="{BB962C8B-B14F-4D97-AF65-F5344CB8AC3E}">
        <p14:creationId xmlns:p14="http://schemas.microsoft.com/office/powerpoint/2010/main" val="21951389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611824B9-B73D-4BEF-8AFA-AF6E00C72A41}" type="datetimeFigureOut">
              <a:rPr lang="zh-CN" altLang="en-US" smtClean="0"/>
              <a:t>2019/1/28</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F2BCBDFC-3C5C-46C7-844C-99016914C344}" type="slidenum">
              <a:rPr lang="zh-CN" altLang="en-US" smtClean="0"/>
              <a:t>‹#›</a:t>
            </a:fld>
            <a:endParaRPr lang="zh-CN" altLang="en-US"/>
          </a:p>
        </p:txBody>
      </p:sp>
    </p:spTree>
    <p:extLst>
      <p:ext uri="{BB962C8B-B14F-4D97-AF65-F5344CB8AC3E}">
        <p14:creationId xmlns:p14="http://schemas.microsoft.com/office/powerpoint/2010/main" val="1656150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标题幻灯片">
    <p:spTree>
      <p:nvGrpSpPr>
        <p:cNvPr id="1" name=""/>
        <p:cNvGrpSpPr/>
        <p:nvPr/>
      </p:nvGrpSpPr>
      <p:grpSpPr>
        <a:xfrm>
          <a:off x="0" y="0"/>
          <a:ext cx="0" cy="0"/>
          <a:chOff x="0" y="0"/>
          <a:chExt cx="0" cy="0"/>
        </a:xfrm>
      </p:grpSpPr>
      <p:sp>
        <p:nvSpPr>
          <p:cNvPr id="7" name="TextBox 6"/>
          <p:cNvSpPr txBox="1"/>
          <p:nvPr userDrawn="1"/>
        </p:nvSpPr>
        <p:spPr>
          <a:xfrm>
            <a:off x="2411760" y="2706474"/>
            <a:ext cx="4528392" cy="369332"/>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a:t>
            </a:r>
            <a:r>
              <a:rPr lang="zh-CN" altLang="en-US"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论文</a:t>
            </a:r>
            <a:r>
              <a:rPr lang="en-US" altLang="zh-CN"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a:t>
            </a:r>
            <a:r>
              <a:rPr lang="zh-CN" altLang="en-US"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报告</a:t>
            </a:r>
            <a:r>
              <a:rPr lang="en-US" altLang="zh-CN"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a:t>
            </a:r>
            <a:r>
              <a:rPr lang="zh-CN" altLang="en-US"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演讲</a:t>
            </a:r>
            <a:r>
              <a:rPr lang="en-US" altLang="zh-CN"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a:t>
            </a:r>
            <a:r>
              <a:rPr lang="zh-CN" altLang="en-US"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会议</a:t>
            </a:r>
            <a:r>
              <a:rPr lang="en-US" altLang="zh-CN"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a:t>
            </a:r>
            <a:r>
              <a:rPr lang="zh-CN" altLang="en-US"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课件</a:t>
            </a:r>
            <a:r>
              <a:rPr lang="en-US" altLang="zh-CN"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a:t>
            </a:r>
            <a:r>
              <a:rPr lang="zh-CN" altLang="en-US"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汇报</a:t>
            </a:r>
            <a:r>
              <a:rPr lang="en-US" altLang="zh-CN" sz="1800" b="0" cap="none" spc="0" dirty="0" smtClean="0">
                <a:ln w="18415" cmpd="sng">
                  <a:noFill/>
                  <a:prstDash val="solid"/>
                </a:ln>
                <a:solidFill>
                  <a:schemeClr val="tx1"/>
                </a:solidFill>
                <a:effectLst/>
                <a:latin typeface="方正黑体简体" panose="03000509000000000000" pitchFamily="65" charset="-122"/>
                <a:ea typeface="方正黑体简体" panose="03000509000000000000" pitchFamily="65" charset="-122"/>
              </a:rPr>
              <a:t>——</a:t>
            </a:r>
            <a:endParaRPr lang="zh-CN" altLang="en-US" sz="1800" b="0" cap="none" spc="0" dirty="0">
              <a:ln w="18415" cmpd="sng">
                <a:noFill/>
                <a:prstDash val="solid"/>
              </a:ln>
              <a:solidFill>
                <a:schemeClr val="tx1"/>
              </a:solidFill>
              <a:effectLst/>
              <a:latin typeface="方正黑体简体" panose="03000509000000000000" pitchFamily="65" charset="-122"/>
              <a:ea typeface="方正黑体简体" panose="03000509000000000000" pitchFamily="65" charset="-122"/>
            </a:endParaRPr>
          </a:p>
        </p:txBody>
      </p:sp>
      <p:sp>
        <p:nvSpPr>
          <p:cNvPr id="8" name="TextBox 7"/>
          <p:cNvSpPr txBox="1"/>
          <p:nvPr userDrawn="1"/>
        </p:nvSpPr>
        <p:spPr>
          <a:xfrm>
            <a:off x="2720848" y="1491630"/>
            <a:ext cx="3816424" cy="1323439"/>
          </a:xfrm>
          <a:prstGeom prst="rect">
            <a:avLst/>
          </a:prstGeom>
          <a:noFill/>
          <a:effectLst>
            <a:outerShdw blurRad="152400" dist="317500" dir="5400000" sx="90000" sy="-19000" rotWithShape="0">
              <a:prstClr val="black">
                <a:alpha val="15000"/>
              </a:prstClr>
            </a:outerShdw>
          </a:effectLst>
          <a:scene3d>
            <a:camera prst="orthographicFront"/>
            <a:lightRig rig="threePt" dir="t"/>
          </a:scene3d>
          <a:sp3d>
            <a:bevelT prst="relaxedInset"/>
          </a:sp3d>
        </p:spPr>
        <p:txBody>
          <a:bodyPr wrap="square" rtlCol="0">
            <a:spAutoFit/>
            <a:sp3d/>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8000" spc="-1030" baseline="0" dirty="0" smtClean="0">
                <a:ln w="19050">
                  <a:noFill/>
                </a:ln>
                <a:solidFill>
                  <a:schemeClr val="tx1"/>
                </a:solidFill>
                <a:effectLst/>
                <a:latin typeface="方正康体简体" panose="03000509000000000000" pitchFamily="65" charset="-122"/>
                <a:ea typeface="方正康体简体" panose="03000509000000000000" pitchFamily="65" charset="-122"/>
              </a:rPr>
              <a:t>谢谢观看</a:t>
            </a:r>
            <a:endParaRPr lang="zh-CN" altLang="en-US" sz="8000" spc="-1030" baseline="0" dirty="0">
              <a:ln w="19050">
                <a:noFill/>
              </a:ln>
              <a:solidFill>
                <a:schemeClr val="tx1"/>
              </a:solidFill>
              <a:effectLst/>
              <a:latin typeface="方正康体简体" panose="03000509000000000000" pitchFamily="65" charset="-122"/>
              <a:ea typeface="方正康体简体" panose="03000509000000000000" pitchFamily="65" charset="-122"/>
            </a:endParaRPr>
          </a:p>
        </p:txBody>
      </p:sp>
      <p:pic>
        <p:nvPicPr>
          <p:cNvPr id="17" name="Picture 2" descr="http://news.xinhuanet.com/forum/2004-10/12/xin_0521001101536861099418.gif"/>
          <p:cNvPicPr>
            <a:picLocks noChangeAspect="1" noChangeArrowheads="1" noCrop="1"/>
          </p:cNvPicPr>
          <p:nvPr userDrawn="1"/>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524328" y="-920956"/>
            <a:ext cx="871183" cy="598939"/>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D:\png\12-02_0006_图层-2.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 y="2820443"/>
            <a:ext cx="5940499" cy="232305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3" descr="L:\png\2015sd55fs0022_0001_图层-1-副本-10.png"/>
          <p:cNvPicPr>
            <a:picLocks noChangeAspect="1" noChangeArrowheads="1"/>
          </p:cNvPicPr>
          <p:nvPr userDrawn="1"/>
        </p:nvPicPr>
        <p:blipFill>
          <a:blip r:embed="rId4" cstate="email">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308988" flipH="1">
            <a:off x="5028396" y="3192364"/>
            <a:ext cx="1150551" cy="49748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3" descr="L:\png\2015sd55fs0022_0001_图层-1-副本-10.png"/>
          <p:cNvPicPr>
            <a:picLocks noChangeAspect="1" noChangeArrowheads="1"/>
          </p:cNvPicPr>
          <p:nvPr userDrawn="1"/>
        </p:nvPicPr>
        <p:blipFill>
          <a:blip r:embed="rId5" cstate="email">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308988" flipH="1">
            <a:off x="6421028" y="3169123"/>
            <a:ext cx="622422" cy="269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9498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500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par>
                                <p:cTn id="12" presetID="22" presetClass="entr" presetSubtype="8" fill="hold" grpId="0" nodeType="withEffect">
                                  <p:stCondLst>
                                    <p:cond delay="10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3900"/>
                                        <p:tgtEl>
                                          <p:spTgt spid="8"/>
                                        </p:tgtEl>
                                      </p:cBhvr>
                                    </p:animEffect>
                                  </p:childTnLst>
                                </p:cTn>
                              </p:par>
                              <p:par>
                                <p:cTn id="15" presetID="0" presetClass="path" presetSubtype="0" accel="50000" decel="50000" fill="hold" nodeType="withEffect">
                                  <p:stCondLst>
                                    <p:cond delay="1900"/>
                                  </p:stCondLst>
                                  <p:childTnLst>
                                    <p:animMotion origin="layout" path="M -0.10139 0.00463 C -0.10608 0.00864 -0.10955 0.01575 -0.11389 0.021 C -0.11632 0.02748 -0.1191 0.03304 -0.12223 0.0386 C -0.12639 0.05404 -0.12084 0.0352 -0.12639 0.0491 C -0.12848 0.05435 -0.12882 0.06145 -0.13056 0.0667 C -0.13455 0.07844 -0.13924 0.09234 -0.14462 0.10253 C -0.14688 0.11396 -0.14341 0.09944 -0.14809 0.10994 C -0.15018 0.11457 -0.15087 0.12075 -0.15226 0.126 C -0.1566 0.14329 -0.15955 0.1643 -0.16719 0.17788 C -0.16875 0.18591 -0.16945 0.19178 -0.17379 0.1958 C -0.17639 0.2029 -0.17726 0.20722 -0.18056 0.21371 C -0.18177 0.21927 -0.19028 0.23533 -0.19393 0.23718 C -0.19497 0.23842 -0.19618 0.23965 -0.19723 0.24181 C -0.19792 0.24305 -0.19809 0.2449 -0.19879 0.24614 C -0.20469 0.25633 -0.21424 0.2659 -0.22223 0.26961 C -0.22778 0.27918 -0.24028 0.28628 -0.24809 0.28875 C -0.25677 0.29431 -0.26476 0.29586 -0.27396 0.29926 C -0.31511 0.29833 -0.34532 0.29648 -0.38299 0.28999 C -0.38959 0.28628 -0.39601 0.2869 -0.40296 0.28598 C -0.43889 0.28628 -0.4757 0.2835 -0.51129 0.29462 C -0.55122 0.29401 -0.5665 0.29339 -0.59809 0.28999 C -0.60191 0.28628 -0.60556 0.28567 -0.60973 0.28443 C -0.61702 0.27795 -0.62674 0.28011 -0.63473 0.27671 C -0.70903 0.27795 -0.74705 0.27795 -0.80712 0.28134 C -0.82066 0.28628 -0.83455 0.28814 -0.84809 0.29184 C -0.8533 0.29524 -0.85868 0.29524 -0.86389 0.29586 C -0.87101 0.29833 -0.8783 0.3008 -0.88542 0.30234 C -0.89115 0.30358 -0.90226 0.30512 -0.90226 0.30543 C -0.90677 0.30728 -0.90504 0.30667 -0.91059 0.3079 C -0.9125 0.30883 -0.91632 0.30976 -0.91632 0.31006 L -0.92969 0.31099 " pathEditMode="relative" rAng="0" ptsTypes="fffffffffffffffffffffffffffffAA">
                                      <p:cBhvr>
                                        <p:cTn id="16" dur="10900" fill="hold"/>
                                        <p:tgtEl>
                                          <p:spTgt spid="17"/>
                                        </p:tgtEl>
                                        <p:attrNameLst>
                                          <p:attrName>ppt_x</p:attrName>
                                          <p:attrName>ppt_y</p:attrName>
                                        </p:attrNameLst>
                                      </p:cBhvr>
                                      <p:rCtr x="-41424" y="15318"/>
                                    </p:animMotion>
                                  </p:childTnLst>
                                </p:cTn>
                              </p:par>
                              <p:par>
                                <p:cTn id="17" presetID="42" presetClass="entr" presetSubtype="0" fill="hold" nodeType="withEffect">
                                  <p:stCondLst>
                                    <p:cond delay="0"/>
                                  </p:stCondLst>
                                  <p:childTnLst>
                                    <p:set>
                                      <p:cBhvr>
                                        <p:cTn id="18" dur="1" fill="hold">
                                          <p:stCondLst>
                                            <p:cond delay="0"/>
                                          </p:stCondLst>
                                        </p:cTn>
                                        <p:tgtEl>
                                          <p:spTgt spid="5122"/>
                                        </p:tgtEl>
                                        <p:attrNameLst>
                                          <p:attrName>style.visibility</p:attrName>
                                        </p:attrNameLst>
                                      </p:cBhvr>
                                      <p:to>
                                        <p:strVal val="visible"/>
                                      </p:to>
                                    </p:set>
                                    <p:animEffect transition="in" filter="fade">
                                      <p:cBhvr>
                                        <p:cTn id="19" dur="1000"/>
                                        <p:tgtEl>
                                          <p:spTgt spid="5122"/>
                                        </p:tgtEl>
                                      </p:cBhvr>
                                    </p:animEffect>
                                    <p:anim calcmode="lin" valueType="num">
                                      <p:cBhvr>
                                        <p:cTn id="20" dur="1000" fill="hold"/>
                                        <p:tgtEl>
                                          <p:spTgt spid="5122"/>
                                        </p:tgtEl>
                                        <p:attrNameLst>
                                          <p:attrName>ppt_x</p:attrName>
                                        </p:attrNameLst>
                                      </p:cBhvr>
                                      <p:tavLst>
                                        <p:tav tm="0">
                                          <p:val>
                                            <p:strVal val="#ppt_x"/>
                                          </p:val>
                                        </p:tav>
                                        <p:tav tm="100000">
                                          <p:val>
                                            <p:strVal val="#ppt_x"/>
                                          </p:val>
                                        </p:tav>
                                      </p:tavLst>
                                    </p:anim>
                                    <p:anim calcmode="lin" valueType="num">
                                      <p:cBhvr>
                                        <p:cTn id="21" dur="1000" fill="hold"/>
                                        <p:tgtEl>
                                          <p:spTgt spid="512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60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650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611824B9-B73D-4BEF-8AFA-AF6E00C72A41}" type="datetimeFigureOut">
              <a:rPr lang="zh-CN" altLang="en-US" smtClean="0"/>
              <a:t>2019/1/28</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F2BCBDFC-3C5C-46C7-844C-99016914C344}" type="slidenum">
              <a:rPr lang="zh-CN" altLang="en-US" smtClean="0"/>
              <a:t>‹#›</a:t>
            </a:fld>
            <a:endParaRPr lang="zh-CN" altLang="en-US"/>
          </a:p>
        </p:txBody>
      </p:sp>
    </p:spTree>
    <p:extLst>
      <p:ext uri="{BB962C8B-B14F-4D97-AF65-F5344CB8AC3E}">
        <p14:creationId xmlns:p14="http://schemas.microsoft.com/office/powerpoint/2010/main" val="8266625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611824B9-B73D-4BEF-8AFA-AF6E00C72A41}" type="datetimeFigureOut">
              <a:rPr lang="zh-CN" altLang="en-US" smtClean="0"/>
              <a:t>2019/1/28</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F2BCBDFC-3C5C-46C7-844C-99016914C344}" type="slidenum">
              <a:rPr lang="zh-CN" altLang="en-US" smtClean="0"/>
              <a:t>‹#›</a:t>
            </a:fld>
            <a:endParaRPr lang="zh-CN" altLang="en-US"/>
          </a:p>
        </p:txBody>
      </p:sp>
    </p:spTree>
    <p:extLst>
      <p:ext uri="{BB962C8B-B14F-4D97-AF65-F5344CB8AC3E}">
        <p14:creationId xmlns:p14="http://schemas.microsoft.com/office/powerpoint/2010/main" val="38268254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6928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7785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19851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60546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354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2873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40428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1521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12" name="TextBox 11"/>
          <p:cNvSpPr txBox="1"/>
          <p:nvPr userDrawn="1"/>
        </p:nvSpPr>
        <p:spPr>
          <a:xfrm>
            <a:off x="1153330" y="307790"/>
            <a:ext cx="2574744" cy="461665"/>
          </a:xfrm>
          <a:prstGeom prst="rect">
            <a:avLst/>
          </a:prstGeom>
          <a:noFill/>
        </p:spPr>
        <p:txBody>
          <a:bodyPr vert="horz" wrap="none" rtlCol="0">
            <a:spAutoFit/>
          </a:bodyPr>
          <a:lstStyle/>
          <a:p>
            <a:r>
              <a:rPr lang="zh-CN" altLang="en-US" sz="2400" dirty="0" smtClean="0">
                <a:solidFill>
                  <a:schemeClr val="tx1"/>
                </a:solidFill>
                <a:latin typeface="叶根友刀锋黑草-企业版" panose="02010601030101010101" pitchFamily="2" charset="-122"/>
                <a:ea typeface="叶根友刀锋黑草-企业版" panose="02010601030101010101" pitchFamily="2" charset="-122"/>
              </a:rPr>
              <a:t>第一部分标题内容</a:t>
            </a:r>
            <a:endParaRPr lang="zh-CN" altLang="en-US" sz="2400" dirty="0">
              <a:solidFill>
                <a:schemeClr val="tx1"/>
              </a:solidFill>
              <a:latin typeface="叶根友刀锋黑草-企业版" panose="02010601030101010101" pitchFamily="2" charset="-122"/>
              <a:ea typeface="叶根友刀锋黑草-企业版" panose="02010601030101010101" pitchFamily="2" charset="-122"/>
            </a:endParaRPr>
          </a:p>
        </p:txBody>
      </p:sp>
      <p:pic>
        <p:nvPicPr>
          <p:cNvPr id="1028" name="Picture 4" descr="D:\png\2015008_0001_图层-4-副本-素材cnn-sccnn.com.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388168" y="211721"/>
            <a:ext cx="697169" cy="65380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png\2015008_0005_素材天下-sucaitianxia.com.png"/>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a:stretch/>
        </p:blipFill>
        <p:spPr bwMode="auto">
          <a:xfrm rot="5720137">
            <a:off x="935025" y="684458"/>
            <a:ext cx="300623" cy="36213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D:\png\2015008_0006_素材天下网-sucaitianxia.com.pn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321" y="465463"/>
            <a:ext cx="543509" cy="379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344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50372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3721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1636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
        <p:nvSpPr>
          <p:cNvPr id="12" name="TextBox 11"/>
          <p:cNvSpPr txBox="1"/>
          <p:nvPr userDrawn="1"/>
        </p:nvSpPr>
        <p:spPr>
          <a:xfrm>
            <a:off x="1153330" y="307790"/>
            <a:ext cx="2579552" cy="461665"/>
          </a:xfrm>
          <a:prstGeom prst="rect">
            <a:avLst/>
          </a:prstGeom>
          <a:noFill/>
        </p:spPr>
        <p:txBody>
          <a:bodyPr vert="horz" wrap="none" rtlCol="0">
            <a:spAutoFit/>
          </a:bodyPr>
          <a:lstStyle/>
          <a:p>
            <a:r>
              <a:rPr lang="zh-CN" altLang="en-US" sz="2400" dirty="0" smtClean="0">
                <a:solidFill>
                  <a:schemeClr val="tx1"/>
                </a:solidFill>
                <a:latin typeface="叶根友刀锋黑草-企业版" panose="02010601030101010101" pitchFamily="2" charset="-122"/>
                <a:ea typeface="叶根友刀锋黑草-企业版" panose="02010601030101010101" pitchFamily="2" charset="-122"/>
              </a:rPr>
              <a:t>第二部分标题内容</a:t>
            </a:r>
            <a:endParaRPr lang="zh-CN" altLang="en-US" sz="2400" dirty="0">
              <a:solidFill>
                <a:schemeClr val="tx1"/>
              </a:solidFill>
              <a:latin typeface="叶根友刀锋黑草-企业版" panose="02010601030101010101" pitchFamily="2" charset="-122"/>
              <a:ea typeface="叶根友刀锋黑草-企业版" panose="02010601030101010101" pitchFamily="2" charset="-122"/>
            </a:endParaRPr>
          </a:p>
        </p:txBody>
      </p:sp>
      <p:pic>
        <p:nvPicPr>
          <p:cNvPr id="1028" name="Picture 4" descr="D:\png\2015008_0001_图层-4-副本-素材cnn-sccnn.com.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388168" y="211721"/>
            <a:ext cx="697169" cy="65380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png\2015008_0005_素材天下-sucaitianxia.com.png"/>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a:stretch/>
        </p:blipFill>
        <p:spPr bwMode="auto">
          <a:xfrm rot="5720137">
            <a:off x="935025" y="684458"/>
            <a:ext cx="300623" cy="36213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D:\png\2015008_0006_素材天下网-sucaitianxia.com.pn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321" y="465463"/>
            <a:ext cx="543509" cy="379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752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12" name="TextBox 11"/>
          <p:cNvSpPr txBox="1"/>
          <p:nvPr userDrawn="1"/>
        </p:nvSpPr>
        <p:spPr>
          <a:xfrm>
            <a:off x="1153330" y="307790"/>
            <a:ext cx="2576346" cy="461665"/>
          </a:xfrm>
          <a:prstGeom prst="rect">
            <a:avLst/>
          </a:prstGeom>
          <a:noFill/>
        </p:spPr>
        <p:txBody>
          <a:bodyPr vert="horz" wrap="none" rtlCol="0">
            <a:spAutoFit/>
          </a:bodyPr>
          <a:lstStyle/>
          <a:p>
            <a:r>
              <a:rPr lang="zh-CN" altLang="en-US" sz="2400" dirty="0" smtClean="0">
                <a:solidFill>
                  <a:schemeClr val="tx1"/>
                </a:solidFill>
                <a:latin typeface="叶根友刀锋黑草-企业版" panose="02010601030101010101" pitchFamily="2" charset="-122"/>
                <a:ea typeface="叶根友刀锋黑草-企业版" panose="02010601030101010101" pitchFamily="2" charset="-122"/>
              </a:rPr>
              <a:t>第三部分标题内容</a:t>
            </a:r>
            <a:endParaRPr lang="zh-CN" altLang="en-US" sz="2400" dirty="0">
              <a:solidFill>
                <a:schemeClr val="tx1"/>
              </a:solidFill>
              <a:latin typeface="叶根友刀锋黑草-企业版" panose="02010601030101010101" pitchFamily="2" charset="-122"/>
              <a:ea typeface="叶根友刀锋黑草-企业版" panose="02010601030101010101" pitchFamily="2" charset="-122"/>
            </a:endParaRPr>
          </a:p>
        </p:txBody>
      </p:sp>
      <p:pic>
        <p:nvPicPr>
          <p:cNvPr id="1028" name="Picture 4" descr="D:\png\2015008_0001_图层-4-副本-素材cnn-sccnn.com.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388168" y="211721"/>
            <a:ext cx="697169" cy="65380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png\2015008_0005_素材天下-sucaitianxia.com.png"/>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a:stretch/>
        </p:blipFill>
        <p:spPr bwMode="auto">
          <a:xfrm rot="5720137">
            <a:off x="935025" y="684458"/>
            <a:ext cx="300623" cy="36213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D:\png\2015008_0006_素材天下网-sucaitianxia.com.pn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321" y="465463"/>
            <a:ext cx="543509" cy="379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752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sp>
        <p:nvSpPr>
          <p:cNvPr id="12" name="TextBox 11"/>
          <p:cNvSpPr txBox="1"/>
          <p:nvPr userDrawn="1"/>
        </p:nvSpPr>
        <p:spPr>
          <a:xfrm>
            <a:off x="1153330" y="307790"/>
            <a:ext cx="2585964" cy="461665"/>
          </a:xfrm>
          <a:prstGeom prst="rect">
            <a:avLst/>
          </a:prstGeom>
          <a:noFill/>
        </p:spPr>
        <p:txBody>
          <a:bodyPr vert="horz" wrap="none" rtlCol="0">
            <a:spAutoFit/>
          </a:bodyPr>
          <a:lstStyle/>
          <a:p>
            <a:r>
              <a:rPr lang="zh-CN" altLang="en-US" sz="2400" dirty="0" smtClean="0">
                <a:solidFill>
                  <a:schemeClr val="tx1"/>
                </a:solidFill>
                <a:latin typeface="叶根友刀锋黑草-企业版" panose="02010601030101010101" pitchFamily="2" charset="-122"/>
                <a:ea typeface="叶根友刀锋黑草-企业版" panose="02010601030101010101" pitchFamily="2" charset="-122"/>
              </a:rPr>
              <a:t>第四部分标题内容</a:t>
            </a:r>
            <a:endParaRPr lang="zh-CN" altLang="en-US" sz="2400" dirty="0">
              <a:solidFill>
                <a:schemeClr val="tx1"/>
              </a:solidFill>
              <a:latin typeface="叶根友刀锋黑草-企业版" panose="02010601030101010101" pitchFamily="2" charset="-122"/>
              <a:ea typeface="叶根友刀锋黑草-企业版" panose="02010601030101010101" pitchFamily="2" charset="-122"/>
            </a:endParaRPr>
          </a:p>
        </p:txBody>
      </p:sp>
      <p:pic>
        <p:nvPicPr>
          <p:cNvPr id="1028" name="Picture 4" descr="D:\png\2015008_0001_图层-4-副本-素材cnn-sccnn.com.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388168" y="211721"/>
            <a:ext cx="697169" cy="65380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png\2015008_0005_素材天下-sucaitianxia.com.png"/>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a:stretch/>
        </p:blipFill>
        <p:spPr bwMode="auto">
          <a:xfrm rot="5720137">
            <a:off x="935025" y="684458"/>
            <a:ext cx="300623" cy="36213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D:\png\2015008_0006_素材天下网-sucaitianxia.com.pn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321" y="465463"/>
            <a:ext cx="543509" cy="379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752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52174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4" name="Picture 3" descr="D:\png\12-26_0001_亮度_对比度-1-拷贝-2.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flipH="1">
            <a:off x="827584" y="527408"/>
            <a:ext cx="946680" cy="894533"/>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3" descr="C:\Users\liujicai01\Desktop\png\素材CNN-sccnn_0000s_0005_w-副本-3.png"/>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a:stretch/>
        </p:blipFill>
        <p:spPr bwMode="auto">
          <a:xfrm>
            <a:off x="4028612" y="-798993"/>
            <a:ext cx="327364" cy="16933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3" descr="C:\Users\liujicai01\Desktop\png\素材CNN-sccnn_0000s_0005_w-副本-3.png"/>
          <p:cNvPicPr>
            <a:picLocks noChangeAspect="1" noChangeArrowheads="1"/>
          </p:cNvPicPr>
          <p:nvPr userDrawn="1"/>
        </p:nvPicPr>
        <p:blipFill rotWithShape="1">
          <a:blip r:embed="rId4" cstate="email">
            <a:extLst>
              <a:ext uri="{28A0092B-C50C-407E-A947-70E740481C1C}">
                <a14:useLocalDpi xmlns:a14="http://schemas.microsoft.com/office/drawing/2010/main"/>
              </a:ext>
            </a:extLst>
          </a:blip>
          <a:srcRect/>
          <a:stretch/>
        </p:blipFill>
        <p:spPr bwMode="auto">
          <a:xfrm>
            <a:off x="4956157" y="-62966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3" descr="C:\Users\liujicai01\Desktop\png\素材CNN-sccnn_0000s_0005_w-副本-3.png"/>
          <p:cNvPicPr>
            <a:picLocks noChangeAspect="1" noChangeArrowheads="1"/>
          </p:cNvPicPr>
          <p:nvPr userDrawn="1"/>
        </p:nvPicPr>
        <p:blipFill rotWithShape="1">
          <a:blip r:embed="rId4" cstate="email">
            <a:extLst>
              <a:ext uri="{28A0092B-C50C-407E-A947-70E740481C1C}">
                <a14:useLocalDpi xmlns:a14="http://schemas.microsoft.com/office/drawing/2010/main"/>
              </a:ext>
            </a:extLst>
          </a:blip>
          <a:srcRect/>
          <a:stretch/>
        </p:blipFill>
        <p:spPr bwMode="auto">
          <a:xfrm>
            <a:off x="3092508" y="-608296"/>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3" descr="C:\Users\liujicai01\Desktop\png\素材CNN-sccnn_0000s_0005_w-副本-3.png"/>
          <p:cNvPicPr>
            <a:picLocks noChangeAspect="1" noChangeArrowheads="1"/>
          </p:cNvPicPr>
          <p:nvPr userDrawn="1"/>
        </p:nvPicPr>
        <p:blipFill rotWithShape="1">
          <a:blip r:embed="rId4" cstate="email">
            <a:extLst>
              <a:ext uri="{28A0092B-C50C-407E-A947-70E740481C1C}">
                <a14:useLocalDpi xmlns:a14="http://schemas.microsoft.com/office/drawing/2010/main"/>
              </a:ext>
            </a:extLst>
          </a:blip>
          <a:srcRect/>
          <a:stretch/>
        </p:blipFill>
        <p:spPr bwMode="auto">
          <a:xfrm>
            <a:off x="6077512" y="-49550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3" descr="C:\Users\liujicai01\Desktop\png\素材CNN-sccnn_0000s_0005_w-副本-3.png"/>
          <p:cNvPicPr>
            <a:picLocks noChangeAspect="1" noChangeArrowheads="1"/>
          </p:cNvPicPr>
          <p:nvPr userDrawn="1"/>
        </p:nvPicPr>
        <p:blipFill rotWithShape="1">
          <a:blip r:embed="rId4" cstate="email">
            <a:extLst>
              <a:ext uri="{28A0092B-C50C-407E-A947-70E740481C1C}">
                <a14:useLocalDpi xmlns:a14="http://schemas.microsoft.com/office/drawing/2010/main"/>
              </a:ext>
            </a:extLst>
          </a:blip>
          <a:srcRect/>
          <a:stretch/>
        </p:blipFill>
        <p:spPr bwMode="auto">
          <a:xfrm>
            <a:off x="2536110" y="-707563"/>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13" descr="C:\Users\liujicai01\Desktop\png\素材CNN-sccnn_0000s_0005_w-副本-3.png"/>
          <p:cNvPicPr>
            <a:picLocks noChangeAspect="1" noChangeArrowheads="1"/>
          </p:cNvPicPr>
          <p:nvPr userDrawn="1"/>
        </p:nvPicPr>
        <p:blipFill rotWithShape="1">
          <a:blip r:embed="rId4" cstate="email">
            <a:extLst>
              <a:ext uri="{28A0092B-C50C-407E-A947-70E740481C1C}">
                <a14:useLocalDpi xmlns:a14="http://schemas.microsoft.com/office/drawing/2010/main"/>
              </a:ext>
            </a:extLst>
          </a:blip>
          <a:srcRect/>
          <a:stretch/>
        </p:blipFill>
        <p:spPr bwMode="auto">
          <a:xfrm>
            <a:off x="2372428" y="-417599"/>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3" descr="C:\Users\liujicai01\Desktop\png\素材CNN-sccnn_0000s_0005_w-副本-3.png"/>
          <p:cNvPicPr>
            <a:picLocks noChangeAspect="1" noChangeArrowheads="1"/>
          </p:cNvPicPr>
          <p:nvPr userDrawn="1"/>
        </p:nvPicPr>
        <p:blipFill rotWithShape="1">
          <a:blip r:embed="rId4" cstate="email">
            <a:extLst>
              <a:ext uri="{28A0092B-C50C-407E-A947-70E740481C1C}">
                <a14:useLocalDpi xmlns:a14="http://schemas.microsoft.com/office/drawing/2010/main"/>
              </a:ext>
            </a:extLst>
          </a:blip>
          <a:srcRect/>
          <a:stretch/>
        </p:blipFill>
        <p:spPr bwMode="auto">
          <a:xfrm>
            <a:off x="1691680" y="-551759"/>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13" descr="C:\Users\liujicai01\Desktop\png\素材CNN-sccnn_0000s_0005_w-副本-3.png"/>
          <p:cNvPicPr>
            <a:picLocks noChangeAspect="1" noChangeArrowheads="1"/>
          </p:cNvPicPr>
          <p:nvPr userDrawn="1"/>
        </p:nvPicPr>
        <p:blipFill rotWithShape="1">
          <a:blip r:embed="rId4" cstate="email">
            <a:extLst>
              <a:ext uri="{28A0092B-C50C-407E-A947-70E740481C1C}">
                <a14:useLocalDpi xmlns:a14="http://schemas.microsoft.com/office/drawing/2010/main"/>
              </a:ext>
            </a:extLst>
          </a:blip>
          <a:srcRect/>
          <a:stretch/>
        </p:blipFill>
        <p:spPr bwMode="auto">
          <a:xfrm>
            <a:off x="3491609" y="-62966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13" descr="C:\Users\liujicai01\Desktop\png\素材CNN-sccnn_0000s_0005_w-副本-3.png"/>
          <p:cNvPicPr>
            <a:picLocks noChangeAspect="1" noChangeArrowheads="1"/>
          </p:cNvPicPr>
          <p:nvPr userDrawn="1"/>
        </p:nvPicPr>
        <p:blipFill rotWithShape="1">
          <a:blip r:embed="rId4" cstate="email">
            <a:extLst>
              <a:ext uri="{28A0092B-C50C-407E-A947-70E740481C1C}">
                <a14:useLocalDpi xmlns:a14="http://schemas.microsoft.com/office/drawing/2010/main"/>
              </a:ext>
            </a:extLst>
          </a:blip>
          <a:srcRect/>
          <a:stretch/>
        </p:blipFill>
        <p:spPr bwMode="auto">
          <a:xfrm>
            <a:off x="6601846" y="-428796"/>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 descr="D:\png\12-01_0004_素材天下网-sucaitianxia.com.png"/>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4581037" y="0"/>
            <a:ext cx="4567873" cy="1108096"/>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1" descr="C:\Users\liujicai01\Desktop\png\素材CNN-sccnn_0004_矢量智能对象.png"/>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2123728" y="1347614"/>
            <a:ext cx="4896544" cy="2493929"/>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6" descr="K:\png\Nipic_5412003_20110429223621504000-恢复的.psd_0009_图层-6.png"/>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6084167" y="3086279"/>
            <a:ext cx="288033" cy="277559"/>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userDrawn="1"/>
        </p:nvSpPr>
        <p:spPr>
          <a:xfrm>
            <a:off x="2921122" y="1790135"/>
            <a:ext cx="3163045" cy="1015663"/>
          </a:xfrm>
          <a:prstGeom prst="rect">
            <a:avLst/>
          </a:prstGeom>
          <a:noFill/>
        </p:spPr>
        <p:txBody>
          <a:bodyPr vert="horz" wrap="none" rtlCol="0">
            <a:spAutoFit/>
          </a:bodyPr>
          <a:lstStyle/>
          <a:p>
            <a:r>
              <a:rPr lang="zh-CN" altLang="en-US" sz="6000" dirty="0" smtClean="0">
                <a:solidFill>
                  <a:srgbClr val="7E0000"/>
                </a:solidFill>
                <a:latin typeface="叶根友刀锋黑草-企业版" panose="02010601030101010101" pitchFamily="2" charset="-122"/>
                <a:ea typeface="叶根友刀锋黑草-企业版" panose="02010601030101010101" pitchFamily="2" charset="-122"/>
              </a:rPr>
              <a:t>第一部分</a:t>
            </a:r>
            <a:endParaRPr lang="zh-CN" altLang="en-US" sz="6000" dirty="0">
              <a:solidFill>
                <a:srgbClr val="7E0000"/>
              </a:solidFill>
              <a:latin typeface="叶根友刀锋黑草-企业版" panose="02010601030101010101" pitchFamily="2" charset="-122"/>
              <a:ea typeface="叶根友刀锋黑草-企业版" panose="02010601030101010101" pitchFamily="2" charset="-122"/>
            </a:endParaRPr>
          </a:p>
        </p:txBody>
      </p:sp>
      <p:sp>
        <p:nvSpPr>
          <p:cNvPr id="43" name="TextBox 42"/>
          <p:cNvSpPr txBox="1"/>
          <p:nvPr userDrawn="1"/>
        </p:nvSpPr>
        <p:spPr>
          <a:xfrm>
            <a:off x="3098487" y="2870255"/>
            <a:ext cx="2724417" cy="338554"/>
          </a:xfrm>
          <a:prstGeom prst="rect">
            <a:avLst/>
          </a:prstGeom>
          <a:noFill/>
        </p:spPr>
        <p:txBody>
          <a:bodyPr wrap="square" rtlCol="0">
            <a:spAutoFit/>
          </a:bodyPr>
          <a:lstStyle/>
          <a:p>
            <a:r>
              <a:rPr lang="en-US" altLang="zh-CN" sz="1600" dirty="0" smtClean="0">
                <a:solidFill>
                  <a:sysClr val="windowText" lastClr="000000"/>
                </a:solidFill>
                <a:effectLst/>
                <a:latin typeface="方正黑体简体" panose="03000509000000000000" pitchFamily="65" charset="-122"/>
                <a:ea typeface="方正黑体简体" panose="03000509000000000000" pitchFamily="65" charset="-122"/>
              </a:rPr>
              <a:t>【</a:t>
            </a:r>
            <a:r>
              <a:rPr lang="zh-CN" altLang="en-US" sz="1600" dirty="0" smtClean="0">
                <a:solidFill>
                  <a:sysClr val="windowText" lastClr="000000"/>
                </a:solidFill>
                <a:effectLst/>
                <a:latin typeface="方正黑体简体" panose="03000509000000000000" pitchFamily="65" charset="-122"/>
                <a:ea typeface="方正黑体简体" panose="03000509000000000000" pitchFamily="65" charset="-122"/>
              </a:rPr>
              <a:t>输入您的小标题文字内容</a:t>
            </a:r>
            <a:r>
              <a:rPr lang="en-US" altLang="zh-CN" sz="1600" dirty="0" smtClean="0">
                <a:solidFill>
                  <a:sysClr val="windowText" lastClr="000000"/>
                </a:solidFill>
                <a:effectLst/>
                <a:latin typeface="方正黑体简体" panose="03000509000000000000" pitchFamily="65" charset="-122"/>
                <a:ea typeface="方正黑体简体" panose="03000509000000000000" pitchFamily="65" charset="-122"/>
              </a:rPr>
              <a:t>】</a:t>
            </a:r>
            <a:endParaRPr lang="zh-CN" altLang="en-US" sz="1600" dirty="0">
              <a:solidFill>
                <a:sysClr val="windowText" lastClr="000000"/>
              </a:solidFill>
              <a:effectLst/>
              <a:latin typeface="方正黑体简体" panose="03000509000000000000" pitchFamily="65" charset="-122"/>
              <a:ea typeface="方正黑体简体" panose="03000509000000000000" pitchFamily="65" charset="-122"/>
            </a:endParaRPr>
          </a:p>
        </p:txBody>
      </p:sp>
    </p:spTree>
    <p:extLst>
      <p:ext uri="{BB962C8B-B14F-4D97-AF65-F5344CB8AC3E}">
        <p14:creationId xmlns:p14="http://schemas.microsoft.com/office/powerpoint/2010/main" val="2399794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440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300" fill="hold"/>
                                        <p:tgtEl>
                                          <p:spTgt spid="24"/>
                                        </p:tgtEl>
                                        <p:attrNameLst>
                                          <p:attrName>ppt_x</p:attrName>
                                        </p:attrNameLst>
                                      </p:cBhvr>
                                      <p:tavLst>
                                        <p:tav tm="0">
                                          <p:val>
                                            <p:strVal val="0-#ppt_w/2"/>
                                          </p:val>
                                        </p:tav>
                                        <p:tav tm="100000">
                                          <p:val>
                                            <p:strVal val="#ppt_x"/>
                                          </p:val>
                                        </p:tav>
                                      </p:tavLst>
                                    </p:anim>
                                    <p:anim calcmode="lin" valueType="num">
                                      <p:cBhvr additive="base">
                                        <p:cTn id="8" dur="1300" fill="hold"/>
                                        <p:tgtEl>
                                          <p:spTgt spid="24"/>
                                        </p:tgtEl>
                                        <p:attrNameLst>
                                          <p:attrName>ppt_y</p:attrName>
                                        </p:attrNameLst>
                                      </p:cBhvr>
                                      <p:tavLst>
                                        <p:tav tm="0">
                                          <p:val>
                                            <p:strVal val="0-#ppt_h/2"/>
                                          </p:val>
                                        </p:tav>
                                        <p:tav tm="100000">
                                          <p:val>
                                            <p:strVal val="#ppt_y"/>
                                          </p:val>
                                        </p:tav>
                                      </p:tavLst>
                                    </p:anim>
                                  </p:childTnLst>
                                </p:cTn>
                              </p:par>
                              <p:par>
                                <p:cTn id="9" presetID="0" presetClass="path" presetSubtype="0" accel="50000" decel="50000" fill="hold" nodeType="withEffect">
                                  <p:stCondLst>
                                    <p:cond delay="1100"/>
                                  </p:stCondLst>
                                  <p:childTnLst>
                                    <p:animMotion origin="layout" path="M 0.03923 0.07747 C 0.03385 0.08056 0.02621 0.08272 0.02118 0.08735 C 0.01962 0.08858 0.01857 0.09136 0.01701 0.09229 C 0.01475 0.09383 0.01232 0.09352 0.01007 0.09476 C 0.00729 0.09599 0.00173 0.09969 0.00173 0.09969 C -0.00469 0.11111 -0.01285 0.1142 -0.02049 0.12192 C -0.02327 0.125 -0.02882 0.13179 -0.02882 0.13179 C -0.02969 0.13426 -0.03038 0.13704 -0.0316 0.1392 C -0.03282 0.14136 -0.03472 0.14198 -0.03577 0.14414 C -0.03716 0.14692 -0.03733 0.15093 -0.03854 0.15401 C -0.04341 0.16574 -0.04948 0.17624 -0.05382 0.18858 C -0.05486 0.19167 -0.05556 0.19537 -0.0566 0.19846 C -0.05834 0.2034 -0.06216 0.21327 -0.06216 0.21327 C -0.06268 0.21667 -0.06285 0.22006 -0.06354 0.22315 C -0.06424 0.22593 -0.0658 0.22778 -0.06632 0.23056 C -0.0691 0.24352 -0.07032 0.2571 -0.07327 0.27006 C -0.07431 0.275 -0.07518 0.27994 -0.07604 0.28488 C -0.07657 0.28735 -0.07743 0.29229 -0.07743 0.29229 C -0.07865 0.31513 -0.08038 0.33488 -0.08438 0.35648 C -0.08577 0.37747 -0.0875 0.39445 -0.08854 0.41574 C -0.0875 0.45957 -0.08959 0.51852 -0.0816 0.56142 C -0.08038 0.57871 -0.08021 0.59599 -0.07882 0.61327 C -0.0783 0.62006 -0.07604 0.63303 -0.07604 0.63303 C -0.07657 0.6605 -0.07257 0.72469 -0.08438 0.75648 C -0.08733 0.78241 -0.08334 0.75494 -0.08993 0.78118 C -0.09341 0.79506 -0.09514 0.81142 -0.09827 0.82562 C -0.10174 0.84167 -0.10382 0.86513 -0.11216 0.875 C -0.1158 0.89105 -0.11702 0.90926 -0.12188 0.92439 C -0.12795 0.94352 -0.13438 0.96173 -0.13993 0.98118 C -0.14462 0.99753 -0.14913 1.0176 -0.15799 1.02809 C -0.16285 1.04537 -0.16962 1.05525 -0.17604 1.07006 C -0.1882 1.09815 -0.17917 1.08611 -0.18854 1.09722 C -0.19271 1.10834 -0.19913 1.11358 -0.20382 1.12439 C -0.20504 1.12716 -0.20538 1.13118 -0.2066 1.13426 C -0.21198 1.14692 -0.22084 1.15587 -0.22743 1.16636 C -0.24653 1.19692 -0.2658 1.22901 -0.29132 1.24043 C -0.29271 1.24198 -0.29549 1.24537 -0.29549 1.24537 L -0.4191 1.22562 " pathEditMode="relative" ptsTypes="ffffffffffffffffffffffffffffffffffffAA">
                                      <p:cBhvr>
                                        <p:cTn id="10" dur="2900" fill="hold"/>
                                        <p:tgtEl>
                                          <p:spTgt spid="29"/>
                                        </p:tgtEl>
                                        <p:attrNameLst>
                                          <p:attrName>ppt_x</p:attrName>
                                          <p:attrName>ppt_y</p:attrName>
                                        </p:attrNameLst>
                                      </p:cBhvr>
                                    </p:animMotion>
                                  </p:childTnLst>
                                </p:cTn>
                              </p:par>
                              <p:par>
                                <p:cTn id="11" presetID="45" presetClass="entr" presetSubtype="0" fill="hold" nodeType="withEffect">
                                  <p:stCondLst>
                                    <p:cond delay="120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2800"/>
                                        <p:tgtEl>
                                          <p:spTgt spid="29"/>
                                        </p:tgtEl>
                                      </p:cBhvr>
                                    </p:animEffect>
                                    <p:anim calcmode="lin" valueType="num">
                                      <p:cBhvr>
                                        <p:cTn id="14" dur="2800" fill="hold"/>
                                        <p:tgtEl>
                                          <p:spTgt spid="29"/>
                                        </p:tgtEl>
                                        <p:attrNameLst>
                                          <p:attrName>ppt_w</p:attrName>
                                        </p:attrNameLst>
                                      </p:cBhvr>
                                      <p:tavLst>
                                        <p:tav tm="0" fmla="#ppt_w*sin(2.5*pi*$)">
                                          <p:val>
                                            <p:fltVal val="0"/>
                                          </p:val>
                                        </p:tav>
                                        <p:tav tm="100000">
                                          <p:val>
                                            <p:fltVal val="1"/>
                                          </p:val>
                                        </p:tav>
                                      </p:tavLst>
                                    </p:anim>
                                    <p:anim calcmode="lin" valueType="num">
                                      <p:cBhvr>
                                        <p:cTn id="15" dur="2800" fill="hold"/>
                                        <p:tgtEl>
                                          <p:spTgt spid="29"/>
                                        </p:tgtEl>
                                        <p:attrNameLst>
                                          <p:attrName>ppt_h</p:attrName>
                                        </p:attrNameLst>
                                      </p:cBhvr>
                                      <p:tavLst>
                                        <p:tav tm="0">
                                          <p:val>
                                            <p:strVal val="#ppt_h"/>
                                          </p:val>
                                        </p:tav>
                                        <p:tav tm="100000">
                                          <p:val>
                                            <p:strVal val="#ppt_h"/>
                                          </p:val>
                                        </p:tav>
                                      </p:tavLst>
                                    </p:anim>
                                  </p:childTnLst>
                                </p:cTn>
                              </p:par>
                              <p:par>
                                <p:cTn id="16" presetID="0" presetClass="path" presetSubtype="0" accel="50000" decel="50000" fill="hold" nodeType="withEffect">
                                  <p:stCondLst>
                                    <p:cond delay="2800"/>
                                  </p:stCondLst>
                                  <p:childTnLst>
                                    <p:animMotion origin="layout" path="M 0.01441 0.05586 C 0.00746 0.05185 0.00295 0.05926 -0.00365 0.06327 C -0.00834 0.0716 -0.01441 0.07562 -0.02032 0.08056 C -0.02483 0.08457 -0.02552 0.08179 -0.03004 0.08827 C -0.03351 0.09352 -0.03594 0.10062 -0.03976 0.10525 C -0.04115 0.10679 -0.04254 0.10864 -0.04393 0.11018 C -0.04757 0.12006 -0.04584 0.12377 -0.05226 0.12747 C -0.05365 0.13951 -0.05538 0.14691 -0.0592 0.1571 C -0.06059 0.16697 -0.06163 0.17346 -0.06476 0.18179 C -0.06632 0.22809 -0.06979 0.28889 -0.04948 0.325 C -0.0474 0.33981 -0.04532 0.34259 -0.04393 0.35957 C -0.04427 0.37068 -0.04358 0.40339 -0.04948 0.41636 C -0.05052 0.41883 -0.05243 0.41944 -0.05365 0.4213 C -0.05521 0.42346 -0.0566 0.42593 -0.05782 0.4287 C -0.05938 0.43241 -0.06025 0.43735 -0.06198 0.44105 C -0.06493 0.44722 -0.06893 0.45185 -0.0717 0.45833 C -0.07813 0.47346 -0.08403 0.48889 -0.09254 0.50031 C -0.1 0.52222 -0.10677 0.54043 -0.11615 0.55957 C -0.11771 0.56265 -0.11875 0.56636 -0.12032 0.56944 C -0.12379 0.57623 -0.13143 0.5892 -0.13143 0.5892 C -0.13473 0.60648 -0.13177 0.59475 -0.14532 0.61883 C -0.15382 0.63395 -0.15782 0.64444 -0.16893 0.65586 C -0.17084 0.6608 -0.17292 0.66728 -0.17587 0.67068 C -0.18021 0.67562 -0.18976 0.68302 -0.18976 0.68302 C -0.19236 0.69722 -0.18889 0.68549 -0.19532 0.6929 C -0.19688 0.69475 -0.19792 0.69815 -0.19948 0.70031 C -0.20504 0.70864 -0.21216 0.71358 -0.21893 0.71759 C -0.22743 0.73272 -0.23646 0.74321 -0.24809 0.74722 C -0.25434 0.75833 -0.26163 0.76574 -0.27032 0.76944 C -0.2816 0.78457 -0.29445 0.79599 -0.30782 0.80401 C -0.3125 0.81636 -0.3191 0.8213 -0.32587 0.8287 C -0.33108 0.83457 -0.33629 0.84444 -0.33976 0.85339 C -0.34098 0.85648 -0.34132 0.86018 -0.34254 0.86327 C -0.3441 0.86697 -0.34636 0.86975 -0.34809 0.87315 C -0.34966 0.87623 -0.35087 0.87963 -0.35226 0.88302 C -0.35486 0.88951 -0.35782 0.90525 -0.35782 0.90525 C -0.35695 0.93673 -0.35816 0.96944 -0.34809 0.9966 C -0.34636 1.00833 -0.34393 1.01389 -0.33976 1.02377 C -0.33507 1.04846 -0.32657 1.06759 -0.31754 1.08796 C -0.3158 1.09167 -0.31511 1.0966 -0.31337 1.10031 C -0.31094 1.10586 -0.30504 1.11512 -0.30504 1.11512 C -0.30174 1.13272 -0.30643 1.11142 -0.29948 1.12994 C -0.2941 1.14414 -0.3033 1.13117 -0.29393 1.14228 C -0.29202 1.15216 -0.28837 1.15463 -0.2842 1.16204 C -0.28108 1.18426 -0.27327 1.18117 -0.26476 1.19414 C -0.25643 1.20679 -0.26268 1.20185 -0.25504 1.20648 C -0.24202 1.24105 -0.21094 1.24846 -0.18976 1.24846 " pathEditMode="relative" ptsTypes="ffffffffffffffffffffffffffffffffffffffffffffffA">
                                      <p:cBhvr>
                                        <p:cTn id="17" dur="2000" fill="hold"/>
                                        <p:tgtEl>
                                          <p:spTgt spid="30"/>
                                        </p:tgtEl>
                                        <p:attrNameLst>
                                          <p:attrName>ppt_x</p:attrName>
                                          <p:attrName>ppt_y</p:attrName>
                                        </p:attrNameLst>
                                      </p:cBhvr>
                                    </p:animMotion>
                                  </p:childTnLst>
                                </p:cTn>
                              </p:par>
                              <p:par>
                                <p:cTn id="18" presetID="45" presetClass="entr" presetSubtype="0" fill="hold" nodeType="withEffect">
                                  <p:stCondLst>
                                    <p:cond delay="280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2000"/>
                                        <p:tgtEl>
                                          <p:spTgt spid="30"/>
                                        </p:tgtEl>
                                      </p:cBhvr>
                                    </p:animEffect>
                                    <p:anim calcmode="lin" valueType="num">
                                      <p:cBhvr>
                                        <p:cTn id="21" dur="2000" fill="hold"/>
                                        <p:tgtEl>
                                          <p:spTgt spid="30"/>
                                        </p:tgtEl>
                                        <p:attrNameLst>
                                          <p:attrName>ppt_w</p:attrName>
                                        </p:attrNameLst>
                                      </p:cBhvr>
                                      <p:tavLst>
                                        <p:tav tm="0" fmla="#ppt_w*sin(2.5*pi*$)">
                                          <p:val>
                                            <p:fltVal val="0"/>
                                          </p:val>
                                        </p:tav>
                                        <p:tav tm="100000">
                                          <p:val>
                                            <p:fltVal val="1"/>
                                          </p:val>
                                        </p:tav>
                                      </p:tavLst>
                                    </p:anim>
                                    <p:anim calcmode="lin" valueType="num">
                                      <p:cBhvr>
                                        <p:cTn id="22" dur="2000" fill="hold"/>
                                        <p:tgtEl>
                                          <p:spTgt spid="30"/>
                                        </p:tgtEl>
                                        <p:attrNameLst>
                                          <p:attrName>ppt_h</p:attrName>
                                        </p:attrNameLst>
                                      </p:cBhvr>
                                      <p:tavLst>
                                        <p:tav tm="0">
                                          <p:val>
                                            <p:strVal val="#ppt_h"/>
                                          </p:val>
                                        </p:tav>
                                        <p:tav tm="100000">
                                          <p:val>
                                            <p:strVal val="#ppt_h"/>
                                          </p:val>
                                        </p:tav>
                                      </p:tavLst>
                                    </p:anim>
                                  </p:childTnLst>
                                </p:cTn>
                              </p:par>
                              <p:par>
                                <p:cTn id="23" presetID="0" presetClass="path" presetSubtype="0" accel="50000" decel="50000" fill="hold" nodeType="withEffect">
                                  <p:stCondLst>
                                    <p:cond delay="4200"/>
                                  </p:stCondLst>
                                  <p:childTnLst>
                                    <p:animMotion origin="layout" path="M 0.03732 0.02346 C 0.03489 0.05278 0.02847 0.06574 0.02343 0.09228 C 0.02257 0.09722 0.02257 0.10216 0.02205 0.10741 C 0.02118 0.11389 0.01927 0.12685 0.01927 0.12716 C 0.02031 0.19259 0.01649 0.26883 0.0401 0.32438 C 0.0427 0.33889 0.03958 0.32531 0.04566 0.3392 C 0.05364 0.35772 0.04722 0.35216 0.05677 0.35679 C 0.06059 0.36728 0.06389 0.36913 0.06927 0.37623 C 0.07413 0.38302 0.07812 0.3929 0.08316 0.39846 C 0.08437 0.40031 0.08593 0.40031 0.08732 0.40123 C 0.08923 0.40278 0.09114 0.40401 0.09288 0.40617 C 0.09913 0.41389 0.10347 0.42623 0.11093 0.43086 C 0.11614 0.44012 0.12205 0.45123 0.12899 0.45525 C 0.13246 0.46481 0.13576 0.46728 0.14149 0.47284 C 0.14461 0.48148 0.14948 0.48642 0.15399 0.49259 C 0.15659 0.4963 0.16232 0.50216 0.16232 0.50247 C 0.16458 0.50864 0.16823 0.51451 0.16927 0.52191 C 0.171 0.53488 0.16961 0.52901 0.17343 0.53951 C 0.1809 0.5929 0.18038 0.65031 0.16649 0.7 C 0.16493 0.71358 0.16423 0.71852 0.15955 0.72932 C 0.15607 0.75401 0.16111 0.72407 0.15399 0.74907 C 0.15086 0.76049 0.14965 0.77562 0.14566 0.78642 C 0.14461 0.78889 0.14253 0.79105 0.14149 0.79383 C 0.13246 0.81697 0.14027 0.80555 0.13177 0.81605 C 0.12482 0.84105 0.1125 0.85895 0.1026 0.87994 C 0.09739 0.89136 0.09427 0.90216 0.08593 0.9071 C 0.07812 0.92376 0.071 0.93765 0.06093 0.94938 C 0.05816 0.95278 0.05538 0.95555 0.0526 0.95926 C 0.05121 0.96049 0.04843 0.9642 0.04843 0.96451 C 0.0434 0.97747 0.03663 0.98488 0.02899 0.99352 C 0.02465 0.99907 0.02152 1.00926 0.01788 1.01574 C 0.01527 1.02994 0.0184 1.01667 0.01232 1.03055 C 0.00764 1.04136 0.00625 1.05123 0.00121 1.06049 C -0.00226 1.0787 0.00243 1.05617 -0.00295 1.07531 C -0.0066 1.08796 -0.00799 1.10586 -0.0099 1.11944 C -0.01337 1.14413 -0.00886 1.11944 -0.01268 1.15648 C -0.01389 1.16883 -0.01736 1.1821 -0.01962 1.19383 C -0.02084 1.20031 -0.02066 1.2071 -0.0224 1.21358 C -0.0257 1.22531 -0.02934 1.24197 -0.02934 1.25525 " pathEditMode="relative" rAng="0" ptsTypes="ffffffffffffffffffffffffffffffffffffffA">
                                      <p:cBhvr>
                                        <p:cTn id="24" dur="2000" fill="hold"/>
                                        <p:tgtEl>
                                          <p:spTgt spid="31"/>
                                        </p:tgtEl>
                                        <p:attrNameLst>
                                          <p:attrName>ppt_x</p:attrName>
                                          <p:attrName>ppt_y</p:attrName>
                                        </p:attrNameLst>
                                      </p:cBhvr>
                                      <p:rCtr x="3837" y="61574"/>
                                    </p:animMotion>
                                  </p:childTnLst>
                                </p:cTn>
                              </p:par>
                              <p:par>
                                <p:cTn id="25" presetID="45" presetClass="entr" presetSubtype="0" fill="hold" nodeType="withEffect">
                                  <p:stCondLst>
                                    <p:cond delay="430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2000"/>
                                        <p:tgtEl>
                                          <p:spTgt spid="31"/>
                                        </p:tgtEl>
                                      </p:cBhvr>
                                    </p:animEffect>
                                    <p:anim calcmode="lin" valueType="num">
                                      <p:cBhvr>
                                        <p:cTn id="28" dur="2000" fill="hold"/>
                                        <p:tgtEl>
                                          <p:spTgt spid="31"/>
                                        </p:tgtEl>
                                        <p:attrNameLst>
                                          <p:attrName>ppt_w</p:attrName>
                                        </p:attrNameLst>
                                      </p:cBhvr>
                                      <p:tavLst>
                                        <p:tav tm="0" fmla="#ppt_w*sin(2.5*pi*$)">
                                          <p:val>
                                            <p:fltVal val="0"/>
                                          </p:val>
                                        </p:tav>
                                        <p:tav tm="100000">
                                          <p:val>
                                            <p:fltVal val="1"/>
                                          </p:val>
                                        </p:tav>
                                      </p:tavLst>
                                    </p:anim>
                                    <p:anim calcmode="lin" valueType="num">
                                      <p:cBhvr>
                                        <p:cTn id="29" dur="2000" fill="hold"/>
                                        <p:tgtEl>
                                          <p:spTgt spid="31"/>
                                        </p:tgtEl>
                                        <p:attrNameLst>
                                          <p:attrName>ppt_h</p:attrName>
                                        </p:attrNameLst>
                                      </p:cBhvr>
                                      <p:tavLst>
                                        <p:tav tm="0">
                                          <p:val>
                                            <p:strVal val="#ppt_h"/>
                                          </p:val>
                                        </p:tav>
                                        <p:tav tm="100000">
                                          <p:val>
                                            <p:strVal val="#ppt_h"/>
                                          </p:val>
                                        </p:tav>
                                      </p:tavLst>
                                    </p:anim>
                                  </p:childTnLst>
                                </p:cTn>
                              </p:par>
                              <p:par>
                                <p:cTn id="30" presetID="0" presetClass="path" presetSubtype="0" accel="50000" decel="50000" fill="hold" nodeType="withEffect">
                                  <p:stCondLst>
                                    <p:cond delay="5200"/>
                                  </p:stCondLst>
                                  <p:childTnLst>
                                    <p:animMotion origin="layout" path="M -0.01944 0.03981 C -0.03056 0.05308 -0.04132 0.07407 -0.05417 0.08179 C -0.05868 0.08981 -0.06458 0.09537 -0.07083 0.09907 C -0.07344 0.1037 -0.07674 0.10648 -0.07917 0.11142 C -0.09045 0.13425 -0.09271 0.16234 -0.09722 0.19043 C -0.10312 0.27469 -0.10382 0.36142 -0.09444 0.44475 C -0.09253 0.48888 -0.08802 0.53395 -0.07917 0.57561 C -0.07674 0.58765 -0.07396 0.60061 -0.06806 0.60771 C -0.06545 0.62654 -0.06215 0.63271 -0.05833 0.64969 C -0.05365 0.67067 -0.05087 0.69074 -0.04306 0.70895 C -0.04062 0.72685 -0.03455 0.74259 -0.03194 0.7608 C -0.0283 0.78672 -0.02396 0.81172 -0.01944 0.83734 C -0.01701 0.85185 -0.01632 0.86604 -0.0125 0.87932 C -0.00937 0.92407 0.00608 0.96512 0.01667 1.00524 C 0.02153 1.02376 0.0342 1.06203 0.04444 1.07438 C 0.05017 1.08981 0.0467 1.08919 0.05139 1.08919 L 0.06111 1.08425 " pathEditMode="relative" ptsTypes="fffffffffffffffAA">
                                      <p:cBhvr>
                                        <p:cTn id="31" dur="2000" fill="hold"/>
                                        <p:tgtEl>
                                          <p:spTgt spid="32"/>
                                        </p:tgtEl>
                                        <p:attrNameLst>
                                          <p:attrName>ppt_x</p:attrName>
                                          <p:attrName>ppt_y</p:attrName>
                                        </p:attrNameLst>
                                      </p:cBhvr>
                                    </p:animMotion>
                                  </p:childTnLst>
                                </p:cTn>
                              </p:par>
                              <p:par>
                                <p:cTn id="32" presetID="45" presetClass="entr" presetSubtype="0" fill="hold" nodeType="withEffect">
                                  <p:stCondLst>
                                    <p:cond delay="530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2000"/>
                                        <p:tgtEl>
                                          <p:spTgt spid="32"/>
                                        </p:tgtEl>
                                      </p:cBhvr>
                                    </p:animEffect>
                                    <p:anim calcmode="lin" valueType="num">
                                      <p:cBhvr>
                                        <p:cTn id="35" dur="2000" fill="hold"/>
                                        <p:tgtEl>
                                          <p:spTgt spid="32"/>
                                        </p:tgtEl>
                                        <p:attrNameLst>
                                          <p:attrName>ppt_w</p:attrName>
                                        </p:attrNameLst>
                                      </p:cBhvr>
                                      <p:tavLst>
                                        <p:tav tm="0" fmla="#ppt_w*sin(2.5*pi*$)">
                                          <p:val>
                                            <p:fltVal val="0"/>
                                          </p:val>
                                        </p:tav>
                                        <p:tav tm="100000">
                                          <p:val>
                                            <p:fltVal val="1"/>
                                          </p:val>
                                        </p:tav>
                                      </p:tavLst>
                                    </p:anim>
                                    <p:anim calcmode="lin" valueType="num">
                                      <p:cBhvr>
                                        <p:cTn id="36" dur="2000" fill="hold"/>
                                        <p:tgtEl>
                                          <p:spTgt spid="32"/>
                                        </p:tgtEl>
                                        <p:attrNameLst>
                                          <p:attrName>ppt_h</p:attrName>
                                        </p:attrNameLst>
                                      </p:cBhvr>
                                      <p:tavLst>
                                        <p:tav tm="0">
                                          <p:val>
                                            <p:strVal val="#ppt_h"/>
                                          </p:val>
                                        </p:tav>
                                        <p:tav tm="100000">
                                          <p:val>
                                            <p:strVal val="#ppt_h"/>
                                          </p:val>
                                        </p:tav>
                                      </p:tavLst>
                                    </p:anim>
                                  </p:childTnLst>
                                </p:cTn>
                              </p:par>
                              <p:par>
                                <p:cTn id="37" presetID="0" presetClass="path" presetSubtype="0" accel="50000" decel="50000" fill="hold" nodeType="withEffect">
                                  <p:stCondLst>
                                    <p:cond delay="2000"/>
                                  </p:stCondLst>
                                  <p:childTnLst>
                                    <p:animMotion origin="layout" path="M 1.94444E-6 4.19753E-6 C -0.00695 -0.00402 -0.01146 0.00339 -0.01806 0.0074 C -0.02274 0.01574 -0.02882 0.01975 -0.03472 0.02469 C -0.03924 0.0287 -0.03993 0.02592 -0.04462 0.0324 C -0.04792 0.03765 -0.05052 0.04475 -0.05434 0.04938 C -0.05556 0.05092 -0.05712 0.05277 -0.05834 0.05432 C -0.06198 0.06388 -0.06024 0.0679 -0.06684 0.0716 C -0.06806 0.08364 -0.06979 0.09074 -0.07361 0.10123 C -0.075 0.11049 -0.07604 0.11728 -0.07934 0.1253 C -0.08073 0.17191 -0.0842 0.23271 -0.06389 0.26851 C -0.06198 0.28364 -0.05972 0.28611 -0.05834 0.30339 C -0.05868 0.3145 -0.05816 0.34722 -0.06389 0.35987 C -0.06493 0.36265 -0.06684 0.36327 -0.06806 0.36481 C -0.06979 0.36728 -0.07101 0.36975 -0.07222 0.37222 C -0.07379 0.37592 -0.07465 0.38117 -0.07639 0.38456 C -0.07934 0.39105 -0.08334 0.39537 -0.08611 0.40216 C -0.09271 0.41728 -0.09861 0.43271 -0.10712 0.44382 C -0.11441 0.46574 -0.12118 0.48395 -0.13056 0.50277 C -0.13212 0.50586 -0.13316 0.50956 -0.13472 0.51296 C -0.1382 0.51975 -0.14584 0.53271 -0.14584 0.53271 C -0.14913 0.54969 -0.14618 0.53796 -0.1599 0.56203 C -0.16823 0.57716 -0.1724 0.58765 -0.18334 0.59907 C -0.18524 0.60401 -0.18733 0.6108 -0.19028 0.61388 C -0.19462 0.61913 -0.20434 0.62654 -0.20434 0.62685 C -0.20677 0.64074 -0.20347 0.62901 -0.20972 0.63642 C -0.21129 0.63796 -0.21233 0.64166 -0.21406 0.64382 C -0.21945 0.65216 -0.22656 0.65709 -0.23334 0.6608 C -0.24184 0.67623 -0.25104 0.68642 -0.2625 0.69074 C -0.26875 0.70154 -0.27604 0.70895 -0.28472 0.71296 C -0.29601 0.72808 -0.30886 0.73919 -0.32222 0.74722 C -0.32691 0.75987 -0.33351 0.7645 -0.34028 0.77191 C -0.34549 0.77808 -0.3507 0.78734 -0.35417 0.79629 C -0.35538 0.79969 -0.35573 0.80308 -0.35695 0.80648 C -0.35851 0.80987 -0.36077 0.81265 -0.3625 0.81635 C -0.36406 0.81913 -0.36528 0.82284 -0.36667 0.82592 C -0.36927 0.83271 -0.37222 0.84845 -0.37222 0.84876 C -0.37136 0.87993 -0.37257 0.91234 -0.3625 0.9395 C -0.36077 0.95154 -0.35834 0.95709 -0.35417 0.96697 C -0.34948 0.99135 -0.34097 1.01049 -0.33195 1.03086 C -0.33021 1.03456 -0.32952 1.0395 -0.32778 1.04351 C -0.32535 1.04876 -0.31945 1.05802 -0.31945 1.05833 C -0.31615 1.07592 -0.32084 1.05432 -0.31389 1.07284 C -0.30851 1.08703 -0.31771 1.07407 -0.30851 1.08518 C -0.3066 1.09506 -0.30278 1.09753 -0.29861 1.10493 C -0.29549 1.12685 -0.28785 1.12407 -0.27934 1.13672 C -0.27084 1.14938 -0.27709 1.14444 -0.26945 1.14907 C -0.25643 1.18364 -0.22552 1.19105 -0.20434 1.19105 " pathEditMode="relative" rAng="0" ptsTypes="ffffffffffffffffffffffffffffffffffffffffffffffA">
                                      <p:cBhvr>
                                        <p:cTn id="38" dur="2000" fill="hold"/>
                                        <p:tgtEl>
                                          <p:spTgt spid="33"/>
                                        </p:tgtEl>
                                        <p:attrNameLst>
                                          <p:attrName>ppt_x</p:attrName>
                                          <p:attrName>ppt_y</p:attrName>
                                        </p:attrNameLst>
                                      </p:cBhvr>
                                      <p:rCtr x="-18628" y="59352"/>
                                    </p:animMotion>
                                  </p:childTnLst>
                                </p:cTn>
                              </p:par>
                              <p:par>
                                <p:cTn id="39" presetID="45" presetClass="entr" presetSubtype="0" fill="hold" nodeType="withEffect">
                                  <p:stCondLst>
                                    <p:cond delay="210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2000"/>
                                        <p:tgtEl>
                                          <p:spTgt spid="33"/>
                                        </p:tgtEl>
                                      </p:cBhvr>
                                    </p:animEffect>
                                    <p:anim calcmode="lin" valueType="num">
                                      <p:cBhvr>
                                        <p:cTn id="42" dur="2000" fill="hold"/>
                                        <p:tgtEl>
                                          <p:spTgt spid="33"/>
                                        </p:tgtEl>
                                        <p:attrNameLst>
                                          <p:attrName>ppt_w</p:attrName>
                                        </p:attrNameLst>
                                      </p:cBhvr>
                                      <p:tavLst>
                                        <p:tav tm="0" fmla="#ppt_w*sin(2.5*pi*$)">
                                          <p:val>
                                            <p:fltVal val="0"/>
                                          </p:val>
                                        </p:tav>
                                        <p:tav tm="100000">
                                          <p:val>
                                            <p:fltVal val="1"/>
                                          </p:val>
                                        </p:tav>
                                      </p:tavLst>
                                    </p:anim>
                                    <p:anim calcmode="lin" valueType="num">
                                      <p:cBhvr>
                                        <p:cTn id="43" dur="2000" fill="hold"/>
                                        <p:tgtEl>
                                          <p:spTgt spid="33"/>
                                        </p:tgtEl>
                                        <p:attrNameLst>
                                          <p:attrName>ppt_h</p:attrName>
                                        </p:attrNameLst>
                                      </p:cBhvr>
                                      <p:tavLst>
                                        <p:tav tm="0">
                                          <p:val>
                                            <p:strVal val="#ppt_h"/>
                                          </p:val>
                                        </p:tav>
                                        <p:tav tm="100000">
                                          <p:val>
                                            <p:strVal val="#ppt_h"/>
                                          </p:val>
                                        </p:tav>
                                      </p:tavLst>
                                    </p:anim>
                                  </p:childTnLst>
                                </p:cTn>
                              </p:par>
                              <p:par>
                                <p:cTn id="44" presetID="0" presetClass="path" presetSubtype="0" accel="50000" decel="50000" fill="hold" nodeType="withEffect">
                                  <p:stCondLst>
                                    <p:cond delay="6300"/>
                                  </p:stCondLst>
                                  <p:childTnLst>
                                    <p:animMotion origin="layout" path="M -0.01944 0.03981 C -0.03056 0.05308 -0.04132 0.07407 -0.05417 0.08179 C -0.05868 0.08981 -0.06458 0.09537 -0.07083 0.09907 C -0.07344 0.1037 -0.07674 0.10648 -0.07917 0.11142 C -0.09045 0.13425 -0.09271 0.16234 -0.09722 0.19043 C -0.10312 0.27469 -0.10382 0.36142 -0.09444 0.44475 C -0.09253 0.48888 -0.08802 0.53395 -0.07917 0.57561 C -0.07674 0.58765 -0.07396 0.60061 -0.06806 0.60771 C -0.06545 0.62654 -0.06215 0.63271 -0.05833 0.64969 C -0.05365 0.67067 -0.05087 0.69074 -0.04306 0.70895 C -0.04062 0.72685 -0.03455 0.74259 -0.03194 0.7608 C -0.0283 0.78672 -0.02396 0.81172 -0.01944 0.83734 C -0.01701 0.85185 -0.01632 0.86604 -0.0125 0.87932 C -0.00937 0.92407 0.00608 0.96512 0.01667 1.00524 C 0.02153 1.02376 0.0342 1.06203 0.04444 1.07438 C 0.05017 1.08981 0.0467 1.08919 0.05139 1.08919 L 0.06111 1.08425 " pathEditMode="relative" ptsTypes="fffffffffffffffAA">
                                      <p:cBhvr>
                                        <p:cTn id="45" dur="2000" fill="hold"/>
                                        <p:tgtEl>
                                          <p:spTgt spid="34"/>
                                        </p:tgtEl>
                                        <p:attrNameLst>
                                          <p:attrName>ppt_x</p:attrName>
                                          <p:attrName>ppt_y</p:attrName>
                                        </p:attrNameLst>
                                      </p:cBhvr>
                                    </p:animMotion>
                                  </p:childTnLst>
                                </p:cTn>
                              </p:par>
                              <p:par>
                                <p:cTn id="46" presetID="45" presetClass="entr" presetSubtype="0" fill="hold" nodeType="withEffect">
                                  <p:stCondLst>
                                    <p:cond delay="640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2000"/>
                                        <p:tgtEl>
                                          <p:spTgt spid="34"/>
                                        </p:tgtEl>
                                      </p:cBhvr>
                                    </p:animEffect>
                                    <p:anim calcmode="lin" valueType="num">
                                      <p:cBhvr>
                                        <p:cTn id="49" dur="2000" fill="hold"/>
                                        <p:tgtEl>
                                          <p:spTgt spid="34"/>
                                        </p:tgtEl>
                                        <p:attrNameLst>
                                          <p:attrName>ppt_w</p:attrName>
                                        </p:attrNameLst>
                                      </p:cBhvr>
                                      <p:tavLst>
                                        <p:tav tm="0" fmla="#ppt_w*sin(2.5*pi*$)">
                                          <p:val>
                                            <p:fltVal val="0"/>
                                          </p:val>
                                        </p:tav>
                                        <p:tav tm="100000">
                                          <p:val>
                                            <p:fltVal val="1"/>
                                          </p:val>
                                        </p:tav>
                                      </p:tavLst>
                                    </p:anim>
                                    <p:anim calcmode="lin" valueType="num">
                                      <p:cBhvr>
                                        <p:cTn id="50" dur="2000" fill="hold"/>
                                        <p:tgtEl>
                                          <p:spTgt spid="34"/>
                                        </p:tgtEl>
                                        <p:attrNameLst>
                                          <p:attrName>ppt_h</p:attrName>
                                        </p:attrNameLst>
                                      </p:cBhvr>
                                      <p:tavLst>
                                        <p:tav tm="0">
                                          <p:val>
                                            <p:strVal val="#ppt_h"/>
                                          </p:val>
                                        </p:tav>
                                        <p:tav tm="100000">
                                          <p:val>
                                            <p:strVal val="#ppt_h"/>
                                          </p:val>
                                        </p:tav>
                                      </p:tavLst>
                                    </p:anim>
                                  </p:childTnLst>
                                </p:cTn>
                              </p:par>
                              <p:par>
                                <p:cTn id="51" presetID="0" presetClass="path" presetSubtype="0" accel="50000" decel="50000" fill="hold" nodeType="withEffect">
                                  <p:stCondLst>
                                    <p:cond delay="2600"/>
                                  </p:stCondLst>
                                  <p:childTnLst>
                                    <p:animMotion origin="layout" path="M 0.01441 0.05586 C 0.00746 0.05185 0.00295 0.05926 -0.00365 0.06327 C -0.00834 0.0716 -0.01441 0.07562 -0.02032 0.08056 C -0.02483 0.08457 -0.02552 0.08179 -0.03004 0.08827 C -0.03351 0.09352 -0.03594 0.10062 -0.03976 0.10525 C -0.04115 0.10679 -0.04254 0.10864 -0.04393 0.11018 C -0.04757 0.12006 -0.04584 0.12377 -0.05226 0.12747 C -0.05365 0.13951 -0.05538 0.14691 -0.0592 0.1571 C -0.06059 0.16697 -0.06163 0.17346 -0.06476 0.18179 C -0.06632 0.22809 -0.06979 0.28889 -0.04948 0.325 C -0.0474 0.33981 -0.04532 0.34259 -0.04393 0.35957 C -0.04427 0.37068 -0.04358 0.40339 -0.04948 0.41636 C -0.05052 0.41883 -0.05243 0.41944 -0.05365 0.4213 C -0.05521 0.42346 -0.0566 0.42593 -0.05782 0.4287 C -0.05938 0.43241 -0.06025 0.43735 -0.06198 0.44105 C -0.06493 0.44722 -0.06893 0.45185 -0.0717 0.45833 C -0.07813 0.47346 -0.08403 0.48889 -0.09254 0.50031 C -0.1 0.52222 -0.10677 0.54043 -0.11615 0.55957 C -0.11771 0.56265 -0.11875 0.56636 -0.12032 0.56944 C -0.12379 0.57623 -0.13143 0.5892 -0.13143 0.5892 C -0.13473 0.60648 -0.13177 0.59475 -0.14532 0.61883 C -0.15382 0.63395 -0.15782 0.64444 -0.16893 0.65586 C -0.17084 0.6608 -0.17292 0.66728 -0.17587 0.67068 C -0.18021 0.67562 -0.18976 0.68302 -0.18976 0.68302 C -0.19236 0.69722 -0.18889 0.68549 -0.19532 0.6929 C -0.19688 0.69475 -0.19792 0.69815 -0.19948 0.70031 C -0.20504 0.70864 -0.21216 0.71358 -0.21893 0.71759 C -0.22743 0.73272 -0.23646 0.74321 -0.24809 0.74722 C -0.25434 0.75833 -0.26163 0.76574 -0.27032 0.76944 C -0.2816 0.78457 -0.29445 0.79599 -0.30782 0.80401 C -0.3125 0.81636 -0.3191 0.8213 -0.32587 0.8287 C -0.33108 0.83457 -0.33629 0.84444 -0.33976 0.85339 C -0.34098 0.85648 -0.34132 0.86018 -0.34254 0.86327 C -0.3441 0.86697 -0.34636 0.86975 -0.34809 0.87315 C -0.34966 0.87623 -0.35087 0.87963 -0.35226 0.88302 C -0.35486 0.88951 -0.35782 0.90525 -0.35782 0.90525 C -0.35695 0.93673 -0.35816 0.96944 -0.34809 0.9966 C -0.34636 1.00833 -0.34393 1.01389 -0.33976 1.02377 C -0.33507 1.04846 -0.32657 1.06759 -0.31754 1.08796 C -0.3158 1.09167 -0.31511 1.0966 -0.31337 1.10031 C -0.31094 1.10586 -0.30504 1.11512 -0.30504 1.11512 C -0.30174 1.13272 -0.30643 1.11142 -0.29948 1.12994 C -0.2941 1.14414 -0.3033 1.13117 -0.29393 1.14228 C -0.29202 1.15216 -0.28837 1.15463 -0.2842 1.16204 C -0.28108 1.18426 -0.27327 1.18117 -0.26476 1.19414 C -0.25643 1.20679 -0.26268 1.20185 -0.25504 1.20648 C -0.24202 1.24105 -0.21094 1.24846 -0.18976 1.24846 " pathEditMode="relative" ptsTypes="ffffffffffffffffffffffffffffffffffffffffffffffA">
                                      <p:cBhvr>
                                        <p:cTn id="52" dur="2000" fill="hold"/>
                                        <p:tgtEl>
                                          <p:spTgt spid="35"/>
                                        </p:tgtEl>
                                        <p:attrNameLst>
                                          <p:attrName>ppt_x</p:attrName>
                                          <p:attrName>ppt_y</p:attrName>
                                        </p:attrNameLst>
                                      </p:cBhvr>
                                    </p:animMotion>
                                  </p:childTnLst>
                                </p:cTn>
                              </p:par>
                              <p:par>
                                <p:cTn id="53" presetID="45" presetClass="entr" presetSubtype="0" fill="hold" nodeType="withEffect">
                                  <p:stCondLst>
                                    <p:cond delay="270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2000"/>
                                        <p:tgtEl>
                                          <p:spTgt spid="35"/>
                                        </p:tgtEl>
                                      </p:cBhvr>
                                    </p:animEffect>
                                    <p:anim calcmode="lin" valueType="num">
                                      <p:cBhvr>
                                        <p:cTn id="56" dur="2000" fill="hold"/>
                                        <p:tgtEl>
                                          <p:spTgt spid="35"/>
                                        </p:tgtEl>
                                        <p:attrNameLst>
                                          <p:attrName>ppt_w</p:attrName>
                                        </p:attrNameLst>
                                      </p:cBhvr>
                                      <p:tavLst>
                                        <p:tav tm="0" fmla="#ppt_w*sin(2.5*pi*$)">
                                          <p:val>
                                            <p:fltVal val="0"/>
                                          </p:val>
                                        </p:tav>
                                        <p:tav tm="100000">
                                          <p:val>
                                            <p:fltVal val="1"/>
                                          </p:val>
                                        </p:tav>
                                      </p:tavLst>
                                    </p:anim>
                                    <p:anim calcmode="lin" valueType="num">
                                      <p:cBhvr>
                                        <p:cTn id="57" dur="2000" fill="hold"/>
                                        <p:tgtEl>
                                          <p:spTgt spid="35"/>
                                        </p:tgtEl>
                                        <p:attrNameLst>
                                          <p:attrName>ppt_h</p:attrName>
                                        </p:attrNameLst>
                                      </p:cBhvr>
                                      <p:tavLst>
                                        <p:tav tm="0">
                                          <p:val>
                                            <p:strVal val="#ppt_h"/>
                                          </p:val>
                                        </p:tav>
                                        <p:tav tm="100000">
                                          <p:val>
                                            <p:strVal val="#ppt_h"/>
                                          </p:val>
                                        </p:tav>
                                      </p:tavLst>
                                    </p:anim>
                                  </p:childTnLst>
                                </p:cTn>
                              </p:par>
                              <p:par>
                                <p:cTn id="58" presetID="0" presetClass="path" presetSubtype="0" accel="50000" decel="50000" fill="hold" nodeType="withEffect">
                                  <p:stCondLst>
                                    <p:cond delay="1100"/>
                                  </p:stCondLst>
                                  <p:childTnLst>
                                    <p:animMotion origin="layout" path="M 0.01962 0.06728 C 0.01267 0.06327 0.00816 0.07068 0.00156 0.07469 C -0.00313 0.08302 -0.0092 0.08735 -0.01511 0.09197 C -0.01962 0.09599 -0.02031 0.09321 -0.02483 0.09969 C -0.0283 0.10494 -0.03073 0.11204 -0.03455 0.11667 C -0.03594 0.11821 -0.03733 0.12006 -0.03872 0.1216 C -0.04236 0.13148 -0.04063 0.13518 -0.04705 0.13889 C -0.04844 0.15093 -0.05018 0.15833 -0.054 0.16852 C -0.05538 0.17839 -0.05643 0.18488 -0.05955 0.19321 C -0.06111 0.23951 -0.06459 0.30031 -0.04427 0.33642 C -0.04219 0.35123 -0.04011 0.35401 -0.03872 0.37099 C -0.03906 0.3821 -0.03837 0.41481 -0.04427 0.42778 C -0.04531 0.43025 -0.04722 0.43086 -0.04844 0.43272 C -0.05 0.43488 -0.05139 0.43735 -0.05261 0.44012 C -0.05417 0.44383 -0.05504 0.44877 -0.05677 0.45247 C -0.05972 0.45864 -0.06372 0.46327 -0.0665 0.46975 C -0.07292 0.48488 -0.07882 0.50031 -0.08733 0.51173 C -0.09479 0.53364 -0.10156 0.55185 -0.11094 0.57099 C -0.1125 0.57407 -0.11354 0.57778 -0.11511 0.58086 C -0.11858 0.58765 -0.12622 0.60062 -0.12622 0.60093 C -0.12952 0.6179 -0.12656 0.60617 -0.14011 0.63025 C -0.14861 0.64537 -0.15261 0.65586 -0.16372 0.66728 C -0.16563 0.67222 -0.16771 0.6787 -0.17066 0.6821 C -0.175 0.68704 -0.18455 0.69444 -0.18455 0.69475 C -0.18716 0.70864 -0.18368 0.69691 -0.19011 0.70432 C -0.19167 0.70617 -0.19271 0.70957 -0.19427 0.71173 C -0.19983 0.72006 -0.20695 0.725 -0.21372 0.72901 C -0.22222 0.74414 -0.23125 0.75463 -0.24288 0.75864 C -0.24913 0.76975 -0.25643 0.77716 -0.26511 0.78086 C -0.27639 0.79599 -0.28924 0.80741 -0.30261 0.81543 C -0.30729 0.82778 -0.31389 0.83272 -0.32066 0.84012 C -0.32587 0.84599 -0.33108 0.85586 -0.33455 0.86481 C -0.33577 0.8679 -0.33611 0.8716 -0.33733 0.87469 C -0.33889 0.87839 -0.34115 0.88117 -0.34288 0.88457 C -0.34445 0.88765 -0.34566 0.89105 -0.34705 0.89444 C -0.34966 0.90093 -0.35261 0.91667 -0.35261 0.91697 C -0.35174 0.94815 -0.35295 0.98086 -0.34288 1.00802 C -0.34115 1.01975 -0.33872 1.02531 -0.33455 1.03518 C -0.32986 1.05988 -0.32136 1.07901 -0.31233 1.09938 C -0.31059 1.10309 -0.3099 1.10802 -0.30816 1.11173 C -0.30573 1.11728 -0.29983 1.12654 -0.29983 1.12685 C -0.29653 1.14414 -0.30122 1.12284 -0.29427 1.14136 C -0.28889 1.15556 -0.29809 1.14259 -0.28872 1.1537 C -0.28681 1.16358 -0.28316 1.16605 -0.279 1.17346 C -0.27587 1.19568 -0.26806 1.19259 -0.25955 1.20556 C -0.25122 1.21821 -0.25747 1.21327 -0.24983 1.2179 C -0.23681 1.25247 -0.20573 1.25988 -0.18455 1.25988 " pathEditMode="relative" rAng="0" ptsTypes="ffffffffffffffffffffffffffffffffffffffffffffffA">
                                      <p:cBhvr>
                                        <p:cTn id="59" dur="2000" fill="hold"/>
                                        <p:tgtEl>
                                          <p:spTgt spid="36"/>
                                        </p:tgtEl>
                                        <p:attrNameLst>
                                          <p:attrName>ppt_x</p:attrName>
                                          <p:attrName>ppt_y</p:attrName>
                                        </p:attrNameLst>
                                      </p:cBhvr>
                                      <p:rCtr x="-18628" y="59414"/>
                                    </p:animMotion>
                                  </p:childTnLst>
                                </p:cTn>
                              </p:par>
                              <p:par>
                                <p:cTn id="60" presetID="45" presetClass="entr" presetSubtype="0" fill="hold" nodeType="withEffect">
                                  <p:stCondLst>
                                    <p:cond delay="110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2000"/>
                                        <p:tgtEl>
                                          <p:spTgt spid="36"/>
                                        </p:tgtEl>
                                      </p:cBhvr>
                                    </p:animEffect>
                                    <p:anim calcmode="lin" valueType="num">
                                      <p:cBhvr>
                                        <p:cTn id="63" dur="2000" fill="hold"/>
                                        <p:tgtEl>
                                          <p:spTgt spid="36"/>
                                        </p:tgtEl>
                                        <p:attrNameLst>
                                          <p:attrName>ppt_w</p:attrName>
                                        </p:attrNameLst>
                                      </p:cBhvr>
                                      <p:tavLst>
                                        <p:tav tm="0" fmla="#ppt_w*sin(2.5*pi*$)">
                                          <p:val>
                                            <p:fltVal val="0"/>
                                          </p:val>
                                        </p:tav>
                                        <p:tav tm="100000">
                                          <p:val>
                                            <p:fltVal val="1"/>
                                          </p:val>
                                        </p:tav>
                                      </p:tavLst>
                                    </p:anim>
                                    <p:anim calcmode="lin" valueType="num">
                                      <p:cBhvr>
                                        <p:cTn id="64" dur="2000" fill="hold"/>
                                        <p:tgtEl>
                                          <p:spTgt spid="36"/>
                                        </p:tgtEl>
                                        <p:attrNameLst>
                                          <p:attrName>ppt_h</p:attrName>
                                        </p:attrNameLst>
                                      </p:cBhvr>
                                      <p:tavLst>
                                        <p:tav tm="0">
                                          <p:val>
                                            <p:strVal val="#ppt_h"/>
                                          </p:val>
                                        </p:tav>
                                        <p:tav tm="100000">
                                          <p:val>
                                            <p:strVal val="#ppt_h"/>
                                          </p:val>
                                        </p:tav>
                                      </p:tavLst>
                                    </p:anim>
                                  </p:childTnLst>
                                </p:cTn>
                              </p:par>
                              <p:par>
                                <p:cTn id="65" presetID="0" presetClass="path" presetSubtype="0" accel="50000" decel="50000" fill="hold" nodeType="withEffect">
                                  <p:stCondLst>
                                    <p:cond delay="6200"/>
                                  </p:stCondLst>
                                  <p:childTnLst>
                                    <p:animMotion origin="layout" path="M 0.01458 0.06666 C 0.00764 0.06265 0.00313 0.07006 -0.00347 0.07407 C -0.00816 0.0824 -0.01424 0.08642 -0.02014 0.09135 C -0.02465 0.09537 -0.02535 0.09259 -0.02986 0.09907 C -0.03333 0.10432 -0.03576 0.11142 -0.03958 0.11605 C -0.04097 0.11759 -0.04236 0.11944 -0.04375 0.12098 C -0.0474 0.13086 -0.04566 0.13456 -0.05208 0.13827 C -0.05347 0.1503 -0.05521 0.15771 -0.05903 0.1679 C -0.06042 0.17777 -0.06146 0.18425 -0.06458 0.19259 C -0.06615 0.23888 -0.06962 0.29969 -0.0493 0.3358 C -0.04722 0.35061 -0.04514 0.35339 -0.04375 0.37037 C -0.0441 0.38148 -0.0434 0.41419 -0.0493 0.42716 C -0.05035 0.42963 -0.05226 0.43024 -0.05347 0.43209 C -0.05503 0.43425 -0.05642 0.43672 -0.05764 0.4395 C -0.0592 0.44321 -0.06007 0.44814 -0.0618 0.45185 C -0.06476 0.45802 -0.06875 0.46265 -0.07153 0.46913 C -0.07795 0.48425 -0.08385 0.49969 -0.09236 0.51111 C -0.09983 0.53302 -0.1066 0.55123 -0.11597 0.57037 C -0.11753 0.57345 -0.11858 0.57716 -0.12014 0.58024 C -0.12361 0.58703 -0.13125 0.6 -0.13125 0.6003 C -0.13455 0.61728 -0.1316 0.60555 -0.14514 0.62963 C -0.15365 0.64475 -0.15764 0.65524 -0.16875 0.66666 C -0.17066 0.6716 -0.17274 0.67808 -0.17569 0.68148 C -0.18003 0.68642 -0.18958 0.69382 -0.18958 0.69413 C -0.19219 0.70802 -0.18871 0.69629 -0.19514 0.7037 C -0.1967 0.70555 -0.19774 0.70895 -0.1993 0.71111 C -0.20486 0.71944 -0.21198 0.72438 -0.21875 0.72839 C -0.22726 0.74351 -0.23628 0.75401 -0.24792 0.75802 C -0.25417 0.76913 -0.26146 0.77654 -0.27014 0.78024 C -0.28142 0.79537 -0.29427 0.80679 -0.30764 0.81481 C -0.31233 0.82716 -0.31892 0.83209 -0.32569 0.8395 C -0.3309 0.84537 -0.33611 0.85524 -0.33958 0.86419 C -0.3408 0.86728 -0.34115 0.87098 -0.34236 0.87407 C -0.34392 0.87777 -0.34618 0.88055 -0.34792 0.88395 C -0.34948 0.88703 -0.35069 0.89043 -0.35208 0.89382 C -0.35469 0.9003 -0.35764 0.91605 -0.35764 0.91635 C -0.35677 0.94753 -0.35799 0.98024 -0.34792 1.0074 C -0.34618 1.01913 -0.34375 1.02469 -0.33958 1.03456 C -0.3349 1.05925 -0.32639 1.07839 -0.31736 1.09876 C -0.31562 1.10246 -0.31493 1.1074 -0.31319 1.11111 C -0.31076 1.11666 -0.30486 1.12592 -0.30486 1.12623 C -0.30156 1.14351 -0.30625 1.12222 -0.2993 1.14074 C -0.29392 1.15493 -0.30312 1.14197 -0.29375 1.15308 C -0.29184 1.16296 -0.28819 1.16543 -0.28403 1.17284 C -0.2809 1.19506 -0.27309 1.19197 -0.26458 1.20493 C -0.25625 1.21759 -0.2625 1.21265 -0.25486 1.21728 C -0.24184 1.25185 -0.21076 1.25925 -0.18958 1.25925 " pathEditMode="relative" rAng="0" ptsTypes="ffffffffffffffffffffffffffffffffffffffffffffffA">
                                      <p:cBhvr>
                                        <p:cTn id="66" dur="2000" fill="hold"/>
                                        <p:tgtEl>
                                          <p:spTgt spid="37"/>
                                        </p:tgtEl>
                                        <p:attrNameLst>
                                          <p:attrName>ppt_x</p:attrName>
                                          <p:attrName>ppt_y</p:attrName>
                                        </p:attrNameLst>
                                      </p:cBhvr>
                                      <p:rCtr x="-18628" y="59414"/>
                                    </p:animMotion>
                                  </p:childTnLst>
                                </p:cTn>
                              </p:par>
                              <p:par>
                                <p:cTn id="67" presetID="45" presetClass="entr" presetSubtype="0" fill="hold" nodeType="withEffect">
                                  <p:stCondLst>
                                    <p:cond delay="620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2000"/>
                                        <p:tgtEl>
                                          <p:spTgt spid="37"/>
                                        </p:tgtEl>
                                      </p:cBhvr>
                                    </p:animEffect>
                                    <p:anim calcmode="lin" valueType="num">
                                      <p:cBhvr>
                                        <p:cTn id="70" dur="2000" fill="hold"/>
                                        <p:tgtEl>
                                          <p:spTgt spid="37"/>
                                        </p:tgtEl>
                                        <p:attrNameLst>
                                          <p:attrName>ppt_w</p:attrName>
                                        </p:attrNameLst>
                                      </p:cBhvr>
                                      <p:tavLst>
                                        <p:tav tm="0" fmla="#ppt_w*sin(2.5*pi*$)">
                                          <p:val>
                                            <p:fltVal val="0"/>
                                          </p:val>
                                        </p:tav>
                                        <p:tav tm="100000">
                                          <p:val>
                                            <p:fltVal val="1"/>
                                          </p:val>
                                        </p:tav>
                                      </p:tavLst>
                                    </p:anim>
                                    <p:anim calcmode="lin" valueType="num">
                                      <p:cBhvr>
                                        <p:cTn id="71" dur="2000" fill="hold"/>
                                        <p:tgtEl>
                                          <p:spTgt spid="37"/>
                                        </p:tgtEl>
                                        <p:attrNameLst>
                                          <p:attrName>ppt_h</p:attrName>
                                        </p:attrNameLst>
                                      </p:cBhvr>
                                      <p:tavLst>
                                        <p:tav tm="0">
                                          <p:val>
                                            <p:strVal val="#ppt_h"/>
                                          </p:val>
                                        </p:tav>
                                        <p:tav tm="100000">
                                          <p:val>
                                            <p:strVal val="#ppt_h"/>
                                          </p:val>
                                        </p:tav>
                                      </p:tavLst>
                                    </p:anim>
                                  </p:childTnLst>
                                </p:cTn>
                              </p:par>
                              <p:par>
                                <p:cTn id="72" presetID="10" presetClass="entr" presetSubtype="0" fill="hold" nodeType="withEffect">
                                  <p:stCondLst>
                                    <p:cond delay="710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500"/>
                                        <p:tgtEl>
                                          <p:spTgt spid="41"/>
                                        </p:tgtEl>
                                      </p:cBhvr>
                                    </p:animEffect>
                                  </p:childTnLst>
                                </p:cTn>
                              </p:par>
                              <p:par>
                                <p:cTn id="75" presetID="47" presetClass="entr" presetSubtype="0" fill="hold" grpId="0" nodeType="withEffect">
                                  <p:stCondLst>
                                    <p:cond delay="300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1000"/>
                                        <p:tgtEl>
                                          <p:spTgt spid="42"/>
                                        </p:tgtEl>
                                      </p:cBhvr>
                                    </p:animEffect>
                                    <p:anim calcmode="lin" valueType="num">
                                      <p:cBhvr>
                                        <p:cTn id="78" dur="1000" fill="hold"/>
                                        <p:tgtEl>
                                          <p:spTgt spid="42"/>
                                        </p:tgtEl>
                                        <p:attrNameLst>
                                          <p:attrName>ppt_x</p:attrName>
                                        </p:attrNameLst>
                                      </p:cBhvr>
                                      <p:tavLst>
                                        <p:tav tm="0">
                                          <p:val>
                                            <p:strVal val="#ppt_x"/>
                                          </p:val>
                                        </p:tav>
                                        <p:tav tm="100000">
                                          <p:val>
                                            <p:strVal val="#ppt_x"/>
                                          </p:val>
                                        </p:tav>
                                      </p:tavLst>
                                    </p:anim>
                                    <p:anim calcmode="lin" valueType="num">
                                      <p:cBhvr>
                                        <p:cTn id="79" dur="1000" fill="hold"/>
                                        <p:tgtEl>
                                          <p:spTgt spid="42"/>
                                        </p:tgtEl>
                                        <p:attrNameLst>
                                          <p:attrName>ppt_y</p:attrName>
                                        </p:attrNameLst>
                                      </p:cBhvr>
                                      <p:tavLst>
                                        <p:tav tm="0">
                                          <p:val>
                                            <p:strVal val="#ppt_y-.1"/>
                                          </p:val>
                                        </p:tav>
                                        <p:tav tm="100000">
                                          <p:val>
                                            <p:strVal val="#ppt_y"/>
                                          </p:val>
                                        </p:tav>
                                      </p:tavLst>
                                    </p:anim>
                                  </p:childTnLst>
                                </p:cTn>
                              </p:par>
                              <p:par>
                                <p:cTn id="80" presetID="41" presetClass="entr" presetSubtype="0" fill="hold" grpId="0" nodeType="withEffect">
                                  <p:stCondLst>
                                    <p:cond delay="4200"/>
                                  </p:stCondLst>
                                  <p:iterate type="lt">
                                    <p:tmPct val="10000"/>
                                  </p:iterate>
                                  <p:childTnLst>
                                    <p:set>
                                      <p:cBhvr>
                                        <p:cTn id="81" dur="1" fill="hold">
                                          <p:stCondLst>
                                            <p:cond delay="0"/>
                                          </p:stCondLst>
                                        </p:cTn>
                                        <p:tgtEl>
                                          <p:spTgt spid="43"/>
                                        </p:tgtEl>
                                        <p:attrNameLst>
                                          <p:attrName>style.visibility</p:attrName>
                                        </p:attrNameLst>
                                      </p:cBhvr>
                                      <p:to>
                                        <p:strVal val="visible"/>
                                      </p:to>
                                    </p:set>
                                    <p:anim calcmode="lin" valueType="num">
                                      <p:cBhvr>
                                        <p:cTn id="82"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43"/>
                                        </p:tgtEl>
                                        <p:attrNameLst>
                                          <p:attrName>ppt_y</p:attrName>
                                        </p:attrNameLst>
                                      </p:cBhvr>
                                      <p:tavLst>
                                        <p:tav tm="0">
                                          <p:val>
                                            <p:strVal val="#ppt_y"/>
                                          </p:val>
                                        </p:tav>
                                        <p:tav tm="100000">
                                          <p:val>
                                            <p:strVal val="#ppt_y"/>
                                          </p:val>
                                        </p:tav>
                                      </p:tavLst>
                                    </p:anim>
                                    <p:anim calcmode="lin" valueType="num">
                                      <p:cBhvr>
                                        <p:cTn id="84"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43"/>
                                        </p:tgtEl>
                                      </p:cBhvr>
                                    </p:animEffect>
                                  </p:childTnLst>
                                </p:cTn>
                              </p:par>
                              <p:par>
                                <p:cTn id="87" presetID="16" presetClass="entr" presetSubtype="21" fill="hold" nodeType="withEffect">
                                  <p:stCondLst>
                                    <p:cond delay="1600"/>
                                  </p:stCondLst>
                                  <p:childTnLst>
                                    <p:set>
                                      <p:cBhvr>
                                        <p:cTn id="88" dur="1" fill="hold">
                                          <p:stCondLst>
                                            <p:cond delay="0"/>
                                          </p:stCondLst>
                                        </p:cTn>
                                        <p:tgtEl>
                                          <p:spTgt spid="40"/>
                                        </p:tgtEl>
                                        <p:attrNameLst>
                                          <p:attrName>style.visibility</p:attrName>
                                        </p:attrNameLst>
                                      </p:cBhvr>
                                      <p:to>
                                        <p:strVal val="visible"/>
                                      </p:to>
                                    </p:set>
                                    <p:animEffect transition="in" filter="barn(inVertical)">
                                      <p:cBhvr>
                                        <p:cTn id="8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16" name="Picture 3" descr="D:\png\12-26_0001_亮度_对比度-1-拷贝-2.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flipH="1">
            <a:off x="827584" y="527408"/>
            <a:ext cx="946680" cy="89453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1" descr="C:\Users\liujicai01\Desktop\png\素材CNN-sccnn_0004_矢量智能对象.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123728" y="1347614"/>
            <a:ext cx="4896544" cy="249392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6" descr="K:\png\Nipic_5412003_20110429223621504000-恢复的.psd_0009_图层-6.pn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084167" y="3086279"/>
            <a:ext cx="288033" cy="27755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userDrawn="1"/>
        </p:nvSpPr>
        <p:spPr>
          <a:xfrm>
            <a:off x="2921122" y="1790135"/>
            <a:ext cx="3175869" cy="1015663"/>
          </a:xfrm>
          <a:prstGeom prst="rect">
            <a:avLst/>
          </a:prstGeom>
          <a:noFill/>
        </p:spPr>
        <p:txBody>
          <a:bodyPr vert="horz" wrap="none" rtlCol="0">
            <a:spAutoFit/>
          </a:bodyPr>
          <a:lstStyle/>
          <a:p>
            <a:r>
              <a:rPr lang="zh-CN" altLang="en-US" sz="6000" dirty="0" smtClean="0">
                <a:solidFill>
                  <a:srgbClr val="7E0000"/>
                </a:solidFill>
                <a:latin typeface="叶根友刀锋黑草-企业版" panose="02010601030101010101" pitchFamily="2" charset="-122"/>
                <a:ea typeface="叶根友刀锋黑草-企业版" panose="02010601030101010101" pitchFamily="2" charset="-122"/>
              </a:rPr>
              <a:t>第二部分</a:t>
            </a:r>
            <a:endParaRPr lang="zh-CN" altLang="en-US" sz="6000" dirty="0">
              <a:solidFill>
                <a:srgbClr val="7E0000"/>
              </a:solidFill>
              <a:latin typeface="叶根友刀锋黑草-企业版" panose="02010601030101010101" pitchFamily="2" charset="-122"/>
              <a:ea typeface="叶根友刀锋黑草-企业版" panose="02010601030101010101" pitchFamily="2" charset="-122"/>
            </a:endParaRPr>
          </a:p>
        </p:txBody>
      </p:sp>
      <p:sp>
        <p:nvSpPr>
          <p:cNvPr id="20" name="TextBox 19"/>
          <p:cNvSpPr txBox="1"/>
          <p:nvPr userDrawn="1"/>
        </p:nvSpPr>
        <p:spPr>
          <a:xfrm>
            <a:off x="3098487" y="2870255"/>
            <a:ext cx="2724417" cy="338554"/>
          </a:xfrm>
          <a:prstGeom prst="rect">
            <a:avLst/>
          </a:prstGeom>
          <a:noFill/>
        </p:spPr>
        <p:txBody>
          <a:bodyPr wrap="square" rtlCol="0">
            <a:spAutoFit/>
          </a:bodyPr>
          <a:lstStyle/>
          <a:p>
            <a:r>
              <a:rPr lang="en-US" altLang="zh-CN" sz="1600" dirty="0" smtClean="0">
                <a:solidFill>
                  <a:sysClr val="windowText" lastClr="000000"/>
                </a:solidFill>
                <a:effectLst/>
                <a:latin typeface="方正黑体简体" panose="03000509000000000000" pitchFamily="65" charset="-122"/>
                <a:ea typeface="方正黑体简体" panose="03000509000000000000" pitchFamily="65" charset="-122"/>
              </a:rPr>
              <a:t>【</a:t>
            </a:r>
            <a:r>
              <a:rPr lang="zh-CN" altLang="en-US" sz="1600" dirty="0" smtClean="0">
                <a:solidFill>
                  <a:sysClr val="windowText" lastClr="000000"/>
                </a:solidFill>
                <a:effectLst/>
                <a:latin typeface="方正黑体简体" panose="03000509000000000000" pitchFamily="65" charset="-122"/>
                <a:ea typeface="方正黑体简体" panose="03000509000000000000" pitchFamily="65" charset="-122"/>
              </a:rPr>
              <a:t>输入您的小标题文字内容</a:t>
            </a:r>
            <a:r>
              <a:rPr lang="en-US" altLang="zh-CN" sz="1600" dirty="0" smtClean="0">
                <a:solidFill>
                  <a:sysClr val="windowText" lastClr="000000"/>
                </a:solidFill>
                <a:effectLst/>
                <a:latin typeface="方正黑体简体" panose="03000509000000000000" pitchFamily="65" charset="-122"/>
                <a:ea typeface="方正黑体简体" panose="03000509000000000000" pitchFamily="65" charset="-122"/>
              </a:rPr>
              <a:t>】</a:t>
            </a:r>
            <a:endParaRPr lang="zh-CN" altLang="en-US" sz="1600" dirty="0">
              <a:solidFill>
                <a:sysClr val="windowText" lastClr="000000"/>
              </a:solidFill>
              <a:effectLst/>
              <a:latin typeface="方正黑体简体" panose="03000509000000000000" pitchFamily="65" charset="-122"/>
              <a:ea typeface="方正黑体简体" panose="03000509000000000000" pitchFamily="65" charset="-122"/>
            </a:endParaRPr>
          </a:p>
        </p:txBody>
      </p:sp>
      <p:pic>
        <p:nvPicPr>
          <p:cNvPr id="22" name="Picture 13" descr="C:\Users\liujicai01\Desktop\png\素材CNN-sccnn_0000s_0005_w-副本-3.png"/>
          <p:cNvPicPr>
            <a:picLocks noChangeAspect="1" noChangeArrowheads="1"/>
          </p:cNvPicPr>
          <p:nvPr userDrawn="1"/>
        </p:nvPicPr>
        <p:blipFill rotWithShape="1">
          <a:blip r:embed="rId5" cstate="email">
            <a:extLst>
              <a:ext uri="{28A0092B-C50C-407E-A947-70E740481C1C}">
                <a14:useLocalDpi xmlns:a14="http://schemas.microsoft.com/office/drawing/2010/main"/>
              </a:ext>
            </a:extLst>
          </a:blip>
          <a:srcRect/>
          <a:stretch/>
        </p:blipFill>
        <p:spPr bwMode="auto">
          <a:xfrm>
            <a:off x="4028612" y="-798993"/>
            <a:ext cx="327364" cy="16933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4956157" y="-62966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3092508" y="-608296"/>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6077512" y="-49550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2536110" y="-707563"/>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2372428" y="-417599"/>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1691680" y="-551759"/>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3491609" y="-629661"/>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3" descr="C:\Users\liujicai01\Desktop\png\素材CNN-sccnn_0000s_0005_w-副本-3.png"/>
          <p:cNvPicPr>
            <a:picLocks noChangeAspect="1" noChangeArrowheads="1"/>
          </p:cNvPicPr>
          <p:nvPr userDrawn="1"/>
        </p:nvPicPr>
        <p:blipFill rotWithShape="1">
          <a:blip r:embed="rId6" cstate="email">
            <a:extLst>
              <a:ext uri="{28A0092B-C50C-407E-A947-70E740481C1C}">
                <a14:useLocalDpi xmlns:a14="http://schemas.microsoft.com/office/drawing/2010/main"/>
              </a:ext>
            </a:extLst>
          </a:blip>
          <a:srcRect/>
          <a:stretch/>
        </p:blipFill>
        <p:spPr bwMode="auto">
          <a:xfrm>
            <a:off x="6601846" y="-428796"/>
            <a:ext cx="327364" cy="212062"/>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D:\png\12-01_0004_素材天下网-sucaitianxia.com.png"/>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4581037" y="0"/>
            <a:ext cx="4567873" cy="1108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344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10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47" presetClass="entr" presetSubtype="0" fill="hold" grpId="0" nodeType="withEffect">
                                  <p:stCondLst>
                                    <p:cond delay="300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1000"/>
                                        <p:tgtEl>
                                          <p:spTgt spid="19"/>
                                        </p:tgtEl>
                                      </p:cBhvr>
                                    </p:animEffect>
                                    <p:anim calcmode="lin" valueType="num">
                                      <p:cBhvr>
                                        <p:cTn id="11" dur="1000" fill="hold"/>
                                        <p:tgtEl>
                                          <p:spTgt spid="19"/>
                                        </p:tgtEl>
                                        <p:attrNameLst>
                                          <p:attrName>ppt_x</p:attrName>
                                        </p:attrNameLst>
                                      </p:cBhvr>
                                      <p:tavLst>
                                        <p:tav tm="0">
                                          <p:val>
                                            <p:strVal val="#ppt_x"/>
                                          </p:val>
                                        </p:tav>
                                        <p:tav tm="100000">
                                          <p:val>
                                            <p:strVal val="#ppt_x"/>
                                          </p:val>
                                        </p:tav>
                                      </p:tavLst>
                                    </p:anim>
                                    <p:anim calcmode="lin" valueType="num">
                                      <p:cBhvr>
                                        <p:cTn id="12" dur="1000" fill="hold"/>
                                        <p:tgtEl>
                                          <p:spTgt spid="19"/>
                                        </p:tgtEl>
                                        <p:attrNameLst>
                                          <p:attrName>ppt_y</p:attrName>
                                        </p:attrNameLst>
                                      </p:cBhvr>
                                      <p:tavLst>
                                        <p:tav tm="0">
                                          <p:val>
                                            <p:strVal val="#ppt_y-.1"/>
                                          </p:val>
                                        </p:tav>
                                        <p:tav tm="100000">
                                          <p:val>
                                            <p:strVal val="#ppt_y"/>
                                          </p:val>
                                        </p:tav>
                                      </p:tavLst>
                                    </p:anim>
                                  </p:childTnLst>
                                </p:cTn>
                              </p:par>
                              <p:par>
                                <p:cTn id="13" presetID="41" presetClass="entr" presetSubtype="0" fill="hold" grpId="0" nodeType="withEffect">
                                  <p:stCondLst>
                                    <p:cond delay="4200"/>
                                  </p:stCondLst>
                                  <p:iterate type="lt">
                                    <p:tmPct val="10000"/>
                                  </p:iterate>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0"/>
                                        </p:tgtEl>
                                        <p:attrNameLst>
                                          <p:attrName>ppt_y</p:attrName>
                                        </p:attrNameLst>
                                      </p:cBhvr>
                                      <p:tavLst>
                                        <p:tav tm="0">
                                          <p:val>
                                            <p:strVal val="#ppt_y"/>
                                          </p:val>
                                        </p:tav>
                                        <p:tav tm="100000">
                                          <p:val>
                                            <p:strVal val="#ppt_y"/>
                                          </p:val>
                                        </p:tav>
                                      </p:tavLst>
                                    </p:anim>
                                    <p:anim calcmode="lin" valueType="num">
                                      <p:cBhvr>
                                        <p:cTn id="1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0"/>
                                        </p:tgtEl>
                                      </p:cBhvr>
                                    </p:animEffect>
                                  </p:childTnLst>
                                </p:cTn>
                              </p:par>
                              <p:par>
                                <p:cTn id="20" presetID="2" presetClass="entr" presetSubtype="9" fill="hold" nodeType="withEffect">
                                  <p:stCondLst>
                                    <p:cond delay="44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300" fill="hold"/>
                                        <p:tgtEl>
                                          <p:spTgt spid="16"/>
                                        </p:tgtEl>
                                        <p:attrNameLst>
                                          <p:attrName>ppt_x</p:attrName>
                                        </p:attrNameLst>
                                      </p:cBhvr>
                                      <p:tavLst>
                                        <p:tav tm="0">
                                          <p:val>
                                            <p:strVal val="0-#ppt_w/2"/>
                                          </p:val>
                                        </p:tav>
                                        <p:tav tm="100000">
                                          <p:val>
                                            <p:strVal val="#ppt_x"/>
                                          </p:val>
                                        </p:tav>
                                      </p:tavLst>
                                    </p:anim>
                                    <p:anim calcmode="lin" valueType="num">
                                      <p:cBhvr additive="base">
                                        <p:cTn id="23" dur="1300" fill="hold"/>
                                        <p:tgtEl>
                                          <p:spTgt spid="16"/>
                                        </p:tgtEl>
                                        <p:attrNameLst>
                                          <p:attrName>ppt_y</p:attrName>
                                        </p:attrNameLst>
                                      </p:cBhvr>
                                      <p:tavLst>
                                        <p:tav tm="0">
                                          <p:val>
                                            <p:strVal val="0-#ppt_h/2"/>
                                          </p:val>
                                        </p:tav>
                                        <p:tav tm="100000">
                                          <p:val>
                                            <p:strVal val="#ppt_y"/>
                                          </p:val>
                                        </p:tav>
                                      </p:tavLst>
                                    </p:anim>
                                  </p:childTnLst>
                                </p:cTn>
                              </p:par>
                              <p:par>
                                <p:cTn id="24" presetID="16" presetClass="entr" presetSubtype="21" fill="hold" nodeType="withEffect">
                                  <p:stCondLst>
                                    <p:cond delay="1600"/>
                                  </p:stCondLst>
                                  <p:childTnLst>
                                    <p:set>
                                      <p:cBhvr>
                                        <p:cTn id="25" dur="1" fill="hold">
                                          <p:stCondLst>
                                            <p:cond delay="0"/>
                                          </p:stCondLst>
                                        </p:cTn>
                                        <p:tgtEl>
                                          <p:spTgt spid="21"/>
                                        </p:tgtEl>
                                        <p:attrNameLst>
                                          <p:attrName>style.visibility</p:attrName>
                                        </p:attrNameLst>
                                      </p:cBhvr>
                                      <p:to>
                                        <p:strVal val="visible"/>
                                      </p:to>
                                    </p:set>
                                    <p:animEffect transition="in" filter="barn(inVertical)">
                                      <p:cBhvr>
                                        <p:cTn id="26" dur="500"/>
                                        <p:tgtEl>
                                          <p:spTgt spid="21"/>
                                        </p:tgtEl>
                                      </p:cBhvr>
                                    </p:animEffect>
                                  </p:childTnLst>
                                </p:cTn>
                              </p:par>
                              <p:par>
                                <p:cTn id="27" presetID="0" presetClass="path" presetSubtype="0" accel="50000" decel="50000" fill="hold" nodeType="withEffect">
                                  <p:stCondLst>
                                    <p:cond delay="1100"/>
                                  </p:stCondLst>
                                  <p:childTnLst>
                                    <p:animMotion origin="layout" path="M 0.03923 0.07747 C 0.03385 0.08056 0.02621 0.08272 0.02118 0.08735 C 0.01962 0.08858 0.01857 0.09136 0.01701 0.09229 C 0.01475 0.09383 0.01232 0.09352 0.01007 0.09476 C 0.00729 0.09599 0.00173 0.09969 0.00173 0.09969 C -0.00469 0.11111 -0.01285 0.1142 -0.02049 0.12192 C -0.02327 0.125 -0.02882 0.13179 -0.02882 0.13179 C -0.02969 0.13426 -0.03038 0.13704 -0.0316 0.1392 C -0.03282 0.14136 -0.03472 0.14198 -0.03577 0.14414 C -0.03716 0.14692 -0.03733 0.15093 -0.03854 0.15401 C -0.04341 0.16574 -0.04948 0.17624 -0.05382 0.18858 C -0.05486 0.19167 -0.05556 0.19537 -0.0566 0.19846 C -0.05834 0.2034 -0.06216 0.21327 -0.06216 0.21327 C -0.06268 0.21667 -0.06285 0.22006 -0.06354 0.22315 C -0.06424 0.22593 -0.0658 0.22778 -0.06632 0.23056 C -0.0691 0.24352 -0.07032 0.2571 -0.07327 0.27006 C -0.07431 0.275 -0.07518 0.27994 -0.07604 0.28488 C -0.07657 0.28735 -0.07743 0.29229 -0.07743 0.29229 C -0.07865 0.31513 -0.08038 0.33488 -0.08438 0.35648 C -0.08577 0.37747 -0.0875 0.39445 -0.08854 0.41574 C -0.0875 0.45957 -0.08959 0.51852 -0.0816 0.56142 C -0.08038 0.57871 -0.08021 0.59599 -0.07882 0.61327 C -0.0783 0.62006 -0.07604 0.63303 -0.07604 0.63303 C -0.07657 0.6605 -0.07257 0.72469 -0.08438 0.75648 C -0.08733 0.78241 -0.08334 0.75494 -0.08993 0.78118 C -0.09341 0.79506 -0.09514 0.81142 -0.09827 0.82562 C -0.10174 0.84167 -0.10382 0.86513 -0.11216 0.875 C -0.1158 0.89105 -0.11702 0.90926 -0.12188 0.92439 C -0.12795 0.94352 -0.13438 0.96173 -0.13993 0.98118 C -0.14462 0.99753 -0.14913 1.0176 -0.15799 1.02809 C -0.16285 1.04537 -0.16962 1.05525 -0.17604 1.07006 C -0.1882 1.09815 -0.17917 1.08611 -0.18854 1.09722 C -0.19271 1.10834 -0.19913 1.11358 -0.20382 1.12439 C -0.20504 1.12716 -0.20538 1.13118 -0.2066 1.13426 C -0.21198 1.14692 -0.22084 1.15587 -0.22743 1.16636 C -0.24653 1.19692 -0.2658 1.22901 -0.29132 1.24043 C -0.29271 1.24198 -0.29549 1.24537 -0.29549 1.24537 L -0.4191 1.22562 " pathEditMode="relative" ptsTypes="ffffffffffffffffffffffffffffffffffffAA">
                                      <p:cBhvr>
                                        <p:cTn id="28" dur="2900" fill="hold"/>
                                        <p:tgtEl>
                                          <p:spTgt spid="22"/>
                                        </p:tgtEl>
                                        <p:attrNameLst>
                                          <p:attrName>ppt_x</p:attrName>
                                          <p:attrName>ppt_y</p:attrName>
                                        </p:attrNameLst>
                                      </p:cBhvr>
                                    </p:animMotion>
                                  </p:childTnLst>
                                </p:cTn>
                              </p:par>
                              <p:par>
                                <p:cTn id="29" presetID="45" presetClass="entr" presetSubtype="0" fill="hold" nodeType="withEffect">
                                  <p:stCondLst>
                                    <p:cond delay="120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2800"/>
                                        <p:tgtEl>
                                          <p:spTgt spid="22"/>
                                        </p:tgtEl>
                                      </p:cBhvr>
                                    </p:animEffect>
                                    <p:anim calcmode="lin" valueType="num">
                                      <p:cBhvr>
                                        <p:cTn id="32" dur="2800" fill="hold"/>
                                        <p:tgtEl>
                                          <p:spTgt spid="22"/>
                                        </p:tgtEl>
                                        <p:attrNameLst>
                                          <p:attrName>ppt_w</p:attrName>
                                        </p:attrNameLst>
                                      </p:cBhvr>
                                      <p:tavLst>
                                        <p:tav tm="0" fmla="#ppt_w*sin(2.5*pi*$)">
                                          <p:val>
                                            <p:fltVal val="0"/>
                                          </p:val>
                                        </p:tav>
                                        <p:tav tm="100000">
                                          <p:val>
                                            <p:fltVal val="1"/>
                                          </p:val>
                                        </p:tav>
                                      </p:tavLst>
                                    </p:anim>
                                    <p:anim calcmode="lin" valueType="num">
                                      <p:cBhvr>
                                        <p:cTn id="33" dur="2800" fill="hold"/>
                                        <p:tgtEl>
                                          <p:spTgt spid="22"/>
                                        </p:tgtEl>
                                        <p:attrNameLst>
                                          <p:attrName>ppt_h</p:attrName>
                                        </p:attrNameLst>
                                      </p:cBhvr>
                                      <p:tavLst>
                                        <p:tav tm="0">
                                          <p:val>
                                            <p:strVal val="#ppt_h"/>
                                          </p:val>
                                        </p:tav>
                                        <p:tav tm="100000">
                                          <p:val>
                                            <p:strVal val="#ppt_h"/>
                                          </p:val>
                                        </p:tav>
                                      </p:tavLst>
                                    </p:anim>
                                  </p:childTnLst>
                                </p:cTn>
                              </p:par>
                              <p:par>
                                <p:cTn id="34" presetID="0" presetClass="path" presetSubtype="0" accel="50000" decel="50000" fill="hold" nodeType="withEffect">
                                  <p:stCondLst>
                                    <p:cond delay="2800"/>
                                  </p:stCondLst>
                                  <p:childTnLst>
                                    <p:animMotion origin="layout" path="M 0.01441 0.05586 C 0.00746 0.05185 0.00295 0.05926 -0.00365 0.06327 C -0.00834 0.0716 -0.01441 0.07562 -0.02032 0.08056 C -0.02483 0.08457 -0.02552 0.08179 -0.03004 0.08827 C -0.03351 0.09352 -0.03594 0.10062 -0.03976 0.10525 C -0.04115 0.10679 -0.04254 0.10864 -0.04393 0.11018 C -0.04757 0.12006 -0.04584 0.12377 -0.05226 0.12747 C -0.05365 0.13951 -0.05538 0.14691 -0.0592 0.1571 C -0.06059 0.16697 -0.06163 0.17346 -0.06476 0.18179 C -0.06632 0.22809 -0.06979 0.28889 -0.04948 0.325 C -0.0474 0.33981 -0.04532 0.34259 -0.04393 0.35957 C -0.04427 0.37068 -0.04358 0.40339 -0.04948 0.41636 C -0.05052 0.41883 -0.05243 0.41944 -0.05365 0.4213 C -0.05521 0.42346 -0.0566 0.42593 -0.05782 0.4287 C -0.05938 0.43241 -0.06025 0.43735 -0.06198 0.44105 C -0.06493 0.44722 -0.06893 0.45185 -0.0717 0.45833 C -0.07813 0.47346 -0.08403 0.48889 -0.09254 0.50031 C -0.1 0.52222 -0.10677 0.54043 -0.11615 0.55957 C -0.11771 0.56265 -0.11875 0.56636 -0.12032 0.56944 C -0.12379 0.57623 -0.13143 0.5892 -0.13143 0.5892 C -0.13473 0.60648 -0.13177 0.59475 -0.14532 0.61883 C -0.15382 0.63395 -0.15782 0.64444 -0.16893 0.65586 C -0.17084 0.6608 -0.17292 0.66728 -0.17587 0.67068 C -0.18021 0.67562 -0.18976 0.68302 -0.18976 0.68302 C -0.19236 0.69722 -0.18889 0.68549 -0.19532 0.6929 C -0.19688 0.69475 -0.19792 0.69815 -0.19948 0.70031 C -0.20504 0.70864 -0.21216 0.71358 -0.21893 0.71759 C -0.22743 0.73272 -0.23646 0.74321 -0.24809 0.74722 C -0.25434 0.75833 -0.26163 0.76574 -0.27032 0.76944 C -0.2816 0.78457 -0.29445 0.79599 -0.30782 0.80401 C -0.3125 0.81636 -0.3191 0.8213 -0.32587 0.8287 C -0.33108 0.83457 -0.33629 0.84444 -0.33976 0.85339 C -0.34098 0.85648 -0.34132 0.86018 -0.34254 0.86327 C -0.3441 0.86697 -0.34636 0.86975 -0.34809 0.87315 C -0.34966 0.87623 -0.35087 0.87963 -0.35226 0.88302 C -0.35486 0.88951 -0.35782 0.90525 -0.35782 0.90525 C -0.35695 0.93673 -0.35816 0.96944 -0.34809 0.9966 C -0.34636 1.00833 -0.34393 1.01389 -0.33976 1.02377 C -0.33507 1.04846 -0.32657 1.06759 -0.31754 1.08796 C -0.3158 1.09167 -0.31511 1.0966 -0.31337 1.10031 C -0.31094 1.10586 -0.30504 1.11512 -0.30504 1.11512 C -0.30174 1.13272 -0.30643 1.11142 -0.29948 1.12994 C -0.2941 1.14414 -0.3033 1.13117 -0.29393 1.14228 C -0.29202 1.15216 -0.28837 1.15463 -0.2842 1.16204 C -0.28108 1.18426 -0.27327 1.18117 -0.26476 1.19414 C -0.25643 1.20679 -0.26268 1.20185 -0.25504 1.20648 C -0.24202 1.24105 -0.21094 1.24846 -0.18976 1.24846 " pathEditMode="relative" ptsTypes="ffffffffffffffffffffffffffffffffffffffffffffffA">
                                      <p:cBhvr>
                                        <p:cTn id="35" dur="2000" fill="hold"/>
                                        <p:tgtEl>
                                          <p:spTgt spid="23"/>
                                        </p:tgtEl>
                                        <p:attrNameLst>
                                          <p:attrName>ppt_x</p:attrName>
                                          <p:attrName>ppt_y</p:attrName>
                                        </p:attrNameLst>
                                      </p:cBhvr>
                                    </p:animMotion>
                                  </p:childTnLst>
                                </p:cTn>
                              </p:par>
                              <p:par>
                                <p:cTn id="36" presetID="45" presetClass="entr" presetSubtype="0" fill="hold" nodeType="withEffect">
                                  <p:stCondLst>
                                    <p:cond delay="280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2000"/>
                                        <p:tgtEl>
                                          <p:spTgt spid="23"/>
                                        </p:tgtEl>
                                      </p:cBhvr>
                                    </p:animEffect>
                                    <p:anim calcmode="lin" valueType="num">
                                      <p:cBhvr>
                                        <p:cTn id="39" dur="2000" fill="hold"/>
                                        <p:tgtEl>
                                          <p:spTgt spid="23"/>
                                        </p:tgtEl>
                                        <p:attrNameLst>
                                          <p:attrName>ppt_w</p:attrName>
                                        </p:attrNameLst>
                                      </p:cBhvr>
                                      <p:tavLst>
                                        <p:tav tm="0" fmla="#ppt_w*sin(2.5*pi*$)">
                                          <p:val>
                                            <p:fltVal val="0"/>
                                          </p:val>
                                        </p:tav>
                                        <p:tav tm="100000">
                                          <p:val>
                                            <p:fltVal val="1"/>
                                          </p:val>
                                        </p:tav>
                                      </p:tavLst>
                                    </p:anim>
                                    <p:anim calcmode="lin" valueType="num">
                                      <p:cBhvr>
                                        <p:cTn id="40" dur="2000" fill="hold"/>
                                        <p:tgtEl>
                                          <p:spTgt spid="23"/>
                                        </p:tgtEl>
                                        <p:attrNameLst>
                                          <p:attrName>ppt_h</p:attrName>
                                        </p:attrNameLst>
                                      </p:cBhvr>
                                      <p:tavLst>
                                        <p:tav tm="0">
                                          <p:val>
                                            <p:strVal val="#ppt_h"/>
                                          </p:val>
                                        </p:tav>
                                        <p:tav tm="100000">
                                          <p:val>
                                            <p:strVal val="#ppt_h"/>
                                          </p:val>
                                        </p:tav>
                                      </p:tavLst>
                                    </p:anim>
                                  </p:childTnLst>
                                </p:cTn>
                              </p:par>
                              <p:par>
                                <p:cTn id="41" presetID="0" presetClass="path" presetSubtype="0" accel="50000" decel="50000" fill="hold" nodeType="withEffect">
                                  <p:stCondLst>
                                    <p:cond delay="4200"/>
                                  </p:stCondLst>
                                  <p:childTnLst>
                                    <p:animMotion origin="layout" path="M 0.03732 0.02346 C 0.03489 0.05278 0.02847 0.06574 0.02343 0.09228 C 0.02257 0.09722 0.02257 0.10216 0.02205 0.10741 C 0.02118 0.11389 0.01927 0.12685 0.01927 0.12716 C 0.02031 0.19259 0.01649 0.26883 0.0401 0.32438 C 0.0427 0.33889 0.03958 0.32531 0.04566 0.3392 C 0.05364 0.35772 0.04722 0.35216 0.05677 0.35679 C 0.06059 0.36728 0.06389 0.36913 0.06927 0.37623 C 0.07413 0.38302 0.07812 0.3929 0.08316 0.39846 C 0.08437 0.40031 0.08593 0.40031 0.08732 0.40123 C 0.08923 0.40278 0.09114 0.40401 0.09288 0.40617 C 0.09913 0.41389 0.10347 0.42623 0.11093 0.43086 C 0.11614 0.44012 0.12205 0.45123 0.12899 0.45525 C 0.13246 0.46481 0.13576 0.46728 0.14149 0.47284 C 0.14461 0.48148 0.14948 0.48642 0.15399 0.49259 C 0.15659 0.4963 0.16232 0.50216 0.16232 0.50247 C 0.16458 0.50864 0.16823 0.51451 0.16927 0.52191 C 0.171 0.53488 0.16961 0.52901 0.17343 0.53951 C 0.1809 0.5929 0.18038 0.65031 0.16649 0.7 C 0.16493 0.71358 0.16423 0.71852 0.15955 0.72932 C 0.15607 0.75401 0.16111 0.72407 0.15399 0.74907 C 0.15086 0.76049 0.14965 0.77562 0.14566 0.78642 C 0.14461 0.78889 0.14253 0.79105 0.14149 0.79383 C 0.13246 0.81697 0.14027 0.80555 0.13177 0.81605 C 0.12482 0.84105 0.1125 0.85895 0.1026 0.87994 C 0.09739 0.89136 0.09427 0.90216 0.08593 0.9071 C 0.07812 0.92376 0.071 0.93765 0.06093 0.94938 C 0.05816 0.95278 0.05538 0.95555 0.0526 0.95926 C 0.05121 0.96049 0.04843 0.9642 0.04843 0.96451 C 0.0434 0.97747 0.03663 0.98488 0.02899 0.99352 C 0.02465 0.99907 0.02152 1.00926 0.01788 1.01574 C 0.01527 1.02994 0.0184 1.01667 0.01232 1.03055 C 0.00764 1.04136 0.00625 1.05123 0.00121 1.06049 C -0.00226 1.0787 0.00243 1.05617 -0.00295 1.07531 C -0.0066 1.08796 -0.00799 1.10586 -0.0099 1.11944 C -0.01337 1.14413 -0.00886 1.11944 -0.01268 1.15648 C -0.01389 1.16883 -0.01736 1.1821 -0.01962 1.19383 C -0.02084 1.20031 -0.02066 1.2071 -0.0224 1.21358 C -0.0257 1.22531 -0.02934 1.24197 -0.02934 1.25525 " pathEditMode="relative" rAng="0" ptsTypes="ffffffffffffffffffffffffffffffffffffffA">
                                      <p:cBhvr>
                                        <p:cTn id="42" dur="2000" fill="hold"/>
                                        <p:tgtEl>
                                          <p:spTgt spid="24"/>
                                        </p:tgtEl>
                                        <p:attrNameLst>
                                          <p:attrName>ppt_x</p:attrName>
                                          <p:attrName>ppt_y</p:attrName>
                                        </p:attrNameLst>
                                      </p:cBhvr>
                                      <p:rCtr x="3837" y="61574"/>
                                    </p:animMotion>
                                  </p:childTnLst>
                                </p:cTn>
                              </p:par>
                              <p:par>
                                <p:cTn id="43" presetID="45" presetClass="entr" presetSubtype="0" fill="hold" nodeType="withEffect">
                                  <p:stCondLst>
                                    <p:cond delay="43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2000"/>
                                        <p:tgtEl>
                                          <p:spTgt spid="24"/>
                                        </p:tgtEl>
                                      </p:cBhvr>
                                    </p:animEffect>
                                    <p:anim calcmode="lin" valueType="num">
                                      <p:cBhvr>
                                        <p:cTn id="46" dur="2000" fill="hold"/>
                                        <p:tgtEl>
                                          <p:spTgt spid="24"/>
                                        </p:tgtEl>
                                        <p:attrNameLst>
                                          <p:attrName>ppt_w</p:attrName>
                                        </p:attrNameLst>
                                      </p:cBhvr>
                                      <p:tavLst>
                                        <p:tav tm="0" fmla="#ppt_w*sin(2.5*pi*$)">
                                          <p:val>
                                            <p:fltVal val="0"/>
                                          </p:val>
                                        </p:tav>
                                        <p:tav tm="100000">
                                          <p:val>
                                            <p:fltVal val="1"/>
                                          </p:val>
                                        </p:tav>
                                      </p:tavLst>
                                    </p:anim>
                                    <p:anim calcmode="lin" valueType="num">
                                      <p:cBhvr>
                                        <p:cTn id="47" dur="2000" fill="hold"/>
                                        <p:tgtEl>
                                          <p:spTgt spid="24"/>
                                        </p:tgtEl>
                                        <p:attrNameLst>
                                          <p:attrName>ppt_h</p:attrName>
                                        </p:attrNameLst>
                                      </p:cBhvr>
                                      <p:tavLst>
                                        <p:tav tm="0">
                                          <p:val>
                                            <p:strVal val="#ppt_h"/>
                                          </p:val>
                                        </p:tav>
                                        <p:tav tm="100000">
                                          <p:val>
                                            <p:strVal val="#ppt_h"/>
                                          </p:val>
                                        </p:tav>
                                      </p:tavLst>
                                    </p:anim>
                                  </p:childTnLst>
                                </p:cTn>
                              </p:par>
                              <p:par>
                                <p:cTn id="48" presetID="0" presetClass="path" presetSubtype="0" accel="50000" decel="50000" fill="hold" nodeType="withEffect">
                                  <p:stCondLst>
                                    <p:cond delay="5200"/>
                                  </p:stCondLst>
                                  <p:childTnLst>
                                    <p:animMotion origin="layout" path="M -0.01944 0.03981 C -0.03056 0.05308 -0.04132 0.07407 -0.05417 0.08179 C -0.05868 0.08981 -0.06458 0.09537 -0.07083 0.09907 C -0.07344 0.1037 -0.07674 0.10648 -0.07917 0.11142 C -0.09045 0.13425 -0.09271 0.16234 -0.09722 0.19043 C -0.10312 0.27469 -0.10382 0.36142 -0.09444 0.44475 C -0.09253 0.48888 -0.08802 0.53395 -0.07917 0.57561 C -0.07674 0.58765 -0.07396 0.60061 -0.06806 0.60771 C -0.06545 0.62654 -0.06215 0.63271 -0.05833 0.64969 C -0.05365 0.67067 -0.05087 0.69074 -0.04306 0.70895 C -0.04062 0.72685 -0.03455 0.74259 -0.03194 0.7608 C -0.0283 0.78672 -0.02396 0.81172 -0.01944 0.83734 C -0.01701 0.85185 -0.01632 0.86604 -0.0125 0.87932 C -0.00937 0.92407 0.00608 0.96512 0.01667 1.00524 C 0.02153 1.02376 0.0342 1.06203 0.04444 1.07438 C 0.05017 1.08981 0.0467 1.08919 0.05139 1.08919 L 0.06111 1.08425 " pathEditMode="relative" ptsTypes="fffffffffffffffAA">
                                      <p:cBhvr>
                                        <p:cTn id="49" dur="2000" fill="hold"/>
                                        <p:tgtEl>
                                          <p:spTgt spid="25"/>
                                        </p:tgtEl>
                                        <p:attrNameLst>
                                          <p:attrName>ppt_x</p:attrName>
                                          <p:attrName>ppt_y</p:attrName>
                                        </p:attrNameLst>
                                      </p:cBhvr>
                                    </p:animMotion>
                                  </p:childTnLst>
                                </p:cTn>
                              </p:par>
                              <p:par>
                                <p:cTn id="50" presetID="45" presetClass="entr" presetSubtype="0" fill="hold" nodeType="withEffect">
                                  <p:stCondLst>
                                    <p:cond delay="530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2000"/>
                                        <p:tgtEl>
                                          <p:spTgt spid="25"/>
                                        </p:tgtEl>
                                      </p:cBhvr>
                                    </p:animEffect>
                                    <p:anim calcmode="lin" valueType="num">
                                      <p:cBhvr>
                                        <p:cTn id="53" dur="2000" fill="hold"/>
                                        <p:tgtEl>
                                          <p:spTgt spid="25"/>
                                        </p:tgtEl>
                                        <p:attrNameLst>
                                          <p:attrName>ppt_w</p:attrName>
                                        </p:attrNameLst>
                                      </p:cBhvr>
                                      <p:tavLst>
                                        <p:tav tm="0" fmla="#ppt_w*sin(2.5*pi*$)">
                                          <p:val>
                                            <p:fltVal val="0"/>
                                          </p:val>
                                        </p:tav>
                                        <p:tav tm="100000">
                                          <p:val>
                                            <p:fltVal val="1"/>
                                          </p:val>
                                        </p:tav>
                                      </p:tavLst>
                                    </p:anim>
                                    <p:anim calcmode="lin" valueType="num">
                                      <p:cBhvr>
                                        <p:cTn id="54" dur="2000" fill="hold"/>
                                        <p:tgtEl>
                                          <p:spTgt spid="25"/>
                                        </p:tgtEl>
                                        <p:attrNameLst>
                                          <p:attrName>ppt_h</p:attrName>
                                        </p:attrNameLst>
                                      </p:cBhvr>
                                      <p:tavLst>
                                        <p:tav tm="0">
                                          <p:val>
                                            <p:strVal val="#ppt_h"/>
                                          </p:val>
                                        </p:tav>
                                        <p:tav tm="100000">
                                          <p:val>
                                            <p:strVal val="#ppt_h"/>
                                          </p:val>
                                        </p:tav>
                                      </p:tavLst>
                                    </p:anim>
                                  </p:childTnLst>
                                </p:cTn>
                              </p:par>
                              <p:par>
                                <p:cTn id="55" presetID="0" presetClass="path" presetSubtype="0" accel="50000" decel="50000" fill="hold" nodeType="withEffect">
                                  <p:stCondLst>
                                    <p:cond delay="2000"/>
                                  </p:stCondLst>
                                  <p:childTnLst>
                                    <p:animMotion origin="layout" path="M 1.94444E-6 4.19753E-6 C -0.00695 -0.00402 -0.01146 0.00339 -0.01806 0.0074 C -0.02274 0.01574 -0.02882 0.01975 -0.03472 0.02469 C -0.03924 0.0287 -0.03993 0.02592 -0.04462 0.0324 C -0.04792 0.03765 -0.05052 0.04475 -0.05434 0.04938 C -0.05556 0.05092 -0.05712 0.05277 -0.05834 0.05432 C -0.06198 0.06388 -0.06024 0.0679 -0.06684 0.0716 C -0.06806 0.08364 -0.06979 0.09074 -0.07361 0.10123 C -0.075 0.11049 -0.07604 0.11728 -0.07934 0.1253 C -0.08073 0.17191 -0.0842 0.23271 -0.06389 0.26851 C -0.06198 0.28364 -0.05972 0.28611 -0.05834 0.30339 C -0.05868 0.3145 -0.05816 0.34722 -0.06389 0.35987 C -0.06493 0.36265 -0.06684 0.36327 -0.06806 0.36481 C -0.06979 0.36728 -0.07101 0.36975 -0.07222 0.37222 C -0.07379 0.37592 -0.07465 0.38117 -0.07639 0.38456 C -0.07934 0.39105 -0.08334 0.39537 -0.08611 0.40216 C -0.09271 0.41728 -0.09861 0.43271 -0.10712 0.44382 C -0.11441 0.46574 -0.12118 0.48395 -0.13056 0.50277 C -0.13212 0.50586 -0.13316 0.50956 -0.13472 0.51296 C -0.1382 0.51975 -0.14584 0.53271 -0.14584 0.53271 C -0.14913 0.54969 -0.14618 0.53796 -0.1599 0.56203 C -0.16823 0.57716 -0.1724 0.58765 -0.18334 0.59907 C -0.18524 0.60401 -0.18733 0.6108 -0.19028 0.61388 C -0.19462 0.61913 -0.20434 0.62654 -0.20434 0.62685 C -0.20677 0.64074 -0.20347 0.62901 -0.20972 0.63642 C -0.21129 0.63796 -0.21233 0.64166 -0.21406 0.64382 C -0.21945 0.65216 -0.22656 0.65709 -0.23334 0.6608 C -0.24184 0.67623 -0.25104 0.68642 -0.2625 0.69074 C -0.26875 0.70154 -0.27604 0.70895 -0.28472 0.71296 C -0.29601 0.72808 -0.30886 0.73919 -0.32222 0.74722 C -0.32691 0.75987 -0.33351 0.7645 -0.34028 0.77191 C -0.34549 0.77808 -0.3507 0.78734 -0.35417 0.79629 C -0.35538 0.79969 -0.35573 0.80308 -0.35695 0.80648 C -0.35851 0.80987 -0.36077 0.81265 -0.3625 0.81635 C -0.36406 0.81913 -0.36528 0.82284 -0.36667 0.82592 C -0.36927 0.83271 -0.37222 0.84845 -0.37222 0.84876 C -0.37136 0.87993 -0.37257 0.91234 -0.3625 0.9395 C -0.36077 0.95154 -0.35834 0.95709 -0.35417 0.96697 C -0.34948 0.99135 -0.34097 1.01049 -0.33195 1.03086 C -0.33021 1.03456 -0.32952 1.0395 -0.32778 1.04351 C -0.32535 1.04876 -0.31945 1.05802 -0.31945 1.05833 C -0.31615 1.07592 -0.32084 1.05432 -0.31389 1.07284 C -0.30851 1.08703 -0.31771 1.07407 -0.30851 1.08518 C -0.3066 1.09506 -0.30278 1.09753 -0.29861 1.10493 C -0.29549 1.12685 -0.28785 1.12407 -0.27934 1.13672 C -0.27084 1.14938 -0.27709 1.14444 -0.26945 1.14907 C -0.25643 1.18364 -0.22552 1.19105 -0.20434 1.19105 " pathEditMode="relative" rAng="0" ptsTypes="ffffffffffffffffffffffffffffffffffffffffffffffA">
                                      <p:cBhvr>
                                        <p:cTn id="56" dur="2000" fill="hold"/>
                                        <p:tgtEl>
                                          <p:spTgt spid="26"/>
                                        </p:tgtEl>
                                        <p:attrNameLst>
                                          <p:attrName>ppt_x</p:attrName>
                                          <p:attrName>ppt_y</p:attrName>
                                        </p:attrNameLst>
                                      </p:cBhvr>
                                      <p:rCtr x="-18628" y="59352"/>
                                    </p:animMotion>
                                  </p:childTnLst>
                                </p:cTn>
                              </p:par>
                              <p:par>
                                <p:cTn id="57" presetID="45" presetClass="entr" presetSubtype="0" fill="hold" nodeType="withEffect">
                                  <p:stCondLst>
                                    <p:cond delay="210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2000"/>
                                        <p:tgtEl>
                                          <p:spTgt spid="26"/>
                                        </p:tgtEl>
                                      </p:cBhvr>
                                    </p:animEffect>
                                    <p:anim calcmode="lin" valueType="num">
                                      <p:cBhvr>
                                        <p:cTn id="60" dur="2000" fill="hold"/>
                                        <p:tgtEl>
                                          <p:spTgt spid="26"/>
                                        </p:tgtEl>
                                        <p:attrNameLst>
                                          <p:attrName>ppt_w</p:attrName>
                                        </p:attrNameLst>
                                      </p:cBhvr>
                                      <p:tavLst>
                                        <p:tav tm="0" fmla="#ppt_w*sin(2.5*pi*$)">
                                          <p:val>
                                            <p:fltVal val="0"/>
                                          </p:val>
                                        </p:tav>
                                        <p:tav tm="100000">
                                          <p:val>
                                            <p:fltVal val="1"/>
                                          </p:val>
                                        </p:tav>
                                      </p:tavLst>
                                    </p:anim>
                                    <p:anim calcmode="lin" valueType="num">
                                      <p:cBhvr>
                                        <p:cTn id="61" dur="2000" fill="hold"/>
                                        <p:tgtEl>
                                          <p:spTgt spid="26"/>
                                        </p:tgtEl>
                                        <p:attrNameLst>
                                          <p:attrName>ppt_h</p:attrName>
                                        </p:attrNameLst>
                                      </p:cBhvr>
                                      <p:tavLst>
                                        <p:tav tm="0">
                                          <p:val>
                                            <p:strVal val="#ppt_h"/>
                                          </p:val>
                                        </p:tav>
                                        <p:tav tm="100000">
                                          <p:val>
                                            <p:strVal val="#ppt_h"/>
                                          </p:val>
                                        </p:tav>
                                      </p:tavLst>
                                    </p:anim>
                                  </p:childTnLst>
                                </p:cTn>
                              </p:par>
                              <p:par>
                                <p:cTn id="62" presetID="0" presetClass="path" presetSubtype="0" accel="50000" decel="50000" fill="hold" nodeType="withEffect">
                                  <p:stCondLst>
                                    <p:cond delay="6300"/>
                                  </p:stCondLst>
                                  <p:childTnLst>
                                    <p:animMotion origin="layout" path="M -0.01944 0.03981 C -0.03056 0.05308 -0.04132 0.07407 -0.05417 0.08179 C -0.05868 0.08981 -0.06458 0.09537 -0.07083 0.09907 C -0.07344 0.1037 -0.07674 0.10648 -0.07917 0.11142 C -0.09045 0.13425 -0.09271 0.16234 -0.09722 0.19043 C -0.10312 0.27469 -0.10382 0.36142 -0.09444 0.44475 C -0.09253 0.48888 -0.08802 0.53395 -0.07917 0.57561 C -0.07674 0.58765 -0.07396 0.60061 -0.06806 0.60771 C -0.06545 0.62654 -0.06215 0.63271 -0.05833 0.64969 C -0.05365 0.67067 -0.05087 0.69074 -0.04306 0.70895 C -0.04062 0.72685 -0.03455 0.74259 -0.03194 0.7608 C -0.0283 0.78672 -0.02396 0.81172 -0.01944 0.83734 C -0.01701 0.85185 -0.01632 0.86604 -0.0125 0.87932 C -0.00937 0.92407 0.00608 0.96512 0.01667 1.00524 C 0.02153 1.02376 0.0342 1.06203 0.04444 1.07438 C 0.05017 1.08981 0.0467 1.08919 0.05139 1.08919 L 0.06111 1.08425 " pathEditMode="relative" ptsTypes="fffffffffffffffAA">
                                      <p:cBhvr>
                                        <p:cTn id="63" dur="2000" fill="hold"/>
                                        <p:tgtEl>
                                          <p:spTgt spid="27"/>
                                        </p:tgtEl>
                                        <p:attrNameLst>
                                          <p:attrName>ppt_x</p:attrName>
                                          <p:attrName>ppt_y</p:attrName>
                                        </p:attrNameLst>
                                      </p:cBhvr>
                                    </p:animMotion>
                                  </p:childTnLst>
                                </p:cTn>
                              </p:par>
                              <p:par>
                                <p:cTn id="64" presetID="45" presetClass="entr" presetSubtype="0" fill="hold" nodeType="withEffect">
                                  <p:stCondLst>
                                    <p:cond delay="640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2000"/>
                                        <p:tgtEl>
                                          <p:spTgt spid="27"/>
                                        </p:tgtEl>
                                      </p:cBhvr>
                                    </p:animEffect>
                                    <p:anim calcmode="lin" valueType="num">
                                      <p:cBhvr>
                                        <p:cTn id="67" dur="2000" fill="hold"/>
                                        <p:tgtEl>
                                          <p:spTgt spid="27"/>
                                        </p:tgtEl>
                                        <p:attrNameLst>
                                          <p:attrName>ppt_w</p:attrName>
                                        </p:attrNameLst>
                                      </p:cBhvr>
                                      <p:tavLst>
                                        <p:tav tm="0" fmla="#ppt_w*sin(2.5*pi*$)">
                                          <p:val>
                                            <p:fltVal val="0"/>
                                          </p:val>
                                        </p:tav>
                                        <p:tav tm="100000">
                                          <p:val>
                                            <p:fltVal val="1"/>
                                          </p:val>
                                        </p:tav>
                                      </p:tavLst>
                                    </p:anim>
                                    <p:anim calcmode="lin" valueType="num">
                                      <p:cBhvr>
                                        <p:cTn id="68" dur="2000" fill="hold"/>
                                        <p:tgtEl>
                                          <p:spTgt spid="27"/>
                                        </p:tgtEl>
                                        <p:attrNameLst>
                                          <p:attrName>ppt_h</p:attrName>
                                        </p:attrNameLst>
                                      </p:cBhvr>
                                      <p:tavLst>
                                        <p:tav tm="0">
                                          <p:val>
                                            <p:strVal val="#ppt_h"/>
                                          </p:val>
                                        </p:tav>
                                        <p:tav tm="100000">
                                          <p:val>
                                            <p:strVal val="#ppt_h"/>
                                          </p:val>
                                        </p:tav>
                                      </p:tavLst>
                                    </p:anim>
                                  </p:childTnLst>
                                </p:cTn>
                              </p:par>
                              <p:par>
                                <p:cTn id="69" presetID="0" presetClass="path" presetSubtype="0" accel="50000" decel="50000" fill="hold" nodeType="withEffect">
                                  <p:stCondLst>
                                    <p:cond delay="2600"/>
                                  </p:stCondLst>
                                  <p:childTnLst>
                                    <p:animMotion origin="layout" path="M 0.01441 0.05586 C 0.00746 0.05185 0.00295 0.05926 -0.00365 0.06327 C -0.00834 0.0716 -0.01441 0.07562 -0.02032 0.08056 C -0.02483 0.08457 -0.02552 0.08179 -0.03004 0.08827 C -0.03351 0.09352 -0.03594 0.10062 -0.03976 0.10525 C -0.04115 0.10679 -0.04254 0.10864 -0.04393 0.11018 C -0.04757 0.12006 -0.04584 0.12377 -0.05226 0.12747 C -0.05365 0.13951 -0.05538 0.14691 -0.0592 0.1571 C -0.06059 0.16697 -0.06163 0.17346 -0.06476 0.18179 C -0.06632 0.22809 -0.06979 0.28889 -0.04948 0.325 C -0.0474 0.33981 -0.04532 0.34259 -0.04393 0.35957 C -0.04427 0.37068 -0.04358 0.40339 -0.04948 0.41636 C -0.05052 0.41883 -0.05243 0.41944 -0.05365 0.4213 C -0.05521 0.42346 -0.0566 0.42593 -0.05782 0.4287 C -0.05938 0.43241 -0.06025 0.43735 -0.06198 0.44105 C -0.06493 0.44722 -0.06893 0.45185 -0.0717 0.45833 C -0.07813 0.47346 -0.08403 0.48889 -0.09254 0.50031 C -0.1 0.52222 -0.10677 0.54043 -0.11615 0.55957 C -0.11771 0.56265 -0.11875 0.56636 -0.12032 0.56944 C -0.12379 0.57623 -0.13143 0.5892 -0.13143 0.5892 C -0.13473 0.60648 -0.13177 0.59475 -0.14532 0.61883 C -0.15382 0.63395 -0.15782 0.64444 -0.16893 0.65586 C -0.17084 0.6608 -0.17292 0.66728 -0.17587 0.67068 C -0.18021 0.67562 -0.18976 0.68302 -0.18976 0.68302 C -0.19236 0.69722 -0.18889 0.68549 -0.19532 0.6929 C -0.19688 0.69475 -0.19792 0.69815 -0.19948 0.70031 C -0.20504 0.70864 -0.21216 0.71358 -0.21893 0.71759 C -0.22743 0.73272 -0.23646 0.74321 -0.24809 0.74722 C -0.25434 0.75833 -0.26163 0.76574 -0.27032 0.76944 C -0.2816 0.78457 -0.29445 0.79599 -0.30782 0.80401 C -0.3125 0.81636 -0.3191 0.8213 -0.32587 0.8287 C -0.33108 0.83457 -0.33629 0.84444 -0.33976 0.85339 C -0.34098 0.85648 -0.34132 0.86018 -0.34254 0.86327 C -0.3441 0.86697 -0.34636 0.86975 -0.34809 0.87315 C -0.34966 0.87623 -0.35087 0.87963 -0.35226 0.88302 C -0.35486 0.88951 -0.35782 0.90525 -0.35782 0.90525 C -0.35695 0.93673 -0.35816 0.96944 -0.34809 0.9966 C -0.34636 1.00833 -0.34393 1.01389 -0.33976 1.02377 C -0.33507 1.04846 -0.32657 1.06759 -0.31754 1.08796 C -0.3158 1.09167 -0.31511 1.0966 -0.31337 1.10031 C -0.31094 1.10586 -0.30504 1.11512 -0.30504 1.11512 C -0.30174 1.13272 -0.30643 1.11142 -0.29948 1.12994 C -0.2941 1.14414 -0.3033 1.13117 -0.29393 1.14228 C -0.29202 1.15216 -0.28837 1.15463 -0.2842 1.16204 C -0.28108 1.18426 -0.27327 1.18117 -0.26476 1.19414 C -0.25643 1.20679 -0.26268 1.20185 -0.25504 1.20648 C -0.24202 1.24105 -0.21094 1.24846 -0.18976 1.24846 " pathEditMode="relative" ptsTypes="ffffffffffffffffffffffffffffffffffffffffffffffA">
                                      <p:cBhvr>
                                        <p:cTn id="70" dur="2000" fill="hold"/>
                                        <p:tgtEl>
                                          <p:spTgt spid="28"/>
                                        </p:tgtEl>
                                        <p:attrNameLst>
                                          <p:attrName>ppt_x</p:attrName>
                                          <p:attrName>ppt_y</p:attrName>
                                        </p:attrNameLst>
                                      </p:cBhvr>
                                    </p:animMotion>
                                  </p:childTnLst>
                                </p:cTn>
                              </p:par>
                              <p:par>
                                <p:cTn id="71" presetID="45" presetClass="entr" presetSubtype="0" fill="hold" nodeType="withEffect">
                                  <p:stCondLst>
                                    <p:cond delay="270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2000"/>
                                        <p:tgtEl>
                                          <p:spTgt spid="28"/>
                                        </p:tgtEl>
                                      </p:cBhvr>
                                    </p:animEffect>
                                    <p:anim calcmode="lin" valueType="num">
                                      <p:cBhvr>
                                        <p:cTn id="74" dur="2000" fill="hold"/>
                                        <p:tgtEl>
                                          <p:spTgt spid="28"/>
                                        </p:tgtEl>
                                        <p:attrNameLst>
                                          <p:attrName>ppt_w</p:attrName>
                                        </p:attrNameLst>
                                      </p:cBhvr>
                                      <p:tavLst>
                                        <p:tav tm="0" fmla="#ppt_w*sin(2.5*pi*$)">
                                          <p:val>
                                            <p:fltVal val="0"/>
                                          </p:val>
                                        </p:tav>
                                        <p:tav tm="100000">
                                          <p:val>
                                            <p:fltVal val="1"/>
                                          </p:val>
                                        </p:tav>
                                      </p:tavLst>
                                    </p:anim>
                                    <p:anim calcmode="lin" valueType="num">
                                      <p:cBhvr>
                                        <p:cTn id="75" dur="2000" fill="hold"/>
                                        <p:tgtEl>
                                          <p:spTgt spid="28"/>
                                        </p:tgtEl>
                                        <p:attrNameLst>
                                          <p:attrName>ppt_h</p:attrName>
                                        </p:attrNameLst>
                                      </p:cBhvr>
                                      <p:tavLst>
                                        <p:tav tm="0">
                                          <p:val>
                                            <p:strVal val="#ppt_h"/>
                                          </p:val>
                                        </p:tav>
                                        <p:tav tm="100000">
                                          <p:val>
                                            <p:strVal val="#ppt_h"/>
                                          </p:val>
                                        </p:tav>
                                      </p:tavLst>
                                    </p:anim>
                                  </p:childTnLst>
                                </p:cTn>
                              </p:par>
                              <p:par>
                                <p:cTn id="76" presetID="0" presetClass="path" presetSubtype="0" accel="50000" decel="50000" fill="hold" nodeType="withEffect">
                                  <p:stCondLst>
                                    <p:cond delay="1100"/>
                                  </p:stCondLst>
                                  <p:childTnLst>
                                    <p:animMotion origin="layout" path="M 0.01962 0.06728 C 0.01267 0.06327 0.00816 0.07068 0.00156 0.07469 C -0.00313 0.08302 -0.0092 0.08735 -0.01511 0.09197 C -0.01962 0.09599 -0.02031 0.09321 -0.02483 0.09969 C -0.0283 0.10494 -0.03073 0.11204 -0.03455 0.11667 C -0.03594 0.11821 -0.03733 0.12006 -0.03872 0.1216 C -0.04236 0.13148 -0.04063 0.13518 -0.04705 0.13889 C -0.04844 0.15093 -0.05018 0.15833 -0.054 0.16852 C -0.05538 0.17839 -0.05643 0.18488 -0.05955 0.19321 C -0.06111 0.23951 -0.06459 0.30031 -0.04427 0.33642 C -0.04219 0.35123 -0.04011 0.35401 -0.03872 0.37099 C -0.03906 0.3821 -0.03837 0.41481 -0.04427 0.42778 C -0.04531 0.43025 -0.04722 0.43086 -0.04844 0.43272 C -0.05 0.43488 -0.05139 0.43735 -0.05261 0.44012 C -0.05417 0.44383 -0.05504 0.44877 -0.05677 0.45247 C -0.05972 0.45864 -0.06372 0.46327 -0.0665 0.46975 C -0.07292 0.48488 -0.07882 0.50031 -0.08733 0.51173 C -0.09479 0.53364 -0.10156 0.55185 -0.11094 0.57099 C -0.1125 0.57407 -0.11354 0.57778 -0.11511 0.58086 C -0.11858 0.58765 -0.12622 0.60062 -0.12622 0.60093 C -0.12952 0.6179 -0.12656 0.60617 -0.14011 0.63025 C -0.14861 0.64537 -0.15261 0.65586 -0.16372 0.66728 C -0.16563 0.67222 -0.16771 0.6787 -0.17066 0.6821 C -0.175 0.68704 -0.18455 0.69444 -0.18455 0.69475 C -0.18716 0.70864 -0.18368 0.69691 -0.19011 0.70432 C -0.19167 0.70617 -0.19271 0.70957 -0.19427 0.71173 C -0.19983 0.72006 -0.20695 0.725 -0.21372 0.72901 C -0.22222 0.74414 -0.23125 0.75463 -0.24288 0.75864 C -0.24913 0.76975 -0.25643 0.77716 -0.26511 0.78086 C -0.27639 0.79599 -0.28924 0.80741 -0.30261 0.81543 C -0.30729 0.82778 -0.31389 0.83272 -0.32066 0.84012 C -0.32587 0.84599 -0.33108 0.85586 -0.33455 0.86481 C -0.33577 0.8679 -0.33611 0.8716 -0.33733 0.87469 C -0.33889 0.87839 -0.34115 0.88117 -0.34288 0.88457 C -0.34445 0.88765 -0.34566 0.89105 -0.34705 0.89444 C -0.34966 0.90093 -0.35261 0.91667 -0.35261 0.91697 C -0.35174 0.94815 -0.35295 0.98086 -0.34288 1.00802 C -0.34115 1.01975 -0.33872 1.02531 -0.33455 1.03518 C -0.32986 1.05988 -0.32136 1.07901 -0.31233 1.09938 C -0.31059 1.10309 -0.3099 1.10802 -0.30816 1.11173 C -0.30573 1.11728 -0.29983 1.12654 -0.29983 1.12685 C -0.29653 1.14414 -0.30122 1.12284 -0.29427 1.14136 C -0.28889 1.15556 -0.29809 1.14259 -0.28872 1.1537 C -0.28681 1.16358 -0.28316 1.16605 -0.279 1.17346 C -0.27587 1.19568 -0.26806 1.19259 -0.25955 1.20556 C -0.25122 1.21821 -0.25747 1.21327 -0.24983 1.2179 C -0.23681 1.25247 -0.20573 1.25988 -0.18455 1.25988 " pathEditMode="relative" rAng="0" ptsTypes="ffffffffffffffffffffffffffffffffffffffffffffffA">
                                      <p:cBhvr>
                                        <p:cTn id="77" dur="2000" fill="hold"/>
                                        <p:tgtEl>
                                          <p:spTgt spid="29"/>
                                        </p:tgtEl>
                                        <p:attrNameLst>
                                          <p:attrName>ppt_x</p:attrName>
                                          <p:attrName>ppt_y</p:attrName>
                                        </p:attrNameLst>
                                      </p:cBhvr>
                                      <p:rCtr x="-18628" y="59414"/>
                                    </p:animMotion>
                                  </p:childTnLst>
                                </p:cTn>
                              </p:par>
                              <p:par>
                                <p:cTn id="78" presetID="45" presetClass="entr" presetSubtype="0" fill="hold" nodeType="withEffect">
                                  <p:stCondLst>
                                    <p:cond delay="110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2000"/>
                                        <p:tgtEl>
                                          <p:spTgt spid="29"/>
                                        </p:tgtEl>
                                      </p:cBhvr>
                                    </p:animEffect>
                                    <p:anim calcmode="lin" valueType="num">
                                      <p:cBhvr>
                                        <p:cTn id="81" dur="2000" fill="hold"/>
                                        <p:tgtEl>
                                          <p:spTgt spid="29"/>
                                        </p:tgtEl>
                                        <p:attrNameLst>
                                          <p:attrName>ppt_w</p:attrName>
                                        </p:attrNameLst>
                                      </p:cBhvr>
                                      <p:tavLst>
                                        <p:tav tm="0" fmla="#ppt_w*sin(2.5*pi*$)">
                                          <p:val>
                                            <p:fltVal val="0"/>
                                          </p:val>
                                        </p:tav>
                                        <p:tav tm="100000">
                                          <p:val>
                                            <p:fltVal val="1"/>
                                          </p:val>
                                        </p:tav>
                                      </p:tavLst>
                                    </p:anim>
                                    <p:anim calcmode="lin" valueType="num">
                                      <p:cBhvr>
                                        <p:cTn id="82" dur="2000" fill="hold"/>
                                        <p:tgtEl>
                                          <p:spTgt spid="29"/>
                                        </p:tgtEl>
                                        <p:attrNameLst>
                                          <p:attrName>ppt_h</p:attrName>
                                        </p:attrNameLst>
                                      </p:cBhvr>
                                      <p:tavLst>
                                        <p:tav tm="0">
                                          <p:val>
                                            <p:strVal val="#ppt_h"/>
                                          </p:val>
                                        </p:tav>
                                        <p:tav tm="100000">
                                          <p:val>
                                            <p:strVal val="#ppt_h"/>
                                          </p:val>
                                        </p:tav>
                                      </p:tavLst>
                                    </p:anim>
                                  </p:childTnLst>
                                </p:cTn>
                              </p:par>
                              <p:par>
                                <p:cTn id="83" presetID="0" presetClass="path" presetSubtype="0" accel="50000" decel="50000" fill="hold" nodeType="withEffect">
                                  <p:stCondLst>
                                    <p:cond delay="6200"/>
                                  </p:stCondLst>
                                  <p:childTnLst>
                                    <p:animMotion origin="layout" path="M 0.01458 0.06666 C 0.00764 0.06265 0.00313 0.07006 -0.00347 0.07407 C -0.00816 0.0824 -0.01424 0.08642 -0.02014 0.09135 C -0.02465 0.09537 -0.02535 0.09259 -0.02986 0.09907 C -0.03333 0.10432 -0.03576 0.11142 -0.03958 0.11605 C -0.04097 0.11759 -0.04236 0.11944 -0.04375 0.12098 C -0.0474 0.13086 -0.04566 0.13456 -0.05208 0.13827 C -0.05347 0.1503 -0.05521 0.15771 -0.05903 0.1679 C -0.06042 0.17777 -0.06146 0.18425 -0.06458 0.19259 C -0.06615 0.23888 -0.06962 0.29969 -0.0493 0.3358 C -0.04722 0.35061 -0.04514 0.35339 -0.04375 0.37037 C -0.0441 0.38148 -0.0434 0.41419 -0.0493 0.42716 C -0.05035 0.42963 -0.05226 0.43024 -0.05347 0.43209 C -0.05503 0.43425 -0.05642 0.43672 -0.05764 0.4395 C -0.0592 0.44321 -0.06007 0.44814 -0.0618 0.45185 C -0.06476 0.45802 -0.06875 0.46265 -0.07153 0.46913 C -0.07795 0.48425 -0.08385 0.49969 -0.09236 0.51111 C -0.09983 0.53302 -0.1066 0.55123 -0.11597 0.57037 C -0.11753 0.57345 -0.11858 0.57716 -0.12014 0.58024 C -0.12361 0.58703 -0.13125 0.6 -0.13125 0.6003 C -0.13455 0.61728 -0.1316 0.60555 -0.14514 0.62963 C -0.15365 0.64475 -0.15764 0.65524 -0.16875 0.66666 C -0.17066 0.6716 -0.17274 0.67808 -0.17569 0.68148 C -0.18003 0.68642 -0.18958 0.69382 -0.18958 0.69413 C -0.19219 0.70802 -0.18871 0.69629 -0.19514 0.7037 C -0.1967 0.70555 -0.19774 0.70895 -0.1993 0.71111 C -0.20486 0.71944 -0.21198 0.72438 -0.21875 0.72839 C -0.22726 0.74351 -0.23628 0.75401 -0.24792 0.75802 C -0.25417 0.76913 -0.26146 0.77654 -0.27014 0.78024 C -0.28142 0.79537 -0.29427 0.80679 -0.30764 0.81481 C -0.31233 0.82716 -0.31892 0.83209 -0.32569 0.8395 C -0.3309 0.84537 -0.33611 0.85524 -0.33958 0.86419 C -0.3408 0.86728 -0.34115 0.87098 -0.34236 0.87407 C -0.34392 0.87777 -0.34618 0.88055 -0.34792 0.88395 C -0.34948 0.88703 -0.35069 0.89043 -0.35208 0.89382 C -0.35469 0.9003 -0.35764 0.91605 -0.35764 0.91635 C -0.35677 0.94753 -0.35799 0.98024 -0.34792 1.0074 C -0.34618 1.01913 -0.34375 1.02469 -0.33958 1.03456 C -0.3349 1.05925 -0.32639 1.07839 -0.31736 1.09876 C -0.31562 1.10246 -0.31493 1.1074 -0.31319 1.11111 C -0.31076 1.11666 -0.30486 1.12592 -0.30486 1.12623 C -0.30156 1.14351 -0.30625 1.12222 -0.2993 1.14074 C -0.29392 1.15493 -0.30312 1.14197 -0.29375 1.15308 C -0.29184 1.16296 -0.28819 1.16543 -0.28403 1.17284 C -0.2809 1.19506 -0.27309 1.19197 -0.26458 1.20493 C -0.25625 1.21759 -0.2625 1.21265 -0.25486 1.21728 C -0.24184 1.25185 -0.21076 1.25925 -0.18958 1.25925 " pathEditMode="relative" rAng="0" ptsTypes="ffffffffffffffffffffffffffffffffffffffffffffffA">
                                      <p:cBhvr>
                                        <p:cTn id="84" dur="2000" fill="hold"/>
                                        <p:tgtEl>
                                          <p:spTgt spid="30"/>
                                        </p:tgtEl>
                                        <p:attrNameLst>
                                          <p:attrName>ppt_x</p:attrName>
                                          <p:attrName>ppt_y</p:attrName>
                                        </p:attrNameLst>
                                      </p:cBhvr>
                                      <p:rCtr x="-18628" y="59414"/>
                                    </p:animMotion>
                                  </p:childTnLst>
                                </p:cTn>
                              </p:par>
                              <p:par>
                                <p:cTn id="85" presetID="45" presetClass="entr" presetSubtype="0" fill="hold" nodeType="withEffect">
                                  <p:stCondLst>
                                    <p:cond delay="620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2000"/>
                                        <p:tgtEl>
                                          <p:spTgt spid="30"/>
                                        </p:tgtEl>
                                      </p:cBhvr>
                                    </p:animEffect>
                                    <p:anim calcmode="lin" valueType="num">
                                      <p:cBhvr>
                                        <p:cTn id="88" dur="2000" fill="hold"/>
                                        <p:tgtEl>
                                          <p:spTgt spid="30"/>
                                        </p:tgtEl>
                                        <p:attrNameLst>
                                          <p:attrName>ppt_w</p:attrName>
                                        </p:attrNameLst>
                                      </p:cBhvr>
                                      <p:tavLst>
                                        <p:tav tm="0" fmla="#ppt_w*sin(2.5*pi*$)">
                                          <p:val>
                                            <p:fltVal val="0"/>
                                          </p:val>
                                        </p:tav>
                                        <p:tav tm="100000">
                                          <p:val>
                                            <p:fltVal val="1"/>
                                          </p:val>
                                        </p:tav>
                                      </p:tavLst>
                                    </p:anim>
                                    <p:anim calcmode="lin" valueType="num">
                                      <p:cBhvr>
                                        <p:cTn id="89" dur="2000" fill="hold"/>
                                        <p:tgtEl>
                                          <p:spTgt spid="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7020272" y="48499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3" name="图片 2"/>
          <p:cNvPicPr>
            <a:picLocks noChangeAspect="1"/>
          </p:cNvPicPr>
          <p:nvPr userDrawn="1"/>
        </p:nvPicPr>
        <p:blipFill>
          <a:blip r:embed="rId23" cstate="email">
            <a:extLst>
              <a:ext uri="{28A0092B-C50C-407E-A947-70E740481C1C}">
                <a14:useLocalDpi xmlns:a14="http://schemas.microsoft.com/office/drawing/2010/main"/>
              </a:ext>
            </a:extLst>
          </a:blip>
          <a:stretch>
            <a:fillRect/>
          </a:stretch>
        </p:blipFill>
        <p:spPr>
          <a:xfrm>
            <a:off x="1354" y="0"/>
            <a:ext cx="9251166" cy="5143500"/>
          </a:xfrm>
          <a:prstGeom prst="rect">
            <a:avLst/>
          </a:prstGeom>
        </p:spPr>
      </p:pic>
    </p:spTree>
    <p:extLst>
      <p:ext uri="{BB962C8B-B14F-4D97-AF65-F5344CB8AC3E}">
        <p14:creationId xmlns:p14="http://schemas.microsoft.com/office/powerpoint/2010/main" val="191828500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63" r:id="rId3"/>
    <p:sldLayoutId id="2147483664" r:id="rId4"/>
    <p:sldLayoutId id="2147483665" r:id="rId5"/>
    <p:sldLayoutId id="2147483666" r:id="rId6"/>
    <p:sldLayoutId id="2147483667" r:id="rId7"/>
    <p:sldLayoutId id="2147483649" r:id="rId8"/>
    <p:sldLayoutId id="2147483660" r:id="rId9"/>
    <p:sldLayoutId id="2147483661" r:id="rId10"/>
    <p:sldLayoutId id="2147483662" r:id="rId11"/>
    <p:sldLayoutId id="2147483650" r:id="rId12"/>
    <p:sldLayoutId id="2147483651" r:id="rId13"/>
    <p:sldLayoutId id="2147483652" r:id="rId14"/>
    <p:sldLayoutId id="2147483653" r:id="rId15"/>
    <p:sldLayoutId id="2147483654" r:id="rId16"/>
    <p:sldLayoutId id="2147483655" r:id="rId17"/>
    <p:sldLayoutId id="2147483656" r:id="rId18"/>
    <p:sldLayoutId id="2147483657" r:id="rId19"/>
    <p:sldLayoutId id="2147483658" r:id="rId20"/>
    <p:sldLayoutId id="2147483659" r:id="rId2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035343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59.png"/><Relationship Id="rId4" Type="http://schemas.openxmlformats.org/officeDocument/2006/relationships/image" Target="../media/image58.png"/></Relationships>
</file>

<file path=ppt/slides/_rels/slide1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15.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4.png"/><Relationship Id="rId3" Type="http://schemas.openxmlformats.org/officeDocument/2006/relationships/image" Target="../media/image64.png"/><Relationship Id="rId7" Type="http://schemas.openxmlformats.org/officeDocument/2006/relationships/image" Target="../media/image68.png"/><Relationship Id="rId12" Type="http://schemas.openxmlformats.org/officeDocument/2006/relationships/image" Target="../media/image73.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67.png"/><Relationship Id="rId11" Type="http://schemas.openxmlformats.org/officeDocument/2006/relationships/image" Target="../media/image72.png"/><Relationship Id="rId5" Type="http://schemas.openxmlformats.org/officeDocument/2006/relationships/image" Target="../media/image66.png"/><Relationship Id="rId10" Type="http://schemas.openxmlformats.org/officeDocument/2006/relationships/image" Target="../media/image71.png"/><Relationship Id="rId4" Type="http://schemas.openxmlformats.org/officeDocument/2006/relationships/image" Target="../media/image65.png"/><Relationship Id="rId9" Type="http://schemas.openxmlformats.org/officeDocument/2006/relationships/image" Target="../media/image7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76.png"/></Relationships>
</file>

<file path=ppt/slides/_rels/slide1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19.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88.png"/><Relationship Id="rId4" Type="http://schemas.openxmlformats.org/officeDocument/2006/relationships/image" Target="../media/image87.png"/></Relationships>
</file>

<file path=ppt/slides/_rels/slide2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91.png"/><Relationship Id="rId4" Type="http://schemas.openxmlformats.org/officeDocument/2006/relationships/image" Target="../media/image90.png"/></Relationships>
</file>

<file path=ppt/slides/_rels/slide2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94.png"/><Relationship Id="rId4" Type="http://schemas.openxmlformats.org/officeDocument/2006/relationships/image" Target="../media/image93.png"/></Relationships>
</file>

<file path=ppt/slides/_rels/slide2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97.png"/><Relationship Id="rId4" Type="http://schemas.openxmlformats.org/officeDocument/2006/relationships/image" Target="../media/image96.png"/></Relationships>
</file>

<file path=ppt/slides/_rels/slide2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26.xml.rels><?xml version="1.0" encoding="UTF-8" standalone="yes"?>
<Relationships xmlns="http://schemas.openxmlformats.org/package/2006/relationships"><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9.png"/><Relationship Id="rId1" Type="http://schemas.openxmlformats.org/officeDocument/2006/relationships/slideLayout" Target="../slideLayouts/slideLayout2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34.png"/></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38.png"/><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19672" y="3147814"/>
            <a:ext cx="7522973" cy="1995686"/>
          </a:xfrm>
          <a:prstGeom prst="rect">
            <a:avLst/>
          </a:prstGeom>
        </p:spPr>
      </p:pic>
      <p:pic>
        <p:nvPicPr>
          <p:cNvPr id="9" name="图片 8"/>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524327" y="3219822"/>
            <a:ext cx="360041" cy="1656184"/>
          </a:xfrm>
          <a:prstGeom prst="rect">
            <a:avLst/>
          </a:prstGeom>
        </p:spPr>
      </p:pic>
      <p:pic>
        <p:nvPicPr>
          <p:cNvPr id="10" name="图片 9"/>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355" y="0"/>
            <a:ext cx="2410406" cy="2139702"/>
          </a:xfrm>
          <a:prstGeom prst="rect">
            <a:avLst/>
          </a:prstGeom>
        </p:spPr>
      </p:pic>
      <p:pic>
        <p:nvPicPr>
          <p:cNvPr id="11" name="图片 10"/>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51519" y="2643758"/>
            <a:ext cx="2160241" cy="2499742"/>
          </a:xfrm>
          <a:prstGeom prst="rect">
            <a:avLst/>
          </a:prstGeom>
        </p:spPr>
      </p:pic>
      <p:pic>
        <p:nvPicPr>
          <p:cNvPr id="12" name="图片 11"/>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691680" y="933964"/>
            <a:ext cx="6552727" cy="1946355"/>
          </a:xfrm>
          <a:prstGeom prst="rect">
            <a:avLst/>
          </a:prstGeom>
        </p:spPr>
      </p:pic>
      <p:sp>
        <p:nvSpPr>
          <p:cNvPr id="7" name="TextBox 14"/>
          <p:cNvSpPr txBox="1"/>
          <p:nvPr/>
        </p:nvSpPr>
        <p:spPr>
          <a:xfrm>
            <a:off x="2627784" y="3003798"/>
            <a:ext cx="4431776" cy="400110"/>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0" cap="none" spc="0" dirty="0" smtClean="0">
                <a:ln w="18415" cmpd="sng">
                  <a:noFill/>
                  <a:prstDash val="solid"/>
                </a:ln>
                <a:solidFill>
                  <a:schemeClr val="tx1"/>
                </a:solidFill>
                <a:effectLst/>
                <a:latin typeface="微软雅黑" panose="020B0503020204020204" pitchFamily="34" charset="-122"/>
                <a:ea typeface="微软雅黑" panose="020B0503020204020204" pitchFamily="34" charset="-122"/>
              </a:rPr>
              <a:t>论文</a:t>
            </a:r>
            <a:r>
              <a:rPr lang="en-US" altLang="zh-CN" sz="2000" b="0" cap="none" spc="0" dirty="0" smtClean="0">
                <a:ln w="18415" cmpd="sng">
                  <a:noFill/>
                  <a:prstDash val="solid"/>
                </a:ln>
                <a:solidFill>
                  <a:schemeClr val="tx1"/>
                </a:solidFill>
                <a:effectLst/>
                <a:latin typeface="微软雅黑" panose="020B0503020204020204" pitchFamily="34" charset="-122"/>
                <a:ea typeface="微软雅黑" panose="020B0503020204020204" pitchFamily="34" charset="-122"/>
              </a:rPr>
              <a:t>/</a:t>
            </a:r>
            <a:r>
              <a:rPr lang="zh-CN" altLang="en-US" sz="2000" b="0" cap="none" spc="0" dirty="0" smtClean="0">
                <a:ln w="18415" cmpd="sng">
                  <a:noFill/>
                  <a:prstDash val="solid"/>
                </a:ln>
                <a:solidFill>
                  <a:schemeClr val="tx1"/>
                </a:solidFill>
                <a:effectLst/>
                <a:latin typeface="微软雅黑" panose="020B0503020204020204" pitchFamily="34" charset="-122"/>
                <a:ea typeface="微软雅黑" panose="020B0503020204020204" pitchFamily="34" charset="-122"/>
              </a:rPr>
              <a:t>报告</a:t>
            </a:r>
            <a:r>
              <a:rPr lang="en-US" altLang="zh-CN" sz="2000" b="0" cap="none" spc="0" dirty="0" smtClean="0">
                <a:ln w="18415" cmpd="sng">
                  <a:noFill/>
                  <a:prstDash val="solid"/>
                </a:ln>
                <a:solidFill>
                  <a:schemeClr val="tx1"/>
                </a:solidFill>
                <a:effectLst/>
                <a:latin typeface="微软雅黑" panose="020B0503020204020204" pitchFamily="34" charset="-122"/>
                <a:ea typeface="微软雅黑" panose="020B0503020204020204" pitchFamily="34" charset="-122"/>
              </a:rPr>
              <a:t>/</a:t>
            </a:r>
            <a:r>
              <a:rPr lang="zh-CN" altLang="en-US" sz="2000" b="0" cap="none" spc="0" dirty="0" smtClean="0">
                <a:ln w="18415" cmpd="sng">
                  <a:noFill/>
                  <a:prstDash val="solid"/>
                </a:ln>
                <a:solidFill>
                  <a:schemeClr val="tx1"/>
                </a:solidFill>
                <a:effectLst/>
                <a:latin typeface="微软雅黑" panose="020B0503020204020204" pitchFamily="34" charset="-122"/>
                <a:ea typeface="微软雅黑" panose="020B0503020204020204" pitchFamily="34" charset="-122"/>
              </a:rPr>
              <a:t>演讲</a:t>
            </a:r>
            <a:r>
              <a:rPr lang="en-US" altLang="zh-CN" sz="2000" b="0" cap="none" spc="0" dirty="0" smtClean="0">
                <a:ln w="18415" cmpd="sng">
                  <a:noFill/>
                  <a:prstDash val="solid"/>
                </a:ln>
                <a:solidFill>
                  <a:schemeClr val="tx1"/>
                </a:solidFill>
                <a:effectLst/>
                <a:latin typeface="微软雅黑" panose="020B0503020204020204" pitchFamily="34" charset="-122"/>
                <a:ea typeface="微软雅黑" panose="020B0503020204020204" pitchFamily="34" charset="-122"/>
              </a:rPr>
              <a:t>/</a:t>
            </a:r>
            <a:r>
              <a:rPr lang="zh-CN" altLang="en-US" sz="2000" b="0" cap="none" spc="0" dirty="0" smtClean="0">
                <a:ln w="18415" cmpd="sng">
                  <a:noFill/>
                  <a:prstDash val="solid"/>
                </a:ln>
                <a:solidFill>
                  <a:schemeClr val="tx1"/>
                </a:solidFill>
                <a:effectLst/>
                <a:latin typeface="微软雅黑" panose="020B0503020204020204" pitchFamily="34" charset="-122"/>
                <a:ea typeface="微软雅黑" panose="020B0503020204020204" pitchFamily="34" charset="-122"/>
              </a:rPr>
              <a:t>会议</a:t>
            </a:r>
            <a:r>
              <a:rPr lang="en-US" altLang="zh-CN" sz="2000" b="0" cap="none" spc="0" dirty="0" smtClean="0">
                <a:ln w="18415" cmpd="sng">
                  <a:noFill/>
                  <a:prstDash val="solid"/>
                </a:ln>
                <a:solidFill>
                  <a:schemeClr val="tx1"/>
                </a:solidFill>
                <a:effectLst/>
                <a:latin typeface="微软雅黑" panose="020B0503020204020204" pitchFamily="34" charset="-122"/>
                <a:ea typeface="微软雅黑" panose="020B0503020204020204" pitchFamily="34" charset="-122"/>
              </a:rPr>
              <a:t>/</a:t>
            </a:r>
            <a:r>
              <a:rPr lang="zh-CN" altLang="en-US" sz="2000" b="0" cap="none" spc="0" dirty="0" smtClean="0">
                <a:ln w="18415" cmpd="sng">
                  <a:noFill/>
                  <a:prstDash val="solid"/>
                </a:ln>
                <a:solidFill>
                  <a:schemeClr val="tx1"/>
                </a:solidFill>
                <a:effectLst/>
                <a:latin typeface="微软雅黑" panose="020B0503020204020204" pitchFamily="34" charset="-122"/>
                <a:ea typeface="微软雅黑" panose="020B0503020204020204" pitchFamily="34" charset="-122"/>
              </a:rPr>
              <a:t>课件</a:t>
            </a:r>
            <a:r>
              <a:rPr lang="en-US" altLang="zh-CN" sz="2000" b="0" cap="none" spc="0" dirty="0" smtClean="0">
                <a:ln w="18415" cmpd="sng">
                  <a:noFill/>
                  <a:prstDash val="solid"/>
                </a:ln>
                <a:solidFill>
                  <a:schemeClr val="tx1"/>
                </a:solidFill>
                <a:effectLst/>
                <a:latin typeface="微软雅黑" panose="020B0503020204020204" pitchFamily="34" charset="-122"/>
                <a:ea typeface="微软雅黑" panose="020B0503020204020204" pitchFamily="34" charset="-122"/>
              </a:rPr>
              <a:t>/</a:t>
            </a:r>
            <a:r>
              <a:rPr lang="zh-CN" altLang="en-US" sz="2000" b="0" cap="none" spc="0" dirty="0" smtClean="0">
                <a:ln w="18415" cmpd="sng">
                  <a:noFill/>
                  <a:prstDash val="solid"/>
                </a:ln>
                <a:solidFill>
                  <a:schemeClr val="tx1"/>
                </a:solidFill>
                <a:effectLst/>
                <a:latin typeface="微软雅黑" panose="020B0503020204020204" pitchFamily="34" charset="-122"/>
                <a:ea typeface="微软雅黑" panose="020B0503020204020204" pitchFamily="34" charset="-122"/>
              </a:rPr>
              <a:t>汇报</a:t>
            </a:r>
            <a:endParaRPr lang="zh-CN" altLang="en-US" sz="2000" b="0" cap="none" spc="0" dirty="0">
              <a:ln w="18415" cmpd="sng">
                <a:noFill/>
                <a:prstDash val="solid"/>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3745964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42"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1000" fill="hold"/>
                                        <p:tgtEl>
                                          <p:spTgt spid="8"/>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par>
                          <p:cTn id="23" fill="hold">
                            <p:stCondLst>
                              <p:cond delay="2500"/>
                            </p:stCondLst>
                            <p:childTnLst>
                              <p:par>
                                <p:cTn id="24" presetID="16" presetClass="entr" presetSubtype="21"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inVertical)">
                                      <p:cBhvr>
                                        <p:cTn id="26" dur="500"/>
                                        <p:tgtEl>
                                          <p:spTgt spid="12"/>
                                        </p:tgtEl>
                                      </p:cBhvr>
                                    </p:animEffect>
                                  </p:childTnLst>
                                </p:cTn>
                              </p:par>
                            </p:childTnLst>
                          </p:cTn>
                        </p:par>
                        <p:par>
                          <p:cTn id="27" fill="hold">
                            <p:stCondLst>
                              <p:cond delay="3000"/>
                            </p:stCondLst>
                            <p:childTnLst>
                              <p:par>
                                <p:cTn id="28" presetID="2" presetClass="entr" presetSubtype="4" fill="hold" grpId="0" nodeType="afterEffect">
                                  <p:stCondLst>
                                    <p:cond delay="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02100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02\AppData\Local\Temp\360zip$Temp\360$0\huan (3).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32850" y="1799481"/>
            <a:ext cx="2194933" cy="212164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A02\AppData\Local\Temp\360zip$Temp\360$0\huan (3).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350486" y="1785764"/>
            <a:ext cx="2194933" cy="212164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A02\AppData\Local\Temp\360zip$Temp\360$0\huan (3).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265499" y="1707654"/>
            <a:ext cx="2194933" cy="212164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080923" y="2355726"/>
            <a:ext cx="800219" cy="830997"/>
          </a:xfrm>
          <a:prstGeom prst="rect">
            <a:avLst/>
          </a:prstGeom>
          <a:noFill/>
        </p:spPr>
        <p:txBody>
          <a:bodyPr wrap="none" rtlCol="0">
            <a:spAutoFit/>
          </a:bodyPr>
          <a:lstStyle/>
          <a:p>
            <a:r>
              <a:rPr lang="zh-CN" altLang="en-US" sz="2400" dirty="0" smtClean="0">
                <a:latin typeface="方正黑体简体" panose="03000509000000000000" pitchFamily="65" charset="-122"/>
                <a:ea typeface="方正黑体简体" panose="03000509000000000000" pitchFamily="65" charset="-122"/>
              </a:rPr>
              <a:t>添加</a:t>
            </a:r>
            <a:endParaRPr lang="en-US" altLang="zh-CN" sz="2400" dirty="0" smtClean="0">
              <a:latin typeface="方正黑体简体" panose="03000509000000000000" pitchFamily="65" charset="-122"/>
              <a:ea typeface="方正黑体简体" panose="03000509000000000000" pitchFamily="65" charset="-122"/>
            </a:endParaRPr>
          </a:p>
          <a:p>
            <a:r>
              <a:rPr lang="zh-CN" altLang="en-US" sz="2400" dirty="0" smtClean="0">
                <a:latin typeface="方正黑体简体" panose="03000509000000000000" pitchFamily="65" charset="-122"/>
                <a:ea typeface="方正黑体简体" panose="03000509000000000000" pitchFamily="65" charset="-122"/>
              </a:rPr>
              <a:t>文字</a:t>
            </a:r>
            <a:endParaRPr lang="zh-CN" altLang="en-US" sz="2400" dirty="0">
              <a:latin typeface="方正黑体简体" panose="03000509000000000000" pitchFamily="65" charset="-122"/>
              <a:ea typeface="方正黑体简体" panose="03000509000000000000" pitchFamily="65" charset="-122"/>
            </a:endParaRPr>
          </a:p>
        </p:txBody>
      </p:sp>
      <p:sp>
        <p:nvSpPr>
          <p:cNvPr id="10" name="TextBox 9"/>
          <p:cNvSpPr txBox="1"/>
          <p:nvPr/>
        </p:nvSpPr>
        <p:spPr>
          <a:xfrm>
            <a:off x="3961243" y="2343693"/>
            <a:ext cx="800219" cy="830997"/>
          </a:xfrm>
          <a:prstGeom prst="rect">
            <a:avLst/>
          </a:prstGeom>
          <a:noFill/>
        </p:spPr>
        <p:txBody>
          <a:bodyPr wrap="none" rtlCol="0">
            <a:spAutoFit/>
          </a:bodyPr>
          <a:lstStyle/>
          <a:p>
            <a:r>
              <a:rPr lang="zh-CN" altLang="en-US" sz="2400" dirty="0" smtClean="0">
                <a:latin typeface="方正黑体简体" panose="03000509000000000000" pitchFamily="65" charset="-122"/>
                <a:ea typeface="方正黑体简体" panose="03000509000000000000" pitchFamily="65" charset="-122"/>
              </a:rPr>
              <a:t>添加</a:t>
            </a:r>
            <a:endParaRPr lang="en-US" altLang="zh-CN" sz="2400" dirty="0" smtClean="0">
              <a:latin typeface="方正黑体简体" panose="03000509000000000000" pitchFamily="65" charset="-122"/>
              <a:ea typeface="方正黑体简体" panose="03000509000000000000" pitchFamily="65" charset="-122"/>
            </a:endParaRPr>
          </a:p>
          <a:p>
            <a:r>
              <a:rPr lang="zh-CN" altLang="en-US" sz="2400" dirty="0" smtClean="0">
                <a:latin typeface="方正黑体简体" panose="03000509000000000000" pitchFamily="65" charset="-122"/>
                <a:ea typeface="方正黑体简体" panose="03000509000000000000" pitchFamily="65" charset="-122"/>
              </a:rPr>
              <a:t>文字</a:t>
            </a:r>
            <a:endParaRPr lang="zh-CN" altLang="en-US" sz="2400" dirty="0">
              <a:latin typeface="方正黑体简体" panose="03000509000000000000" pitchFamily="65" charset="-122"/>
              <a:ea typeface="方正黑体简体" panose="03000509000000000000" pitchFamily="65" charset="-122"/>
            </a:endParaRPr>
          </a:p>
        </p:txBody>
      </p:sp>
      <p:sp>
        <p:nvSpPr>
          <p:cNvPr id="11" name="TextBox 10"/>
          <p:cNvSpPr txBox="1"/>
          <p:nvPr/>
        </p:nvSpPr>
        <p:spPr>
          <a:xfrm>
            <a:off x="6913571" y="2343693"/>
            <a:ext cx="800219" cy="830997"/>
          </a:xfrm>
          <a:prstGeom prst="rect">
            <a:avLst/>
          </a:prstGeom>
          <a:noFill/>
        </p:spPr>
        <p:txBody>
          <a:bodyPr wrap="none" rtlCol="0">
            <a:spAutoFit/>
          </a:bodyPr>
          <a:lstStyle/>
          <a:p>
            <a:r>
              <a:rPr lang="zh-CN" altLang="en-US" sz="2400" dirty="0" smtClean="0">
                <a:latin typeface="方正黑体简体" panose="03000509000000000000" pitchFamily="65" charset="-122"/>
                <a:ea typeface="方正黑体简体" panose="03000509000000000000" pitchFamily="65" charset="-122"/>
              </a:rPr>
              <a:t>添加</a:t>
            </a:r>
            <a:endParaRPr lang="en-US" altLang="zh-CN" sz="2400" dirty="0" smtClean="0">
              <a:latin typeface="方正黑体简体" panose="03000509000000000000" pitchFamily="65" charset="-122"/>
              <a:ea typeface="方正黑体简体" panose="03000509000000000000" pitchFamily="65" charset="-122"/>
            </a:endParaRPr>
          </a:p>
          <a:p>
            <a:r>
              <a:rPr lang="zh-CN" altLang="en-US" sz="2400" dirty="0" smtClean="0">
                <a:latin typeface="方正黑体简体" panose="03000509000000000000" pitchFamily="65" charset="-122"/>
                <a:ea typeface="方正黑体简体" panose="03000509000000000000" pitchFamily="65" charset="-122"/>
              </a:rPr>
              <a:t>文字</a:t>
            </a:r>
            <a:endParaRPr lang="zh-CN" altLang="en-US" sz="2400" dirty="0">
              <a:latin typeface="方正黑体简体" panose="03000509000000000000" pitchFamily="65" charset="-122"/>
              <a:ea typeface="方正黑体简体" panose="03000509000000000000" pitchFamily="65" charset="-122"/>
            </a:endParaRPr>
          </a:p>
        </p:txBody>
      </p:sp>
      <p:pic>
        <p:nvPicPr>
          <p:cNvPr id="12" name="Picture 2" descr="D:\png\0101000028865661_0007_图层-2-副本-7.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83768" y="2525433"/>
            <a:ext cx="918380" cy="46751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D:\png\0101000028865661_0007_图层-2-副本-7.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09804" y="2525432"/>
            <a:ext cx="918380" cy="46751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7" descr="C:\Users\liujicai01\Desktop\png\素材CNN-sccnn_0002_1772930064.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66977" y="0"/>
            <a:ext cx="2786497" cy="1632203"/>
          </a:xfrm>
          <a:prstGeom prst="rect">
            <a:avLst/>
          </a:prstGeom>
          <a:noFill/>
          <a:effectLst>
            <a:outerShdw blurRad="165100" dist="38100" dir="8100000" sx="101000" sy="101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5" name="Picture 17" descr="C:\Users\liujicai01\Desktop\png\素材CNN-sccnn_0002_1772930064.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flipH="1" flipV="1">
            <a:off x="0" y="3715775"/>
            <a:ext cx="2339752" cy="1370519"/>
          </a:xfrm>
          <a:prstGeom prst="rect">
            <a:avLst/>
          </a:prstGeom>
          <a:noFill/>
          <a:effectLst>
            <a:outerShdw blurRad="165100" dist="38100" dir="8100000" sx="101000" sy="101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74666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22" presetClass="entr" presetSubtype="8" fill="hold" nodeType="withEffect">
                                  <p:stCondLst>
                                    <p:cond delay="150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8" fill="hold" grpId="0" nodeType="withEffect">
                                  <p:stCondLst>
                                    <p:cond delay="150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600"/>
                                        <p:tgtEl>
                                          <p:spTgt spid="9"/>
                                        </p:tgtEl>
                                      </p:cBhvr>
                                    </p:animEffect>
                                  </p:childTnLst>
                                </p:cTn>
                              </p:par>
                            </p:childTnLst>
                          </p:cTn>
                        </p:par>
                        <p:par>
                          <p:cTn id="21" fill="hold">
                            <p:stCondLst>
                              <p:cond delay="2100"/>
                            </p:stCondLst>
                            <p:childTnLst>
                              <p:par>
                                <p:cTn id="22" presetID="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0-#ppt_w/2"/>
                                          </p:val>
                                        </p:tav>
                                        <p:tav tm="100000">
                                          <p:val>
                                            <p:strVal val="#ppt_x"/>
                                          </p:val>
                                        </p:tav>
                                      </p:tavLst>
                                    </p:anim>
                                    <p:anim calcmode="lin" valueType="num">
                                      <p:cBhvr additive="base">
                                        <p:cTn id="25" dur="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8"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100"/>
                            </p:stCondLst>
                            <p:childTnLst>
                              <p:par>
                                <p:cTn id="34" presetID="2" presetClass="entr" presetSubtype="8"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0-#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par>
                          <p:cTn id="38" fill="hold">
                            <p:stCondLst>
                              <p:cond delay="360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par>
                                <p:cTn id="42" presetID="22" presetClass="entr" presetSubtype="8" fill="hold"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10444" y="1231549"/>
            <a:ext cx="3960440" cy="2095113"/>
            <a:chOff x="3635896" y="2859782"/>
            <a:chExt cx="3960440" cy="2095113"/>
          </a:xfrm>
        </p:grpSpPr>
        <p:pic>
          <p:nvPicPr>
            <p:cNvPr id="5" name="Picture 2" descr="D:\png\12-25_0000_图层-1.png"/>
            <p:cNvPicPr>
              <a:picLocks noChangeAspect="1" noChangeArrowheads="1"/>
            </p:cNvPicPr>
            <p:nvPr/>
          </p:nvPicPr>
          <p:blipFill rotWithShape="1">
            <a:blip r:embed="rId3" cstate="screen">
              <a:clrChange>
                <a:clrFrom>
                  <a:srgbClr val="FFFFFF">
                    <a:alpha val="5882"/>
                  </a:srgbClr>
                </a:clrFrom>
                <a:clrTo>
                  <a:srgbClr val="FFFFFF">
                    <a:alpha val="0"/>
                  </a:srgbClr>
                </a:clrTo>
              </a:clrChange>
              <a:extLst>
                <a:ext uri="{28A0092B-C50C-407E-A947-70E740481C1C}">
                  <a14:useLocalDpi xmlns:a14="http://schemas.microsoft.com/office/drawing/2010/main"/>
                </a:ext>
              </a:extLst>
            </a:blip>
            <a:srcRect/>
            <a:stretch/>
          </p:blipFill>
          <p:spPr bwMode="auto">
            <a:xfrm>
              <a:off x="3635896" y="2859782"/>
              <a:ext cx="3960440" cy="209511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D:\png\12-25_0000_图层-1.png"/>
            <p:cNvPicPr>
              <a:picLocks noChangeAspect="1" noChangeArrowheads="1"/>
            </p:cNvPicPr>
            <p:nvPr/>
          </p:nvPicPr>
          <p:blipFill rotWithShape="1">
            <a:blip r:embed="rId3" cstate="screen">
              <a:clrChange>
                <a:clrFrom>
                  <a:srgbClr val="FFFFFF">
                    <a:alpha val="5882"/>
                  </a:srgbClr>
                </a:clrFrom>
                <a:clrTo>
                  <a:srgbClr val="FFFFFF">
                    <a:alpha val="0"/>
                  </a:srgbClr>
                </a:clrTo>
              </a:clrChange>
              <a:extLst>
                <a:ext uri="{28A0092B-C50C-407E-A947-70E740481C1C}">
                  <a14:useLocalDpi xmlns:a14="http://schemas.microsoft.com/office/drawing/2010/main"/>
                </a:ext>
              </a:extLst>
            </a:blip>
            <a:srcRect/>
            <a:stretch/>
          </p:blipFill>
          <p:spPr bwMode="auto">
            <a:xfrm>
              <a:off x="3635896" y="2859782"/>
              <a:ext cx="3960440" cy="2095113"/>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矩形 3"/>
          <p:cNvSpPr/>
          <p:nvPr/>
        </p:nvSpPr>
        <p:spPr>
          <a:xfrm>
            <a:off x="2245940" y="1519581"/>
            <a:ext cx="2213992" cy="646331"/>
          </a:xfrm>
          <a:prstGeom prst="rect">
            <a:avLst/>
          </a:prstGeom>
        </p:spPr>
        <p:txBody>
          <a:bodyPr wrap="square">
            <a:spAutoFit/>
          </a:bodyPr>
          <a:lstStyle/>
          <a:p>
            <a:r>
              <a:rPr lang="zh-CN" altLang="en-US" dirty="0">
                <a:solidFill>
                  <a:schemeClr val="bg1"/>
                </a:solidFill>
                <a:latin typeface="方正黑体简体" panose="03000509000000000000" pitchFamily="65" charset="-122"/>
                <a:ea typeface="方正黑体简体" panose="03000509000000000000" pitchFamily="65" charset="-122"/>
              </a:rPr>
              <a:t>此处添加文本内容</a:t>
            </a:r>
          </a:p>
          <a:p>
            <a:r>
              <a:rPr lang="zh-CN" altLang="en-US" dirty="0">
                <a:solidFill>
                  <a:schemeClr val="bg1"/>
                </a:solidFill>
                <a:latin typeface="方正黑体简体" panose="03000509000000000000" pitchFamily="65" charset="-122"/>
                <a:ea typeface="方正黑体简体" panose="03000509000000000000" pitchFamily="65" charset="-122"/>
              </a:rPr>
              <a:t>此处添加文本内容</a:t>
            </a:r>
          </a:p>
        </p:txBody>
      </p:sp>
      <p:grpSp>
        <p:nvGrpSpPr>
          <p:cNvPr id="7" name="组合 6"/>
          <p:cNvGrpSpPr/>
          <p:nvPr/>
        </p:nvGrpSpPr>
        <p:grpSpPr>
          <a:xfrm>
            <a:off x="1907704" y="2787774"/>
            <a:ext cx="3960440" cy="2095113"/>
            <a:chOff x="3635896" y="2859782"/>
            <a:chExt cx="3960440" cy="2095113"/>
          </a:xfrm>
        </p:grpSpPr>
        <p:pic>
          <p:nvPicPr>
            <p:cNvPr id="8" name="Picture 2" descr="D:\png\12-25_0000_图层-1.png"/>
            <p:cNvPicPr>
              <a:picLocks noChangeAspect="1" noChangeArrowheads="1"/>
            </p:cNvPicPr>
            <p:nvPr/>
          </p:nvPicPr>
          <p:blipFill rotWithShape="1">
            <a:blip r:embed="rId3" cstate="screen">
              <a:clrChange>
                <a:clrFrom>
                  <a:srgbClr val="FFFFFF">
                    <a:alpha val="5882"/>
                  </a:srgbClr>
                </a:clrFrom>
                <a:clrTo>
                  <a:srgbClr val="FFFFFF">
                    <a:alpha val="0"/>
                  </a:srgbClr>
                </a:clrTo>
              </a:clrChange>
              <a:extLst>
                <a:ext uri="{28A0092B-C50C-407E-A947-70E740481C1C}">
                  <a14:useLocalDpi xmlns:a14="http://schemas.microsoft.com/office/drawing/2010/main"/>
                </a:ext>
              </a:extLst>
            </a:blip>
            <a:srcRect/>
            <a:stretch/>
          </p:blipFill>
          <p:spPr bwMode="auto">
            <a:xfrm>
              <a:off x="3635896" y="2859782"/>
              <a:ext cx="3960440" cy="20951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D:\png\12-25_0000_图层-1.png"/>
            <p:cNvPicPr>
              <a:picLocks noChangeAspect="1" noChangeArrowheads="1"/>
            </p:cNvPicPr>
            <p:nvPr/>
          </p:nvPicPr>
          <p:blipFill rotWithShape="1">
            <a:blip r:embed="rId3" cstate="screen">
              <a:clrChange>
                <a:clrFrom>
                  <a:srgbClr val="FFFFFF">
                    <a:alpha val="5882"/>
                  </a:srgbClr>
                </a:clrFrom>
                <a:clrTo>
                  <a:srgbClr val="FFFFFF">
                    <a:alpha val="0"/>
                  </a:srgbClr>
                </a:clrTo>
              </a:clrChange>
              <a:extLst>
                <a:ext uri="{28A0092B-C50C-407E-A947-70E740481C1C}">
                  <a14:useLocalDpi xmlns:a14="http://schemas.microsoft.com/office/drawing/2010/main"/>
                </a:ext>
              </a:extLst>
            </a:blip>
            <a:srcRect/>
            <a:stretch/>
          </p:blipFill>
          <p:spPr bwMode="auto">
            <a:xfrm>
              <a:off x="3635896" y="2859782"/>
              <a:ext cx="3960440" cy="209511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矩形 9"/>
          <p:cNvSpPr/>
          <p:nvPr/>
        </p:nvSpPr>
        <p:spPr>
          <a:xfrm>
            <a:off x="2943200" y="3075806"/>
            <a:ext cx="2213992" cy="646331"/>
          </a:xfrm>
          <a:prstGeom prst="rect">
            <a:avLst/>
          </a:prstGeom>
        </p:spPr>
        <p:txBody>
          <a:bodyPr wrap="square">
            <a:spAutoFit/>
          </a:bodyPr>
          <a:lstStyle/>
          <a:p>
            <a:r>
              <a:rPr lang="zh-CN" altLang="en-US" dirty="0">
                <a:solidFill>
                  <a:schemeClr val="bg1"/>
                </a:solidFill>
                <a:latin typeface="方正黑体简体" panose="03000509000000000000" pitchFamily="65" charset="-122"/>
                <a:ea typeface="方正黑体简体" panose="03000509000000000000" pitchFamily="65" charset="-122"/>
              </a:rPr>
              <a:t>此处添加文本内容</a:t>
            </a:r>
          </a:p>
          <a:p>
            <a:r>
              <a:rPr lang="zh-CN" altLang="en-US" dirty="0">
                <a:solidFill>
                  <a:schemeClr val="bg1"/>
                </a:solidFill>
                <a:latin typeface="方正黑体简体" panose="03000509000000000000" pitchFamily="65" charset="-122"/>
                <a:ea typeface="方正黑体简体" panose="03000509000000000000" pitchFamily="65" charset="-122"/>
              </a:rPr>
              <a:t>此处添加文本内容</a:t>
            </a:r>
          </a:p>
        </p:txBody>
      </p:sp>
      <p:pic>
        <p:nvPicPr>
          <p:cNvPr id="12291" name="Picture 3" descr="D:\png\12-17_0002_图层-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flipH="1">
            <a:off x="4355975" y="0"/>
            <a:ext cx="4806825" cy="2145066"/>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D:\png\12-05_0026_图层-16-副本.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4264209" y="3326662"/>
            <a:ext cx="4990356" cy="1843766"/>
          </a:xfrm>
          <a:prstGeom prst="rect">
            <a:avLst/>
          </a:prstGeom>
          <a:noFill/>
          <a:extLst>
            <a:ext uri="{909E8E84-426E-40DD-AFC4-6F175D3DCCD1}">
              <a14:hiddenFill xmlns:a14="http://schemas.microsoft.com/office/drawing/2010/main">
                <a:solidFill>
                  <a:srgbClr val="FFFFFF"/>
                </a:solidFill>
              </a14:hiddenFill>
            </a:ext>
          </a:extLst>
        </p:spPr>
      </p:pic>
      <p:pic>
        <p:nvPicPr>
          <p:cNvPr id="12295" name="Picture 7" descr="D:\png\12-03_0002_鲤鱼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913287" y="2021297"/>
            <a:ext cx="485775" cy="828675"/>
          </a:xfrm>
          <a:prstGeom prst="rect">
            <a:avLst/>
          </a:prstGeom>
          <a:noFill/>
          <a:extLst>
            <a:ext uri="{909E8E84-426E-40DD-AFC4-6F175D3DCCD1}">
              <a14:hiddenFill xmlns:a14="http://schemas.microsoft.com/office/drawing/2010/main">
                <a:solidFill>
                  <a:srgbClr val="FFFFFF"/>
                </a:solidFill>
              </a14:hiddenFill>
            </a:ext>
          </a:extLst>
        </p:spPr>
      </p:pic>
      <p:pic>
        <p:nvPicPr>
          <p:cNvPr id="12296" name="Picture 8" descr="D:\png\12-03_0001_鲤鱼.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629855" y="2536292"/>
            <a:ext cx="678450" cy="1004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215047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31" presetClass="entr" presetSubtype="0" fill="hold" nodeType="afterEffect">
                                  <p:stCondLst>
                                    <p:cond delay="0"/>
                                  </p:stCondLst>
                                  <p:childTnLst>
                                    <p:set>
                                      <p:cBhvr>
                                        <p:cTn id="26" dur="1" fill="hold">
                                          <p:stCondLst>
                                            <p:cond delay="0"/>
                                          </p:stCondLst>
                                        </p:cTn>
                                        <p:tgtEl>
                                          <p:spTgt spid="12295"/>
                                        </p:tgtEl>
                                        <p:attrNameLst>
                                          <p:attrName>style.visibility</p:attrName>
                                        </p:attrNameLst>
                                      </p:cBhvr>
                                      <p:to>
                                        <p:strVal val="visible"/>
                                      </p:to>
                                    </p:set>
                                    <p:anim calcmode="lin" valueType="num">
                                      <p:cBhvr>
                                        <p:cTn id="27" dur="1000" fill="hold"/>
                                        <p:tgtEl>
                                          <p:spTgt spid="12295"/>
                                        </p:tgtEl>
                                        <p:attrNameLst>
                                          <p:attrName>ppt_w</p:attrName>
                                        </p:attrNameLst>
                                      </p:cBhvr>
                                      <p:tavLst>
                                        <p:tav tm="0">
                                          <p:val>
                                            <p:fltVal val="0"/>
                                          </p:val>
                                        </p:tav>
                                        <p:tav tm="100000">
                                          <p:val>
                                            <p:strVal val="#ppt_w"/>
                                          </p:val>
                                        </p:tav>
                                      </p:tavLst>
                                    </p:anim>
                                    <p:anim calcmode="lin" valueType="num">
                                      <p:cBhvr>
                                        <p:cTn id="28" dur="1000" fill="hold"/>
                                        <p:tgtEl>
                                          <p:spTgt spid="12295"/>
                                        </p:tgtEl>
                                        <p:attrNameLst>
                                          <p:attrName>ppt_h</p:attrName>
                                        </p:attrNameLst>
                                      </p:cBhvr>
                                      <p:tavLst>
                                        <p:tav tm="0">
                                          <p:val>
                                            <p:fltVal val="0"/>
                                          </p:val>
                                        </p:tav>
                                        <p:tav tm="100000">
                                          <p:val>
                                            <p:strVal val="#ppt_h"/>
                                          </p:val>
                                        </p:tav>
                                      </p:tavLst>
                                    </p:anim>
                                    <p:anim calcmode="lin" valueType="num">
                                      <p:cBhvr>
                                        <p:cTn id="29" dur="1000" fill="hold"/>
                                        <p:tgtEl>
                                          <p:spTgt spid="12295"/>
                                        </p:tgtEl>
                                        <p:attrNameLst>
                                          <p:attrName>style.rotation</p:attrName>
                                        </p:attrNameLst>
                                      </p:cBhvr>
                                      <p:tavLst>
                                        <p:tav tm="0">
                                          <p:val>
                                            <p:fltVal val="90"/>
                                          </p:val>
                                        </p:tav>
                                        <p:tav tm="100000">
                                          <p:val>
                                            <p:fltVal val="0"/>
                                          </p:val>
                                        </p:tav>
                                      </p:tavLst>
                                    </p:anim>
                                    <p:animEffect transition="in" filter="fade">
                                      <p:cBhvr>
                                        <p:cTn id="30" dur="1000"/>
                                        <p:tgtEl>
                                          <p:spTgt spid="12295"/>
                                        </p:tgtEl>
                                      </p:cBhvr>
                                    </p:animEffect>
                                  </p:childTnLst>
                                </p:cTn>
                              </p:par>
                            </p:childTnLst>
                          </p:cTn>
                        </p:par>
                        <p:par>
                          <p:cTn id="31" fill="hold">
                            <p:stCondLst>
                              <p:cond delay="4000"/>
                            </p:stCondLst>
                            <p:childTnLst>
                              <p:par>
                                <p:cTn id="32" presetID="31" presetClass="entr" presetSubtype="0" fill="hold" nodeType="afterEffect">
                                  <p:stCondLst>
                                    <p:cond delay="0"/>
                                  </p:stCondLst>
                                  <p:childTnLst>
                                    <p:set>
                                      <p:cBhvr>
                                        <p:cTn id="33" dur="1" fill="hold">
                                          <p:stCondLst>
                                            <p:cond delay="0"/>
                                          </p:stCondLst>
                                        </p:cTn>
                                        <p:tgtEl>
                                          <p:spTgt spid="12296"/>
                                        </p:tgtEl>
                                        <p:attrNameLst>
                                          <p:attrName>style.visibility</p:attrName>
                                        </p:attrNameLst>
                                      </p:cBhvr>
                                      <p:to>
                                        <p:strVal val="visible"/>
                                      </p:to>
                                    </p:set>
                                    <p:anim calcmode="lin" valueType="num">
                                      <p:cBhvr>
                                        <p:cTn id="34" dur="1000" fill="hold"/>
                                        <p:tgtEl>
                                          <p:spTgt spid="12296"/>
                                        </p:tgtEl>
                                        <p:attrNameLst>
                                          <p:attrName>ppt_w</p:attrName>
                                        </p:attrNameLst>
                                      </p:cBhvr>
                                      <p:tavLst>
                                        <p:tav tm="0">
                                          <p:val>
                                            <p:fltVal val="0"/>
                                          </p:val>
                                        </p:tav>
                                        <p:tav tm="100000">
                                          <p:val>
                                            <p:strVal val="#ppt_w"/>
                                          </p:val>
                                        </p:tav>
                                      </p:tavLst>
                                    </p:anim>
                                    <p:anim calcmode="lin" valueType="num">
                                      <p:cBhvr>
                                        <p:cTn id="35" dur="1000" fill="hold"/>
                                        <p:tgtEl>
                                          <p:spTgt spid="12296"/>
                                        </p:tgtEl>
                                        <p:attrNameLst>
                                          <p:attrName>ppt_h</p:attrName>
                                        </p:attrNameLst>
                                      </p:cBhvr>
                                      <p:tavLst>
                                        <p:tav tm="0">
                                          <p:val>
                                            <p:fltVal val="0"/>
                                          </p:val>
                                        </p:tav>
                                        <p:tav tm="100000">
                                          <p:val>
                                            <p:strVal val="#ppt_h"/>
                                          </p:val>
                                        </p:tav>
                                      </p:tavLst>
                                    </p:anim>
                                    <p:anim calcmode="lin" valueType="num">
                                      <p:cBhvr>
                                        <p:cTn id="36" dur="1000" fill="hold"/>
                                        <p:tgtEl>
                                          <p:spTgt spid="12296"/>
                                        </p:tgtEl>
                                        <p:attrNameLst>
                                          <p:attrName>style.rotation</p:attrName>
                                        </p:attrNameLst>
                                      </p:cBhvr>
                                      <p:tavLst>
                                        <p:tav tm="0">
                                          <p:val>
                                            <p:fltVal val="90"/>
                                          </p:val>
                                        </p:tav>
                                        <p:tav tm="100000">
                                          <p:val>
                                            <p:fltVal val="0"/>
                                          </p:val>
                                        </p:tav>
                                      </p:tavLst>
                                    </p:anim>
                                    <p:animEffect transition="in" filter="fade">
                                      <p:cBhvr>
                                        <p:cTn id="37" dur="10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png\0101000028865661_0007_图层-2-副本-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65188" y="1386544"/>
            <a:ext cx="2798589" cy="1025835"/>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D:\png\12-05_0019__.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321300" y="867135"/>
            <a:ext cx="2059012" cy="2064655"/>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5796136" y="1275606"/>
            <a:ext cx="1440160" cy="1200329"/>
          </a:xfrm>
          <a:prstGeom prst="rect">
            <a:avLst/>
          </a:prstGeom>
        </p:spPr>
        <p:txBody>
          <a:bodyPr wrap="square">
            <a:spAutoFit/>
          </a:bodyPr>
          <a:lstStyle/>
          <a:p>
            <a:r>
              <a:rPr lang="zh-CN" altLang="en-US" dirty="0" smtClean="0">
                <a:latin typeface="方正黑体简体" panose="03000509000000000000" pitchFamily="65" charset="-122"/>
                <a:ea typeface="方正黑体简体" panose="03000509000000000000" pitchFamily="65" charset="-122"/>
              </a:rPr>
              <a:t>单击此处添加文本内容单击此处添加文本内容</a:t>
            </a:r>
          </a:p>
        </p:txBody>
      </p:sp>
      <p:pic>
        <p:nvPicPr>
          <p:cNvPr id="13315" name="Picture 3" descr="D:\png\xiqi5g0202055808_0002_竹.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143825" y="1577860"/>
            <a:ext cx="2843616" cy="36381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D:\png\0101000028865661_0007_图层-2-副本-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65188" y="3478843"/>
            <a:ext cx="2798589" cy="102583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D:\png\12-05_0019__.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321300" y="2959434"/>
            <a:ext cx="2059012" cy="2064655"/>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5796136" y="3367905"/>
            <a:ext cx="1440160" cy="1200329"/>
          </a:xfrm>
          <a:prstGeom prst="rect">
            <a:avLst/>
          </a:prstGeom>
        </p:spPr>
        <p:txBody>
          <a:bodyPr wrap="square">
            <a:spAutoFit/>
          </a:bodyPr>
          <a:lstStyle/>
          <a:p>
            <a:r>
              <a:rPr lang="zh-CN" altLang="en-US" dirty="0" smtClean="0">
                <a:latin typeface="方正黑体简体" panose="03000509000000000000" pitchFamily="65" charset="-122"/>
                <a:ea typeface="方正黑体简体" panose="03000509000000000000" pitchFamily="65" charset="-122"/>
              </a:rPr>
              <a:t>单击此处添加文本内容单击此处添加文本内容</a:t>
            </a:r>
          </a:p>
        </p:txBody>
      </p:sp>
    </p:spTree>
    <p:extLst>
      <p:ext uri="{BB962C8B-B14F-4D97-AF65-F5344CB8AC3E}">
        <p14:creationId xmlns:p14="http://schemas.microsoft.com/office/powerpoint/2010/main" val="376286802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2290"/>
                                        </p:tgtEl>
                                        <p:attrNameLst>
                                          <p:attrName>style.visibility</p:attrName>
                                        </p:attrNameLst>
                                      </p:cBhvr>
                                      <p:to>
                                        <p:strVal val="visible"/>
                                      </p:to>
                                    </p:set>
                                    <p:animEffect transition="in" filter="fade">
                                      <p:cBhvr>
                                        <p:cTn id="12" dur="500"/>
                                        <p:tgtEl>
                                          <p:spTgt spid="12290"/>
                                        </p:tgtEl>
                                      </p:cBhvr>
                                    </p:animEffect>
                                  </p:childTnLst>
                                </p:cTn>
                              </p:par>
                              <p:par>
                                <p:cTn id="13" presetID="8" presetClass="emph" presetSubtype="0" fill="hold" nodeType="withEffect">
                                  <p:stCondLst>
                                    <p:cond delay="0"/>
                                  </p:stCondLst>
                                  <p:childTnLst>
                                    <p:animRot by="21600000">
                                      <p:cBhvr>
                                        <p:cTn id="14" dur="2000" fill="hold"/>
                                        <p:tgtEl>
                                          <p:spTgt spid="12290"/>
                                        </p:tgtEl>
                                        <p:attrNameLst>
                                          <p:attrName>r</p:attrName>
                                        </p:attrNameLst>
                                      </p:cBhvr>
                                    </p:animRot>
                                  </p:childTnLst>
                                </p:cTn>
                              </p:par>
                              <p:par>
                                <p:cTn id="15" presetID="10" presetClass="entr" presetSubtype="0" fill="hold" grpId="0" nodeType="withEffect">
                                  <p:stCondLst>
                                    <p:cond delay="15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2500"/>
                            </p:stCondLst>
                            <p:childTnLst>
                              <p:par>
                                <p:cTn id="19" presetID="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10"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8" presetClass="emph" presetSubtype="0" fill="hold" nodeType="withEffect">
                                  <p:stCondLst>
                                    <p:cond delay="0"/>
                                  </p:stCondLst>
                                  <p:childTnLst>
                                    <p:animRot by="21600000">
                                      <p:cBhvr>
                                        <p:cTn id="28" dur="2000" fill="hold"/>
                                        <p:tgtEl>
                                          <p:spTgt spid="14"/>
                                        </p:tgtEl>
                                        <p:attrNameLst>
                                          <p:attrName>r</p:attrName>
                                        </p:attrNameLst>
                                      </p:cBhvr>
                                    </p:animRot>
                                  </p:childTnLst>
                                </p:cTn>
                              </p:par>
                              <p:par>
                                <p:cTn id="29" presetID="10" presetClass="entr" presetSubtype="0" fill="hold" grpId="0" nodeType="withEffect">
                                  <p:stCondLst>
                                    <p:cond delay="150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D:\png\2015007_0000_图层-1-拷贝-4.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flipV="1">
            <a:off x="-885333" y="2959274"/>
            <a:ext cx="3888432" cy="8904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png\2015007_0000_图层-1-拷贝-4.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flipV="1">
            <a:off x="1647156" y="2959274"/>
            <a:ext cx="3888432" cy="890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D:\png\2015007_0000_图层-1-拷贝-4.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flipV="1">
            <a:off x="4239444" y="2959274"/>
            <a:ext cx="3888432" cy="89048"/>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1230382" y="2669307"/>
            <a:ext cx="2088232" cy="1846659"/>
          </a:xfrm>
          <a:prstGeom prst="rect">
            <a:avLst/>
          </a:prstGeom>
        </p:spPr>
        <p:txBody>
          <a:bodyPr wrap="square">
            <a:spAutoFit/>
          </a:bodyPr>
          <a:lstStyle/>
          <a:p>
            <a:pPr algn="ctr"/>
            <a:r>
              <a:rPr lang="zh-CN" altLang="en-US" b="1" dirty="0" smtClean="0">
                <a:latin typeface="方正黑体简体" panose="03000509000000000000" pitchFamily="65" charset="-122"/>
                <a:ea typeface="方正黑体简体" panose="03000509000000000000" pitchFamily="65" charset="-122"/>
              </a:rPr>
              <a:t>此处添加文本内容</a:t>
            </a:r>
            <a:r>
              <a:rPr lang="zh-CN" altLang="en-US" sz="1600" dirty="0" smtClean="0">
                <a:latin typeface="方正黑体简体" panose="03000509000000000000" pitchFamily="65" charset="-122"/>
                <a:ea typeface="方正黑体简体" panose="03000509000000000000" pitchFamily="65" charset="-122"/>
              </a:rPr>
              <a:t>此处添加文本内容</a:t>
            </a:r>
          </a:p>
          <a:p>
            <a:pPr algn="ctr"/>
            <a:r>
              <a:rPr lang="zh-CN" altLang="en-US" sz="1600" dirty="0" smtClean="0">
                <a:latin typeface="方正黑体简体" panose="03000509000000000000" pitchFamily="65" charset="-122"/>
                <a:ea typeface="方正黑体简体" panose="03000509000000000000" pitchFamily="65" charset="-122"/>
              </a:rPr>
              <a:t>此处添加文本内容</a:t>
            </a:r>
          </a:p>
          <a:p>
            <a:pPr algn="ctr"/>
            <a:r>
              <a:rPr lang="zh-CN" altLang="en-US" sz="1600" dirty="0" smtClean="0">
                <a:latin typeface="方正黑体简体" panose="03000509000000000000" pitchFamily="65" charset="-122"/>
                <a:ea typeface="方正黑体简体" panose="03000509000000000000" pitchFamily="65" charset="-122"/>
              </a:rPr>
              <a:t>此处添加文本内容</a:t>
            </a:r>
          </a:p>
          <a:p>
            <a:pPr algn="ctr"/>
            <a:r>
              <a:rPr lang="zh-CN" altLang="en-US" sz="1600" dirty="0" smtClean="0">
                <a:latin typeface="方正黑体简体" panose="03000509000000000000" pitchFamily="65" charset="-122"/>
                <a:ea typeface="方正黑体简体" panose="03000509000000000000" pitchFamily="65" charset="-122"/>
              </a:rPr>
              <a:t>此处添加文本内容</a:t>
            </a:r>
          </a:p>
          <a:p>
            <a:pPr algn="ctr"/>
            <a:r>
              <a:rPr lang="zh-CN" altLang="en-US" sz="1600" dirty="0" smtClean="0">
                <a:latin typeface="方正黑体简体" panose="03000509000000000000" pitchFamily="65" charset="-122"/>
                <a:ea typeface="方正黑体简体" panose="03000509000000000000" pitchFamily="65" charset="-122"/>
              </a:rPr>
              <a:t>此处添加文本内容</a:t>
            </a:r>
          </a:p>
          <a:p>
            <a:pPr algn="ctr"/>
            <a:r>
              <a:rPr lang="zh-CN" altLang="en-US" sz="1600" dirty="0" smtClean="0">
                <a:latin typeface="方正黑体简体" panose="03000509000000000000" pitchFamily="65" charset="-122"/>
                <a:ea typeface="方正黑体简体" panose="03000509000000000000" pitchFamily="65" charset="-122"/>
              </a:rPr>
              <a:t>此处添加文本内容</a:t>
            </a:r>
          </a:p>
        </p:txBody>
      </p:sp>
      <p:grpSp>
        <p:nvGrpSpPr>
          <p:cNvPr id="2" name="组合 1"/>
          <p:cNvGrpSpPr/>
          <p:nvPr/>
        </p:nvGrpSpPr>
        <p:grpSpPr>
          <a:xfrm>
            <a:off x="1801353" y="1474309"/>
            <a:ext cx="1020032" cy="1010554"/>
            <a:chOff x="1801353" y="1474309"/>
            <a:chExt cx="1020032" cy="1010554"/>
          </a:xfrm>
        </p:grpSpPr>
        <p:pic>
          <p:nvPicPr>
            <p:cNvPr id="4" name="Picture 6" descr="D:\png\0101000028865661_0000_图层-2-副本-1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4026621">
              <a:off x="1916795" y="1580272"/>
              <a:ext cx="1010554" cy="79862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D:\png\2015008_0006_素材天下网-sucaitianxia.com.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801353" y="1983405"/>
              <a:ext cx="435465" cy="30413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2075507" y="1543314"/>
              <a:ext cx="595035" cy="584775"/>
            </a:xfrm>
            <a:prstGeom prst="rect">
              <a:avLst/>
            </a:prstGeom>
            <a:noFill/>
          </p:spPr>
          <p:txBody>
            <a:bodyPr wrap="none" rtlCol="0">
              <a:spAutoFit/>
            </a:bodyPr>
            <a:lstStyle/>
            <a:p>
              <a:r>
                <a:rPr lang="zh-CN" altLang="en-US" sz="3200" dirty="0">
                  <a:latin typeface="★日文毛笔" panose="02000609000000000000" pitchFamily="49" charset="-128"/>
                  <a:ea typeface="★日文毛笔" panose="02000609000000000000" pitchFamily="49" charset="-128"/>
                </a:rPr>
                <a:t>一</a:t>
              </a:r>
            </a:p>
          </p:txBody>
        </p:sp>
      </p:grpSp>
      <p:pic>
        <p:nvPicPr>
          <p:cNvPr id="1026" name="Picture 2" descr="L:\png\12-35_0003_图层-3.pn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6865861" y="613644"/>
            <a:ext cx="2278139" cy="4019054"/>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3785005" y="2669307"/>
            <a:ext cx="2088232" cy="1846659"/>
          </a:xfrm>
          <a:prstGeom prst="rect">
            <a:avLst/>
          </a:prstGeom>
        </p:spPr>
        <p:txBody>
          <a:bodyPr wrap="square">
            <a:spAutoFit/>
          </a:bodyPr>
          <a:lstStyle/>
          <a:p>
            <a:pPr algn="ctr"/>
            <a:r>
              <a:rPr lang="zh-CN" altLang="en-US" b="1" dirty="0" smtClean="0">
                <a:latin typeface="方正黑体简体" panose="03000509000000000000" pitchFamily="65" charset="-122"/>
                <a:ea typeface="方正黑体简体" panose="03000509000000000000" pitchFamily="65" charset="-122"/>
              </a:rPr>
              <a:t>此处添加文本内容</a:t>
            </a:r>
            <a:r>
              <a:rPr lang="zh-CN" altLang="en-US" sz="1600" dirty="0" smtClean="0">
                <a:latin typeface="方正黑体简体" panose="03000509000000000000" pitchFamily="65" charset="-122"/>
                <a:ea typeface="方正黑体简体" panose="03000509000000000000" pitchFamily="65" charset="-122"/>
              </a:rPr>
              <a:t>此处添加文本内容</a:t>
            </a:r>
          </a:p>
          <a:p>
            <a:pPr algn="ctr"/>
            <a:r>
              <a:rPr lang="zh-CN" altLang="en-US" sz="1600" dirty="0" smtClean="0">
                <a:latin typeface="方正黑体简体" panose="03000509000000000000" pitchFamily="65" charset="-122"/>
                <a:ea typeface="方正黑体简体" panose="03000509000000000000" pitchFamily="65" charset="-122"/>
              </a:rPr>
              <a:t>此处添加文本内容</a:t>
            </a:r>
          </a:p>
          <a:p>
            <a:pPr algn="ctr"/>
            <a:r>
              <a:rPr lang="zh-CN" altLang="en-US" sz="1600" dirty="0" smtClean="0">
                <a:latin typeface="方正黑体简体" panose="03000509000000000000" pitchFamily="65" charset="-122"/>
                <a:ea typeface="方正黑体简体" panose="03000509000000000000" pitchFamily="65" charset="-122"/>
              </a:rPr>
              <a:t>此处添加文本内容</a:t>
            </a:r>
          </a:p>
          <a:p>
            <a:pPr algn="ctr"/>
            <a:r>
              <a:rPr lang="zh-CN" altLang="en-US" sz="1600" dirty="0" smtClean="0">
                <a:latin typeface="方正黑体简体" panose="03000509000000000000" pitchFamily="65" charset="-122"/>
                <a:ea typeface="方正黑体简体" panose="03000509000000000000" pitchFamily="65" charset="-122"/>
              </a:rPr>
              <a:t>此处添加文本内容</a:t>
            </a:r>
          </a:p>
          <a:p>
            <a:pPr algn="ctr"/>
            <a:r>
              <a:rPr lang="zh-CN" altLang="en-US" sz="1600" dirty="0" smtClean="0">
                <a:latin typeface="方正黑体简体" panose="03000509000000000000" pitchFamily="65" charset="-122"/>
                <a:ea typeface="方正黑体简体" panose="03000509000000000000" pitchFamily="65" charset="-122"/>
              </a:rPr>
              <a:t>此处添加文本内容</a:t>
            </a:r>
          </a:p>
          <a:p>
            <a:pPr algn="ctr"/>
            <a:r>
              <a:rPr lang="zh-CN" altLang="en-US" sz="1600" dirty="0" smtClean="0">
                <a:latin typeface="方正黑体简体" panose="03000509000000000000" pitchFamily="65" charset="-122"/>
                <a:ea typeface="方正黑体简体" panose="03000509000000000000" pitchFamily="65" charset="-122"/>
              </a:rPr>
              <a:t>此处添加文本内容</a:t>
            </a:r>
          </a:p>
        </p:txBody>
      </p:sp>
      <p:grpSp>
        <p:nvGrpSpPr>
          <p:cNvPr id="17" name="组合 16"/>
          <p:cNvGrpSpPr/>
          <p:nvPr/>
        </p:nvGrpSpPr>
        <p:grpSpPr>
          <a:xfrm>
            <a:off x="4355976" y="1474309"/>
            <a:ext cx="1020032" cy="1010554"/>
            <a:chOff x="1801353" y="1474309"/>
            <a:chExt cx="1020032" cy="1010554"/>
          </a:xfrm>
        </p:grpSpPr>
        <p:pic>
          <p:nvPicPr>
            <p:cNvPr id="18" name="Picture 6" descr="D:\png\0101000028865661_0000_图层-2-副本-1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4026621">
              <a:off x="1916795" y="1580272"/>
              <a:ext cx="1010554" cy="79862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D:\png\2015008_0006_素材天下网-sucaitianxia.com.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801353" y="1983405"/>
              <a:ext cx="435465" cy="30413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2075507" y="1543314"/>
              <a:ext cx="595035" cy="584775"/>
            </a:xfrm>
            <a:prstGeom prst="rect">
              <a:avLst/>
            </a:prstGeom>
            <a:noFill/>
          </p:spPr>
          <p:txBody>
            <a:bodyPr wrap="none" rtlCol="0">
              <a:spAutoFit/>
            </a:bodyPr>
            <a:lstStyle/>
            <a:p>
              <a:r>
                <a:rPr lang="zh-CN" altLang="en-US" sz="3200" dirty="0" smtClean="0">
                  <a:latin typeface="★日文毛笔" panose="02000609000000000000" pitchFamily="49" charset="-128"/>
                  <a:ea typeface="★日文毛笔" panose="02000609000000000000" pitchFamily="49" charset="-128"/>
                </a:rPr>
                <a:t>二</a:t>
              </a:r>
              <a:endParaRPr lang="zh-CN" altLang="en-US" sz="3200" dirty="0">
                <a:latin typeface="★日文毛笔" panose="02000609000000000000" pitchFamily="49" charset="-128"/>
                <a:ea typeface="★日文毛笔" panose="02000609000000000000" pitchFamily="49" charset="-128"/>
              </a:endParaRPr>
            </a:p>
          </p:txBody>
        </p:sp>
      </p:grpSp>
    </p:spTree>
    <p:extLst>
      <p:ext uri="{BB962C8B-B14F-4D97-AF65-F5344CB8AC3E}">
        <p14:creationId xmlns:p14="http://schemas.microsoft.com/office/powerpoint/2010/main" val="173927479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ppt_x"/>
                                          </p:val>
                                        </p:tav>
                                        <p:tav tm="100000">
                                          <p:val>
                                            <p:strVal val="#ppt_x"/>
                                          </p:val>
                                        </p:tav>
                                      </p:tavLst>
                                    </p:anim>
                                    <p:anim calcmode="lin" valueType="num">
                                      <p:cBhvr additive="base">
                                        <p:cTn id="8" dur="25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250" fill="hold"/>
                                        <p:tgtEl>
                                          <p:spTgt spid="8"/>
                                        </p:tgtEl>
                                        <p:attrNameLst>
                                          <p:attrName>ppt_x</p:attrName>
                                        </p:attrNameLst>
                                      </p:cBhvr>
                                      <p:tavLst>
                                        <p:tav tm="0">
                                          <p:val>
                                            <p:strVal val="#ppt_x"/>
                                          </p:val>
                                        </p:tav>
                                        <p:tav tm="100000">
                                          <p:val>
                                            <p:strVal val="#ppt_x"/>
                                          </p:val>
                                        </p:tav>
                                      </p:tavLst>
                                    </p:anim>
                                    <p:anim calcmode="lin" valueType="num">
                                      <p:cBhvr additive="base">
                                        <p:cTn id="13" dur="25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fill="hold"/>
                                        <p:tgtEl>
                                          <p:spTgt spid="9"/>
                                        </p:tgtEl>
                                        <p:attrNameLst>
                                          <p:attrName>ppt_x</p:attrName>
                                        </p:attrNameLst>
                                      </p:cBhvr>
                                      <p:tavLst>
                                        <p:tav tm="0">
                                          <p:val>
                                            <p:strVal val="#ppt_x"/>
                                          </p:val>
                                        </p:tav>
                                        <p:tav tm="100000">
                                          <p:val>
                                            <p:strVal val="#ppt_x"/>
                                          </p:val>
                                        </p:tav>
                                      </p:tavLst>
                                    </p:anim>
                                    <p:anim calcmode="lin" valueType="num">
                                      <p:cBhvr additive="base">
                                        <p:cTn id="18" dur="25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47"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22" presetClass="entr" presetSubtype="1"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childTnLst>
                          </p:cTn>
                        </p:par>
                        <p:par>
                          <p:cTn id="29" fill="hold">
                            <p:stCondLst>
                              <p:cond delay="2250"/>
                            </p:stCondLst>
                            <p:childTnLst>
                              <p:par>
                                <p:cTn id="30" presetID="47" presetClass="entr" presetSubtype="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up)">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png\0101000028865661_0007_图层-2-副本-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1570087" y="2322710"/>
            <a:ext cx="1061769" cy="60035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D:\png\0101000028865661_0007_图层-2-副本-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6213501" y="2322710"/>
            <a:ext cx="1061769" cy="60035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D:\png\0101000028865661_0007_图层-2-副本-7.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6200000">
            <a:off x="3705510" y="1980739"/>
            <a:ext cx="1273511" cy="720080"/>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1187624" y="1347614"/>
            <a:ext cx="2213992" cy="646331"/>
          </a:xfrm>
          <a:prstGeom prst="rect">
            <a:avLst/>
          </a:prstGeom>
        </p:spPr>
        <p:txBody>
          <a:bodyPr wrap="square">
            <a:spAutoFit/>
          </a:bodyPr>
          <a:lstStyle/>
          <a:p>
            <a:r>
              <a:rPr lang="zh-CN" altLang="en-US" dirty="0">
                <a:latin typeface="方正黑体简体" panose="03000509000000000000" pitchFamily="65" charset="-122"/>
                <a:ea typeface="方正黑体简体" panose="03000509000000000000" pitchFamily="65" charset="-122"/>
              </a:rPr>
              <a:t>此处添加文本内容</a:t>
            </a:r>
          </a:p>
          <a:p>
            <a:r>
              <a:rPr lang="zh-CN" altLang="en-US" dirty="0">
                <a:latin typeface="方正黑体简体" panose="03000509000000000000" pitchFamily="65" charset="-122"/>
                <a:ea typeface="方正黑体简体" panose="03000509000000000000" pitchFamily="65" charset="-122"/>
              </a:rPr>
              <a:t>此处添加文本内容</a:t>
            </a:r>
          </a:p>
        </p:txBody>
      </p:sp>
      <p:sp>
        <p:nvSpPr>
          <p:cNvPr id="9" name="矩形 8"/>
          <p:cNvSpPr/>
          <p:nvPr/>
        </p:nvSpPr>
        <p:spPr>
          <a:xfrm>
            <a:off x="3347864" y="987574"/>
            <a:ext cx="2213992" cy="646331"/>
          </a:xfrm>
          <a:prstGeom prst="rect">
            <a:avLst/>
          </a:prstGeom>
        </p:spPr>
        <p:txBody>
          <a:bodyPr wrap="square">
            <a:spAutoFit/>
          </a:bodyPr>
          <a:lstStyle/>
          <a:p>
            <a:r>
              <a:rPr lang="zh-CN" altLang="en-US" dirty="0">
                <a:latin typeface="方正黑体简体" panose="03000509000000000000" pitchFamily="65" charset="-122"/>
                <a:ea typeface="方正黑体简体" panose="03000509000000000000" pitchFamily="65" charset="-122"/>
              </a:rPr>
              <a:t>此处添加文本内容</a:t>
            </a:r>
          </a:p>
          <a:p>
            <a:r>
              <a:rPr lang="zh-CN" altLang="en-US" dirty="0">
                <a:latin typeface="方正黑体简体" panose="03000509000000000000" pitchFamily="65" charset="-122"/>
                <a:ea typeface="方正黑体简体" panose="03000509000000000000" pitchFamily="65" charset="-122"/>
              </a:rPr>
              <a:t>此处添加文本内容</a:t>
            </a:r>
          </a:p>
        </p:txBody>
      </p:sp>
      <p:sp>
        <p:nvSpPr>
          <p:cNvPr id="10" name="矩形 9"/>
          <p:cNvSpPr/>
          <p:nvPr/>
        </p:nvSpPr>
        <p:spPr>
          <a:xfrm>
            <a:off x="5746504" y="1347614"/>
            <a:ext cx="2213992" cy="646331"/>
          </a:xfrm>
          <a:prstGeom prst="rect">
            <a:avLst/>
          </a:prstGeom>
        </p:spPr>
        <p:txBody>
          <a:bodyPr wrap="square">
            <a:spAutoFit/>
          </a:bodyPr>
          <a:lstStyle/>
          <a:p>
            <a:r>
              <a:rPr lang="zh-CN" altLang="en-US" dirty="0">
                <a:latin typeface="方正黑体简体" panose="03000509000000000000" pitchFamily="65" charset="-122"/>
                <a:ea typeface="方正黑体简体" panose="03000509000000000000" pitchFamily="65" charset="-122"/>
              </a:rPr>
              <a:t>此处添加文本内容</a:t>
            </a:r>
          </a:p>
          <a:p>
            <a:r>
              <a:rPr lang="zh-CN" altLang="en-US" dirty="0">
                <a:latin typeface="方正黑体简体" panose="03000509000000000000" pitchFamily="65" charset="-122"/>
                <a:ea typeface="方正黑体简体" panose="03000509000000000000" pitchFamily="65" charset="-122"/>
              </a:rPr>
              <a:t>此处添加文本内容</a:t>
            </a:r>
          </a:p>
        </p:txBody>
      </p:sp>
      <p:grpSp>
        <p:nvGrpSpPr>
          <p:cNvPr id="13" name="组合 12"/>
          <p:cNvGrpSpPr/>
          <p:nvPr/>
        </p:nvGrpSpPr>
        <p:grpSpPr>
          <a:xfrm>
            <a:off x="1115616" y="2844482"/>
            <a:ext cx="1970712" cy="1669743"/>
            <a:chOff x="1115616" y="2844482"/>
            <a:chExt cx="1970712" cy="1669743"/>
          </a:xfrm>
        </p:grpSpPr>
        <p:pic>
          <p:nvPicPr>
            <p:cNvPr id="2" name="Picture 5" descr="D:\png\画面与情绪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15616" y="2844482"/>
              <a:ext cx="1970712" cy="166974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1484125" y="3518534"/>
              <a:ext cx="1107996" cy="461665"/>
            </a:xfrm>
            <a:prstGeom prst="rect">
              <a:avLst/>
            </a:prstGeom>
            <a:noFill/>
          </p:spPr>
          <p:txBody>
            <a:bodyPr wrap="none" rtlCol="0">
              <a:spAutoFit/>
            </a:bodyPr>
            <a:lstStyle/>
            <a:p>
              <a:r>
                <a:rPr lang="zh-CN" altLang="en-US" sz="2400" dirty="0" smtClean="0">
                  <a:solidFill>
                    <a:schemeClr val="bg1"/>
                  </a:solidFill>
                  <a:latin typeface="方正黑体简体" panose="03000509000000000000" pitchFamily="65" charset="-122"/>
                  <a:ea typeface="方正黑体简体" panose="03000509000000000000" pitchFamily="65" charset="-122"/>
                </a:rPr>
                <a:t>标题一</a:t>
              </a:r>
              <a:endParaRPr lang="zh-CN" altLang="en-US" sz="2400" dirty="0">
                <a:solidFill>
                  <a:schemeClr val="bg1"/>
                </a:solidFill>
                <a:latin typeface="方正黑体简体" panose="03000509000000000000" pitchFamily="65" charset="-122"/>
                <a:ea typeface="方正黑体简体" panose="03000509000000000000" pitchFamily="65" charset="-122"/>
              </a:endParaRPr>
            </a:p>
          </p:txBody>
        </p:sp>
      </p:grpSp>
      <p:grpSp>
        <p:nvGrpSpPr>
          <p:cNvPr id="18" name="组合 17"/>
          <p:cNvGrpSpPr/>
          <p:nvPr/>
        </p:nvGrpSpPr>
        <p:grpSpPr>
          <a:xfrm>
            <a:off x="3275856" y="2570009"/>
            <a:ext cx="2232248" cy="1891337"/>
            <a:chOff x="3275856" y="2570009"/>
            <a:chExt cx="2232248" cy="1891337"/>
          </a:xfrm>
        </p:grpSpPr>
        <p:pic>
          <p:nvPicPr>
            <p:cNvPr id="3" name="Picture 5" descr="D:\png\画面与情绪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75856" y="2570009"/>
              <a:ext cx="2232248" cy="1891337"/>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707904" y="3363838"/>
              <a:ext cx="1107996" cy="461665"/>
            </a:xfrm>
            <a:prstGeom prst="rect">
              <a:avLst/>
            </a:prstGeom>
            <a:noFill/>
          </p:spPr>
          <p:txBody>
            <a:bodyPr wrap="none" rtlCol="0">
              <a:spAutoFit/>
            </a:bodyPr>
            <a:lstStyle/>
            <a:p>
              <a:r>
                <a:rPr lang="zh-CN" altLang="en-US" sz="2400" dirty="0" smtClean="0">
                  <a:solidFill>
                    <a:schemeClr val="bg1"/>
                  </a:solidFill>
                  <a:latin typeface="方正黑体简体" panose="03000509000000000000" pitchFamily="65" charset="-122"/>
                  <a:ea typeface="方正黑体简体" panose="03000509000000000000" pitchFamily="65" charset="-122"/>
                </a:rPr>
                <a:t>标题二</a:t>
              </a:r>
              <a:endParaRPr lang="zh-CN" altLang="en-US" sz="2400" dirty="0">
                <a:solidFill>
                  <a:schemeClr val="bg1"/>
                </a:solidFill>
                <a:latin typeface="方正黑体简体" panose="03000509000000000000" pitchFamily="65" charset="-122"/>
                <a:ea typeface="方正黑体简体" panose="03000509000000000000" pitchFamily="65" charset="-122"/>
              </a:endParaRPr>
            </a:p>
          </p:txBody>
        </p:sp>
      </p:grpSp>
      <p:grpSp>
        <p:nvGrpSpPr>
          <p:cNvPr id="19" name="组合 18"/>
          <p:cNvGrpSpPr/>
          <p:nvPr/>
        </p:nvGrpSpPr>
        <p:grpSpPr>
          <a:xfrm>
            <a:off x="5868144" y="2844482"/>
            <a:ext cx="1970712" cy="1669743"/>
            <a:chOff x="5868144" y="2844482"/>
            <a:chExt cx="1970712" cy="1669743"/>
          </a:xfrm>
        </p:grpSpPr>
        <p:pic>
          <p:nvPicPr>
            <p:cNvPr id="4" name="Picture 5" descr="D:\png\画面与情绪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68144" y="2844482"/>
              <a:ext cx="1970712" cy="166974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6228184" y="3518534"/>
              <a:ext cx="1107996" cy="461665"/>
            </a:xfrm>
            <a:prstGeom prst="rect">
              <a:avLst/>
            </a:prstGeom>
            <a:noFill/>
          </p:spPr>
          <p:txBody>
            <a:bodyPr wrap="none" rtlCol="0">
              <a:spAutoFit/>
            </a:bodyPr>
            <a:lstStyle/>
            <a:p>
              <a:r>
                <a:rPr lang="zh-CN" altLang="en-US" sz="2400" dirty="0" smtClean="0">
                  <a:solidFill>
                    <a:schemeClr val="bg1"/>
                  </a:solidFill>
                  <a:latin typeface="方正黑体简体" panose="03000509000000000000" pitchFamily="65" charset="-122"/>
                  <a:ea typeface="方正黑体简体" panose="03000509000000000000" pitchFamily="65" charset="-122"/>
                </a:rPr>
                <a:t>标题三</a:t>
              </a:r>
              <a:endParaRPr lang="zh-CN" altLang="en-US" sz="2400" dirty="0">
                <a:solidFill>
                  <a:schemeClr val="bg1"/>
                </a:solidFill>
                <a:latin typeface="方正黑体简体" panose="03000509000000000000" pitchFamily="65" charset="-122"/>
                <a:ea typeface="方正黑体简体" panose="03000509000000000000" pitchFamily="65" charset="-122"/>
              </a:endParaRPr>
            </a:p>
          </p:txBody>
        </p:sp>
      </p:grpSp>
      <p:pic>
        <p:nvPicPr>
          <p:cNvPr id="21" name="Picture 2" descr="D:\png\0101000028865661_0007_图层-2-副本-7.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6200000" flipH="1">
            <a:off x="1632936" y="-604683"/>
            <a:ext cx="1061772" cy="12570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D:\png\0101000028865661_0007_图层-2-副本-7.pn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rot="16200000" flipH="1" flipV="1">
            <a:off x="6249161" y="-615285"/>
            <a:ext cx="1061772" cy="14690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D:\png\0101000028865661_0007_图层-2-副本-7.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rot="16200000" flipH="1" flipV="1">
            <a:off x="3705509" y="-904305"/>
            <a:ext cx="1273516" cy="16073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D:\png\12-03_0011_图层-5.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53641" y="4052996"/>
            <a:ext cx="561976" cy="68723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D:\png\12-03_0011_图层-5.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rot="3678813" flipH="1">
            <a:off x="3775844" y="4319559"/>
            <a:ext cx="724566" cy="88976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D:\png\12-03_0011_图层-5.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rot="3678813" flipH="1">
            <a:off x="3016764" y="4439857"/>
            <a:ext cx="362283" cy="44488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6" descr="C:\Users\liujicai01\Desktop\png\_0003_素材中国-sccnn.com.png"/>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639682" y="4458413"/>
            <a:ext cx="1308885" cy="563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8227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nodeType="withEffect">
                                  <p:stCondLst>
                                    <p:cond delay="0"/>
                                  </p:stCondLst>
                                  <p:childTnLst>
                                    <p:anim calcmode="lin" valueType="num">
                                      <p:cBhvr additive="base">
                                        <p:cTn id="6" dur="500"/>
                                        <p:tgtEl>
                                          <p:spTgt spid="21"/>
                                        </p:tgtEl>
                                        <p:attrNameLst>
                                          <p:attrName>ppt_x</p:attrName>
                                        </p:attrNameLst>
                                      </p:cBhvr>
                                      <p:tavLst>
                                        <p:tav tm="0">
                                          <p:val>
                                            <p:strVal val="ppt_x"/>
                                          </p:val>
                                        </p:tav>
                                        <p:tav tm="100000">
                                          <p:val>
                                            <p:strVal val="ppt_x"/>
                                          </p:val>
                                        </p:tav>
                                      </p:tavLst>
                                    </p:anim>
                                    <p:anim calcmode="lin" valueType="num">
                                      <p:cBhvr additive="base">
                                        <p:cTn id="7" dur="500"/>
                                        <p:tgtEl>
                                          <p:spTgt spid="21"/>
                                        </p:tgtEl>
                                        <p:attrNameLst>
                                          <p:attrName>ppt_y</p:attrName>
                                        </p:attrNameLst>
                                      </p:cBhvr>
                                      <p:tavLst>
                                        <p:tav tm="0">
                                          <p:val>
                                            <p:strVal val="ppt_y"/>
                                          </p:val>
                                        </p:tav>
                                        <p:tav tm="100000">
                                          <p:val>
                                            <p:strVal val="1+ppt_h/2"/>
                                          </p:val>
                                        </p:tav>
                                      </p:tavLst>
                                    </p:anim>
                                    <p:set>
                                      <p:cBhvr>
                                        <p:cTn id="8" dur="1" fill="hold">
                                          <p:stCondLst>
                                            <p:cond delay="499"/>
                                          </p:stCondLst>
                                        </p:cTn>
                                        <p:tgtEl>
                                          <p:spTgt spid="21"/>
                                        </p:tgtEl>
                                        <p:attrNameLst>
                                          <p:attrName>style.visibility</p:attrName>
                                        </p:attrNameLst>
                                      </p:cBhvr>
                                      <p:to>
                                        <p:strVal val="hidden"/>
                                      </p:to>
                                    </p:set>
                                  </p:childTnLst>
                                </p:cTn>
                              </p:par>
                              <p:par>
                                <p:cTn id="9" presetID="1" presetClass="exit" presetSubtype="0" fill="hold" nodeType="withEffect">
                                  <p:stCondLst>
                                    <p:cond delay="300"/>
                                  </p:stCondLst>
                                  <p:childTnLst>
                                    <p:set>
                                      <p:cBhvr>
                                        <p:cTn id="10" dur="1" fill="hold">
                                          <p:stCondLst>
                                            <p:cond delay="0"/>
                                          </p:stCondLst>
                                        </p:cTn>
                                        <p:tgtEl>
                                          <p:spTgt spid="21"/>
                                        </p:tgtEl>
                                        <p:attrNameLst>
                                          <p:attrName>style.visibility</p:attrName>
                                        </p:attrNameLst>
                                      </p:cBhvr>
                                      <p:to>
                                        <p:strVal val="hidden"/>
                                      </p:to>
                                    </p:set>
                                  </p:childTnLst>
                                </p:cTn>
                              </p:par>
                              <p:par>
                                <p:cTn id="11" presetID="53" presetClass="entr" presetSubtype="16" fill="hold" nodeType="withEffect">
                                  <p:stCondLst>
                                    <p:cond delay="30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par>
                                <p:cTn id="16" presetID="2" presetClass="exit" presetSubtype="4" fill="hold" nodeType="withEffect">
                                  <p:stCondLst>
                                    <p:cond delay="300"/>
                                  </p:stCondLst>
                                  <p:childTnLst>
                                    <p:anim calcmode="lin" valueType="num">
                                      <p:cBhvr additive="base">
                                        <p:cTn id="17" dur="500"/>
                                        <p:tgtEl>
                                          <p:spTgt spid="23"/>
                                        </p:tgtEl>
                                        <p:attrNameLst>
                                          <p:attrName>ppt_x</p:attrName>
                                        </p:attrNameLst>
                                      </p:cBhvr>
                                      <p:tavLst>
                                        <p:tav tm="0">
                                          <p:val>
                                            <p:strVal val="ppt_x"/>
                                          </p:val>
                                        </p:tav>
                                        <p:tav tm="100000">
                                          <p:val>
                                            <p:strVal val="ppt_x"/>
                                          </p:val>
                                        </p:tav>
                                      </p:tavLst>
                                    </p:anim>
                                    <p:anim calcmode="lin" valueType="num">
                                      <p:cBhvr additive="base">
                                        <p:cTn id="18" dur="500"/>
                                        <p:tgtEl>
                                          <p:spTgt spid="23"/>
                                        </p:tgtEl>
                                        <p:attrNameLst>
                                          <p:attrName>ppt_y</p:attrName>
                                        </p:attrNameLst>
                                      </p:cBhvr>
                                      <p:tavLst>
                                        <p:tav tm="0">
                                          <p:val>
                                            <p:strVal val="ppt_y"/>
                                          </p:val>
                                        </p:tav>
                                        <p:tav tm="100000">
                                          <p:val>
                                            <p:strVal val="1+ppt_h/2"/>
                                          </p:val>
                                        </p:tav>
                                      </p:tavLst>
                                    </p:anim>
                                    <p:set>
                                      <p:cBhvr>
                                        <p:cTn id="19" dur="1" fill="hold">
                                          <p:stCondLst>
                                            <p:cond delay="499"/>
                                          </p:stCondLst>
                                        </p:cTn>
                                        <p:tgtEl>
                                          <p:spTgt spid="23"/>
                                        </p:tgtEl>
                                        <p:attrNameLst>
                                          <p:attrName>style.visibility</p:attrName>
                                        </p:attrNameLst>
                                      </p:cBhvr>
                                      <p:to>
                                        <p:strVal val="hidden"/>
                                      </p:to>
                                    </p:set>
                                  </p:childTnLst>
                                </p:cTn>
                              </p:par>
                              <p:par>
                                <p:cTn id="20" presetID="1" presetClass="exit" presetSubtype="0" fill="hold" nodeType="withEffect">
                                  <p:stCondLst>
                                    <p:cond delay="600"/>
                                  </p:stCondLst>
                                  <p:childTnLst>
                                    <p:set>
                                      <p:cBhvr>
                                        <p:cTn id="21" dur="1" fill="hold">
                                          <p:stCondLst>
                                            <p:cond delay="0"/>
                                          </p:stCondLst>
                                        </p:cTn>
                                        <p:tgtEl>
                                          <p:spTgt spid="23"/>
                                        </p:tgtEl>
                                        <p:attrNameLst>
                                          <p:attrName>style.visibility</p:attrName>
                                        </p:attrNameLst>
                                      </p:cBhvr>
                                      <p:to>
                                        <p:strVal val="hidden"/>
                                      </p:to>
                                    </p:set>
                                  </p:childTnLst>
                                </p:cTn>
                              </p:par>
                              <p:par>
                                <p:cTn id="22" presetID="53" presetClass="entr" presetSubtype="16" fill="hold" nodeType="withEffect">
                                  <p:stCondLst>
                                    <p:cond delay="50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par>
                                <p:cTn id="27" presetID="2" presetClass="exit" presetSubtype="4" fill="hold" nodeType="withEffect">
                                  <p:stCondLst>
                                    <p:cond delay="300"/>
                                  </p:stCondLst>
                                  <p:childTnLst>
                                    <p:anim calcmode="lin" valueType="num">
                                      <p:cBhvr additive="base">
                                        <p:cTn id="28" dur="500"/>
                                        <p:tgtEl>
                                          <p:spTgt spid="22"/>
                                        </p:tgtEl>
                                        <p:attrNameLst>
                                          <p:attrName>ppt_x</p:attrName>
                                        </p:attrNameLst>
                                      </p:cBhvr>
                                      <p:tavLst>
                                        <p:tav tm="0">
                                          <p:val>
                                            <p:strVal val="ppt_x"/>
                                          </p:val>
                                        </p:tav>
                                        <p:tav tm="100000">
                                          <p:val>
                                            <p:strVal val="ppt_x"/>
                                          </p:val>
                                        </p:tav>
                                      </p:tavLst>
                                    </p:anim>
                                    <p:anim calcmode="lin" valueType="num">
                                      <p:cBhvr additive="base">
                                        <p:cTn id="29" dur="500"/>
                                        <p:tgtEl>
                                          <p:spTgt spid="22"/>
                                        </p:tgtEl>
                                        <p:attrNameLst>
                                          <p:attrName>ppt_y</p:attrName>
                                        </p:attrNameLst>
                                      </p:cBhvr>
                                      <p:tavLst>
                                        <p:tav tm="0">
                                          <p:val>
                                            <p:strVal val="ppt_y"/>
                                          </p:val>
                                        </p:tav>
                                        <p:tav tm="100000">
                                          <p:val>
                                            <p:strVal val="1+ppt_h/2"/>
                                          </p:val>
                                        </p:tav>
                                      </p:tavLst>
                                    </p:anim>
                                    <p:set>
                                      <p:cBhvr>
                                        <p:cTn id="30" dur="1" fill="hold">
                                          <p:stCondLst>
                                            <p:cond delay="499"/>
                                          </p:stCondLst>
                                        </p:cTn>
                                        <p:tgtEl>
                                          <p:spTgt spid="22"/>
                                        </p:tgtEl>
                                        <p:attrNameLst>
                                          <p:attrName>style.visibility</p:attrName>
                                        </p:attrNameLst>
                                      </p:cBhvr>
                                      <p:to>
                                        <p:strVal val="hidden"/>
                                      </p:to>
                                    </p:set>
                                  </p:childTnLst>
                                </p:cTn>
                              </p:par>
                              <p:par>
                                <p:cTn id="31" presetID="1" presetClass="exit" presetSubtype="0" fill="hold" nodeType="withEffect">
                                  <p:stCondLst>
                                    <p:cond delay="600"/>
                                  </p:stCondLst>
                                  <p:childTnLst>
                                    <p:set>
                                      <p:cBhvr>
                                        <p:cTn id="32" dur="1" fill="hold">
                                          <p:stCondLst>
                                            <p:cond delay="0"/>
                                          </p:stCondLst>
                                        </p:cTn>
                                        <p:tgtEl>
                                          <p:spTgt spid="22"/>
                                        </p:tgtEl>
                                        <p:attrNameLst>
                                          <p:attrName>style.visibility</p:attrName>
                                        </p:attrNameLst>
                                      </p:cBhvr>
                                      <p:to>
                                        <p:strVal val="hidden"/>
                                      </p:to>
                                    </p:set>
                                  </p:childTnLst>
                                </p:cTn>
                              </p:par>
                              <p:par>
                                <p:cTn id="33" presetID="53" presetClass="entr" presetSubtype="16" fill="hold" nodeType="withEffect">
                                  <p:stCondLst>
                                    <p:cond delay="60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1100"/>
                            </p:stCondLst>
                            <p:childTnLst>
                              <p:par>
                                <p:cTn id="39" presetID="42" presetClass="entr" presetSubtype="0"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anim calcmode="lin" valueType="num">
                                      <p:cBhvr>
                                        <p:cTn id="42" dur="500" fill="hold"/>
                                        <p:tgtEl>
                                          <p:spTgt spid="5"/>
                                        </p:tgtEl>
                                        <p:attrNameLst>
                                          <p:attrName>ppt_x</p:attrName>
                                        </p:attrNameLst>
                                      </p:cBhvr>
                                      <p:tavLst>
                                        <p:tav tm="0">
                                          <p:val>
                                            <p:strVal val="#ppt_x"/>
                                          </p:val>
                                        </p:tav>
                                        <p:tav tm="100000">
                                          <p:val>
                                            <p:strVal val="#ppt_x"/>
                                          </p:val>
                                        </p:tav>
                                      </p:tavLst>
                                    </p:anim>
                                    <p:anim calcmode="lin" valueType="num">
                                      <p:cBhvr>
                                        <p:cTn id="43" dur="500" fill="hold"/>
                                        <p:tgtEl>
                                          <p:spTgt spid="5"/>
                                        </p:tgtEl>
                                        <p:attrNameLst>
                                          <p:attrName>ppt_y</p:attrName>
                                        </p:attrNameLst>
                                      </p:cBhvr>
                                      <p:tavLst>
                                        <p:tav tm="0">
                                          <p:val>
                                            <p:strVal val="#ppt_y+.1"/>
                                          </p:val>
                                        </p:tav>
                                        <p:tav tm="100000">
                                          <p:val>
                                            <p:strVal val="#ppt_y"/>
                                          </p:val>
                                        </p:tav>
                                      </p:tavLst>
                                    </p:anim>
                                  </p:childTnLst>
                                </p:cTn>
                              </p:par>
                            </p:childTnLst>
                          </p:cTn>
                        </p:par>
                        <p:par>
                          <p:cTn id="44" fill="hold">
                            <p:stCondLst>
                              <p:cond delay="1600"/>
                            </p:stCondLst>
                            <p:childTnLst>
                              <p:par>
                                <p:cTn id="45" presetID="10"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2100"/>
                            </p:stCondLst>
                            <p:childTnLst>
                              <p:par>
                                <p:cTn id="49" presetID="42" presetClass="entr" presetSubtype="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anim calcmode="lin" valueType="num">
                                      <p:cBhvr>
                                        <p:cTn id="52" dur="500" fill="hold"/>
                                        <p:tgtEl>
                                          <p:spTgt spid="7"/>
                                        </p:tgtEl>
                                        <p:attrNameLst>
                                          <p:attrName>ppt_x</p:attrName>
                                        </p:attrNameLst>
                                      </p:cBhvr>
                                      <p:tavLst>
                                        <p:tav tm="0">
                                          <p:val>
                                            <p:strVal val="#ppt_x"/>
                                          </p:val>
                                        </p:tav>
                                        <p:tav tm="100000">
                                          <p:val>
                                            <p:strVal val="#ppt_x"/>
                                          </p:val>
                                        </p:tav>
                                      </p:tavLst>
                                    </p:anim>
                                    <p:anim calcmode="lin" valueType="num">
                                      <p:cBhvr>
                                        <p:cTn id="53" dur="500" fill="hold"/>
                                        <p:tgtEl>
                                          <p:spTgt spid="7"/>
                                        </p:tgtEl>
                                        <p:attrNameLst>
                                          <p:attrName>ppt_y</p:attrName>
                                        </p:attrNameLst>
                                      </p:cBhvr>
                                      <p:tavLst>
                                        <p:tav tm="0">
                                          <p:val>
                                            <p:strVal val="#ppt_y+.1"/>
                                          </p:val>
                                        </p:tav>
                                        <p:tav tm="100000">
                                          <p:val>
                                            <p:strVal val="#ppt_y"/>
                                          </p:val>
                                        </p:tav>
                                      </p:tavLst>
                                    </p:anim>
                                  </p:childTnLst>
                                </p:cTn>
                              </p:par>
                            </p:childTnLst>
                          </p:cTn>
                        </p:par>
                        <p:par>
                          <p:cTn id="54" fill="hold">
                            <p:stCondLst>
                              <p:cond delay="2600"/>
                            </p:stCondLst>
                            <p:childTnLst>
                              <p:par>
                                <p:cTn id="55" presetID="10" presetClass="entr" presetSubtype="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childTnLst>
                          </p:cTn>
                        </p:par>
                        <p:par>
                          <p:cTn id="58" fill="hold">
                            <p:stCondLst>
                              <p:cond delay="3100"/>
                            </p:stCondLst>
                            <p:childTnLst>
                              <p:par>
                                <p:cTn id="59" presetID="42" presetClass="entr" presetSubtype="0" fill="hold" nodeType="after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500"/>
                                        <p:tgtEl>
                                          <p:spTgt spid="6"/>
                                        </p:tgtEl>
                                      </p:cBhvr>
                                    </p:animEffect>
                                    <p:anim calcmode="lin" valueType="num">
                                      <p:cBhvr>
                                        <p:cTn id="62" dur="500" fill="hold"/>
                                        <p:tgtEl>
                                          <p:spTgt spid="6"/>
                                        </p:tgtEl>
                                        <p:attrNameLst>
                                          <p:attrName>ppt_x</p:attrName>
                                        </p:attrNameLst>
                                      </p:cBhvr>
                                      <p:tavLst>
                                        <p:tav tm="0">
                                          <p:val>
                                            <p:strVal val="#ppt_x"/>
                                          </p:val>
                                        </p:tav>
                                        <p:tav tm="100000">
                                          <p:val>
                                            <p:strVal val="#ppt_x"/>
                                          </p:val>
                                        </p:tav>
                                      </p:tavLst>
                                    </p:anim>
                                    <p:anim calcmode="lin" valueType="num">
                                      <p:cBhvr>
                                        <p:cTn id="63" dur="500" fill="hold"/>
                                        <p:tgtEl>
                                          <p:spTgt spid="6"/>
                                        </p:tgtEl>
                                        <p:attrNameLst>
                                          <p:attrName>ppt_y</p:attrName>
                                        </p:attrNameLst>
                                      </p:cBhvr>
                                      <p:tavLst>
                                        <p:tav tm="0">
                                          <p:val>
                                            <p:strVal val="#ppt_y+.1"/>
                                          </p:val>
                                        </p:tav>
                                        <p:tav tm="100000">
                                          <p:val>
                                            <p:strVal val="#ppt_y"/>
                                          </p:val>
                                        </p:tav>
                                      </p:tavLst>
                                    </p:anim>
                                  </p:childTnLst>
                                </p:cTn>
                              </p:par>
                            </p:childTnLst>
                          </p:cTn>
                        </p:par>
                        <p:par>
                          <p:cTn id="64" fill="hold">
                            <p:stCondLst>
                              <p:cond delay="3600"/>
                            </p:stCondLst>
                            <p:childTnLst>
                              <p:par>
                                <p:cTn id="65" presetID="10" presetClass="entr" presetSubtype="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3756518"/>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1799845" y="2249287"/>
            <a:ext cx="576064" cy="864096"/>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3445512" y="3146712"/>
            <a:ext cx="1008112" cy="392332"/>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5533744" y="2350912"/>
            <a:ext cx="1008112" cy="392332"/>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1780001" y="4259104"/>
            <a:ext cx="2069976" cy="646331"/>
          </a:xfrm>
          <a:prstGeom prst="rect">
            <a:avLst/>
          </a:prstGeom>
        </p:spPr>
        <p:txBody>
          <a:bodyPr wrap="square">
            <a:spAutoFit/>
          </a:bodyPr>
          <a:lstStyle/>
          <a:p>
            <a:pPr algn="ctr"/>
            <a:r>
              <a:rPr lang="zh-CN" altLang="en-US" dirty="0" smtClean="0">
                <a:latin typeface="方正黑体简体" panose="03000509000000000000" pitchFamily="65" charset="-122"/>
                <a:ea typeface="方正黑体简体" panose="03000509000000000000" pitchFamily="65" charset="-122"/>
              </a:rPr>
              <a:t>此处添加文本内容</a:t>
            </a:r>
          </a:p>
          <a:p>
            <a:pPr algn="ctr"/>
            <a:r>
              <a:rPr lang="zh-CN" altLang="en-US" dirty="0" smtClean="0">
                <a:latin typeface="方正黑体简体" panose="03000509000000000000" pitchFamily="65" charset="-122"/>
                <a:ea typeface="方正黑体简体" panose="03000509000000000000" pitchFamily="65" charset="-122"/>
              </a:rPr>
              <a:t>此处添加文本内容</a:t>
            </a:r>
          </a:p>
        </p:txBody>
      </p:sp>
      <p:sp>
        <p:nvSpPr>
          <p:cNvPr id="29" name="矩形 28"/>
          <p:cNvSpPr/>
          <p:nvPr/>
        </p:nvSpPr>
        <p:spPr>
          <a:xfrm>
            <a:off x="3967824" y="3635441"/>
            <a:ext cx="2069976" cy="646331"/>
          </a:xfrm>
          <a:prstGeom prst="rect">
            <a:avLst/>
          </a:prstGeom>
        </p:spPr>
        <p:txBody>
          <a:bodyPr wrap="square">
            <a:spAutoFit/>
          </a:bodyPr>
          <a:lstStyle/>
          <a:p>
            <a:pPr algn="ctr"/>
            <a:r>
              <a:rPr lang="zh-CN" altLang="en-US" dirty="0" smtClean="0">
                <a:latin typeface="方正黑体简体" panose="03000509000000000000" pitchFamily="65" charset="-122"/>
                <a:ea typeface="方正黑体简体" panose="03000509000000000000" pitchFamily="65" charset="-122"/>
              </a:rPr>
              <a:t>此处添加文本内容</a:t>
            </a:r>
          </a:p>
          <a:p>
            <a:pPr algn="ctr"/>
            <a:r>
              <a:rPr lang="zh-CN" altLang="en-US" dirty="0" smtClean="0">
                <a:latin typeface="方正黑体简体" panose="03000509000000000000" pitchFamily="65" charset="-122"/>
                <a:ea typeface="方正黑体简体" panose="03000509000000000000" pitchFamily="65" charset="-122"/>
              </a:rPr>
              <a:t>此处添加文本内容</a:t>
            </a:r>
          </a:p>
        </p:txBody>
      </p:sp>
      <p:sp>
        <p:nvSpPr>
          <p:cNvPr id="30" name="矩形 29"/>
          <p:cNvSpPr/>
          <p:nvPr/>
        </p:nvSpPr>
        <p:spPr>
          <a:xfrm>
            <a:off x="6066729" y="2881213"/>
            <a:ext cx="2069976" cy="646331"/>
          </a:xfrm>
          <a:prstGeom prst="rect">
            <a:avLst/>
          </a:prstGeom>
        </p:spPr>
        <p:txBody>
          <a:bodyPr wrap="square">
            <a:spAutoFit/>
          </a:bodyPr>
          <a:lstStyle/>
          <a:p>
            <a:pPr algn="ctr"/>
            <a:r>
              <a:rPr lang="zh-CN" altLang="en-US" dirty="0" smtClean="0">
                <a:latin typeface="方正黑体简体" panose="03000509000000000000" pitchFamily="65" charset="-122"/>
                <a:ea typeface="方正黑体简体" panose="03000509000000000000" pitchFamily="65" charset="-122"/>
              </a:rPr>
              <a:t>此处添加文本内容</a:t>
            </a:r>
          </a:p>
          <a:p>
            <a:pPr algn="ctr"/>
            <a:r>
              <a:rPr lang="zh-CN" altLang="en-US" dirty="0" smtClean="0">
                <a:latin typeface="方正黑体简体" panose="03000509000000000000" pitchFamily="65" charset="-122"/>
                <a:ea typeface="方正黑体简体" panose="03000509000000000000" pitchFamily="65" charset="-122"/>
              </a:rPr>
              <a:t>此处添加文本内容</a:t>
            </a:r>
          </a:p>
        </p:txBody>
      </p:sp>
      <p:sp>
        <p:nvSpPr>
          <p:cNvPr id="31" name="矩形 30"/>
          <p:cNvSpPr/>
          <p:nvPr/>
        </p:nvSpPr>
        <p:spPr>
          <a:xfrm>
            <a:off x="2359841" y="1394584"/>
            <a:ext cx="2069976" cy="646331"/>
          </a:xfrm>
          <a:prstGeom prst="rect">
            <a:avLst/>
          </a:prstGeom>
        </p:spPr>
        <p:txBody>
          <a:bodyPr wrap="square">
            <a:spAutoFit/>
          </a:bodyPr>
          <a:lstStyle/>
          <a:p>
            <a:pPr algn="ctr"/>
            <a:r>
              <a:rPr lang="zh-CN" altLang="en-US" dirty="0" smtClean="0">
                <a:latin typeface="方正黑体简体" panose="03000509000000000000" pitchFamily="65" charset="-122"/>
                <a:ea typeface="方正黑体简体" panose="03000509000000000000" pitchFamily="65" charset="-122"/>
              </a:rPr>
              <a:t>此处添加文本内容</a:t>
            </a:r>
          </a:p>
          <a:p>
            <a:pPr algn="ctr"/>
            <a:r>
              <a:rPr lang="zh-CN" altLang="en-US" dirty="0" smtClean="0">
                <a:latin typeface="方正黑体简体" panose="03000509000000000000" pitchFamily="65" charset="-122"/>
                <a:ea typeface="方正黑体简体" panose="03000509000000000000" pitchFamily="65" charset="-122"/>
              </a:rPr>
              <a:t>此处添加文本内容</a:t>
            </a:r>
          </a:p>
        </p:txBody>
      </p:sp>
      <p:grpSp>
        <p:nvGrpSpPr>
          <p:cNvPr id="2" name="组合 1"/>
          <p:cNvGrpSpPr/>
          <p:nvPr/>
        </p:nvGrpSpPr>
        <p:grpSpPr>
          <a:xfrm>
            <a:off x="971600" y="1275606"/>
            <a:ext cx="1277491" cy="1116124"/>
            <a:chOff x="620886" y="1115978"/>
            <a:chExt cx="1277491" cy="1116124"/>
          </a:xfrm>
        </p:grpSpPr>
        <p:pic>
          <p:nvPicPr>
            <p:cNvPr id="5" name="Picture 2" descr="D:\png\0101000028865661_0004_图层-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0886" y="1115978"/>
              <a:ext cx="1277491" cy="1116124"/>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D:\png\0101000028865661_0004_图层-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0886" y="1115978"/>
              <a:ext cx="1277491" cy="1116124"/>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755576" y="1419622"/>
              <a:ext cx="870751" cy="461665"/>
            </a:xfrm>
            <a:prstGeom prst="rect">
              <a:avLst/>
            </a:prstGeom>
            <a:noFill/>
          </p:spPr>
          <p:txBody>
            <a:bodyPr wrap="none" rtlCol="0">
              <a:spAutoFit/>
            </a:bodyPr>
            <a:lstStyle/>
            <a:p>
              <a:r>
                <a:rPr lang="en-US" altLang="zh-CN" sz="2400" dirty="0" smtClean="0">
                  <a:solidFill>
                    <a:schemeClr val="bg1"/>
                  </a:solidFill>
                  <a:latin typeface="方正黑体简体" panose="03000509000000000000" pitchFamily="65" charset="-122"/>
                  <a:ea typeface="方正黑体简体" panose="03000509000000000000" pitchFamily="65" charset="-122"/>
                </a:rPr>
                <a:t>2012</a:t>
              </a:r>
              <a:endParaRPr lang="zh-CN" altLang="en-US" sz="2400" dirty="0">
                <a:solidFill>
                  <a:schemeClr val="bg1"/>
                </a:solidFill>
                <a:latin typeface="方正黑体简体" panose="03000509000000000000" pitchFamily="65" charset="-122"/>
                <a:ea typeface="方正黑体简体" panose="03000509000000000000" pitchFamily="65" charset="-122"/>
              </a:endParaRPr>
            </a:p>
          </p:txBody>
        </p:sp>
      </p:grpSp>
      <p:grpSp>
        <p:nvGrpSpPr>
          <p:cNvPr id="27" name="组合 26"/>
          <p:cNvGrpSpPr/>
          <p:nvPr/>
        </p:nvGrpSpPr>
        <p:grpSpPr>
          <a:xfrm>
            <a:off x="2117338" y="2980982"/>
            <a:ext cx="1277491" cy="1116124"/>
            <a:chOff x="620886" y="1115978"/>
            <a:chExt cx="1277491" cy="1116124"/>
          </a:xfrm>
        </p:grpSpPr>
        <p:pic>
          <p:nvPicPr>
            <p:cNvPr id="28" name="Picture 2" descr="D:\png\0101000028865661_0004_图层-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0886" y="1115978"/>
              <a:ext cx="1277491" cy="1116124"/>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D:\png\0101000028865661_0004_图层-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0886" y="1115978"/>
              <a:ext cx="1277491" cy="1116124"/>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755576" y="1419622"/>
              <a:ext cx="870751" cy="461665"/>
            </a:xfrm>
            <a:prstGeom prst="rect">
              <a:avLst/>
            </a:prstGeom>
            <a:noFill/>
          </p:spPr>
          <p:txBody>
            <a:bodyPr wrap="none" rtlCol="0">
              <a:spAutoFit/>
            </a:bodyPr>
            <a:lstStyle/>
            <a:p>
              <a:r>
                <a:rPr lang="en-US" altLang="zh-CN" sz="2400" dirty="0" smtClean="0">
                  <a:solidFill>
                    <a:schemeClr val="bg1"/>
                  </a:solidFill>
                  <a:latin typeface="方正黑体简体" panose="03000509000000000000" pitchFamily="65" charset="-122"/>
                  <a:ea typeface="方正黑体简体" panose="03000509000000000000" pitchFamily="65" charset="-122"/>
                </a:rPr>
                <a:t>2013</a:t>
              </a:r>
              <a:endParaRPr lang="zh-CN" altLang="en-US" sz="2400" dirty="0">
                <a:solidFill>
                  <a:schemeClr val="bg1"/>
                </a:solidFill>
                <a:latin typeface="方正黑体简体" panose="03000509000000000000" pitchFamily="65" charset="-122"/>
                <a:ea typeface="方正黑体简体" panose="03000509000000000000" pitchFamily="65" charset="-122"/>
              </a:endParaRPr>
            </a:p>
          </p:txBody>
        </p:sp>
      </p:grpSp>
      <p:grpSp>
        <p:nvGrpSpPr>
          <p:cNvPr id="34" name="组合 33"/>
          <p:cNvGrpSpPr/>
          <p:nvPr/>
        </p:nvGrpSpPr>
        <p:grpSpPr>
          <a:xfrm>
            <a:off x="4256253" y="2455956"/>
            <a:ext cx="1277491" cy="1116124"/>
            <a:chOff x="620886" y="1115978"/>
            <a:chExt cx="1277491" cy="1116124"/>
          </a:xfrm>
        </p:grpSpPr>
        <p:pic>
          <p:nvPicPr>
            <p:cNvPr id="35" name="Picture 2" descr="D:\png\0101000028865661_0004_图层-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0886" y="1115978"/>
              <a:ext cx="1277491" cy="1116124"/>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D:\png\0101000028865661_0004_图层-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0886" y="1115978"/>
              <a:ext cx="1277491" cy="1116124"/>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p:cNvSpPr txBox="1"/>
            <p:nvPr/>
          </p:nvSpPr>
          <p:spPr>
            <a:xfrm>
              <a:off x="811602" y="1419622"/>
              <a:ext cx="925253" cy="461665"/>
            </a:xfrm>
            <a:prstGeom prst="rect">
              <a:avLst/>
            </a:prstGeom>
            <a:noFill/>
          </p:spPr>
          <p:txBody>
            <a:bodyPr wrap="none" rtlCol="0">
              <a:spAutoFit/>
            </a:bodyPr>
            <a:lstStyle/>
            <a:p>
              <a:r>
                <a:rPr lang="en-US" altLang="zh-CN" sz="2400" dirty="0" smtClean="0">
                  <a:solidFill>
                    <a:schemeClr val="bg1"/>
                  </a:solidFill>
                  <a:latin typeface="方正黑体简体" panose="03000509000000000000" pitchFamily="65" charset="-122"/>
                  <a:ea typeface="方正黑体简体" panose="03000509000000000000" pitchFamily="65" charset="-122"/>
                </a:rPr>
                <a:t>20XX</a:t>
              </a:r>
              <a:endParaRPr lang="zh-CN" altLang="en-US" sz="2400" dirty="0">
                <a:solidFill>
                  <a:schemeClr val="bg1"/>
                </a:solidFill>
                <a:latin typeface="方正黑体简体" panose="03000509000000000000" pitchFamily="65" charset="-122"/>
                <a:ea typeface="方正黑体简体" panose="03000509000000000000" pitchFamily="65" charset="-122"/>
              </a:endParaRPr>
            </a:p>
          </p:txBody>
        </p:sp>
      </p:grpSp>
      <p:grpSp>
        <p:nvGrpSpPr>
          <p:cNvPr id="38" name="组合 37"/>
          <p:cNvGrpSpPr/>
          <p:nvPr/>
        </p:nvGrpSpPr>
        <p:grpSpPr>
          <a:xfrm>
            <a:off x="6462972" y="1565211"/>
            <a:ext cx="1277491" cy="1116124"/>
            <a:chOff x="620886" y="1115978"/>
            <a:chExt cx="1277491" cy="1116124"/>
          </a:xfrm>
        </p:grpSpPr>
        <p:pic>
          <p:nvPicPr>
            <p:cNvPr id="39" name="Picture 2" descr="D:\png\0101000028865661_0004_图层-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0886" y="1115978"/>
              <a:ext cx="1277491" cy="1116124"/>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descr="D:\png\0101000028865661_0004_图层-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0886" y="1115978"/>
              <a:ext cx="1277491" cy="1116124"/>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811602" y="1419622"/>
              <a:ext cx="925253" cy="461665"/>
            </a:xfrm>
            <a:prstGeom prst="rect">
              <a:avLst/>
            </a:prstGeom>
            <a:noFill/>
          </p:spPr>
          <p:txBody>
            <a:bodyPr wrap="none" rtlCol="0">
              <a:spAutoFit/>
            </a:bodyPr>
            <a:lstStyle/>
            <a:p>
              <a:r>
                <a:rPr lang="en-US" altLang="zh-CN" sz="2400" dirty="0" smtClean="0">
                  <a:solidFill>
                    <a:schemeClr val="bg1"/>
                  </a:solidFill>
                  <a:latin typeface="方正黑体简体" panose="03000509000000000000" pitchFamily="65" charset="-122"/>
                  <a:ea typeface="方正黑体简体" panose="03000509000000000000" pitchFamily="65" charset="-122"/>
                </a:rPr>
                <a:t>20XX</a:t>
              </a:r>
              <a:endParaRPr lang="zh-CN" altLang="en-US" sz="2400" dirty="0">
                <a:solidFill>
                  <a:schemeClr val="bg1"/>
                </a:solidFill>
                <a:latin typeface="方正黑体简体" panose="03000509000000000000" pitchFamily="65" charset="-122"/>
                <a:ea typeface="方正黑体简体" panose="03000509000000000000" pitchFamily="65" charset="-122"/>
              </a:endParaRPr>
            </a:p>
          </p:txBody>
        </p:sp>
      </p:grpSp>
      <p:pic>
        <p:nvPicPr>
          <p:cNvPr id="4100" name="Picture 4" descr="D:\png\2015sd55fs006_0001_flower.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28184" y="-476047"/>
            <a:ext cx="3254760" cy="20552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638368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500"/>
                                        <p:tgtEl>
                                          <p:spTgt spid="14"/>
                                        </p:tgtEl>
                                      </p:cBhvr>
                                    </p:animEffect>
                                  </p:childTnLst>
                                </p:cTn>
                              </p:par>
                            </p:childTnLst>
                          </p:cTn>
                        </p:par>
                        <p:par>
                          <p:cTn id="19" fill="hold">
                            <p:stCondLst>
                              <p:cond delay="2000"/>
                            </p:stCondLst>
                            <p:childTnLst>
                              <p:par>
                                <p:cTn id="20" presetID="31" presetClass="entr" presetSubtype="0"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1000" fill="hold"/>
                                        <p:tgtEl>
                                          <p:spTgt spid="27"/>
                                        </p:tgtEl>
                                        <p:attrNameLst>
                                          <p:attrName>ppt_w</p:attrName>
                                        </p:attrNameLst>
                                      </p:cBhvr>
                                      <p:tavLst>
                                        <p:tav tm="0">
                                          <p:val>
                                            <p:fltVal val="0"/>
                                          </p:val>
                                        </p:tav>
                                        <p:tav tm="100000">
                                          <p:val>
                                            <p:strVal val="#ppt_w"/>
                                          </p:val>
                                        </p:tav>
                                      </p:tavLst>
                                    </p:anim>
                                    <p:anim calcmode="lin" valueType="num">
                                      <p:cBhvr>
                                        <p:cTn id="23" dur="1000" fill="hold"/>
                                        <p:tgtEl>
                                          <p:spTgt spid="27"/>
                                        </p:tgtEl>
                                        <p:attrNameLst>
                                          <p:attrName>ppt_h</p:attrName>
                                        </p:attrNameLst>
                                      </p:cBhvr>
                                      <p:tavLst>
                                        <p:tav tm="0">
                                          <p:val>
                                            <p:fltVal val="0"/>
                                          </p:val>
                                        </p:tav>
                                        <p:tav tm="100000">
                                          <p:val>
                                            <p:strVal val="#ppt_h"/>
                                          </p:val>
                                        </p:tav>
                                      </p:tavLst>
                                    </p:anim>
                                    <p:anim calcmode="lin" valueType="num">
                                      <p:cBhvr>
                                        <p:cTn id="24" dur="1000" fill="hold"/>
                                        <p:tgtEl>
                                          <p:spTgt spid="27"/>
                                        </p:tgtEl>
                                        <p:attrNameLst>
                                          <p:attrName>style.rotation</p:attrName>
                                        </p:attrNameLst>
                                      </p:cBhvr>
                                      <p:tavLst>
                                        <p:tav tm="0">
                                          <p:val>
                                            <p:fltVal val="90"/>
                                          </p:val>
                                        </p:tav>
                                        <p:tav tm="100000">
                                          <p:val>
                                            <p:fltVal val="0"/>
                                          </p:val>
                                        </p:tav>
                                      </p:tavLst>
                                    </p:anim>
                                    <p:animEffect transition="in" filter="fade">
                                      <p:cBhvr>
                                        <p:cTn id="25" dur="1000"/>
                                        <p:tgtEl>
                                          <p:spTgt spid="27"/>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31" presetClass="entr" presetSubtype="0"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1000" fill="hold"/>
                                        <p:tgtEl>
                                          <p:spTgt spid="34"/>
                                        </p:tgtEl>
                                        <p:attrNameLst>
                                          <p:attrName>ppt_w</p:attrName>
                                        </p:attrNameLst>
                                      </p:cBhvr>
                                      <p:tavLst>
                                        <p:tav tm="0">
                                          <p:val>
                                            <p:fltVal val="0"/>
                                          </p:val>
                                        </p:tav>
                                        <p:tav tm="100000">
                                          <p:val>
                                            <p:strVal val="#ppt_w"/>
                                          </p:val>
                                        </p:tav>
                                      </p:tavLst>
                                    </p:anim>
                                    <p:anim calcmode="lin" valueType="num">
                                      <p:cBhvr>
                                        <p:cTn id="38" dur="1000" fill="hold"/>
                                        <p:tgtEl>
                                          <p:spTgt spid="34"/>
                                        </p:tgtEl>
                                        <p:attrNameLst>
                                          <p:attrName>ppt_h</p:attrName>
                                        </p:attrNameLst>
                                      </p:cBhvr>
                                      <p:tavLst>
                                        <p:tav tm="0">
                                          <p:val>
                                            <p:fltVal val="0"/>
                                          </p:val>
                                        </p:tav>
                                        <p:tav tm="100000">
                                          <p:val>
                                            <p:strVal val="#ppt_h"/>
                                          </p:val>
                                        </p:tav>
                                      </p:tavLst>
                                    </p:anim>
                                    <p:anim calcmode="lin" valueType="num">
                                      <p:cBhvr>
                                        <p:cTn id="39" dur="1000" fill="hold"/>
                                        <p:tgtEl>
                                          <p:spTgt spid="34"/>
                                        </p:tgtEl>
                                        <p:attrNameLst>
                                          <p:attrName>style.rotation</p:attrName>
                                        </p:attrNameLst>
                                      </p:cBhvr>
                                      <p:tavLst>
                                        <p:tav tm="0">
                                          <p:val>
                                            <p:fltVal val="90"/>
                                          </p:val>
                                        </p:tav>
                                        <p:tav tm="100000">
                                          <p:val>
                                            <p:fltVal val="0"/>
                                          </p:val>
                                        </p:tav>
                                      </p:tavLst>
                                    </p:anim>
                                    <p:animEffect transition="in" filter="fade">
                                      <p:cBhvr>
                                        <p:cTn id="40" dur="1000"/>
                                        <p:tgtEl>
                                          <p:spTgt spid="34"/>
                                        </p:tgtEl>
                                      </p:cBhvr>
                                    </p:animEffect>
                                  </p:childTnLst>
                                </p:cTn>
                              </p:par>
                            </p:childTnLst>
                          </p:cTn>
                        </p:par>
                        <p:par>
                          <p:cTn id="41" fill="hold">
                            <p:stCondLst>
                              <p:cond delay="5000"/>
                            </p:stCondLst>
                            <p:childTnLst>
                              <p:par>
                                <p:cTn id="42" presetID="10"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childTnLst>
                          </p:cTn>
                        </p:par>
                        <p:par>
                          <p:cTn id="45" fill="hold">
                            <p:stCondLst>
                              <p:cond delay="5500"/>
                            </p:stCondLst>
                            <p:childTnLst>
                              <p:par>
                                <p:cTn id="46" presetID="22" presetClass="entr" presetSubtype="8"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left)">
                                      <p:cBhvr>
                                        <p:cTn id="48" dur="500"/>
                                        <p:tgtEl>
                                          <p:spTgt spid="21"/>
                                        </p:tgtEl>
                                      </p:cBhvr>
                                    </p:animEffect>
                                  </p:childTnLst>
                                </p:cTn>
                              </p:par>
                            </p:childTnLst>
                          </p:cTn>
                        </p:par>
                        <p:par>
                          <p:cTn id="49" fill="hold">
                            <p:stCondLst>
                              <p:cond delay="6000"/>
                            </p:stCondLst>
                            <p:childTnLst>
                              <p:par>
                                <p:cTn id="50" presetID="31" presetClass="entr" presetSubtype="0"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p:cTn id="52" dur="1000" fill="hold"/>
                                        <p:tgtEl>
                                          <p:spTgt spid="38"/>
                                        </p:tgtEl>
                                        <p:attrNameLst>
                                          <p:attrName>ppt_w</p:attrName>
                                        </p:attrNameLst>
                                      </p:cBhvr>
                                      <p:tavLst>
                                        <p:tav tm="0">
                                          <p:val>
                                            <p:fltVal val="0"/>
                                          </p:val>
                                        </p:tav>
                                        <p:tav tm="100000">
                                          <p:val>
                                            <p:strVal val="#ppt_w"/>
                                          </p:val>
                                        </p:tav>
                                      </p:tavLst>
                                    </p:anim>
                                    <p:anim calcmode="lin" valueType="num">
                                      <p:cBhvr>
                                        <p:cTn id="53" dur="1000" fill="hold"/>
                                        <p:tgtEl>
                                          <p:spTgt spid="38"/>
                                        </p:tgtEl>
                                        <p:attrNameLst>
                                          <p:attrName>ppt_h</p:attrName>
                                        </p:attrNameLst>
                                      </p:cBhvr>
                                      <p:tavLst>
                                        <p:tav tm="0">
                                          <p:val>
                                            <p:fltVal val="0"/>
                                          </p:val>
                                        </p:tav>
                                        <p:tav tm="100000">
                                          <p:val>
                                            <p:strVal val="#ppt_h"/>
                                          </p:val>
                                        </p:tav>
                                      </p:tavLst>
                                    </p:anim>
                                    <p:anim calcmode="lin" valueType="num">
                                      <p:cBhvr>
                                        <p:cTn id="54" dur="1000" fill="hold"/>
                                        <p:tgtEl>
                                          <p:spTgt spid="38"/>
                                        </p:tgtEl>
                                        <p:attrNameLst>
                                          <p:attrName>style.rotation</p:attrName>
                                        </p:attrNameLst>
                                      </p:cBhvr>
                                      <p:tavLst>
                                        <p:tav tm="0">
                                          <p:val>
                                            <p:fltVal val="90"/>
                                          </p:val>
                                        </p:tav>
                                        <p:tav tm="100000">
                                          <p:val>
                                            <p:fltVal val="0"/>
                                          </p:val>
                                        </p:tav>
                                      </p:tavLst>
                                    </p:anim>
                                    <p:animEffect transition="in" filter="fade">
                                      <p:cBhvr>
                                        <p:cTn id="55" dur="1000"/>
                                        <p:tgtEl>
                                          <p:spTgt spid="38"/>
                                        </p:tgtEl>
                                      </p:cBhvr>
                                    </p:animEffect>
                                  </p:childTnLst>
                                </p:cTn>
                              </p:par>
                            </p:childTnLst>
                          </p:cTn>
                        </p:par>
                        <p:par>
                          <p:cTn id="56" fill="hold">
                            <p:stCondLst>
                              <p:cond delay="7000"/>
                            </p:stCondLst>
                            <p:childTnLst>
                              <p:par>
                                <p:cTn id="57" presetID="10" presetClass="entr" presetSubtype="0"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png\0101000028865661_0007_图层-2-副本-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7813808">
            <a:off x="3482139" y="2383567"/>
            <a:ext cx="797973" cy="3867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D:\png\0101000028865661_0007_图层-2-副本-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17569" y="3584924"/>
            <a:ext cx="797973" cy="38673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D:\png\0101000028865661_0007_图层-2-副本-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4094170">
            <a:off x="5551331" y="2453158"/>
            <a:ext cx="797973" cy="386739"/>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组合 10"/>
          <p:cNvGrpSpPr/>
          <p:nvPr/>
        </p:nvGrpSpPr>
        <p:grpSpPr>
          <a:xfrm>
            <a:off x="3881125" y="972168"/>
            <a:ext cx="1940448" cy="1669413"/>
            <a:chOff x="4190332" y="843558"/>
            <a:chExt cx="1940448" cy="1669413"/>
          </a:xfrm>
        </p:grpSpPr>
        <p:pic>
          <p:nvPicPr>
            <p:cNvPr id="2" name="Picture 3" descr="D:\png\12-05_0014_图层-2-副本-2.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190332" y="843558"/>
              <a:ext cx="1940448" cy="166941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517698" y="1415733"/>
              <a:ext cx="1130519" cy="738664"/>
            </a:xfrm>
            <a:prstGeom prst="rect">
              <a:avLst/>
            </a:prstGeom>
            <a:noFill/>
          </p:spPr>
          <p:txBody>
            <a:bodyPr wrap="square" rtlCol="0">
              <a:spAutoFit/>
            </a:bodyPr>
            <a:lstStyle/>
            <a:p>
              <a:r>
                <a:rPr lang="zh-CN" altLang="en-US" sz="1400" dirty="0" smtClean="0">
                  <a:solidFill>
                    <a:schemeClr val="bg1"/>
                  </a:solidFill>
                  <a:latin typeface="方正黑体简体" panose="03000509000000000000" pitchFamily="65" charset="-122"/>
                  <a:ea typeface="方正黑体简体" panose="03000509000000000000" pitchFamily="65" charset="-122"/>
                </a:rPr>
                <a:t>点击输入您的文本内容</a:t>
              </a:r>
              <a:endParaRPr lang="en-US" altLang="zh-CN" sz="1400" dirty="0" smtClean="0">
                <a:solidFill>
                  <a:schemeClr val="bg1"/>
                </a:solidFill>
                <a:latin typeface="方正黑体简体" panose="03000509000000000000" pitchFamily="65" charset="-122"/>
                <a:ea typeface="方正黑体简体" panose="03000509000000000000" pitchFamily="65" charset="-122"/>
              </a:endParaRPr>
            </a:p>
            <a:p>
              <a:endParaRPr lang="zh-CN" altLang="en-US" sz="1400" dirty="0">
                <a:solidFill>
                  <a:schemeClr val="bg1"/>
                </a:solidFill>
                <a:latin typeface="方正黑体简体" panose="03000509000000000000" pitchFamily="65" charset="-122"/>
                <a:ea typeface="方正黑体简体" panose="03000509000000000000" pitchFamily="65" charset="-122"/>
              </a:endParaRPr>
            </a:p>
          </p:txBody>
        </p:sp>
      </p:grpSp>
      <p:pic>
        <p:nvPicPr>
          <p:cNvPr id="5128" name="Picture 8" descr="D:\png\01010000288888_0004_图层-16.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227139" y="1539637"/>
            <a:ext cx="1595119" cy="1469373"/>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D:\png\xiqi5g055808_0000_图层-7.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0" y="2482455"/>
            <a:ext cx="2400087" cy="2738561"/>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组合 19"/>
          <p:cNvGrpSpPr/>
          <p:nvPr/>
        </p:nvGrpSpPr>
        <p:grpSpPr>
          <a:xfrm>
            <a:off x="2272969" y="2857017"/>
            <a:ext cx="1940448" cy="1669413"/>
            <a:chOff x="4190332" y="843558"/>
            <a:chExt cx="1940448" cy="1669413"/>
          </a:xfrm>
        </p:grpSpPr>
        <p:pic>
          <p:nvPicPr>
            <p:cNvPr id="21" name="Picture 3" descr="D:\png\12-05_0014_图层-2-副本-2.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190332" y="843558"/>
              <a:ext cx="1940448" cy="166941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4517698" y="1415733"/>
              <a:ext cx="1130519" cy="738664"/>
            </a:xfrm>
            <a:prstGeom prst="rect">
              <a:avLst/>
            </a:prstGeom>
            <a:noFill/>
          </p:spPr>
          <p:txBody>
            <a:bodyPr wrap="square" rtlCol="0">
              <a:spAutoFit/>
            </a:bodyPr>
            <a:lstStyle/>
            <a:p>
              <a:r>
                <a:rPr lang="zh-CN" altLang="en-US" sz="1400" dirty="0" smtClean="0">
                  <a:solidFill>
                    <a:schemeClr val="bg1"/>
                  </a:solidFill>
                  <a:latin typeface="方正黑体简体" panose="03000509000000000000" pitchFamily="65" charset="-122"/>
                  <a:ea typeface="方正黑体简体" panose="03000509000000000000" pitchFamily="65" charset="-122"/>
                </a:rPr>
                <a:t>点击输入您的文本内容</a:t>
              </a:r>
              <a:endParaRPr lang="en-US" altLang="zh-CN" sz="1400" dirty="0" smtClean="0">
                <a:solidFill>
                  <a:schemeClr val="bg1"/>
                </a:solidFill>
                <a:latin typeface="方正黑体简体" panose="03000509000000000000" pitchFamily="65" charset="-122"/>
                <a:ea typeface="方正黑体简体" panose="03000509000000000000" pitchFamily="65" charset="-122"/>
              </a:endParaRPr>
            </a:p>
            <a:p>
              <a:endParaRPr lang="zh-CN" altLang="en-US" sz="1400" dirty="0">
                <a:solidFill>
                  <a:schemeClr val="bg1"/>
                </a:solidFill>
                <a:latin typeface="方正黑体简体" panose="03000509000000000000" pitchFamily="65" charset="-122"/>
                <a:ea typeface="方正黑体简体" panose="03000509000000000000" pitchFamily="65" charset="-122"/>
              </a:endParaRPr>
            </a:p>
          </p:txBody>
        </p:sp>
      </p:grpSp>
      <p:grpSp>
        <p:nvGrpSpPr>
          <p:cNvPr id="23" name="组合 22"/>
          <p:cNvGrpSpPr/>
          <p:nvPr/>
        </p:nvGrpSpPr>
        <p:grpSpPr>
          <a:xfrm>
            <a:off x="4980093" y="2858530"/>
            <a:ext cx="1940448" cy="1669413"/>
            <a:chOff x="4190332" y="843558"/>
            <a:chExt cx="1940448" cy="1669413"/>
          </a:xfrm>
        </p:grpSpPr>
        <p:pic>
          <p:nvPicPr>
            <p:cNvPr id="24" name="Picture 3" descr="D:\png\12-05_0014_图层-2-副本-2.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190332" y="843558"/>
              <a:ext cx="1940448" cy="1669413"/>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4517698" y="1415733"/>
              <a:ext cx="1130519" cy="738664"/>
            </a:xfrm>
            <a:prstGeom prst="rect">
              <a:avLst/>
            </a:prstGeom>
            <a:noFill/>
          </p:spPr>
          <p:txBody>
            <a:bodyPr wrap="square" rtlCol="0">
              <a:spAutoFit/>
            </a:bodyPr>
            <a:lstStyle/>
            <a:p>
              <a:r>
                <a:rPr lang="zh-CN" altLang="en-US" sz="1400" dirty="0" smtClean="0">
                  <a:solidFill>
                    <a:schemeClr val="bg1"/>
                  </a:solidFill>
                  <a:latin typeface="方正黑体简体" panose="03000509000000000000" pitchFamily="65" charset="-122"/>
                  <a:ea typeface="方正黑体简体" panose="03000509000000000000" pitchFamily="65" charset="-122"/>
                </a:rPr>
                <a:t>点击输入您的文本内容</a:t>
              </a:r>
              <a:endParaRPr lang="en-US" altLang="zh-CN" sz="1400" dirty="0" smtClean="0">
                <a:solidFill>
                  <a:schemeClr val="bg1"/>
                </a:solidFill>
                <a:latin typeface="方正黑体简体" panose="03000509000000000000" pitchFamily="65" charset="-122"/>
                <a:ea typeface="方正黑体简体" panose="03000509000000000000" pitchFamily="65" charset="-122"/>
              </a:endParaRPr>
            </a:p>
            <a:p>
              <a:endParaRPr lang="zh-CN" altLang="en-US" sz="1400" dirty="0">
                <a:solidFill>
                  <a:schemeClr val="bg1"/>
                </a:solidFill>
                <a:latin typeface="方正黑体简体" panose="03000509000000000000" pitchFamily="65" charset="-122"/>
                <a:ea typeface="方正黑体简体" panose="03000509000000000000" pitchFamily="65" charset="-122"/>
              </a:endParaRPr>
            </a:p>
          </p:txBody>
        </p:sp>
      </p:grpSp>
    </p:spTree>
    <p:extLst>
      <p:ext uri="{BB962C8B-B14F-4D97-AF65-F5344CB8AC3E}">
        <p14:creationId xmlns:p14="http://schemas.microsoft.com/office/powerpoint/2010/main" val="3128822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500"/>
                            </p:stCondLst>
                            <p:childTnLst>
                              <p:par>
                                <p:cTn id="31" presetID="22" presetClass="entr" presetSubtype="2"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D:\png\12-25_0002_图层-3.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415399" y="3291830"/>
            <a:ext cx="2771775" cy="19621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D:\png\12-25_0002_图层-3.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64592" y="2352365"/>
            <a:ext cx="1944215" cy="137631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D:\png\12-25_0002_图层-3.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297237" y="2167699"/>
            <a:ext cx="1856295" cy="131407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D:\png\12-25_0002_图层-3.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57336" y="1386833"/>
            <a:ext cx="1056725" cy="74806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123728" y="1396229"/>
            <a:ext cx="2031325" cy="369332"/>
          </a:xfrm>
          <a:prstGeom prst="rect">
            <a:avLst/>
          </a:prstGeom>
          <a:noFill/>
        </p:spPr>
        <p:txBody>
          <a:bodyPr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添加内容</a:t>
            </a:r>
            <a:endParaRPr lang="zh-CN" altLang="en-US" dirty="0">
              <a:latin typeface="方正粗圆简体" panose="03000509000000000000" pitchFamily="65" charset="-122"/>
              <a:ea typeface="方正粗圆简体" panose="03000509000000000000" pitchFamily="65" charset="-122"/>
            </a:endParaRPr>
          </a:p>
        </p:txBody>
      </p:sp>
      <p:sp>
        <p:nvSpPr>
          <p:cNvPr id="9" name="TextBox 8"/>
          <p:cNvSpPr txBox="1"/>
          <p:nvPr/>
        </p:nvSpPr>
        <p:spPr>
          <a:xfrm>
            <a:off x="2915816" y="2167699"/>
            <a:ext cx="2031325" cy="369332"/>
          </a:xfrm>
          <a:prstGeom prst="rect">
            <a:avLst/>
          </a:prstGeom>
          <a:noFill/>
        </p:spPr>
        <p:txBody>
          <a:bodyPr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添加内容</a:t>
            </a:r>
            <a:endParaRPr lang="zh-CN" altLang="en-US" dirty="0">
              <a:latin typeface="方正粗圆简体" panose="03000509000000000000" pitchFamily="65" charset="-122"/>
              <a:ea typeface="方正粗圆简体" panose="03000509000000000000" pitchFamily="65" charset="-122"/>
            </a:endParaRPr>
          </a:p>
        </p:txBody>
      </p:sp>
      <p:sp>
        <p:nvSpPr>
          <p:cNvPr id="10" name="TextBox 9"/>
          <p:cNvSpPr txBox="1"/>
          <p:nvPr/>
        </p:nvSpPr>
        <p:spPr>
          <a:xfrm>
            <a:off x="3785623" y="2817376"/>
            <a:ext cx="2031325" cy="369332"/>
          </a:xfrm>
          <a:prstGeom prst="rect">
            <a:avLst/>
          </a:prstGeom>
          <a:noFill/>
        </p:spPr>
        <p:txBody>
          <a:bodyPr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添加内容</a:t>
            </a:r>
            <a:endParaRPr lang="zh-CN" altLang="en-US" dirty="0">
              <a:latin typeface="方正粗圆简体" panose="03000509000000000000" pitchFamily="65" charset="-122"/>
              <a:ea typeface="方正粗圆简体" panose="03000509000000000000" pitchFamily="65" charset="-122"/>
            </a:endParaRPr>
          </a:p>
        </p:txBody>
      </p:sp>
      <p:sp>
        <p:nvSpPr>
          <p:cNvPr id="11" name="TextBox 10"/>
          <p:cNvSpPr txBox="1"/>
          <p:nvPr/>
        </p:nvSpPr>
        <p:spPr>
          <a:xfrm>
            <a:off x="6444208" y="1765561"/>
            <a:ext cx="2031325" cy="369332"/>
          </a:xfrm>
          <a:prstGeom prst="rect">
            <a:avLst/>
          </a:prstGeom>
          <a:noFill/>
        </p:spPr>
        <p:txBody>
          <a:bodyPr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添加内容</a:t>
            </a:r>
            <a:endParaRPr lang="zh-CN" altLang="en-US" dirty="0">
              <a:latin typeface="方正粗圆简体" panose="03000509000000000000" pitchFamily="65" charset="-122"/>
              <a:ea typeface="方正粗圆简体" panose="03000509000000000000" pitchFamily="65" charset="-122"/>
            </a:endParaRPr>
          </a:p>
        </p:txBody>
      </p:sp>
      <p:pic>
        <p:nvPicPr>
          <p:cNvPr id="6146" name="Picture 2" descr="D:\png\12-05_0013_图层-5.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9787976">
            <a:off x="194129" y="2624456"/>
            <a:ext cx="3522720" cy="3120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227947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500"/>
                                        <p:tgtEl>
                                          <p:spTgt spid="1638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22" presetClass="entr" presetSubtype="8" fill="hold" nodeType="withEffect">
                                  <p:stCondLst>
                                    <p:cond delay="0"/>
                                  </p:stCondLst>
                                  <p:childTnLst>
                                    <p:set>
                                      <p:cBhvr>
                                        <p:cTn id="21" dur="1" fill="hold">
                                          <p:stCondLst>
                                            <p:cond delay="0"/>
                                          </p:stCondLst>
                                        </p:cTn>
                                        <p:tgtEl>
                                          <p:spTgt spid="6146"/>
                                        </p:tgtEl>
                                        <p:attrNameLst>
                                          <p:attrName>style.visibility</p:attrName>
                                        </p:attrNameLst>
                                      </p:cBhvr>
                                      <p:to>
                                        <p:strVal val="visible"/>
                                      </p:to>
                                    </p:set>
                                    <p:animEffect transition="in" filter="wipe(left)">
                                      <p:cBhvr>
                                        <p:cTn id="22" dur="700"/>
                                        <p:tgtEl>
                                          <p:spTgt spid="6146"/>
                                        </p:tgtEl>
                                      </p:cBhvr>
                                    </p:animEffect>
                                  </p:childTnLst>
                                </p:cTn>
                              </p:par>
                            </p:childTnLst>
                          </p:cTn>
                        </p:par>
                        <p:par>
                          <p:cTn id="23" fill="hold">
                            <p:stCondLst>
                              <p:cond delay="2200"/>
                            </p:stCondLst>
                            <p:childTnLst>
                              <p:par>
                                <p:cTn id="24" presetID="42"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par>
                          <p:cTn id="29" fill="hold">
                            <p:stCondLst>
                              <p:cond delay="3200"/>
                            </p:stCondLst>
                            <p:childTnLst>
                              <p:par>
                                <p:cTn id="30" presetID="42"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4200"/>
                            </p:stCondLst>
                            <p:childTnLst>
                              <p:par>
                                <p:cTn id="36" presetID="42"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childTnLst>
                          </p:cTn>
                        </p:par>
                        <p:par>
                          <p:cTn id="41" fill="hold">
                            <p:stCondLst>
                              <p:cond delay="5200"/>
                            </p:stCondLst>
                            <p:childTnLst>
                              <p:par>
                                <p:cTn id="42" presetID="42"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D:\png\2015008_0005_素材天下-sucaitianxia.com.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55576" y="1059582"/>
            <a:ext cx="2655568" cy="25055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43120" y="1451504"/>
            <a:ext cx="1107996" cy="1200329"/>
          </a:xfrm>
          <a:prstGeom prst="rect">
            <a:avLst/>
          </a:prstGeom>
          <a:noFill/>
        </p:spPr>
        <p:txBody>
          <a:bodyPr wrap="none" rtlCol="0">
            <a:spAutoFit/>
          </a:bodyPr>
          <a:lstStyle/>
          <a:p>
            <a:r>
              <a:rPr lang="zh-CN" altLang="en-US" sz="7200" dirty="0" smtClean="0">
                <a:latin typeface="★日文毛笔" panose="02000609000000000000" pitchFamily="49" charset="-128"/>
                <a:ea typeface="★日文毛笔" panose="02000609000000000000" pitchFamily="49" charset="-128"/>
              </a:rPr>
              <a:t>前</a:t>
            </a:r>
            <a:endParaRPr lang="zh-CN" altLang="en-US" sz="7200" dirty="0">
              <a:latin typeface="★日文毛笔" panose="02000609000000000000" pitchFamily="49" charset="-128"/>
              <a:ea typeface="★日文毛笔" panose="02000609000000000000" pitchFamily="49" charset="-128"/>
            </a:endParaRPr>
          </a:p>
        </p:txBody>
      </p:sp>
      <p:sp>
        <p:nvSpPr>
          <p:cNvPr id="5" name="矩形 4"/>
          <p:cNvSpPr/>
          <p:nvPr/>
        </p:nvSpPr>
        <p:spPr>
          <a:xfrm>
            <a:off x="2127950" y="2051668"/>
            <a:ext cx="800219" cy="830997"/>
          </a:xfrm>
          <a:prstGeom prst="rect">
            <a:avLst/>
          </a:prstGeom>
        </p:spPr>
        <p:txBody>
          <a:bodyPr wrap="none">
            <a:spAutoFit/>
          </a:bodyPr>
          <a:lstStyle/>
          <a:p>
            <a:r>
              <a:rPr lang="zh-CN" altLang="en-US" sz="4800" dirty="0" smtClean="0">
                <a:latin typeface="★日文毛笔" panose="02000609000000000000" pitchFamily="49" charset="-128"/>
                <a:ea typeface="★日文毛笔" panose="02000609000000000000" pitchFamily="49" charset="-128"/>
              </a:rPr>
              <a:t>言</a:t>
            </a:r>
            <a:endParaRPr lang="zh-CN" altLang="en-US" sz="4800" dirty="0">
              <a:latin typeface="★日文毛笔" panose="02000609000000000000" pitchFamily="49" charset="-128"/>
              <a:ea typeface="★日文毛笔" panose="02000609000000000000" pitchFamily="49" charset="-128"/>
            </a:endParaRPr>
          </a:p>
        </p:txBody>
      </p:sp>
      <p:pic>
        <p:nvPicPr>
          <p:cNvPr id="3076" name="Picture 4" descr="D:\png\2015008_0006_素材天下网-sucaitianxia.com.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29910" y="3129014"/>
            <a:ext cx="874467" cy="610739"/>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D:\png\0101000028865661_0001_图层-2-副本-3.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502552" y="1460657"/>
            <a:ext cx="1239716" cy="161610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D:\png\0101000028865661_0001_图层-2-副本-3.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0800000">
            <a:off x="7261776" y="2465055"/>
            <a:ext cx="1239716" cy="1616106"/>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4135730" y="2050213"/>
            <a:ext cx="3744416" cy="1477328"/>
          </a:xfrm>
          <a:prstGeom prst="rect">
            <a:avLst/>
          </a:prstGeom>
        </p:spPr>
        <p:txBody>
          <a:bodyPr wrap="square">
            <a:spAutoFit/>
          </a:bodyPr>
          <a:lstStyle/>
          <a:p>
            <a:r>
              <a:rPr lang="zh-CN" altLang="en-US" dirty="0" smtClean="0">
                <a:latin typeface="方正黑体简体" panose="03000509000000000000" pitchFamily="65" charset="-122"/>
                <a:ea typeface="方正黑体简体" panose="03000509000000000000" pitchFamily="65" charset="-122"/>
              </a:rPr>
              <a:t> 单击此处添加你的文本内容单击此处添加你的文本内容单击此处添加你的文本内容 单击此处添加你的文本内容 单击此处添加你的文本内容 单击此处添加你的文本内容 </a:t>
            </a:r>
          </a:p>
        </p:txBody>
      </p:sp>
      <p:pic>
        <p:nvPicPr>
          <p:cNvPr id="6147" name="Picture 3" descr="L:\png\12-16_0000_图层-9.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511628" y="89415"/>
            <a:ext cx="1632372" cy="273581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L:\png\12-05_0003_图层-21-副本-5.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929910" y="3757637"/>
            <a:ext cx="2291152" cy="1114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029670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p:cTn id="7" dur="1000" fill="hold"/>
                                        <p:tgtEl>
                                          <p:spTgt spid="3075"/>
                                        </p:tgtEl>
                                        <p:attrNameLst>
                                          <p:attrName>ppt_w</p:attrName>
                                        </p:attrNameLst>
                                      </p:cBhvr>
                                      <p:tavLst>
                                        <p:tav tm="0">
                                          <p:val>
                                            <p:fltVal val="0"/>
                                          </p:val>
                                        </p:tav>
                                        <p:tav tm="100000">
                                          <p:val>
                                            <p:strVal val="#ppt_w"/>
                                          </p:val>
                                        </p:tav>
                                      </p:tavLst>
                                    </p:anim>
                                    <p:anim calcmode="lin" valueType="num">
                                      <p:cBhvr>
                                        <p:cTn id="8" dur="1000" fill="hold"/>
                                        <p:tgtEl>
                                          <p:spTgt spid="3075"/>
                                        </p:tgtEl>
                                        <p:attrNameLst>
                                          <p:attrName>ppt_h</p:attrName>
                                        </p:attrNameLst>
                                      </p:cBhvr>
                                      <p:tavLst>
                                        <p:tav tm="0">
                                          <p:val>
                                            <p:fltVal val="0"/>
                                          </p:val>
                                        </p:tav>
                                        <p:tav tm="100000">
                                          <p:val>
                                            <p:strVal val="#ppt_h"/>
                                          </p:val>
                                        </p:tav>
                                      </p:tavLst>
                                    </p:anim>
                                    <p:anim calcmode="lin" valueType="num">
                                      <p:cBhvr>
                                        <p:cTn id="9" dur="1000" fill="hold"/>
                                        <p:tgtEl>
                                          <p:spTgt spid="3075"/>
                                        </p:tgtEl>
                                        <p:attrNameLst>
                                          <p:attrName>style.rotation</p:attrName>
                                        </p:attrNameLst>
                                      </p:cBhvr>
                                      <p:tavLst>
                                        <p:tav tm="0">
                                          <p:val>
                                            <p:fltVal val="90"/>
                                          </p:val>
                                        </p:tav>
                                        <p:tav tm="100000">
                                          <p:val>
                                            <p:fltVal val="0"/>
                                          </p:val>
                                        </p:tav>
                                      </p:tavLst>
                                    </p:anim>
                                    <p:animEffect transition="in" filter="fade">
                                      <p:cBhvr>
                                        <p:cTn id="10" dur="1000"/>
                                        <p:tgtEl>
                                          <p:spTgt spid="3075"/>
                                        </p:tgtEl>
                                      </p:cBhvr>
                                    </p:animEffect>
                                  </p:childTnLst>
                                </p:cTn>
                              </p:par>
                              <p:par>
                                <p:cTn id="11" presetID="47" presetClass="entr" presetSubtype="0" fill="hold" grpId="0" nodeType="withEffect">
                                  <p:stCondLst>
                                    <p:cond delay="8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150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23" presetClass="entr" presetSubtype="16" fill="hold" nodeType="withEffect">
                                  <p:stCondLst>
                                    <p:cond delay="2600"/>
                                  </p:stCondLst>
                                  <p:childTnLst>
                                    <p:set>
                                      <p:cBhvr>
                                        <p:cTn id="22" dur="1" fill="hold">
                                          <p:stCondLst>
                                            <p:cond delay="0"/>
                                          </p:stCondLst>
                                        </p:cTn>
                                        <p:tgtEl>
                                          <p:spTgt spid="3076"/>
                                        </p:tgtEl>
                                        <p:attrNameLst>
                                          <p:attrName>style.visibility</p:attrName>
                                        </p:attrNameLst>
                                      </p:cBhvr>
                                      <p:to>
                                        <p:strVal val="visible"/>
                                      </p:to>
                                    </p:set>
                                    <p:anim calcmode="lin" valueType="num">
                                      <p:cBhvr>
                                        <p:cTn id="23" dur="500" fill="hold"/>
                                        <p:tgtEl>
                                          <p:spTgt spid="3076"/>
                                        </p:tgtEl>
                                        <p:attrNameLst>
                                          <p:attrName>ppt_w</p:attrName>
                                        </p:attrNameLst>
                                      </p:cBhvr>
                                      <p:tavLst>
                                        <p:tav tm="0">
                                          <p:val>
                                            <p:fltVal val="0"/>
                                          </p:val>
                                        </p:tav>
                                        <p:tav tm="100000">
                                          <p:val>
                                            <p:strVal val="#ppt_w"/>
                                          </p:val>
                                        </p:tav>
                                      </p:tavLst>
                                    </p:anim>
                                    <p:anim calcmode="lin" valueType="num">
                                      <p:cBhvr>
                                        <p:cTn id="24" dur="500" fill="hold"/>
                                        <p:tgtEl>
                                          <p:spTgt spid="3076"/>
                                        </p:tgtEl>
                                        <p:attrNameLst>
                                          <p:attrName>ppt_h</p:attrName>
                                        </p:attrNameLst>
                                      </p:cBhvr>
                                      <p:tavLst>
                                        <p:tav tm="0">
                                          <p:val>
                                            <p:fltVal val="0"/>
                                          </p:val>
                                        </p:tav>
                                        <p:tav tm="100000">
                                          <p:val>
                                            <p:strVal val="#ppt_h"/>
                                          </p:val>
                                        </p:tav>
                                      </p:tavLst>
                                    </p:anim>
                                  </p:childTnLst>
                                </p:cTn>
                              </p:par>
                              <p:par>
                                <p:cTn id="25" presetID="22" presetClass="entr" presetSubtype="8" fill="hold" nodeType="withEffect">
                                  <p:stCondLst>
                                    <p:cond delay="3500"/>
                                  </p:stCondLst>
                                  <p:childTnLst>
                                    <p:set>
                                      <p:cBhvr>
                                        <p:cTn id="26" dur="1" fill="hold">
                                          <p:stCondLst>
                                            <p:cond delay="0"/>
                                          </p:stCondLst>
                                        </p:cTn>
                                        <p:tgtEl>
                                          <p:spTgt spid="3077"/>
                                        </p:tgtEl>
                                        <p:attrNameLst>
                                          <p:attrName>style.visibility</p:attrName>
                                        </p:attrNameLst>
                                      </p:cBhvr>
                                      <p:to>
                                        <p:strVal val="visible"/>
                                      </p:to>
                                    </p:set>
                                    <p:animEffect transition="in" filter="wipe(left)">
                                      <p:cBhvr>
                                        <p:cTn id="27" dur="250"/>
                                        <p:tgtEl>
                                          <p:spTgt spid="3077"/>
                                        </p:tgtEl>
                                      </p:cBhvr>
                                    </p:animEffect>
                                  </p:childTnLst>
                                </p:cTn>
                              </p:par>
                              <p:par>
                                <p:cTn id="28" presetID="22" presetClass="entr" presetSubtype="2" fill="hold" nodeType="withEffect">
                                  <p:stCondLst>
                                    <p:cond delay="3500"/>
                                  </p:stCondLst>
                                  <p:childTnLst>
                                    <p:set>
                                      <p:cBhvr>
                                        <p:cTn id="29" dur="1" fill="hold">
                                          <p:stCondLst>
                                            <p:cond delay="0"/>
                                          </p:stCondLst>
                                        </p:cTn>
                                        <p:tgtEl>
                                          <p:spTgt spid="10"/>
                                        </p:tgtEl>
                                        <p:attrNameLst>
                                          <p:attrName>style.visibility</p:attrName>
                                        </p:attrNameLst>
                                      </p:cBhvr>
                                      <p:to>
                                        <p:strVal val="visible"/>
                                      </p:to>
                                    </p:set>
                                    <p:animEffect transition="in" filter="wipe(right)">
                                      <p:cBhvr>
                                        <p:cTn id="30" dur="250"/>
                                        <p:tgtEl>
                                          <p:spTgt spid="10"/>
                                        </p:tgtEl>
                                      </p:cBhvr>
                                    </p:animEffect>
                                  </p:childTnLst>
                                </p:cTn>
                              </p:par>
                              <p:par>
                                <p:cTn id="31" presetID="41" presetClass="entr" presetSubtype="0" fill="hold" grpId="1" nodeType="withEffect">
                                  <p:stCondLst>
                                    <p:cond delay="3800"/>
                                  </p:stCondLst>
                                  <p:iterate type="lt">
                                    <p:tmPct val="10000"/>
                                  </p:iterate>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
                                        </p:tgtEl>
                                        <p:attrNameLst>
                                          <p:attrName>ppt_y</p:attrName>
                                        </p:attrNameLst>
                                      </p:cBhvr>
                                      <p:tavLst>
                                        <p:tav tm="0">
                                          <p:val>
                                            <p:strVal val="#ppt_y"/>
                                          </p:val>
                                        </p:tav>
                                        <p:tav tm="100000">
                                          <p:val>
                                            <p:strVal val="#ppt_y"/>
                                          </p:val>
                                        </p:tav>
                                      </p:tavLst>
                                    </p:anim>
                                    <p:anim calcmode="lin" valueType="num">
                                      <p:cBhvr>
                                        <p:cTn id="3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
                                        </p:tgtEl>
                                      </p:cBhvr>
                                    </p:animEffect>
                                  </p:childTnLst>
                                </p:cTn>
                              </p:par>
                              <p:par>
                                <p:cTn id="38" presetID="53" presetClass="entr" presetSubtype="16" fill="hold" nodeType="withEffect">
                                  <p:stCondLst>
                                    <p:cond delay="2300"/>
                                  </p:stCondLst>
                                  <p:childTnLst>
                                    <p:set>
                                      <p:cBhvr>
                                        <p:cTn id="39" dur="1" fill="hold">
                                          <p:stCondLst>
                                            <p:cond delay="0"/>
                                          </p:stCondLst>
                                        </p:cTn>
                                        <p:tgtEl>
                                          <p:spTgt spid="6148"/>
                                        </p:tgtEl>
                                        <p:attrNameLst>
                                          <p:attrName>style.visibility</p:attrName>
                                        </p:attrNameLst>
                                      </p:cBhvr>
                                      <p:to>
                                        <p:strVal val="visible"/>
                                      </p:to>
                                    </p:set>
                                    <p:anim calcmode="lin" valueType="num">
                                      <p:cBhvr>
                                        <p:cTn id="40" dur="500" fill="hold"/>
                                        <p:tgtEl>
                                          <p:spTgt spid="6148"/>
                                        </p:tgtEl>
                                        <p:attrNameLst>
                                          <p:attrName>ppt_w</p:attrName>
                                        </p:attrNameLst>
                                      </p:cBhvr>
                                      <p:tavLst>
                                        <p:tav tm="0">
                                          <p:val>
                                            <p:fltVal val="0"/>
                                          </p:val>
                                        </p:tav>
                                        <p:tav tm="100000">
                                          <p:val>
                                            <p:strVal val="#ppt_w"/>
                                          </p:val>
                                        </p:tav>
                                      </p:tavLst>
                                    </p:anim>
                                    <p:anim calcmode="lin" valueType="num">
                                      <p:cBhvr>
                                        <p:cTn id="41" dur="500" fill="hold"/>
                                        <p:tgtEl>
                                          <p:spTgt spid="6148"/>
                                        </p:tgtEl>
                                        <p:attrNameLst>
                                          <p:attrName>ppt_h</p:attrName>
                                        </p:attrNameLst>
                                      </p:cBhvr>
                                      <p:tavLst>
                                        <p:tav tm="0">
                                          <p:val>
                                            <p:fltVal val="0"/>
                                          </p:val>
                                        </p:tav>
                                        <p:tav tm="100000">
                                          <p:val>
                                            <p:strVal val="#ppt_h"/>
                                          </p:val>
                                        </p:tav>
                                      </p:tavLst>
                                    </p:anim>
                                    <p:animEffect transition="in" filter="fade">
                                      <p:cBhvr>
                                        <p:cTn id="42"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5457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6198292" y="1419622"/>
            <a:ext cx="0" cy="30243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529162" y="1419622"/>
            <a:ext cx="0" cy="30243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860032" y="1419622"/>
            <a:ext cx="0" cy="30243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055" name="Picture 7" descr="D:\png\12-20_0000_图层-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1" y="1412096"/>
            <a:ext cx="3779912" cy="373140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6270575" y="1419622"/>
            <a:ext cx="461665" cy="2862322"/>
          </a:xfrm>
          <a:prstGeom prst="rect">
            <a:avLst/>
          </a:prstGeom>
          <a:noFill/>
        </p:spPr>
        <p:txBody>
          <a:bodyPr vert="eaVert"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添加你的文本内容</a:t>
            </a:r>
            <a:endParaRPr lang="zh-CN" altLang="en-US" dirty="0">
              <a:latin typeface="方正粗圆简体" panose="03000509000000000000" pitchFamily="65" charset="-122"/>
              <a:ea typeface="方正粗圆简体" panose="03000509000000000000" pitchFamily="65" charset="-122"/>
            </a:endParaRPr>
          </a:p>
        </p:txBody>
      </p:sp>
      <p:sp>
        <p:nvSpPr>
          <p:cNvPr id="18" name="TextBox 17"/>
          <p:cNvSpPr txBox="1"/>
          <p:nvPr/>
        </p:nvSpPr>
        <p:spPr>
          <a:xfrm>
            <a:off x="5622503" y="1419622"/>
            <a:ext cx="461665" cy="2862322"/>
          </a:xfrm>
          <a:prstGeom prst="rect">
            <a:avLst/>
          </a:prstGeom>
          <a:noFill/>
        </p:spPr>
        <p:txBody>
          <a:bodyPr vert="eaVert"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添加你的文本内容</a:t>
            </a:r>
            <a:endParaRPr lang="zh-CN" altLang="en-US" dirty="0">
              <a:latin typeface="方正粗圆简体" panose="03000509000000000000" pitchFamily="65" charset="-122"/>
              <a:ea typeface="方正粗圆简体" panose="03000509000000000000" pitchFamily="65" charset="-122"/>
            </a:endParaRPr>
          </a:p>
        </p:txBody>
      </p:sp>
      <p:sp>
        <p:nvSpPr>
          <p:cNvPr id="19" name="TextBox 18"/>
          <p:cNvSpPr txBox="1"/>
          <p:nvPr/>
        </p:nvSpPr>
        <p:spPr>
          <a:xfrm>
            <a:off x="4973215" y="1419622"/>
            <a:ext cx="461665" cy="2862322"/>
          </a:xfrm>
          <a:prstGeom prst="rect">
            <a:avLst/>
          </a:prstGeom>
          <a:noFill/>
        </p:spPr>
        <p:txBody>
          <a:bodyPr vert="eaVert"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添加你的文本内容</a:t>
            </a:r>
            <a:endParaRPr lang="zh-CN" altLang="en-US" dirty="0">
              <a:latin typeface="方正粗圆简体" panose="03000509000000000000" pitchFamily="65" charset="-122"/>
              <a:ea typeface="方正粗圆简体" panose="03000509000000000000" pitchFamily="65" charset="-122"/>
            </a:endParaRPr>
          </a:p>
        </p:txBody>
      </p:sp>
      <p:sp>
        <p:nvSpPr>
          <p:cNvPr id="20" name="TextBox 19"/>
          <p:cNvSpPr txBox="1"/>
          <p:nvPr/>
        </p:nvSpPr>
        <p:spPr>
          <a:xfrm>
            <a:off x="4283968" y="1419622"/>
            <a:ext cx="461665" cy="2862322"/>
          </a:xfrm>
          <a:prstGeom prst="rect">
            <a:avLst/>
          </a:prstGeom>
          <a:noFill/>
        </p:spPr>
        <p:txBody>
          <a:bodyPr vert="eaVert"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添加你的文本内容</a:t>
            </a:r>
            <a:endParaRPr lang="zh-CN" altLang="en-US" dirty="0">
              <a:latin typeface="方正粗圆简体" panose="03000509000000000000" pitchFamily="65" charset="-122"/>
              <a:ea typeface="方正粗圆简体" panose="03000509000000000000" pitchFamily="65" charset="-122"/>
            </a:endParaRPr>
          </a:p>
        </p:txBody>
      </p:sp>
      <p:grpSp>
        <p:nvGrpSpPr>
          <p:cNvPr id="2" name="组合 1"/>
          <p:cNvGrpSpPr/>
          <p:nvPr/>
        </p:nvGrpSpPr>
        <p:grpSpPr>
          <a:xfrm>
            <a:off x="6505813" y="967864"/>
            <a:ext cx="1820353" cy="3906675"/>
            <a:chOff x="6505813" y="967864"/>
            <a:chExt cx="1820353" cy="3906675"/>
          </a:xfrm>
        </p:grpSpPr>
        <p:pic>
          <p:nvPicPr>
            <p:cNvPr id="11" name="Picture 2" descr="D:\png\12-19_0001_图层-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6657157">
              <a:off x="5462652" y="2011025"/>
              <a:ext cx="3906675" cy="1820353"/>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7224086" y="1507948"/>
              <a:ext cx="461665" cy="1999906"/>
            </a:xfrm>
            <a:prstGeom prst="rect">
              <a:avLst/>
            </a:prstGeom>
          </p:spPr>
          <p:txBody>
            <a:bodyPr vert="eaVert" wrap="none">
              <a:spAutoFit/>
            </a:bodyPr>
            <a:lstStyle/>
            <a:p>
              <a:r>
                <a:rPr lang="zh-CN" altLang="en-US" dirty="0" smtClean="0">
                  <a:solidFill>
                    <a:schemeClr val="bg1"/>
                  </a:solidFill>
                  <a:latin typeface="方正粗圆简体" panose="03000509000000000000" pitchFamily="65" charset="-122"/>
                  <a:ea typeface="方正粗圆简体" panose="03000509000000000000" pitchFamily="65" charset="-122"/>
                </a:rPr>
                <a:t>单击此处添加文本 </a:t>
              </a:r>
              <a:endParaRPr lang="zh-CN" altLang="en-US" dirty="0">
                <a:solidFill>
                  <a:schemeClr val="bg1"/>
                </a:solidFill>
                <a:latin typeface="方正粗圆简体" panose="03000509000000000000" pitchFamily="65" charset="-122"/>
                <a:ea typeface="方正粗圆简体" panose="03000509000000000000" pitchFamily="65" charset="-122"/>
              </a:endParaRPr>
            </a:p>
          </p:txBody>
        </p:sp>
      </p:grpSp>
      <p:pic>
        <p:nvPicPr>
          <p:cNvPr id="7170" name="Picture 2" descr="D:\png\12-27_0000_图层-2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06275" y="1885007"/>
            <a:ext cx="3061216" cy="3185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2167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fade">
                                      <p:cBhvr>
                                        <p:cTn id="7" dur="500"/>
                                        <p:tgtEl>
                                          <p:spTgt spid="20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1+#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1+#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par>
                          <p:cTn id="41" fill="hold">
                            <p:stCondLst>
                              <p:cond delay="3500"/>
                            </p:stCondLst>
                            <p:childTnLst>
                              <p:par>
                                <p:cTn id="42" presetID="22" presetClass="entr" presetSubtype="4" fill="hold" nodeType="afterEffect">
                                  <p:stCondLst>
                                    <p:cond delay="0"/>
                                  </p:stCondLst>
                                  <p:childTnLst>
                                    <p:set>
                                      <p:cBhvr>
                                        <p:cTn id="43" dur="1" fill="hold">
                                          <p:stCondLst>
                                            <p:cond delay="0"/>
                                          </p:stCondLst>
                                        </p:cTn>
                                        <p:tgtEl>
                                          <p:spTgt spid="7170"/>
                                        </p:tgtEl>
                                        <p:attrNameLst>
                                          <p:attrName>style.visibility</p:attrName>
                                        </p:attrNameLst>
                                      </p:cBhvr>
                                      <p:to>
                                        <p:strVal val="visible"/>
                                      </p:to>
                                    </p:set>
                                    <p:animEffect transition="in" filter="wipe(down)">
                                      <p:cBhvr>
                                        <p:cTn id="44"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Users\Administrator\Desktop\png\素材CNN-sccnn.com_201406210812-恢复的.psd_0002_图层-3-拷贝.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02696" y="1623196"/>
            <a:ext cx="7213031" cy="2964778"/>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 name="Picture 3" descr="C:\Users\Administrator\Desktop\png\素材CNN-sccnn.com_201406210812-恢复的.psd_0000_图层-2-拷贝.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97580" y="1101625"/>
            <a:ext cx="456508" cy="3885055"/>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 name="Picture 3" descr="C:\Users\Administrator\Desktop\png\素材CNN-sccnn.com_201406210812-恢复的.psd_0000_图层-2-拷贝.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10072" y="1098202"/>
            <a:ext cx="456508" cy="3885055"/>
          </a:xfrm>
          <a:prstGeom prst="rect">
            <a:avLst/>
          </a:prstGeom>
          <a:noFill/>
          <a:effectLst>
            <a:outerShdw blurRad="50800" dist="38100" dir="18900000" algn="b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1" name="Picture 6" descr="C:\Users\Administrator\Desktop\png\素材CNN-sccnn.com_201406210812-恢复的.psd_0000_矢量智能对象.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0326" y="2906065"/>
            <a:ext cx="1119491" cy="12360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383813" y="2236678"/>
            <a:ext cx="492443" cy="1631216"/>
          </a:xfrm>
          <a:prstGeom prst="rect">
            <a:avLst/>
          </a:prstGeom>
          <a:noFill/>
        </p:spPr>
        <p:txBody>
          <a:bodyPr vert="eaVert" wrap="none" rtlCol="0">
            <a:spAutoFit/>
          </a:bodyPr>
          <a:lstStyle/>
          <a:p>
            <a:r>
              <a:rPr lang="zh-CN" altLang="en-US" sz="2000" dirty="0" smtClean="0">
                <a:latin typeface="方正粗宋简体" panose="03000509000000000000" pitchFamily="65" charset="-122"/>
                <a:ea typeface="方正粗宋简体" panose="03000509000000000000" pitchFamily="65" charset="-122"/>
              </a:rPr>
              <a:t>点击输入标题</a:t>
            </a:r>
            <a:endParaRPr lang="zh-CN" altLang="en-US" sz="2000" dirty="0">
              <a:latin typeface="方正粗宋简体" panose="03000509000000000000" pitchFamily="65" charset="-122"/>
              <a:ea typeface="方正粗宋简体" panose="03000509000000000000" pitchFamily="65" charset="-122"/>
            </a:endParaRPr>
          </a:p>
        </p:txBody>
      </p:sp>
      <p:sp>
        <p:nvSpPr>
          <p:cNvPr id="7" name="TextBox 6"/>
          <p:cNvSpPr txBox="1"/>
          <p:nvPr/>
        </p:nvSpPr>
        <p:spPr>
          <a:xfrm>
            <a:off x="1922219" y="2332844"/>
            <a:ext cx="4339650" cy="1477328"/>
          </a:xfrm>
          <a:prstGeom prst="rect">
            <a:avLst/>
          </a:prstGeom>
          <a:noFill/>
        </p:spPr>
        <p:txBody>
          <a:bodyPr vert="eaVert" wrap="none" rtlCol="0">
            <a:spAutoFit/>
          </a:bodyPr>
          <a:lstStyle/>
          <a:p>
            <a:r>
              <a:rPr lang="zh-CN" altLang="en-US" dirty="0">
                <a:latin typeface="方正黑体简体" panose="03000509000000000000" pitchFamily="65" charset="-122"/>
                <a:ea typeface="方正黑体简体" panose="03000509000000000000" pitchFamily="65" charset="-122"/>
              </a:rPr>
              <a:t>点击输入</a:t>
            </a:r>
            <a:r>
              <a:rPr lang="zh-CN" altLang="en-US" dirty="0" smtClean="0">
                <a:latin typeface="方正黑体简体" panose="03000509000000000000" pitchFamily="65" charset="-122"/>
                <a:ea typeface="方正黑体简体" panose="03000509000000000000" pitchFamily="65" charset="-122"/>
              </a:rPr>
              <a:t>文字</a:t>
            </a:r>
            <a:endParaRPr lang="en-US" altLang="zh-CN" dirty="0" smtClean="0">
              <a:latin typeface="方正黑体简体" panose="03000509000000000000" pitchFamily="65" charset="-122"/>
              <a:ea typeface="方正黑体简体" panose="03000509000000000000" pitchFamily="65" charset="-122"/>
            </a:endParaRPr>
          </a:p>
          <a:p>
            <a:r>
              <a:rPr lang="zh-CN" altLang="en-US" dirty="0" smtClean="0">
                <a:latin typeface="方正黑体简体" panose="03000509000000000000" pitchFamily="65" charset="-122"/>
                <a:ea typeface="方正黑体简体" panose="03000509000000000000" pitchFamily="65" charset="-122"/>
              </a:rPr>
              <a:t>点击</a:t>
            </a:r>
            <a:r>
              <a:rPr lang="zh-CN" altLang="en-US" dirty="0">
                <a:latin typeface="方正黑体简体" panose="03000509000000000000" pitchFamily="65" charset="-122"/>
                <a:ea typeface="方正黑体简体" panose="03000509000000000000" pitchFamily="65" charset="-122"/>
              </a:rPr>
              <a:t>输入</a:t>
            </a:r>
            <a:r>
              <a:rPr lang="zh-CN" altLang="en-US" dirty="0" smtClean="0">
                <a:latin typeface="方正黑体简体" panose="03000509000000000000" pitchFamily="65" charset="-122"/>
                <a:ea typeface="方正黑体简体" panose="03000509000000000000" pitchFamily="65" charset="-122"/>
              </a:rPr>
              <a:t>文字</a:t>
            </a:r>
            <a:endParaRPr lang="en-US" altLang="zh-CN" dirty="0" smtClean="0">
              <a:latin typeface="方正黑体简体" panose="03000509000000000000" pitchFamily="65" charset="-122"/>
              <a:ea typeface="方正黑体简体" panose="03000509000000000000" pitchFamily="65" charset="-122"/>
            </a:endParaRPr>
          </a:p>
          <a:p>
            <a:r>
              <a:rPr lang="zh-CN" altLang="en-US" dirty="0" smtClean="0">
                <a:latin typeface="方正黑体简体" panose="03000509000000000000" pitchFamily="65" charset="-122"/>
                <a:ea typeface="方正黑体简体" panose="03000509000000000000" pitchFamily="65" charset="-122"/>
              </a:rPr>
              <a:t>点击</a:t>
            </a:r>
            <a:r>
              <a:rPr lang="zh-CN" altLang="en-US" dirty="0">
                <a:latin typeface="方正黑体简体" panose="03000509000000000000" pitchFamily="65" charset="-122"/>
                <a:ea typeface="方正黑体简体" panose="03000509000000000000" pitchFamily="65" charset="-122"/>
              </a:rPr>
              <a:t>输入</a:t>
            </a:r>
            <a:r>
              <a:rPr lang="zh-CN" altLang="en-US" dirty="0" smtClean="0">
                <a:latin typeface="方正黑体简体" panose="03000509000000000000" pitchFamily="65" charset="-122"/>
                <a:ea typeface="方正黑体简体" panose="03000509000000000000" pitchFamily="65" charset="-122"/>
              </a:rPr>
              <a:t>文字</a:t>
            </a:r>
            <a:endParaRPr lang="en-US" altLang="zh-CN" dirty="0" smtClean="0">
              <a:latin typeface="方正黑体简体" panose="03000509000000000000" pitchFamily="65" charset="-122"/>
              <a:ea typeface="方正黑体简体" panose="03000509000000000000" pitchFamily="65" charset="-122"/>
            </a:endParaRPr>
          </a:p>
          <a:p>
            <a:r>
              <a:rPr lang="zh-CN" altLang="en-US" dirty="0" smtClean="0">
                <a:latin typeface="方正黑体简体" panose="03000509000000000000" pitchFamily="65" charset="-122"/>
                <a:ea typeface="方正黑体简体" panose="03000509000000000000" pitchFamily="65" charset="-122"/>
              </a:rPr>
              <a:t>点击</a:t>
            </a:r>
            <a:r>
              <a:rPr lang="zh-CN" altLang="en-US" dirty="0">
                <a:latin typeface="方正黑体简体" panose="03000509000000000000" pitchFamily="65" charset="-122"/>
                <a:ea typeface="方正黑体简体" panose="03000509000000000000" pitchFamily="65" charset="-122"/>
              </a:rPr>
              <a:t>输入</a:t>
            </a:r>
            <a:r>
              <a:rPr lang="zh-CN" altLang="en-US" dirty="0" smtClean="0">
                <a:latin typeface="方正黑体简体" panose="03000509000000000000" pitchFamily="65" charset="-122"/>
                <a:ea typeface="方正黑体简体" panose="03000509000000000000" pitchFamily="65" charset="-122"/>
              </a:rPr>
              <a:t>文字</a:t>
            </a:r>
            <a:endParaRPr lang="en-US" altLang="zh-CN" dirty="0" smtClean="0">
              <a:latin typeface="方正黑体简体" panose="03000509000000000000" pitchFamily="65" charset="-122"/>
              <a:ea typeface="方正黑体简体" panose="03000509000000000000" pitchFamily="65" charset="-122"/>
            </a:endParaRPr>
          </a:p>
          <a:p>
            <a:r>
              <a:rPr lang="zh-CN" altLang="en-US" dirty="0">
                <a:latin typeface="方正黑体简体" panose="03000509000000000000" pitchFamily="65" charset="-122"/>
                <a:ea typeface="方正黑体简体" panose="03000509000000000000" pitchFamily="65" charset="-122"/>
              </a:rPr>
              <a:t>点击输入</a:t>
            </a:r>
            <a:r>
              <a:rPr lang="zh-CN" altLang="en-US" dirty="0" smtClean="0">
                <a:latin typeface="方正黑体简体" panose="03000509000000000000" pitchFamily="65" charset="-122"/>
                <a:ea typeface="方正黑体简体" panose="03000509000000000000" pitchFamily="65" charset="-122"/>
              </a:rPr>
              <a:t>文字</a:t>
            </a:r>
            <a:endParaRPr lang="en-US" altLang="zh-CN" dirty="0" smtClean="0">
              <a:latin typeface="方正黑体简体" panose="03000509000000000000" pitchFamily="65" charset="-122"/>
              <a:ea typeface="方正黑体简体" panose="03000509000000000000" pitchFamily="65" charset="-122"/>
            </a:endParaRPr>
          </a:p>
          <a:p>
            <a:r>
              <a:rPr lang="zh-CN" altLang="en-US" dirty="0" smtClean="0">
                <a:latin typeface="方正黑体简体" panose="03000509000000000000" pitchFamily="65" charset="-122"/>
                <a:ea typeface="方正黑体简体" panose="03000509000000000000" pitchFamily="65" charset="-122"/>
              </a:rPr>
              <a:t>点击</a:t>
            </a:r>
            <a:r>
              <a:rPr lang="zh-CN" altLang="en-US" dirty="0">
                <a:latin typeface="方正黑体简体" panose="03000509000000000000" pitchFamily="65" charset="-122"/>
                <a:ea typeface="方正黑体简体" panose="03000509000000000000" pitchFamily="65" charset="-122"/>
              </a:rPr>
              <a:t>输入文字</a:t>
            </a:r>
          </a:p>
          <a:p>
            <a:r>
              <a:rPr lang="zh-CN" altLang="en-US" dirty="0">
                <a:latin typeface="方正黑体简体" panose="03000509000000000000" pitchFamily="65" charset="-122"/>
                <a:ea typeface="方正黑体简体" panose="03000509000000000000" pitchFamily="65" charset="-122"/>
              </a:rPr>
              <a:t>点击输入文字</a:t>
            </a:r>
          </a:p>
          <a:p>
            <a:r>
              <a:rPr lang="zh-CN" altLang="en-US" dirty="0">
                <a:latin typeface="方正黑体简体" panose="03000509000000000000" pitchFamily="65" charset="-122"/>
                <a:ea typeface="方正黑体简体" panose="03000509000000000000" pitchFamily="65" charset="-122"/>
              </a:rPr>
              <a:t>点击输入文字</a:t>
            </a:r>
          </a:p>
          <a:p>
            <a:r>
              <a:rPr lang="zh-CN" altLang="en-US" dirty="0">
                <a:latin typeface="方正黑体简体" panose="03000509000000000000" pitchFamily="65" charset="-122"/>
                <a:ea typeface="方正黑体简体" panose="03000509000000000000" pitchFamily="65" charset="-122"/>
              </a:rPr>
              <a:t>点击输入文字</a:t>
            </a:r>
          </a:p>
          <a:p>
            <a:r>
              <a:rPr lang="zh-CN" altLang="en-US" dirty="0">
                <a:latin typeface="方正黑体简体" panose="03000509000000000000" pitchFamily="65" charset="-122"/>
                <a:ea typeface="方正黑体简体" panose="03000509000000000000" pitchFamily="65" charset="-122"/>
              </a:rPr>
              <a:t>点击输入文字</a:t>
            </a:r>
          </a:p>
          <a:p>
            <a:r>
              <a:rPr lang="zh-CN" altLang="en-US" dirty="0">
                <a:latin typeface="方正黑体简体" panose="03000509000000000000" pitchFamily="65" charset="-122"/>
                <a:ea typeface="方正黑体简体" panose="03000509000000000000" pitchFamily="65" charset="-122"/>
              </a:rPr>
              <a:t>点击输入文字</a:t>
            </a:r>
          </a:p>
          <a:p>
            <a:r>
              <a:rPr lang="zh-CN" altLang="en-US" dirty="0">
                <a:latin typeface="方正黑体简体" panose="03000509000000000000" pitchFamily="65" charset="-122"/>
                <a:ea typeface="方正黑体简体" panose="03000509000000000000" pitchFamily="65" charset="-122"/>
              </a:rPr>
              <a:t>点击输入文字</a:t>
            </a:r>
          </a:p>
          <a:p>
            <a:r>
              <a:rPr lang="zh-CN" altLang="en-US" dirty="0">
                <a:latin typeface="方正黑体简体" panose="03000509000000000000" pitchFamily="65" charset="-122"/>
                <a:ea typeface="方正黑体简体" panose="03000509000000000000" pitchFamily="65" charset="-122"/>
              </a:rPr>
              <a:t>点击输入文字</a:t>
            </a:r>
          </a:p>
          <a:p>
            <a:r>
              <a:rPr lang="zh-CN" altLang="en-US" dirty="0">
                <a:latin typeface="方正黑体简体" panose="03000509000000000000" pitchFamily="65" charset="-122"/>
                <a:ea typeface="方正黑体简体" panose="03000509000000000000" pitchFamily="65" charset="-122"/>
              </a:rPr>
              <a:t>点击输入文字</a:t>
            </a:r>
          </a:p>
          <a:p>
            <a:endParaRPr lang="zh-CN" altLang="en-US" dirty="0">
              <a:latin typeface="方正黑体简体" panose="03000509000000000000" pitchFamily="65" charset="-122"/>
              <a:ea typeface="方正黑体简体" panose="03000509000000000000" pitchFamily="65" charset="-122"/>
            </a:endParaRPr>
          </a:p>
        </p:txBody>
      </p:sp>
    </p:spTree>
    <p:extLst>
      <p:ext uri="{BB962C8B-B14F-4D97-AF65-F5344CB8AC3E}">
        <p14:creationId xmlns:p14="http://schemas.microsoft.com/office/powerpoint/2010/main" val="339353825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800" decel="100000"/>
                                        <p:tgtEl>
                                          <p:spTgt spid="9"/>
                                        </p:tgtEl>
                                      </p:cBhvr>
                                    </p:animEffect>
                                    <p:anim calcmode="lin" valueType="num">
                                      <p:cBhvr>
                                        <p:cTn id="8" dur="800" decel="100000" fill="hold"/>
                                        <p:tgtEl>
                                          <p:spTgt spid="9"/>
                                        </p:tgtEl>
                                        <p:attrNameLst>
                                          <p:attrName>style.rotation</p:attrName>
                                        </p:attrNameLst>
                                      </p:cBhvr>
                                      <p:tavLst>
                                        <p:tav tm="0">
                                          <p:val>
                                            <p:fltVal val="-90"/>
                                          </p:val>
                                        </p:tav>
                                        <p:tav tm="100000">
                                          <p:val>
                                            <p:fltVal val="0"/>
                                          </p:val>
                                        </p:tav>
                                      </p:tavLst>
                                    </p:anim>
                                    <p:anim calcmode="lin" valueType="num">
                                      <p:cBhvr>
                                        <p:cTn id="9" dur="800" decel="100000" fill="hold"/>
                                        <p:tgtEl>
                                          <p:spTgt spid="9"/>
                                        </p:tgtEl>
                                        <p:attrNameLst>
                                          <p:attrName>ppt_x</p:attrName>
                                        </p:attrNameLst>
                                      </p:cBhvr>
                                      <p:tavLst>
                                        <p:tav tm="0">
                                          <p:val>
                                            <p:strVal val="#ppt_x+0.4"/>
                                          </p:val>
                                        </p:tav>
                                        <p:tav tm="100000">
                                          <p:val>
                                            <p:strVal val="#ppt_x-0.05"/>
                                          </p:val>
                                        </p:tav>
                                      </p:tavLst>
                                    </p:anim>
                                    <p:anim calcmode="lin" valueType="num">
                                      <p:cBhvr>
                                        <p:cTn id="10" dur="800" decel="100000" fill="hold"/>
                                        <p:tgtEl>
                                          <p:spTgt spid="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800" decel="100000"/>
                                        <p:tgtEl>
                                          <p:spTgt spid="10"/>
                                        </p:tgtEl>
                                      </p:cBhvr>
                                    </p:animEffect>
                                    <p:anim calcmode="lin" valueType="num">
                                      <p:cBhvr>
                                        <p:cTn id="16" dur="800" decel="100000" fill="hold"/>
                                        <p:tgtEl>
                                          <p:spTgt spid="10"/>
                                        </p:tgtEl>
                                        <p:attrNameLst>
                                          <p:attrName>style.rotation</p:attrName>
                                        </p:attrNameLst>
                                      </p:cBhvr>
                                      <p:tavLst>
                                        <p:tav tm="0">
                                          <p:val>
                                            <p:fltVal val="-90"/>
                                          </p:val>
                                        </p:tav>
                                        <p:tav tm="100000">
                                          <p:val>
                                            <p:fltVal val="0"/>
                                          </p:val>
                                        </p:tav>
                                      </p:tavLst>
                                    </p:anim>
                                    <p:anim calcmode="lin" valueType="num">
                                      <p:cBhvr>
                                        <p:cTn id="17" dur="800" decel="100000" fill="hold"/>
                                        <p:tgtEl>
                                          <p:spTgt spid="10"/>
                                        </p:tgtEl>
                                        <p:attrNameLst>
                                          <p:attrName>ppt_x</p:attrName>
                                        </p:attrNameLst>
                                      </p:cBhvr>
                                      <p:tavLst>
                                        <p:tav tm="0">
                                          <p:val>
                                            <p:strVal val="#ppt_x+0.4"/>
                                          </p:val>
                                        </p:tav>
                                        <p:tav tm="100000">
                                          <p:val>
                                            <p:strVal val="#ppt_x-0.05"/>
                                          </p:val>
                                        </p:tav>
                                      </p:tavLst>
                                    </p:anim>
                                    <p:anim calcmode="lin" valueType="num">
                                      <p:cBhvr>
                                        <p:cTn id="18" dur="800" decel="100000" fill="hold"/>
                                        <p:tgtEl>
                                          <p:spTgt spid="10"/>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800" decel="100000"/>
                                        <p:tgtEl>
                                          <p:spTgt spid="11"/>
                                        </p:tgtEl>
                                      </p:cBhvr>
                                    </p:animEffect>
                                    <p:anim calcmode="lin" valueType="num">
                                      <p:cBhvr>
                                        <p:cTn id="24" dur="800" decel="100000" fill="hold"/>
                                        <p:tgtEl>
                                          <p:spTgt spid="11"/>
                                        </p:tgtEl>
                                        <p:attrNameLst>
                                          <p:attrName>style.rotation</p:attrName>
                                        </p:attrNameLst>
                                      </p:cBhvr>
                                      <p:tavLst>
                                        <p:tav tm="0">
                                          <p:val>
                                            <p:fltVal val="-90"/>
                                          </p:val>
                                        </p:tav>
                                        <p:tav tm="100000">
                                          <p:val>
                                            <p:fltVal val="0"/>
                                          </p:val>
                                        </p:tav>
                                      </p:tavLst>
                                    </p:anim>
                                    <p:anim calcmode="lin" valueType="num">
                                      <p:cBhvr>
                                        <p:cTn id="25" dur="800" decel="100000" fill="hold"/>
                                        <p:tgtEl>
                                          <p:spTgt spid="11"/>
                                        </p:tgtEl>
                                        <p:attrNameLst>
                                          <p:attrName>ppt_x</p:attrName>
                                        </p:attrNameLst>
                                      </p:cBhvr>
                                      <p:tavLst>
                                        <p:tav tm="0">
                                          <p:val>
                                            <p:strVal val="#ppt_x+0.4"/>
                                          </p:val>
                                        </p:tav>
                                        <p:tav tm="100000">
                                          <p:val>
                                            <p:strVal val="#ppt_x-0.05"/>
                                          </p:val>
                                        </p:tav>
                                      </p:tavLst>
                                    </p:anim>
                                    <p:anim calcmode="lin" valueType="num">
                                      <p:cBhvr>
                                        <p:cTn id="26" dur="800" decel="100000" fill="hold"/>
                                        <p:tgtEl>
                                          <p:spTgt spid="11"/>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par>
                                <p:cTn id="29" presetID="42" presetClass="exit" presetSubtype="0" fill="hold" nodeType="withEffect">
                                  <p:stCondLst>
                                    <p:cond delay="1400"/>
                                  </p:stCondLst>
                                  <p:childTnLst>
                                    <p:animEffect transition="out" filter="fade">
                                      <p:cBhvr>
                                        <p:cTn id="30" dur="1000"/>
                                        <p:tgtEl>
                                          <p:spTgt spid="11"/>
                                        </p:tgtEl>
                                      </p:cBhvr>
                                    </p:animEffect>
                                    <p:anim calcmode="lin" valueType="num">
                                      <p:cBhvr>
                                        <p:cTn id="31" dur="1000"/>
                                        <p:tgtEl>
                                          <p:spTgt spid="11"/>
                                        </p:tgtEl>
                                        <p:attrNameLst>
                                          <p:attrName>ppt_x</p:attrName>
                                        </p:attrNameLst>
                                      </p:cBhvr>
                                      <p:tavLst>
                                        <p:tav tm="0">
                                          <p:val>
                                            <p:strVal val="ppt_x"/>
                                          </p:val>
                                        </p:tav>
                                        <p:tav tm="100000">
                                          <p:val>
                                            <p:strVal val="ppt_x"/>
                                          </p:val>
                                        </p:tav>
                                      </p:tavLst>
                                    </p:anim>
                                    <p:anim calcmode="lin" valueType="num">
                                      <p:cBhvr>
                                        <p:cTn id="32" dur="1000"/>
                                        <p:tgtEl>
                                          <p:spTgt spid="11"/>
                                        </p:tgtEl>
                                        <p:attrNameLst>
                                          <p:attrName>ppt_y</p:attrName>
                                        </p:attrNameLst>
                                      </p:cBhvr>
                                      <p:tavLst>
                                        <p:tav tm="0">
                                          <p:val>
                                            <p:strVal val="ppt_y"/>
                                          </p:val>
                                        </p:tav>
                                        <p:tav tm="100000">
                                          <p:val>
                                            <p:strVal val="ppt_y+.1"/>
                                          </p:val>
                                        </p:tav>
                                      </p:tavLst>
                                    </p:anim>
                                    <p:set>
                                      <p:cBhvr>
                                        <p:cTn id="33" dur="1" fill="hold">
                                          <p:stCondLst>
                                            <p:cond delay="999"/>
                                          </p:stCondLst>
                                        </p:cTn>
                                        <p:tgtEl>
                                          <p:spTgt spid="11"/>
                                        </p:tgtEl>
                                        <p:attrNameLst>
                                          <p:attrName>style.visibility</p:attrName>
                                        </p:attrNameLst>
                                      </p:cBhvr>
                                      <p:to>
                                        <p:strVal val="hidden"/>
                                      </p:to>
                                    </p:set>
                                  </p:childTnLst>
                                </p:cTn>
                              </p:par>
                              <p:par>
                                <p:cTn id="34" presetID="63" presetClass="path" presetSubtype="0" accel="50000" decel="50000" fill="hold" nodeType="withEffect">
                                  <p:stCondLst>
                                    <p:cond delay="2300"/>
                                  </p:stCondLst>
                                  <p:childTnLst>
                                    <p:animMotion origin="layout" path="M -3.88889E-6 -3.33333E-6 L 0.76268 -3.33333E-6 " pathEditMode="relative" rAng="0" ptsTypes="AA">
                                      <p:cBhvr>
                                        <p:cTn id="35" dur="2000" fill="hold"/>
                                        <p:tgtEl>
                                          <p:spTgt spid="10"/>
                                        </p:tgtEl>
                                        <p:attrNameLst>
                                          <p:attrName>ppt_x</p:attrName>
                                          <p:attrName>ppt_y</p:attrName>
                                        </p:attrNameLst>
                                      </p:cBhvr>
                                      <p:rCtr x="38125" y="0"/>
                                    </p:animMotion>
                                  </p:childTnLst>
                                </p:cTn>
                              </p:par>
                              <p:par>
                                <p:cTn id="36" presetID="22" presetClass="entr" presetSubtype="2" fill="hold" nodeType="withEffect">
                                  <p:stCondLst>
                                    <p:cond delay="2600"/>
                                  </p:stCondLst>
                                  <p:childTnLst>
                                    <p:set>
                                      <p:cBhvr>
                                        <p:cTn id="37" dur="1" fill="hold">
                                          <p:stCondLst>
                                            <p:cond delay="0"/>
                                          </p:stCondLst>
                                        </p:cTn>
                                        <p:tgtEl>
                                          <p:spTgt spid="8"/>
                                        </p:tgtEl>
                                        <p:attrNameLst>
                                          <p:attrName>style.visibility</p:attrName>
                                        </p:attrNameLst>
                                      </p:cBhvr>
                                      <p:to>
                                        <p:strVal val="visible"/>
                                      </p:to>
                                    </p:set>
                                    <p:animEffect transition="in" filter="wipe(right)">
                                      <p:cBhvr>
                                        <p:cTn id="38" dur="1500"/>
                                        <p:tgtEl>
                                          <p:spTgt spid="8"/>
                                        </p:tgtEl>
                                      </p:cBhvr>
                                    </p:animEffect>
                                  </p:childTnLst>
                                </p:cTn>
                              </p:par>
                              <p:par>
                                <p:cTn id="39" presetID="63" presetClass="path" presetSubtype="0" accel="50000" decel="50000" fill="hold" nodeType="withEffect">
                                  <p:stCondLst>
                                    <p:cond delay="2300"/>
                                  </p:stCondLst>
                                  <p:childTnLst>
                                    <p:animMotion origin="layout" path="M 4.44444E-6 -6.17284E-7 L 0.75538 0.00494 " pathEditMode="relative" rAng="0" ptsTypes="AA">
                                      <p:cBhvr>
                                        <p:cTn id="40" dur="2000" fill="hold"/>
                                        <p:tgtEl>
                                          <p:spTgt spid="8"/>
                                        </p:tgtEl>
                                        <p:attrNameLst>
                                          <p:attrName>ppt_x</p:attrName>
                                          <p:attrName>ppt_y</p:attrName>
                                        </p:attrNameLst>
                                      </p:cBhvr>
                                      <p:rCtr x="37760" y="247"/>
                                    </p:animMotion>
                                  </p:childTnLst>
                                </p:cTn>
                              </p:par>
                            </p:childTnLst>
                          </p:cTn>
                        </p:par>
                        <p:par>
                          <p:cTn id="41" fill="hold">
                            <p:stCondLst>
                              <p:cond delay="4300"/>
                            </p:stCondLst>
                            <p:childTnLst>
                              <p:par>
                                <p:cTn id="42" presetID="53" presetClass="entr" presetSubtype="16"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p:cTn id="44" dur="500" fill="hold"/>
                                        <p:tgtEl>
                                          <p:spTgt spid="2"/>
                                        </p:tgtEl>
                                        <p:attrNameLst>
                                          <p:attrName>ppt_w</p:attrName>
                                        </p:attrNameLst>
                                      </p:cBhvr>
                                      <p:tavLst>
                                        <p:tav tm="0">
                                          <p:val>
                                            <p:fltVal val="0"/>
                                          </p:val>
                                        </p:tav>
                                        <p:tav tm="100000">
                                          <p:val>
                                            <p:strVal val="#ppt_w"/>
                                          </p:val>
                                        </p:tav>
                                      </p:tavLst>
                                    </p:anim>
                                    <p:anim calcmode="lin" valueType="num">
                                      <p:cBhvr>
                                        <p:cTn id="45" dur="500" fill="hold"/>
                                        <p:tgtEl>
                                          <p:spTgt spid="2"/>
                                        </p:tgtEl>
                                        <p:attrNameLst>
                                          <p:attrName>ppt_h</p:attrName>
                                        </p:attrNameLst>
                                      </p:cBhvr>
                                      <p:tavLst>
                                        <p:tav tm="0">
                                          <p:val>
                                            <p:fltVal val="0"/>
                                          </p:val>
                                        </p:tav>
                                        <p:tav tm="100000">
                                          <p:val>
                                            <p:strVal val="#ppt_h"/>
                                          </p:val>
                                        </p:tav>
                                      </p:tavLst>
                                    </p:anim>
                                    <p:animEffect transition="in" filter="fade">
                                      <p:cBhvr>
                                        <p:cTn id="46" dur="500"/>
                                        <p:tgtEl>
                                          <p:spTgt spid="2"/>
                                        </p:tgtEl>
                                      </p:cBhvr>
                                    </p:animEffect>
                                  </p:childTnLst>
                                </p:cTn>
                              </p:par>
                            </p:childTnLst>
                          </p:cTn>
                        </p:par>
                        <p:par>
                          <p:cTn id="47" fill="hold">
                            <p:stCondLst>
                              <p:cond delay="4800"/>
                            </p:stCondLst>
                            <p:childTnLst>
                              <p:par>
                                <p:cTn id="48" presetID="22" presetClass="entr" presetSubtype="2"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right)">
                                      <p:cBhvr>
                                        <p:cTn id="50" dur="1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D:\png\12-19_0003_图层-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20508063">
            <a:off x="-2078544" y="2773576"/>
            <a:ext cx="7356226" cy="676652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2403212" y="1875250"/>
            <a:ext cx="1826141" cy="338554"/>
          </a:xfrm>
          <a:prstGeom prst="rect">
            <a:avLst/>
          </a:prstGeom>
          <a:noFill/>
        </p:spPr>
        <p:txBody>
          <a:bodyPr wrap="none" rtlCol="0">
            <a:spAutoFit/>
          </a:bodyPr>
          <a:lstStyle/>
          <a:p>
            <a:r>
              <a:rPr lang="zh-CN" altLang="en-US" sz="1600" dirty="0">
                <a:latin typeface="方正黑体简体" panose="03000509000000000000" pitchFamily="65" charset="-122"/>
                <a:ea typeface="方正黑体简体" panose="03000509000000000000" pitchFamily="65" charset="-122"/>
              </a:rPr>
              <a:t>单击此处添加</a:t>
            </a:r>
            <a:r>
              <a:rPr lang="zh-CN" altLang="en-US" sz="1600" dirty="0" smtClean="0">
                <a:latin typeface="方正黑体简体" panose="03000509000000000000" pitchFamily="65" charset="-122"/>
                <a:ea typeface="方正黑体简体" panose="03000509000000000000" pitchFamily="65" charset="-122"/>
              </a:rPr>
              <a:t>文本</a:t>
            </a:r>
            <a:endParaRPr lang="zh-CN" altLang="en-US" sz="1600" dirty="0">
              <a:latin typeface="方正黑体简体" panose="03000509000000000000" pitchFamily="65" charset="-122"/>
              <a:ea typeface="方正黑体简体" panose="03000509000000000000" pitchFamily="65" charset="-122"/>
            </a:endParaRPr>
          </a:p>
        </p:txBody>
      </p:sp>
      <p:sp>
        <p:nvSpPr>
          <p:cNvPr id="13" name="TextBox 12"/>
          <p:cNvSpPr txBox="1"/>
          <p:nvPr/>
        </p:nvSpPr>
        <p:spPr>
          <a:xfrm>
            <a:off x="3969995" y="2454424"/>
            <a:ext cx="1826141" cy="338554"/>
          </a:xfrm>
          <a:prstGeom prst="rect">
            <a:avLst/>
          </a:prstGeom>
          <a:noFill/>
        </p:spPr>
        <p:txBody>
          <a:bodyPr wrap="none" rtlCol="0">
            <a:spAutoFit/>
          </a:bodyPr>
          <a:lstStyle/>
          <a:p>
            <a:r>
              <a:rPr lang="zh-CN" altLang="en-US" sz="1600" dirty="0">
                <a:latin typeface="方正黑体简体" panose="03000509000000000000" pitchFamily="65" charset="-122"/>
                <a:ea typeface="方正黑体简体" panose="03000509000000000000" pitchFamily="65" charset="-122"/>
              </a:rPr>
              <a:t>单击此处添加</a:t>
            </a:r>
            <a:r>
              <a:rPr lang="zh-CN" altLang="en-US" sz="1600" dirty="0" smtClean="0">
                <a:latin typeface="方正黑体简体" panose="03000509000000000000" pitchFamily="65" charset="-122"/>
                <a:ea typeface="方正黑体简体" panose="03000509000000000000" pitchFamily="65" charset="-122"/>
              </a:rPr>
              <a:t>文本</a:t>
            </a:r>
            <a:endParaRPr lang="zh-CN" altLang="en-US" sz="1600" dirty="0">
              <a:latin typeface="方正黑体简体" panose="03000509000000000000" pitchFamily="65" charset="-122"/>
              <a:ea typeface="方正黑体简体" panose="03000509000000000000" pitchFamily="65" charset="-122"/>
            </a:endParaRPr>
          </a:p>
        </p:txBody>
      </p:sp>
      <p:sp>
        <p:nvSpPr>
          <p:cNvPr id="14" name="TextBox 13"/>
          <p:cNvSpPr txBox="1"/>
          <p:nvPr/>
        </p:nvSpPr>
        <p:spPr>
          <a:xfrm>
            <a:off x="5237276" y="3133189"/>
            <a:ext cx="1826141" cy="338554"/>
          </a:xfrm>
          <a:prstGeom prst="rect">
            <a:avLst/>
          </a:prstGeom>
          <a:noFill/>
        </p:spPr>
        <p:txBody>
          <a:bodyPr wrap="none" rtlCol="0">
            <a:spAutoFit/>
          </a:bodyPr>
          <a:lstStyle/>
          <a:p>
            <a:r>
              <a:rPr lang="zh-CN" altLang="en-US" sz="1600" dirty="0">
                <a:latin typeface="方正黑体简体" panose="03000509000000000000" pitchFamily="65" charset="-122"/>
                <a:ea typeface="方正黑体简体" panose="03000509000000000000" pitchFamily="65" charset="-122"/>
              </a:rPr>
              <a:t>单击此处添加</a:t>
            </a:r>
            <a:r>
              <a:rPr lang="zh-CN" altLang="en-US" sz="1600" dirty="0" smtClean="0">
                <a:latin typeface="方正黑体简体" panose="03000509000000000000" pitchFamily="65" charset="-122"/>
                <a:ea typeface="方正黑体简体" panose="03000509000000000000" pitchFamily="65" charset="-122"/>
              </a:rPr>
              <a:t>文本</a:t>
            </a:r>
            <a:endParaRPr lang="zh-CN" altLang="en-US" sz="1600" dirty="0">
              <a:latin typeface="方正黑体简体" panose="03000509000000000000" pitchFamily="65" charset="-122"/>
              <a:ea typeface="方正黑体简体" panose="03000509000000000000" pitchFamily="65" charset="-122"/>
            </a:endParaRPr>
          </a:p>
        </p:txBody>
      </p:sp>
      <p:sp>
        <p:nvSpPr>
          <p:cNvPr id="15" name="TextBox 14"/>
          <p:cNvSpPr txBox="1"/>
          <p:nvPr/>
        </p:nvSpPr>
        <p:spPr>
          <a:xfrm>
            <a:off x="6150347" y="3950444"/>
            <a:ext cx="1826141" cy="338554"/>
          </a:xfrm>
          <a:prstGeom prst="rect">
            <a:avLst/>
          </a:prstGeom>
          <a:noFill/>
        </p:spPr>
        <p:txBody>
          <a:bodyPr wrap="none" rtlCol="0">
            <a:spAutoFit/>
          </a:bodyPr>
          <a:lstStyle/>
          <a:p>
            <a:r>
              <a:rPr lang="zh-CN" altLang="en-US" sz="1600" dirty="0">
                <a:latin typeface="方正黑体简体" panose="03000509000000000000" pitchFamily="65" charset="-122"/>
                <a:ea typeface="方正黑体简体" panose="03000509000000000000" pitchFamily="65" charset="-122"/>
              </a:rPr>
              <a:t>单击此处添加</a:t>
            </a:r>
            <a:r>
              <a:rPr lang="zh-CN" altLang="en-US" sz="1600" dirty="0" smtClean="0">
                <a:latin typeface="方正黑体简体" panose="03000509000000000000" pitchFamily="65" charset="-122"/>
                <a:ea typeface="方正黑体简体" panose="03000509000000000000" pitchFamily="65" charset="-122"/>
              </a:rPr>
              <a:t>文本</a:t>
            </a:r>
            <a:endParaRPr lang="zh-CN" altLang="en-US" sz="1600" dirty="0">
              <a:latin typeface="方正黑体简体" panose="03000509000000000000" pitchFamily="65" charset="-122"/>
              <a:ea typeface="方正黑体简体" panose="03000509000000000000" pitchFamily="65" charset="-122"/>
            </a:endParaRPr>
          </a:p>
        </p:txBody>
      </p:sp>
      <p:pic>
        <p:nvPicPr>
          <p:cNvPr id="6147" name="Picture 3" descr="D:\png\2015sd55fs0019_0002_图层-10-副本.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36156" y="2369710"/>
            <a:ext cx="521392" cy="50948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D:\png\2015sd55fs0019_0002_图层-10-副本.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81820" y="1794074"/>
            <a:ext cx="521392" cy="50948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D:\png\2015sd55fs0019_0002_图层-10-副本.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15884" y="3047722"/>
            <a:ext cx="521392" cy="50948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D:\png\2015sd55fs0019_0002_图层-10-副本.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18753" y="3864977"/>
            <a:ext cx="521392" cy="509488"/>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D:\png\2015sd55fs0019_0008_매화.pn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r="-2990"/>
          <a:stretch/>
        </p:blipFill>
        <p:spPr bwMode="auto">
          <a:xfrm flipH="1">
            <a:off x="4715884" y="-67311"/>
            <a:ext cx="4733702" cy="3107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233073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left)">
                                      <p:cBhvr>
                                        <p:cTn id="7" dur="1100"/>
                                        <p:tgtEl>
                                          <p:spTgt spid="6146"/>
                                        </p:tgtEl>
                                      </p:cBhvr>
                                    </p:animEffect>
                                  </p:childTnLst>
                                </p:cTn>
                              </p:par>
                            </p:childTnLst>
                          </p:cTn>
                        </p:par>
                        <p:par>
                          <p:cTn id="8" fill="hold">
                            <p:stCondLst>
                              <p:cond delay="1100"/>
                            </p:stCondLst>
                            <p:childTnLst>
                              <p:par>
                                <p:cTn id="9" presetID="15"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21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par>
                          <p:cTn id="19" fill="hold">
                            <p:stCondLst>
                              <p:cond delay="2600"/>
                            </p:stCondLst>
                            <p:childTnLst>
                              <p:par>
                                <p:cTn id="20" presetID="15" presetClass="entr" presetSubtype="0" fill="hold" nodeType="afterEffect">
                                  <p:stCondLst>
                                    <p:cond delay="0"/>
                                  </p:stCondLst>
                                  <p:childTnLst>
                                    <p:set>
                                      <p:cBhvr>
                                        <p:cTn id="21" dur="1" fill="hold">
                                          <p:stCondLst>
                                            <p:cond delay="0"/>
                                          </p:stCondLst>
                                        </p:cTn>
                                        <p:tgtEl>
                                          <p:spTgt spid="6147"/>
                                        </p:tgtEl>
                                        <p:attrNameLst>
                                          <p:attrName>style.visibility</p:attrName>
                                        </p:attrNameLst>
                                      </p:cBhvr>
                                      <p:to>
                                        <p:strVal val="visible"/>
                                      </p:to>
                                    </p:set>
                                    <p:anim calcmode="lin" valueType="num">
                                      <p:cBhvr>
                                        <p:cTn id="22" dur="1000" fill="hold"/>
                                        <p:tgtEl>
                                          <p:spTgt spid="6147"/>
                                        </p:tgtEl>
                                        <p:attrNameLst>
                                          <p:attrName>ppt_w</p:attrName>
                                        </p:attrNameLst>
                                      </p:cBhvr>
                                      <p:tavLst>
                                        <p:tav tm="0">
                                          <p:val>
                                            <p:fltVal val="0"/>
                                          </p:val>
                                        </p:tav>
                                        <p:tav tm="100000">
                                          <p:val>
                                            <p:strVal val="#ppt_w"/>
                                          </p:val>
                                        </p:tav>
                                      </p:tavLst>
                                    </p:anim>
                                    <p:anim calcmode="lin" valueType="num">
                                      <p:cBhvr>
                                        <p:cTn id="23" dur="1000" fill="hold"/>
                                        <p:tgtEl>
                                          <p:spTgt spid="6147"/>
                                        </p:tgtEl>
                                        <p:attrNameLst>
                                          <p:attrName>ppt_h</p:attrName>
                                        </p:attrNameLst>
                                      </p:cBhvr>
                                      <p:tavLst>
                                        <p:tav tm="0">
                                          <p:val>
                                            <p:fltVal val="0"/>
                                          </p:val>
                                        </p:tav>
                                        <p:tav tm="100000">
                                          <p:val>
                                            <p:strVal val="#ppt_h"/>
                                          </p:val>
                                        </p:tav>
                                      </p:tavLst>
                                    </p:anim>
                                    <p:anim calcmode="lin" valueType="num">
                                      <p:cBhvr>
                                        <p:cTn id="24" dur="1000" fill="hold"/>
                                        <p:tgtEl>
                                          <p:spTgt spid="6147"/>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6147"/>
                                        </p:tgtEl>
                                        <p:attrNameLst>
                                          <p:attrName>ppt_y</p:attrName>
                                        </p:attrNameLst>
                                      </p:cBhvr>
                                      <p:tavLst>
                                        <p:tav tm="0" fmla="#ppt_y+(sin(-2*pi*(1-$))*-#ppt_x+cos(-2*pi*(1-$))*(1-#ppt_y))*(1-$)">
                                          <p:val>
                                            <p:fltVal val="0"/>
                                          </p:val>
                                        </p:tav>
                                        <p:tav tm="100000">
                                          <p:val>
                                            <p:fltVal val="1"/>
                                          </p:val>
                                        </p:tav>
                                      </p:tavLst>
                                    </p:anim>
                                  </p:childTnLst>
                                </p:cTn>
                              </p:par>
                            </p:childTnLst>
                          </p:cTn>
                        </p:par>
                        <p:par>
                          <p:cTn id="26" fill="hold">
                            <p:stCondLst>
                              <p:cond delay="360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4100"/>
                            </p:stCondLst>
                            <p:childTnLst>
                              <p:par>
                                <p:cTn id="31" presetID="15"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1000" fill="hold"/>
                                        <p:tgtEl>
                                          <p:spTgt spid="18"/>
                                        </p:tgtEl>
                                        <p:attrNameLst>
                                          <p:attrName>ppt_w</p:attrName>
                                        </p:attrNameLst>
                                      </p:cBhvr>
                                      <p:tavLst>
                                        <p:tav tm="0">
                                          <p:val>
                                            <p:fltVal val="0"/>
                                          </p:val>
                                        </p:tav>
                                        <p:tav tm="100000">
                                          <p:val>
                                            <p:strVal val="#ppt_w"/>
                                          </p:val>
                                        </p:tav>
                                      </p:tavLst>
                                    </p:anim>
                                    <p:anim calcmode="lin" valueType="num">
                                      <p:cBhvr>
                                        <p:cTn id="34" dur="1000" fill="hold"/>
                                        <p:tgtEl>
                                          <p:spTgt spid="18"/>
                                        </p:tgtEl>
                                        <p:attrNameLst>
                                          <p:attrName>ppt_h</p:attrName>
                                        </p:attrNameLst>
                                      </p:cBhvr>
                                      <p:tavLst>
                                        <p:tav tm="0">
                                          <p:val>
                                            <p:fltVal val="0"/>
                                          </p:val>
                                        </p:tav>
                                        <p:tav tm="100000">
                                          <p:val>
                                            <p:strVal val="#ppt_h"/>
                                          </p:val>
                                        </p:tav>
                                      </p:tavLst>
                                    </p:anim>
                                    <p:anim calcmode="lin" valueType="num">
                                      <p:cBhvr>
                                        <p:cTn id="35"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5100"/>
                            </p:stCondLst>
                            <p:childTnLst>
                              <p:par>
                                <p:cTn id="38" presetID="10"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par>
                          <p:cTn id="41" fill="hold">
                            <p:stCondLst>
                              <p:cond delay="5600"/>
                            </p:stCondLst>
                            <p:childTnLst>
                              <p:par>
                                <p:cTn id="42" presetID="15"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1000" fill="hold"/>
                                        <p:tgtEl>
                                          <p:spTgt spid="19"/>
                                        </p:tgtEl>
                                        <p:attrNameLst>
                                          <p:attrName>ppt_w</p:attrName>
                                        </p:attrNameLst>
                                      </p:cBhvr>
                                      <p:tavLst>
                                        <p:tav tm="0">
                                          <p:val>
                                            <p:fltVal val="0"/>
                                          </p:val>
                                        </p:tav>
                                        <p:tav tm="100000">
                                          <p:val>
                                            <p:strVal val="#ppt_w"/>
                                          </p:val>
                                        </p:tav>
                                      </p:tavLst>
                                    </p:anim>
                                    <p:anim calcmode="lin" valueType="num">
                                      <p:cBhvr>
                                        <p:cTn id="45" dur="1000" fill="hold"/>
                                        <p:tgtEl>
                                          <p:spTgt spid="19"/>
                                        </p:tgtEl>
                                        <p:attrNameLst>
                                          <p:attrName>ppt_h</p:attrName>
                                        </p:attrNameLst>
                                      </p:cBhvr>
                                      <p:tavLst>
                                        <p:tav tm="0">
                                          <p:val>
                                            <p:fltVal val="0"/>
                                          </p:val>
                                        </p:tav>
                                        <p:tav tm="100000">
                                          <p:val>
                                            <p:strVal val="#ppt_h"/>
                                          </p:val>
                                        </p:tav>
                                      </p:tavLst>
                                    </p:anim>
                                    <p:anim calcmode="lin" valueType="num">
                                      <p:cBhvr>
                                        <p:cTn id="46"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66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L:\png\2015sdfsfs01_0008_13.png"/>
          <p:cNvPicPr>
            <a:picLocks noChangeAspect="1" noChangeArrowheads="1"/>
          </p:cNvPicPr>
          <p:nvPr/>
        </p:nvPicPr>
        <p:blipFill>
          <a:blip r:embed="rId3" cstate="email">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rot="20781153">
            <a:off x="284158" y="934787"/>
            <a:ext cx="2738832" cy="247113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D:\png\2015010_0023_图层-8.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7419038" flipH="1">
            <a:off x="2702656" y="1791437"/>
            <a:ext cx="638689" cy="75783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942827" y="1739310"/>
            <a:ext cx="1210588" cy="707886"/>
          </a:xfrm>
          <a:prstGeom prst="rect">
            <a:avLst/>
          </a:prstGeom>
          <a:noFill/>
        </p:spPr>
        <p:txBody>
          <a:bodyPr wrap="none" rtlCol="0">
            <a:spAutoFit/>
          </a:bodyPr>
          <a:lstStyle/>
          <a:p>
            <a:r>
              <a:rPr lang="zh-CN" altLang="en-US" sz="2000" dirty="0">
                <a:solidFill>
                  <a:schemeClr val="bg1"/>
                </a:solidFill>
                <a:latin typeface="方正黑体简体" panose="03000509000000000000" pitchFamily="65" charset="-122"/>
                <a:ea typeface="方正黑体简体" panose="03000509000000000000" pitchFamily="65" charset="-122"/>
              </a:rPr>
              <a:t>单击</a:t>
            </a:r>
            <a:r>
              <a:rPr lang="zh-CN" altLang="en-US" sz="2000" dirty="0" smtClean="0">
                <a:solidFill>
                  <a:schemeClr val="bg1"/>
                </a:solidFill>
                <a:latin typeface="方正黑体简体" panose="03000509000000000000" pitchFamily="65" charset="-122"/>
                <a:ea typeface="方正黑体简体" panose="03000509000000000000" pitchFamily="65" charset="-122"/>
              </a:rPr>
              <a:t>此处</a:t>
            </a:r>
            <a:endParaRPr lang="en-US" altLang="zh-CN" sz="2000" dirty="0" smtClean="0">
              <a:solidFill>
                <a:schemeClr val="bg1"/>
              </a:solidFill>
              <a:latin typeface="方正黑体简体" panose="03000509000000000000" pitchFamily="65" charset="-122"/>
              <a:ea typeface="方正黑体简体" panose="03000509000000000000" pitchFamily="65" charset="-122"/>
            </a:endParaRPr>
          </a:p>
          <a:p>
            <a:r>
              <a:rPr lang="zh-CN" altLang="en-US" sz="2000" dirty="0" smtClean="0">
                <a:solidFill>
                  <a:schemeClr val="bg1"/>
                </a:solidFill>
                <a:latin typeface="方正黑体简体" panose="03000509000000000000" pitchFamily="65" charset="-122"/>
                <a:ea typeface="方正黑体简体" panose="03000509000000000000" pitchFamily="65" charset="-122"/>
              </a:rPr>
              <a:t>添加文本</a:t>
            </a:r>
            <a:endParaRPr lang="zh-CN" altLang="en-US" sz="2000" dirty="0">
              <a:solidFill>
                <a:schemeClr val="bg1"/>
              </a:solidFill>
              <a:latin typeface="方正黑体简体" panose="03000509000000000000" pitchFamily="65" charset="-122"/>
              <a:ea typeface="方正黑体简体" panose="03000509000000000000" pitchFamily="65" charset="-122"/>
            </a:endParaRPr>
          </a:p>
        </p:txBody>
      </p:sp>
      <p:pic>
        <p:nvPicPr>
          <p:cNvPr id="5123" name="Picture 3" descr="D:\png\2015sd55fs006_0000_Group-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7439" y="3409875"/>
            <a:ext cx="2828926" cy="163353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739469" y="3917751"/>
            <a:ext cx="3393252" cy="738664"/>
          </a:xfrm>
          <a:prstGeom prst="rect">
            <a:avLst/>
          </a:prstGeom>
          <a:noFill/>
        </p:spPr>
        <p:txBody>
          <a:bodyPr wrap="square" rtlCol="0">
            <a:spAutoFit/>
          </a:bodyPr>
          <a:lstStyle/>
          <a:p>
            <a:r>
              <a:rPr lang="zh-CN" altLang="en-US" sz="1400" dirty="0" smtClean="0">
                <a:latin typeface="方正黑体简体" panose="03000509000000000000" pitchFamily="65" charset="-122"/>
                <a:ea typeface="方正黑体简体" panose="03000509000000000000" pitchFamily="65" charset="-122"/>
              </a:rPr>
              <a:t>在此输入您的文字内容</a:t>
            </a:r>
            <a:r>
              <a:rPr lang="zh-CN" altLang="en-US" sz="1400" dirty="0">
                <a:latin typeface="方正黑体简体" panose="03000509000000000000" pitchFamily="65" charset="-122"/>
                <a:ea typeface="方正黑体简体" panose="03000509000000000000" pitchFamily="65" charset="-122"/>
              </a:rPr>
              <a:t>在此输入您的文字</a:t>
            </a:r>
            <a:r>
              <a:rPr lang="zh-CN" altLang="en-US" sz="1400" dirty="0" smtClean="0">
                <a:latin typeface="方正黑体简体" panose="03000509000000000000" pitchFamily="65" charset="-122"/>
                <a:ea typeface="方正黑体简体" panose="03000509000000000000" pitchFamily="65" charset="-122"/>
              </a:rPr>
              <a:t>内容在此</a:t>
            </a:r>
            <a:r>
              <a:rPr lang="zh-CN" altLang="en-US" sz="1400" dirty="0">
                <a:latin typeface="方正黑体简体" panose="03000509000000000000" pitchFamily="65" charset="-122"/>
                <a:ea typeface="方正黑体简体" panose="03000509000000000000" pitchFamily="65" charset="-122"/>
              </a:rPr>
              <a:t>输入您的文字</a:t>
            </a:r>
            <a:r>
              <a:rPr lang="zh-CN" altLang="en-US" sz="1400" dirty="0" smtClean="0">
                <a:latin typeface="方正黑体简体" panose="03000509000000000000" pitchFamily="65" charset="-122"/>
                <a:ea typeface="方正黑体简体" panose="03000509000000000000" pitchFamily="65" charset="-122"/>
              </a:rPr>
              <a:t>内容</a:t>
            </a:r>
            <a:r>
              <a:rPr lang="zh-CN" altLang="en-US" sz="1400" dirty="0">
                <a:latin typeface="方正黑体简体" panose="03000509000000000000" pitchFamily="65" charset="-122"/>
                <a:ea typeface="方正黑体简体" panose="03000509000000000000" pitchFamily="65" charset="-122"/>
              </a:rPr>
              <a:t>在此输入您的文字</a:t>
            </a:r>
            <a:r>
              <a:rPr lang="zh-CN" altLang="en-US" sz="1400" dirty="0" smtClean="0">
                <a:latin typeface="方正黑体简体" panose="03000509000000000000" pitchFamily="65" charset="-122"/>
                <a:ea typeface="方正黑体简体" panose="03000509000000000000" pitchFamily="65" charset="-122"/>
              </a:rPr>
              <a:t>内容</a:t>
            </a:r>
            <a:r>
              <a:rPr lang="zh-CN" altLang="en-US" sz="1400" dirty="0">
                <a:latin typeface="方正黑体简体" panose="03000509000000000000" pitchFamily="65" charset="-122"/>
                <a:ea typeface="方正黑体简体" panose="03000509000000000000" pitchFamily="65" charset="-122"/>
              </a:rPr>
              <a:t>在此输入您的文字</a:t>
            </a:r>
            <a:r>
              <a:rPr lang="zh-CN" altLang="en-US" sz="1400" dirty="0" smtClean="0">
                <a:latin typeface="方正黑体简体" panose="03000509000000000000" pitchFamily="65" charset="-122"/>
                <a:ea typeface="方正黑体简体" panose="03000509000000000000" pitchFamily="65" charset="-122"/>
              </a:rPr>
              <a:t>内容</a:t>
            </a:r>
            <a:endParaRPr lang="zh-CN" altLang="en-US" dirty="0">
              <a:latin typeface="方正黑体简体" panose="03000509000000000000" pitchFamily="65" charset="-122"/>
              <a:ea typeface="方正黑体简体" panose="03000509000000000000" pitchFamily="65" charset="-122"/>
            </a:endParaRPr>
          </a:p>
        </p:txBody>
      </p:sp>
      <p:pic>
        <p:nvPicPr>
          <p:cNvPr id="12" name="Picture 2" descr="L:\png\2015sdfsfs01_0008_13.png"/>
          <p:cNvPicPr>
            <a:picLocks noChangeAspect="1" noChangeArrowheads="1"/>
          </p:cNvPicPr>
          <p:nvPr/>
        </p:nvPicPr>
        <p:blipFill>
          <a:blip r:embed="rId3" cstate="email">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rot="20781153">
            <a:off x="3096671" y="934787"/>
            <a:ext cx="2738832" cy="247113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D:\png\2015010_0023_图层-8.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7419038" flipH="1">
            <a:off x="5515169" y="1791437"/>
            <a:ext cx="638689" cy="75783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755340" y="1739310"/>
            <a:ext cx="1210588" cy="707886"/>
          </a:xfrm>
          <a:prstGeom prst="rect">
            <a:avLst/>
          </a:prstGeom>
          <a:noFill/>
        </p:spPr>
        <p:txBody>
          <a:bodyPr wrap="none" rtlCol="0">
            <a:spAutoFit/>
          </a:bodyPr>
          <a:lstStyle/>
          <a:p>
            <a:r>
              <a:rPr lang="zh-CN" altLang="en-US" sz="2000" dirty="0">
                <a:solidFill>
                  <a:schemeClr val="bg1"/>
                </a:solidFill>
                <a:latin typeface="方正黑体简体" panose="03000509000000000000" pitchFamily="65" charset="-122"/>
                <a:ea typeface="方正黑体简体" panose="03000509000000000000" pitchFamily="65" charset="-122"/>
              </a:rPr>
              <a:t>单击</a:t>
            </a:r>
            <a:r>
              <a:rPr lang="zh-CN" altLang="en-US" sz="2000" dirty="0" smtClean="0">
                <a:solidFill>
                  <a:schemeClr val="bg1"/>
                </a:solidFill>
                <a:latin typeface="方正黑体简体" panose="03000509000000000000" pitchFamily="65" charset="-122"/>
                <a:ea typeface="方正黑体简体" panose="03000509000000000000" pitchFamily="65" charset="-122"/>
              </a:rPr>
              <a:t>此处</a:t>
            </a:r>
            <a:endParaRPr lang="en-US" altLang="zh-CN" sz="2000" dirty="0" smtClean="0">
              <a:solidFill>
                <a:schemeClr val="bg1"/>
              </a:solidFill>
              <a:latin typeface="方正黑体简体" panose="03000509000000000000" pitchFamily="65" charset="-122"/>
              <a:ea typeface="方正黑体简体" panose="03000509000000000000" pitchFamily="65" charset="-122"/>
            </a:endParaRPr>
          </a:p>
          <a:p>
            <a:r>
              <a:rPr lang="zh-CN" altLang="en-US" sz="2000" dirty="0" smtClean="0">
                <a:solidFill>
                  <a:schemeClr val="bg1"/>
                </a:solidFill>
                <a:latin typeface="方正黑体简体" panose="03000509000000000000" pitchFamily="65" charset="-122"/>
                <a:ea typeface="方正黑体简体" panose="03000509000000000000" pitchFamily="65" charset="-122"/>
              </a:rPr>
              <a:t>添加文本</a:t>
            </a:r>
            <a:endParaRPr lang="zh-CN" altLang="en-US" sz="2000" dirty="0">
              <a:solidFill>
                <a:schemeClr val="bg1"/>
              </a:solidFill>
              <a:latin typeface="方正黑体简体" panose="03000509000000000000" pitchFamily="65" charset="-122"/>
              <a:ea typeface="方正黑体简体" panose="03000509000000000000" pitchFamily="65" charset="-122"/>
            </a:endParaRPr>
          </a:p>
        </p:txBody>
      </p:sp>
      <p:pic>
        <p:nvPicPr>
          <p:cNvPr id="15" name="Picture 2" descr="L:\png\2015sdfsfs01_0008_13.png"/>
          <p:cNvPicPr>
            <a:picLocks noChangeAspect="1" noChangeArrowheads="1"/>
          </p:cNvPicPr>
          <p:nvPr/>
        </p:nvPicPr>
        <p:blipFill>
          <a:blip r:embed="rId3" cstate="email">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rot="20781153">
            <a:off x="5832977" y="934788"/>
            <a:ext cx="2738832" cy="247113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6491646" y="1739311"/>
            <a:ext cx="1210588" cy="707886"/>
          </a:xfrm>
          <a:prstGeom prst="rect">
            <a:avLst/>
          </a:prstGeom>
          <a:noFill/>
        </p:spPr>
        <p:txBody>
          <a:bodyPr wrap="none" rtlCol="0">
            <a:spAutoFit/>
          </a:bodyPr>
          <a:lstStyle/>
          <a:p>
            <a:r>
              <a:rPr lang="zh-CN" altLang="en-US" sz="2000" dirty="0">
                <a:solidFill>
                  <a:schemeClr val="bg1"/>
                </a:solidFill>
                <a:latin typeface="方正黑体简体" panose="03000509000000000000" pitchFamily="65" charset="-122"/>
                <a:ea typeface="方正黑体简体" panose="03000509000000000000" pitchFamily="65" charset="-122"/>
              </a:rPr>
              <a:t>单击</a:t>
            </a:r>
            <a:r>
              <a:rPr lang="zh-CN" altLang="en-US" sz="2000" dirty="0" smtClean="0">
                <a:solidFill>
                  <a:schemeClr val="bg1"/>
                </a:solidFill>
                <a:latin typeface="方正黑体简体" panose="03000509000000000000" pitchFamily="65" charset="-122"/>
                <a:ea typeface="方正黑体简体" panose="03000509000000000000" pitchFamily="65" charset="-122"/>
              </a:rPr>
              <a:t>此处</a:t>
            </a:r>
            <a:endParaRPr lang="en-US" altLang="zh-CN" sz="2000" dirty="0" smtClean="0">
              <a:solidFill>
                <a:schemeClr val="bg1"/>
              </a:solidFill>
              <a:latin typeface="方正黑体简体" panose="03000509000000000000" pitchFamily="65" charset="-122"/>
              <a:ea typeface="方正黑体简体" panose="03000509000000000000" pitchFamily="65" charset="-122"/>
            </a:endParaRPr>
          </a:p>
          <a:p>
            <a:r>
              <a:rPr lang="zh-CN" altLang="en-US" sz="2000" dirty="0" smtClean="0">
                <a:solidFill>
                  <a:schemeClr val="bg1"/>
                </a:solidFill>
                <a:latin typeface="方正黑体简体" panose="03000509000000000000" pitchFamily="65" charset="-122"/>
                <a:ea typeface="方正黑体简体" panose="03000509000000000000" pitchFamily="65" charset="-122"/>
              </a:rPr>
              <a:t>添加文本</a:t>
            </a:r>
            <a:endParaRPr lang="zh-CN" altLang="en-US" sz="2000" dirty="0">
              <a:solidFill>
                <a:schemeClr val="bg1"/>
              </a:solidFill>
              <a:latin typeface="方正黑体简体" panose="03000509000000000000" pitchFamily="65" charset="-122"/>
              <a:ea typeface="方正黑体简体" panose="03000509000000000000" pitchFamily="65" charset="-122"/>
            </a:endParaRPr>
          </a:p>
        </p:txBody>
      </p:sp>
    </p:spTree>
    <p:extLst>
      <p:ext uri="{BB962C8B-B14F-4D97-AF65-F5344CB8AC3E}">
        <p14:creationId xmlns:p14="http://schemas.microsoft.com/office/powerpoint/2010/main" val="130881958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122"/>
                                        </p:tgtEl>
                                        <p:attrNameLst>
                                          <p:attrName>style.visibility</p:attrName>
                                        </p:attrNameLst>
                                      </p:cBhvr>
                                      <p:to>
                                        <p:strVal val="visible"/>
                                      </p:to>
                                    </p:set>
                                    <p:animEffect transition="in" filter="wipe(left)">
                                      <p:cBhvr>
                                        <p:cTn id="17" dur="500"/>
                                        <p:tgtEl>
                                          <p:spTgt spid="5122"/>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p:stCondLst>
                              <p:cond delay="4000"/>
                            </p:stCondLst>
                            <p:childTnLst>
                              <p:par>
                                <p:cTn id="43" presetID="42" presetClass="entr" presetSubtype="0" fill="hold" nodeType="afterEffect">
                                  <p:stCondLst>
                                    <p:cond delay="0"/>
                                  </p:stCondLst>
                                  <p:childTnLst>
                                    <p:set>
                                      <p:cBhvr>
                                        <p:cTn id="44" dur="1" fill="hold">
                                          <p:stCondLst>
                                            <p:cond delay="0"/>
                                          </p:stCondLst>
                                        </p:cTn>
                                        <p:tgtEl>
                                          <p:spTgt spid="5123"/>
                                        </p:tgtEl>
                                        <p:attrNameLst>
                                          <p:attrName>style.visibility</p:attrName>
                                        </p:attrNameLst>
                                      </p:cBhvr>
                                      <p:to>
                                        <p:strVal val="visible"/>
                                      </p:to>
                                    </p:set>
                                    <p:animEffect transition="in" filter="fade">
                                      <p:cBhvr>
                                        <p:cTn id="45" dur="1000"/>
                                        <p:tgtEl>
                                          <p:spTgt spid="5123"/>
                                        </p:tgtEl>
                                      </p:cBhvr>
                                    </p:animEffect>
                                    <p:anim calcmode="lin" valueType="num">
                                      <p:cBhvr>
                                        <p:cTn id="46" dur="1000" fill="hold"/>
                                        <p:tgtEl>
                                          <p:spTgt spid="5123"/>
                                        </p:tgtEl>
                                        <p:attrNameLst>
                                          <p:attrName>ppt_x</p:attrName>
                                        </p:attrNameLst>
                                      </p:cBhvr>
                                      <p:tavLst>
                                        <p:tav tm="0">
                                          <p:val>
                                            <p:strVal val="#ppt_x"/>
                                          </p:val>
                                        </p:tav>
                                        <p:tav tm="100000">
                                          <p:val>
                                            <p:strVal val="#ppt_x"/>
                                          </p:val>
                                        </p:tav>
                                      </p:tavLst>
                                    </p:anim>
                                    <p:anim calcmode="lin" valueType="num">
                                      <p:cBhvr>
                                        <p:cTn id="47" dur="1000" fill="hold"/>
                                        <p:tgtEl>
                                          <p:spTgt spid="5123"/>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14" presetClass="entr" presetSubtype="1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randombar(horizontal)">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4"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png\2015sdfsfs01_0008_13.png"/>
          <p:cNvPicPr>
            <a:picLocks noChangeAspect="1" noChangeArrowheads="1"/>
          </p:cNvPicPr>
          <p:nvPr/>
        </p:nvPicPr>
        <p:blipFill>
          <a:blip r:embed="rId3" cstate="email">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rot="20781153">
            <a:off x="942760" y="1124467"/>
            <a:ext cx="3723531" cy="335958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D:\png\画面与情绪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03866" y="1118022"/>
            <a:ext cx="494184" cy="41871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D:\png\画面与情绪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48862" y="1910110"/>
            <a:ext cx="494184" cy="41871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D:\png\画面与情绪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62121" y="2715766"/>
            <a:ext cx="494184" cy="4187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D:\png\画面与情绪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08877" y="3507854"/>
            <a:ext cx="494184" cy="41871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D:\png\画面与情绪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56774" y="4182297"/>
            <a:ext cx="494184" cy="41871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748862" y="1167402"/>
            <a:ext cx="2031325" cy="369332"/>
          </a:xfrm>
          <a:prstGeom prst="rect">
            <a:avLst/>
          </a:prstGeom>
          <a:noFill/>
        </p:spPr>
        <p:txBody>
          <a:bodyPr wrap="none" rtlCol="0">
            <a:spAutoFit/>
          </a:bodyPr>
          <a:lstStyle/>
          <a:p>
            <a:r>
              <a:rPr lang="zh-CN" altLang="en-US" dirty="0">
                <a:latin typeface="方正黑体简体" panose="03000509000000000000" pitchFamily="65" charset="-122"/>
                <a:ea typeface="方正黑体简体" panose="03000509000000000000" pitchFamily="65" charset="-122"/>
              </a:rPr>
              <a:t>单击此处添加</a:t>
            </a: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sp>
        <p:nvSpPr>
          <p:cNvPr id="12" name="TextBox 11"/>
          <p:cNvSpPr txBox="1"/>
          <p:nvPr/>
        </p:nvSpPr>
        <p:spPr>
          <a:xfrm>
            <a:off x="5356305" y="1910110"/>
            <a:ext cx="2031325" cy="369332"/>
          </a:xfrm>
          <a:prstGeom prst="rect">
            <a:avLst/>
          </a:prstGeom>
          <a:noFill/>
        </p:spPr>
        <p:txBody>
          <a:bodyPr wrap="none" rtlCol="0">
            <a:spAutoFit/>
          </a:bodyPr>
          <a:lstStyle/>
          <a:p>
            <a:r>
              <a:rPr lang="zh-CN" altLang="en-US" dirty="0">
                <a:latin typeface="方正黑体简体" panose="03000509000000000000" pitchFamily="65" charset="-122"/>
                <a:ea typeface="方正黑体简体" panose="03000509000000000000" pitchFamily="65" charset="-122"/>
              </a:rPr>
              <a:t>单击此处添加</a:t>
            </a: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sp>
        <p:nvSpPr>
          <p:cNvPr id="13" name="TextBox 12"/>
          <p:cNvSpPr txBox="1"/>
          <p:nvPr/>
        </p:nvSpPr>
        <p:spPr>
          <a:xfrm>
            <a:off x="5436096" y="2765146"/>
            <a:ext cx="2031325" cy="369332"/>
          </a:xfrm>
          <a:prstGeom prst="rect">
            <a:avLst/>
          </a:prstGeom>
          <a:noFill/>
        </p:spPr>
        <p:txBody>
          <a:bodyPr wrap="none" rtlCol="0">
            <a:spAutoFit/>
          </a:bodyPr>
          <a:lstStyle/>
          <a:p>
            <a:r>
              <a:rPr lang="zh-CN" altLang="en-US" dirty="0">
                <a:latin typeface="方正黑体简体" panose="03000509000000000000" pitchFamily="65" charset="-122"/>
                <a:ea typeface="方正黑体简体" panose="03000509000000000000" pitchFamily="65" charset="-122"/>
              </a:rPr>
              <a:t>单击此处添加</a:t>
            </a: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sp>
        <p:nvSpPr>
          <p:cNvPr id="14" name="TextBox 13"/>
          <p:cNvSpPr txBox="1"/>
          <p:nvPr/>
        </p:nvSpPr>
        <p:spPr>
          <a:xfrm>
            <a:off x="5204971" y="3557234"/>
            <a:ext cx="2031325" cy="369332"/>
          </a:xfrm>
          <a:prstGeom prst="rect">
            <a:avLst/>
          </a:prstGeom>
          <a:noFill/>
        </p:spPr>
        <p:txBody>
          <a:bodyPr wrap="none" rtlCol="0">
            <a:spAutoFit/>
          </a:bodyPr>
          <a:lstStyle/>
          <a:p>
            <a:r>
              <a:rPr lang="zh-CN" altLang="en-US" dirty="0">
                <a:latin typeface="方正黑体简体" panose="03000509000000000000" pitchFamily="65" charset="-122"/>
                <a:ea typeface="方正黑体简体" panose="03000509000000000000" pitchFamily="65" charset="-122"/>
              </a:rPr>
              <a:t>单击此处添加</a:t>
            </a: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sp>
        <p:nvSpPr>
          <p:cNvPr id="15" name="TextBox 14"/>
          <p:cNvSpPr txBox="1"/>
          <p:nvPr/>
        </p:nvSpPr>
        <p:spPr>
          <a:xfrm>
            <a:off x="4698050" y="4231677"/>
            <a:ext cx="2031325" cy="369332"/>
          </a:xfrm>
          <a:prstGeom prst="rect">
            <a:avLst/>
          </a:prstGeom>
          <a:noFill/>
        </p:spPr>
        <p:txBody>
          <a:bodyPr wrap="none" rtlCol="0">
            <a:spAutoFit/>
          </a:bodyPr>
          <a:lstStyle/>
          <a:p>
            <a:r>
              <a:rPr lang="zh-CN" altLang="en-US" dirty="0">
                <a:latin typeface="方正黑体简体" panose="03000509000000000000" pitchFamily="65" charset="-122"/>
                <a:ea typeface="方正黑体简体" panose="03000509000000000000" pitchFamily="65" charset="-122"/>
              </a:rPr>
              <a:t>单击此处添加</a:t>
            </a: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sp>
        <p:nvSpPr>
          <p:cNvPr id="16" name="TextBox 15"/>
          <p:cNvSpPr txBox="1"/>
          <p:nvPr/>
        </p:nvSpPr>
        <p:spPr>
          <a:xfrm>
            <a:off x="2086794" y="2361823"/>
            <a:ext cx="1210588" cy="707886"/>
          </a:xfrm>
          <a:prstGeom prst="rect">
            <a:avLst/>
          </a:prstGeom>
          <a:noFill/>
        </p:spPr>
        <p:txBody>
          <a:bodyPr wrap="none" rtlCol="0">
            <a:spAutoFit/>
          </a:bodyPr>
          <a:lstStyle/>
          <a:p>
            <a:r>
              <a:rPr lang="zh-CN" altLang="en-US" sz="2000" dirty="0">
                <a:solidFill>
                  <a:schemeClr val="bg1"/>
                </a:solidFill>
                <a:latin typeface="方正黑体简体" panose="03000509000000000000" pitchFamily="65" charset="-122"/>
                <a:ea typeface="方正黑体简体" panose="03000509000000000000" pitchFamily="65" charset="-122"/>
              </a:rPr>
              <a:t>单击</a:t>
            </a:r>
            <a:r>
              <a:rPr lang="zh-CN" altLang="en-US" sz="2000" dirty="0" smtClean="0">
                <a:solidFill>
                  <a:schemeClr val="bg1"/>
                </a:solidFill>
                <a:latin typeface="方正黑体简体" panose="03000509000000000000" pitchFamily="65" charset="-122"/>
                <a:ea typeface="方正黑体简体" panose="03000509000000000000" pitchFamily="65" charset="-122"/>
              </a:rPr>
              <a:t>此处</a:t>
            </a:r>
            <a:endParaRPr lang="en-US" altLang="zh-CN" sz="2000" dirty="0" smtClean="0">
              <a:solidFill>
                <a:schemeClr val="bg1"/>
              </a:solidFill>
              <a:latin typeface="方正黑体简体" panose="03000509000000000000" pitchFamily="65" charset="-122"/>
              <a:ea typeface="方正黑体简体" panose="03000509000000000000" pitchFamily="65" charset="-122"/>
            </a:endParaRPr>
          </a:p>
          <a:p>
            <a:r>
              <a:rPr lang="zh-CN" altLang="en-US" sz="2000" dirty="0" smtClean="0">
                <a:solidFill>
                  <a:schemeClr val="bg1"/>
                </a:solidFill>
                <a:latin typeface="方正黑体简体" panose="03000509000000000000" pitchFamily="65" charset="-122"/>
                <a:ea typeface="方正黑体简体" panose="03000509000000000000" pitchFamily="65" charset="-122"/>
              </a:rPr>
              <a:t>添加文本</a:t>
            </a:r>
            <a:endParaRPr lang="zh-CN" altLang="en-US" sz="2000" dirty="0">
              <a:solidFill>
                <a:schemeClr val="bg1"/>
              </a:solidFill>
              <a:latin typeface="方正黑体简体" panose="03000509000000000000" pitchFamily="65" charset="-122"/>
              <a:ea typeface="方正黑体简体" panose="03000509000000000000" pitchFamily="65" charset="-122"/>
            </a:endParaRPr>
          </a:p>
        </p:txBody>
      </p:sp>
      <p:grpSp>
        <p:nvGrpSpPr>
          <p:cNvPr id="17" name="组合 16"/>
          <p:cNvGrpSpPr/>
          <p:nvPr/>
        </p:nvGrpSpPr>
        <p:grpSpPr>
          <a:xfrm>
            <a:off x="596871" y="3256607"/>
            <a:ext cx="1942702" cy="1840812"/>
            <a:chOff x="4963344" y="2051718"/>
            <a:chExt cx="3078111" cy="2916672"/>
          </a:xfrm>
        </p:grpSpPr>
        <p:pic>
          <p:nvPicPr>
            <p:cNvPr id="18" name="Picture 16" descr="C:\Users\liujicai01\Desktop\png\素材CNN-sccnn_0001_book.png"/>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rot="18916815">
              <a:off x="4963344" y="2051718"/>
              <a:ext cx="3078111" cy="2916672"/>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userDrawn="1"/>
          </p:nvSpPr>
          <p:spPr>
            <a:xfrm rot="17863830">
              <a:off x="7004708" y="2258801"/>
              <a:ext cx="585188" cy="1365436"/>
            </a:xfrm>
            <a:prstGeom prst="rect">
              <a:avLst/>
            </a:prstGeom>
            <a:noFill/>
          </p:spPr>
          <p:txBody>
            <a:bodyPr vert="eaVert" wrap="none" rtlCol="0">
              <a:spAutoFit/>
            </a:bodyPr>
            <a:lstStyle/>
            <a:p>
              <a:r>
                <a:rPr lang="zh-CN" altLang="en-US" sz="1200" dirty="0" smtClean="0">
                  <a:latin typeface="方正硬笔行书简体" panose="03000509000000000000" pitchFamily="65" charset="-122"/>
                  <a:ea typeface="方正硬笔行书简体" panose="03000509000000000000" pitchFamily="65" charset="-122"/>
                </a:rPr>
                <a:t>水墨中国风</a:t>
              </a:r>
              <a:endParaRPr lang="zh-CN" altLang="en-US" sz="1200" dirty="0">
                <a:latin typeface="方正硬笔行书简体" panose="03000509000000000000" pitchFamily="65" charset="-122"/>
                <a:ea typeface="方正硬笔行书简体" panose="03000509000000000000" pitchFamily="65" charset="-122"/>
              </a:endParaRPr>
            </a:p>
          </p:txBody>
        </p:sp>
      </p:grpSp>
      <p:pic>
        <p:nvPicPr>
          <p:cNvPr id="20" name="Picture 18" descr="C:\Users\liujicai01\Desktop\png\11 (7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552749">
            <a:off x="1435419" y="3852303"/>
            <a:ext cx="1764186" cy="949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8227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heel(1)">
                                      <p:cBhvr>
                                        <p:cTn id="7" dur="2000"/>
                                        <p:tgtEl>
                                          <p:spTgt spid="205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2500"/>
                            </p:stCondLst>
                            <p:childTnLst>
                              <p:par>
                                <p:cTn id="13" presetID="15"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19" fill="hold">
                            <p:stCondLst>
                              <p:cond delay="35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par>
                          <p:cTn id="23" fill="hold">
                            <p:stCondLst>
                              <p:cond delay="4000"/>
                            </p:stCondLst>
                            <p:childTnLst>
                              <p:par>
                                <p:cTn id="24" presetID="15"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ppt_w</p:attrName>
                                        </p:attrNameLst>
                                      </p:cBhvr>
                                      <p:tavLst>
                                        <p:tav tm="0">
                                          <p:val>
                                            <p:fltVal val="0"/>
                                          </p:val>
                                        </p:tav>
                                        <p:tav tm="100000">
                                          <p:val>
                                            <p:strVal val="#ppt_w"/>
                                          </p:val>
                                        </p:tav>
                                      </p:tavLst>
                                    </p:anim>
                                    <p:anim calcmode="lin" valueType="num">
                                      <p:cBhvr>
                                        <p:cTn id="27" dur="1000" fill="hold"/>
                                        <p:tgtEl>
                                          <p:spTgt spid="6"/>
                                        </p:tgtEl>
                                        <p:attrNameLst>
                                          <p:attrName>ppt_h</p:attrName>
                                        </p:attrNameLst>
                                      </p:cBhvr>
                                      <p:tavLst>
                                        <p:tav tm="0">
                                          <p:val>
                                            <p:fltVal val="0"/>
                                          </p:val>
                                        </p:tav>
                                        <p:tav tm="100000">
                                          <p:val>
                                            <p:strVal val="#ppt_h"/>
                                          </p:val>
                                        </p:tav>
                                      </p:tavLst>
                                    </p:anim>
                                    <p:anim calcmode="lin" valueType="num">
                                      <p:cBhvr>
                                        <p:cTn id="28"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5500"/>
                            </p:stCondLst>
                            <p:childTnLst>
                              <p:par>
                                <p:cTn id="35" presetID="15"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1000" fill="hold"/>
                                        <p:tgtEl>
                                          <p:spTgt spid="7"/>
                                        </p:tgtEl>
                                        <p:attrNameLst>
                                          <p:attrName>ppt_w</p:attrName>
                                        </p:attrNameLst>
                                      </p:cBhvr>
                                      <p:tavLst>
                                        <p:tav tm="0">
                                          <p:val>
                                            <p:fltVal val="0"/>
                                          </p:val>
                                        </p:tav>
                                        <p:tav tm="100000">
                                          <p:val>
                                            <p:strVal val="#ppt_w"/>
                                          </p:val>
                                        </p:tav>
                                      </p:tavLst>
                                    </p:anim>
                                    <p:anim calcmode="lin" valueType="num">
                                      <p:cBhvr>
                                        <p:cTn id="38" dur="1000" fill="hold"/>
                                        <p:tgtEl>
                                          <p:spTgt spid="7"/>
                                        </p:tgtEl>
                                        <p:attrNameLst>
                                          <p:attrName>ppt_h</p:attrName>
                                        </p:attrNameLst>
                                      </p:cBhvr>
                                      <p:tavLst>
                                        <p:tav tm="0">
                                          <p:val>
                                            <p:fltVal val="0"/>
                                          </p:val>
                                        </p:tav>
                                        <p:tav tm="100000">
                                          <p:val>
                                            <p:strVal val="#ppt_h"/>
                                          </p:val>
                                        </p:tav>
                                      </p:tavLst>
                                    </p:anim>
                                    <p:anim calcmode="lin" valueType="num">
                                      <p:cBhvr>
                                        <p:cTn id="3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6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7000"/>
                            </p:stCondLst>
                            <p:childTnLst>
                              <p:par>
                                <p:cTn id="46" presetID="15" presetClass="entr" presetSubtype="0"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1000" fill="hold"/>
                                        <p:tgtEl>
                                          <p:spTgt spid="8"/>
                                        </p:tgtEl>
                                        <p:attrNameLst>
                                          <p:attrName>ppt_w</p:attrName>
                                        </p:attrNameLst>
                                      </p:cBhvr>
                                      <p:tavLst>
                                        <p:tav tm="0">
                                          <p:val>
                                            <p:fltVal val="0"/>
                                          </p:val>
                                        </p:tav>
                                        <p:tav tm="100000">
                                          <p:val>
                                            <p:strVal val="#ppt_w"/>
                                          </p:val>
                                        </p:tav>
                                      </p:tavLst>
                                    </p:anim>
                                    <p:anim calcmode="lin" valueType="num">
                                      <p:cBhvr>
                                        <p:cTn id="49" dur="1000" fill="hold"/>
                                        <p:tgtEl>
                                          <p:spTgt spid="8"/>
                                        </p:tgtEl>
                                        <p:attrNameLst>
                                          <p:attrName>ppt_h</p:attrName>
                                        </p:attrNameLst>
                                      </p:cBhvr>
                                      <p:tavLst>
                                        <p:tav tm="0">
                                          <p:val>
                                            <p:fltVal val="0"/>
                                          </p:val>
                                        </p:tav>
                                        <p:tav tm="100000">
                                          <p:val>
                                            <p:strVal val="#ppt_h"/>
                                          </p:val>
                                        </p:tav>
                                      </p:tavLst>
                                    </p:anim>
                                    <p:anim calcmode="lin" valueType="num">
                                      <p:cBhvr>
                                        <p:cTn id="5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52" fill="hold">
                            <p:stCondLst>
                              <p:cond delay="8000"/>
                            </p:stCondLst>
                            <p:childTnLst>
                              <p:par>
                                <p:cTn id="53" presetID="10"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childTnLst>
                          </p:cTn>
                        </p:par>
                        <p:par>
                          <p:cTn id="56" fill="hold">
                            <p:stCondLst>
                              <p:cond delay="8500"/>
                            </p:stCondLst>
                            <p:childTnLst>
                              <p:par>
                                <p:cTn id="57" presetID="15" presetClass="entr" presetSubtype="0"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1000" fill="hold"/>
                                        <p:tgtEl>
                                          <p:spTgt spid="9"/>
                                        </p:tgtEl>
                                        <p:attrNameLst>
                                          <p:attrName>ppt_w</p:attrName>
                                        </p:attrNameLst>
                                      </p:cBhvr>
                                      <p:tavLst>
                                        <p:tav tm="0">
                                          <p:val>
                                            <p:fltVal val="0"/>
                                          </p:val>
                                        </p:tav>
                                        <p:tav tm="100000">
                                          <p:val>
                                            <p:strVal val="#ppt_w"/>
                                          </p:val>
                                        </p:tav>
                                      </p:tavLst>
                                    </p:anim>
                                    <p:anim calcmode="lin" valueType="num">
                                      <p:cBhvr>
                                        <p:cTn id="60" dur="1000" fill="hold"/>
                                        <p:tgtEl>
                                          <p:spTgt spid="9"/>
                                        </p:tgtEl>
                                        <p:attrNameLst>
                                          <p:attrName>ppt_h</p:attrName>
                                        </p:attrNameLst>
                                      </p:cBhvr>
                                      <p:tavLst>
                                        <p:tav tm="0">
                                          <p:val>
                                            <p:fltVal val="0"/>
                                          </p:val>
                                        </p:tav>
                                        <p:tav tm="100000">
                                          <p:val>
                                            <p:strVal val="#ppt_h"/>
                                          </p:val>
                                        </p:tav>
                                      </p:tavLst>
                                    </p:anim>
                                    <p:anim calcmode="lin" valueType="num">
                                      <p:cBhvr>
                                        <p:cTn id="61"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62"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63" fill="hold">
                            <p:stCondLst>
                              <p:cond delay="9500"/>
                            </p:stCondLst>
                            <p:childTnLst>
                              <p:par>
                                <p:cTn id="64" presetID="10" presetClass="entr" presetSubtype="0"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par>
                          <p:cTn id="67" fill="hold">
                            <p:stCondLst>
                              <p:cond delay="10000"/>
                            </p:stCondLst>
                            <p:childTnLst>
                              <p:par>
                                <p:cTn id="68" presetID="42" presetClass="entr" presetSubtype="0" fill="hold"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1000"/>
                                        <p:tgtEl>
                                          <p:spTgt spid="17"/>
                                        </p:tgtEl>
                                      </p:cBhvr>
                                    </p:animEffect>
                                    <p:anim calcmode="lin" valueType="num">
                                      <p:cBhvr>
                                        <p:cTn id="71" dur="1000" fill="hold"/>
                                        <p:tgtEl>
                                          <p:spTgt spid="17"/>
                                        </p:tgtEl>
                                        <p:attrNameLst>
                                          <p:attrName>ppt_x</p:attrName>
                                        </p:attrNameLst>
                                      </p:cBhvr>
                                      <p:tavLst>
                                        <p:tav tm="0">
                                          <p:val>
                                            <p:strVal val="#ppt_x"/>
                                          </p:val>
                                        </p:tav>
                                        <p:tav tm="100000">
                                          <p:val>
                                            <p:strVal val="#ppt_x"/>
                                          </p:val>
                                        </p:tav>
                                      </p:tavLst>
                                    </p:anim>
                                    <p:anim calcmode="lin" valueType="num">
                                      <p:cBhvr>
                                        <p:cTn id="72" dur="1000" fill="hold"/>
                                        <p:tgtEl>
                                          <p:spTgt spid="17"/>
                                        </p:tgtEl>
                                        <p:attrNameLst>
                                          <p:attrName>ppt_y</p:attrName>
                                        </p:attrNameLst>
                                      </p:cBhvr>
                                      <p:tavLst>
                                        <p:tav tm="0">
                                          <p:val>
                                            <p:strVal val="#ppt_y+.1"/>
                                          </p:val>
                                        </p:tav>
                                        <p:tav tm="100000">
                                          <p:val>
                                            <p:strVal val="#ppt_y"/>
                                          </p:val>
                                        </p:tav>
                                      </p:tavLst>
                                    </p:anim>
                                  </p:childTnLst>
                                </p:cTn>
                              </p:par>
                              <p:par>
                                <p:cTn id="73" presetID="2" presetClass="entr" presetSubtype="4" fill="hold" nodeType="withEffect">
                                  <p:stCondLst>
                                    <p:cond delay="100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500" fill="hold"/>
                                        <p:tgtEl>
                                          <p:spTgt spid="20"/>
                                        </p:tgtEl>
                                        <p:attrNameLst>
                                          <p:attrName>ppt_x</p:attrName>
                                        </p:attrNameLst>
                                      </p:cBhvr>
                                      <p:tavLst>
                                        <p:tav tm="0">
                                          <p:val>
                                            <p:strVal val="#ppt_x"/>
                                          </p:val>
                                        </p:tav>
                                        <p:tav tm="100000">
                                          <p:val>
                                            <p:strVal val="#ppt_x"/>
                                          </p:val>
                                        </p:tav>
                                      </p:tavLst>
                                    </p:anim>
                                    <p:anim calcmode="lin" valueType="num">
                                      <p:cBhvr additive="base">
                                        <p:cTn id="7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713197" y="1863652"/>
            <a:ext cx="2030740" cy="2089235"/>
            <a:chOff x="2940296" y="762631"/>
            <a:chExt cx="3694205" cy="3615062"/>
          </a:xfrm>
        </p:grpSpPr>
        <p:pic>
          <p:nvPicPr>
            <p:cNvPr id="9218" name="Picture 2" descr="D:\png\12-05_0019__.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940296" y="843558"/>
              <a:ext cx="3431905" cy="353413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D:\png\12-05_0019__.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rot="6618161">
              <a:off x="3163766" y="699230"/>
              <a:ext cx="3407333" cy="3534136"/>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9" name="直接连接符 18"/>
          <p:cNvCxnSpPr/>
          <p:nvPr/>
        </p:nvCxnSpPr>
        <p:spPr>
          <a:xfrm>
            <a:off x="3367673" y="1910422"/>
            <a:ext cx="648072" cy="482581"/>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576396" y="3303812"/>
            <a:ext cx="648072" cy="482581"/>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3295665" y="3277891"/>
            <a:ext cx="648072" cy="385961"/>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556432" y="2030770"/>
            <a:ext cx="648072" cy="385961"/>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139952" y="2620789"/>
            <a:ext cx="1210588" cy="707886"/>
          </a:xfrm>
          <a:prstGeom prst="rect">
            <a:avLst/>
          </a:prstGeom>
          <a:noFill/>
        </p:spPr>
        <p:txBody>
          <a:bodyPr wrap="none" rtlCol="0">
            <a:spAutoFit/>
          </a:bodyPr>
          <a:lstStyle/>
          <a:p>
            <a:r>
              <a:rPr lang="zh-CN" altLang="en-US" sz="2000" dirty="0" smtClean="0">
                <a:latin typeface="方正黑体简体" panose="03000509000000000000" pitchFamily="65" charset="-122"/>
                <a:ea typeface="方正黑体简体" panose="03000509000000000000" pitchFamily="65" charset="-122"/>
              </a:rPr>
              <a:t>单击添加</a:t>
            </a:r>
            <a:endParaRPr lang="en-US" altLang="zh-CN" sz="2000" dirty="0" smtClean="0">
              <a:latin typeface="方正黑体简体" panose="03000509000000000000" pitchFamily="65" charset="-122"/>
              <a:ea typeface="方正黑体简体" panose="03000509000000000000" pitchFamily="65" charset="-122"/>
            </a:endParaRPr>
          </a:p>
          <a:p>
            <a:pPr algn="ctr"/>
            <a:r>
              <a:rPr lang="zh-CN" altLang="en-US" sz="2000" dirty="0" smtClean="0">
                <a:latin typeface="方正黑体简体" panose="03000509000000000000" pitchFamily="65" charset="-122"/>
                <a:ea typeface="方正黑体简体" panose="03000509000000000000" pitchFamily="65" charset="-122"/>
              </a:rPr>
              <a:t>文本</a:t>
            </a:r>
            <a:endParaRPr lang="zh-CN" altLang="en-US" sz="2000" dirty="0">
              <a:latin typeface="方正黑体简体" panose="03000509000000000000" pitchFamily="65" charset="-122"/>
              <a:ea typeface="方正黑体简体" panose="03000509000000000000" pitchFamily="65" charset="-122"/>
            </a:endParaRPr>
          </a:p>
        </p:txBody>
      </p:sp>
      <p:grpSp>
        <p:nvGrpSpPr>
          <p:cNvPr id="2" name="组合 1"/>
          <p:cNvGrpSpPr/>
          <p:nvPr/>
        </p:nvGrpSpPr>
        <p:grpSpPr>
          <a:xfrm>
            <a:off x="1925560" y="735879"/>
            <a:ext cx="1582152" cy="1627726"/>
            <a:chOff x="1925560" y="735879"/>
            <a:chExt cx="1582152" cy="1627726"/>
          </a:xfrm>
        </p:grpSpPr>
        <p:grpSp>
          <p:nvGrpSpPr>
            <p:cNvPr id="7" name="组合 6"/>
            <p:cNvGrpSpPr/>
            <p:nvPr/>
          </p:nvGrpSpPr>
          <p:grpSpPr>
            <a:xfrm rot="11825848">
              <a:off x="1925560" y="735879"/>
              <a:ext cx="1582152" cy="1627726"/>
              <a:chOff x="2940296" y="762631"/>
              <a:chExt cx="3694205" cy="3615062"/>
            </a:xfrm>
          </p:grpSpPr>
          <p:pic>
            <p:nvPicPr>
              <p:cNvPr id="8" name="Picture 2" descr="D:\png\12-05_0019__.pn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940296" y="843558"/>
                <a:ext cx="3431905" cy="35341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D:\png\12-05_0019__.pn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rot="6618161">
                <a:off x="3163766" y="699230"/>
                <a:ext cx="3407333" cy="3534136"/>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TextBox 32"/>
            <p:cNvSpPr txBox="1"/>
            <p:nvPr/>
          </p:nvSpPr>
          <p:spPr>
            <a:xfrm>
              <a:off x="2095852" y="1277347"/>
              <a:ext cx="1107996" cy="646331"/>
            </a:xfrm>
            <a:prstGeom prst="rect">
              <a:avLst/>
            </a:prstGeom>
            <a:noFill/>
          </p:spPr>
          <p:txBody>
            <a:bodyPr wrap="none" rtlCol="0">
              <a:spAutoFit/>
            </a:bodyPr>
            <a:lstStyle/>
            <a:p>
              <a:r>
                <a:rPr lang="zh-CN" altLang="en-US" dirty="0" smtClean="0">
                  <a:latin typeface="方正黑体简体" panose="03000509000000000000" pitchFamily="65" charset="-122"/>
                  <a:ea typeface="方正黑体简体" panose="03000509000000000000" pitchFamily="65" charset="-122"/>
                </a:rPr>
                <a:t>单击添加</a:t>
              </a:r>
              <a:endParaRPr lang="en-US" altLang="zh-CN" dirty="0" smtClean="0">
                <a:latin typeface="方正黑体简体" panose="03000509000000000000" pitchFamily="65" charset="-122"/>
                <a:ea typeface="方正黑体简体" panose="03000509000000000000" pitchFamily="65" charset="-122"/>
              </a:endParaRPr>
            </a:p>
            <a:p>
              <a:pPr algn="ct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grpSp>
      <p:grpSp>
        <p:nvGrpSpPr>
          <p:cNvPr id="27" name="组合 26"/>
          <p:cNvGrpSpPr/>
          <p:nvPr/>
        </p:nvGrpSpPr>
        <p:grpSpPr>
          <a:xfrm>
            <a:off x="6025222" y="735879"/>
            <a:ext cx="1582152" cy="1627726"/>
            <a:chOff x="1925560" y="735879"/>
            <a:chExt cx="1582152" cy="1627726"/>
          </a:xfrm>
        </p:grpSpPr>
        <p:grpSp>
          <p:nvGrpSpPr>
            <p:cNvPr id="28" name="组合 27"/>
            <p:cNvGrpSpPr/>
            <p:nvPr/>
          </p:nvGrpSpPr>
          <p:grpSpPr>
            <a:xfrm rot="11825848">
              <a:off x="1925560" y="735879"/>
              <a:ext cx="1582152" cy="1627726"/>
              <a:chOff x="2940296" y="762631"/>
              <a:chExt cx="3694205" cy="3615062"/>
            </a:xfrm>
          </p:grpSpPr>
          <p:pic>
            <p:nvPicPr>
              <p:cNvPr id="36" name="Picture 2" descr="D:\png\12-05_0019__.pn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940296" y="843558"/>
                <a:ext cx="3431905" cy="3534135"/>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D:\png\12-05_0019__.pn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rot="6618161">
                <a:off x="3163766" y="699230"/>
                <a:ext cx="3407333" cy="3534136"/>
              </a:xfrm>
              <a:prstGeom prst="rect">
                <a:avLst/>
              </a:prstGeom>
              <a:noFill/>
              <a:extLst>
                <a:ext uri="{909E8E84-426E-40DD-AFC4-6F175D3DCCD1}">
                  <a14:hiddenFill xmlns:a14="http://schemas.microsoft.com/office/drawing/2010/main">
                    <a:solidFill>
                      <a:srgbClr val="FFFFFF"/>
                    </a:solidFill>
                  </a14:hiddenFill>
                </a:ext>
              </a:extLst>
            </p:spPr>
          </p:pic>
        </p:grpSp>
        <p:sp>
          <p:nvSpPr>
            <p:cNvPr id="29" name="TextBox 28"/>
            <p:cNvSpPr txBox="1"/>
            <p:nvPr/>
          </p:nvSpPr>
          <p:spPr>
            <a:xfrm>
              <a:off x="2095852" y="1277347"/>
              <a:ext cx="1107996" cy="646331"/>
            </a:xfrm>
            <a:prstGeom prst="rect">
              <a:avLst/>
            </a:prstGeom>
            <a:noFill/>
          </p:spPr>
          <p:txBody>
            <a:bodyPr wrap="none" rtlCol="0">
              <a:spAutoFit/>
            </a:bodyPr>
            <a:lstStyle/>
            <a:p>
              <a:r>
                <a:rPr lang="zh-CN" altLang="en-US" dirty="0" smtClean="0">
                  <a:latin typeface="方正黑体简体" panose="03000509000000000000" pitchFamily="65" charset="-122"/>
                  <a:ea typeface="方正黑体简体" panose="03000509000000000000" pitchFamily="65" charset="-122"/>
                </a:rPr>
                <a:t>单击添加</a:t>
              </a:r>
              <a:endParaRPr lang="en-US" altLang="zh-CN" dirty="0" smtClean="0">
                <a:latin typeface="方正黑体简体" panose="03000509000000000000" pitchFamily="65" charset="-122"/>
                <a:ea typeface="方正黑体简体" panose="03000509000000000000" pitchFamily="65" charset="-122"/>
              </a:endParaRPr>
            </a:p>
            <a:p>
              <a:pPr algn="ct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grpSp>
      <p:grpSp>
        <p:nvGrpSpPr>
          <p:cNvPr id="38" name="组合 37"/>
          <p:cNvGrpSpPr/>
          <p:nvPr/>
        </p:nvGrpSpPr>
        <p:grpSpPr>
          <a:xfrm>
            <a:off x="1925560" y="3277891"/>
            <a:ext cx="1582152" cy="1627726"/>
            <a:chOff x="1925560" y="735879"/>
            <a:chExt cx="1582152" cy="1627726"/>
          </a:xfrm>
        </p:grpSpPr>
        <p:grpSp>
          <p:nvGrpSpPr>
            <p:cNvPr id="39" name="组合 38"/>
            <p:cNvGrpSpPr/>
            <p:nvPr/>
          </p:nvGrpSpPr>
          <p:grpSpPr>
            <a:xfrm rot="11825848">
              <a:off x="1925560" y="735879"/>
              <a:ext cx="1582152" cy="1627726"/>
              <a:chOff x="2940296" y="762631"/>
              <a:chExt cx="3694205" cy="3615062"/>
            </a:xfrm>
          </p:grpSpPr>
          <p:pic>
            <p:nvPicPr>
              <p:cNvPr id="41" name="Picture 2" descr="D:\png\12-05_0019__.pn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940296" y="843558"/>
                <a:ext cx="3431905" cy="3534135"/>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 descr="D:\png\12-05_0019__.pn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rot="6618161">
                <a:off x="3163766" y="699230"/>
                <a:ext cx="3407333" cy="3534136"/>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TextBox 39"/>
            <p:cNvSpPr txBox="1"/>
            <p:nvPr/>
          </p:nvSpPr>
          <p:spPr>
            <a:xfrm>
              <a:off x="2095852" y="1277347"/>
              <a:ext cx="1107996" cy="646331"/>
            </a:xfrm>
            <a:prstGeom prst="rect">
              <a:avLst/>
            </a:prstGeom>
            <a:noFill/>
          </p:spPr>
          <p:txBody>
            <a:bodyPr wrap="none" rtlCol="0">
              <a:spAutoFit/>
            </a:bodyPr>
            <a:lstStyle/>
            <a:p>
              <a:r>
                <a:rPr lang="zh-CN" altLang="en-US" dirty="0" smtClean="0">
                  <a:latin typeface="方正黑体简体" panose="03000509000000000000" pitchFamily="65" charset="-122"/>
                  <a:ea typeface="方正黑体简体" panose="03000509000000000000" pitchFamily="65" charset="-122"/>
                </a:rPr>
                <a:t>单击添加</a:t>
              </a:r>
              <a:endParaRPr lang="en-US" altLang="zh-CN" dirty="0" smtClean="0">
                <a:latin typeface="方正黑体简体" panose="03000509000000000000" pitchFamily="65" charset="-122"/>
                <a:ea typeface="方正黑体简体" panose="03000509000000000000" pitchFamily="65" charset="-122"/>
              </a:endParaRPr>
            </a:p>
            <a:p>
              <a:pPr algn="ct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grpSp>
      <p:grpSp>
        <p:nvGrpSpPr>
          <p:cNvPr id="43" name="组合 42"/>
          <p:cNvGrpSpPr/>
          <p:nvPr/>
        </p:nvGrpSpPr>
        <p:grpSpPr>
          <a:xfrm>
            <a:off x="6025222" y="3277891"/>
            <a:ext cx="1582152" cy="1627726"/>
            <a:chOff x="1925560" y="735879"/>
            <a:chExt cx="1582152" cy="1627726"/>
          </a:xfrm>
        </p:grpSpPr>
        <p:grpSp>
          <p:nvGrpSpPr>
            <p:cNvPr id="44" name="组合 43"/>
            <p:cNvGrpSpPr/>
            <p:nvPr/>
          </p:nvGrpSpPr>
          <p:grpSpPr>
            <a:xfrm rot="11825848">
              <a:off x="1925560" y="735879"/>
              <a:ext cx="1582152" cy="1627726"/>
              <a:chOff x="2940296" y="762631"/>
              <a:chExt cx="3694205" cy="3615062"/>
            </a:xfrm>
          </p:grpSpPr>
          <p:pic>
            <p:nvPicPr>
              <p:cNvPr id="46" name="Picture 2" descr="D:\png\12-05_0019__.pn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940296" y="843558"/>
                <a:ext cx="3431905" cy="3534135"/>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D:\png\12-05_0019__.pn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rot="6618161">
                <a:off x="3163766" y="699230"/>
                <a:ext cx="3407333" cy="3534136"/>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TextBox 44"/>
            <p:cNvSpPr txBox="1"/>
            <p:nvPr/>
          </p:nvSpPr>
          <p:spPr>
            <a:xfrm>
              <a:off x="2095852" y="1277347"/>
              <a:ext cx="1107996" cy="646331"/>
            </a:xfrm>
            <a:prstGeom prst="rect">
              <a:avLst/>
            </a:prstGeom>
            <a:noFill/>
          </p:spPr>
          <p:txBody>
            <a:bodyPr wrap="none" rtlCol="0">
              <a:spAutoFit/>
            </a:bodyPr>
            <a:lstStyle/>
            <a:p>
              <a:r>
                <a:rPr lang="zh-CN" altLang="en-US" dirty="0" smtClean="0">
                  <a:latin typeface="方正黑体简体" panose="03000509000000000000" pitchFamily="65" charset="-122"/>
                  <a:ea typeface="方正黑体简体" panose="03000509000000000000" pitchFamily="65" charset="-122"/>
                </a:rPr>
                <a:t>单击添加</a:t>
              </a:r>
              <a:endParaRPr lang="en-US" altLang="zh-CN" dirty="0" smtClean="0">
                <a:latin typeface="方正黑体简体" panose="03000509000000000000" pitchFamily="65" charset="-122"/>
                <a:ea typeface="方正黑体简体" panose="03000509000000000000" pitchFamily="65" charset="-122"/>
              </a:endParaRPr>
            </a:p>
            <a:p>
              <a:pPr algn="ct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grpSp>
      <p:pic>
        <p:nvPicPr>
          <p:cNvPr id="32" name="Picture 4" descr="D:\png\2015sd55fs02_0007_图层-2-副本-3.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9885381">
            <a:off x="6650828" y="3516534"/>
            <a:ext cx="2679597" cy="1626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2951957"/>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8" presetClass="emph" presetSubtype="0" fill="hold" nodeType="withEffect">
                                  <p:stCondLst>
                                    <p:cond delay="0"/>
                                  </p:stCondLst>
                                  <p:childTnLst>
                                    <p:animRot by="21600000">
                                      <p:cBhvr>
                                        <p:cTn id="16" dur="6200" fill="hold"/>
                                        <p:tgtEl>
                                          <p:spTgt spid="4"/>
                                        </p:tgtEl>
                                        <p:attrNameLst>
                                          <p:attrName>r</p:attrName>
                                        </p:attrNameLst>
                                      </p:cBhvr>
                                    </p:animRot>
                                  </p:childTnLst>
                                </p:cTn>
                              </p:par>
                              <p:par>
                                <p:cTn id="17" presetID="22" presetClass="entr" presetSubtype="4" fill="hold" nodeType="withEffect">
                                  <p:stCondLst>
                                    <p:cond delay="125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500"/>
                                        <p:tgtEl>
                                          <p:spTgt spid="19"/>
                                        </p:tgtEl>
                                      </p:cBhvr>
                                    </p:animEffect>
                                  </p:childTnLst>
                                </p:cTn>
                              </p:par>
                              <p:par>
                                <p:cTn id="20" presetID="22" presetClass="entr" presetSubtype="1" fill="hold" nodeType="withEffect">
                                  <p:stCondLst>
                                    <p:cond delay="1250"/>
                                  </p:stCondLst>
                                  <p:childTnLst>
                                    <p:set>
                                      <p:cBhvr>
                                        <p:cTn id="21" dur="1" fill="hold">
                                          <p:stCondLst>
                                            <p:cond delay="0"/>
                                          </p:stCondLst>
                                        </p:cTn>
                                        <p:tgtEl>
                                          <p:spTgt spid="23"/>
                                        </p:tgtEl>
                                        <p:attrNameLst>
                                          <p:attrName>style.visibility</p:attrName>
                                        </p:attrNameLst>
                                      </p:cBhvr>
                                      <p:to>
                                        <p:strVal val="visible"/>
                                      </p:to>
                                    </p:set>
                                    <p:animEffect transition="in" filter="wipe(up)">
                                      <p:cBhvr>
                                        <p:cTn id="22" dur="500"/>
                                        <p:tgtEl>
                                          <p:spTgt spid="23"/>
                                        </p:tgtEl>
                                      </p:cBhvr>
                                    </p:animEffect>
                                  </p:childTnLst>
                                </p:cTn>
                              </p:par>
                              <p:par>
                                <p:cTn id="23" presetID="22" presetClass="entr" presetSubtype="4" fill="hold" nodeType="withEffect">
                                  <p:stCondLst>
                                    <p:cond delay="125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1" fill="hold" nodeType="withEffect">
                                  <p:stCondLst>
                                    <p:cond delay="1250"/>
                                  </p:stCondLst>
                                  <p:childTnLst>
                                    <p:set>
                                      <p:cBhvr>
                                        <p:cTn id="27" dur="1" fill="hold">
                                          <p:stCondLst>
                                            <p:cond delay="0"/>
                                          </p:stCondLst>
                                        </p:cTn>
                                        <p:tgtEl>
                                          <p:spTgt spid="22"/>
                                        </p:tgtEl>
                                        <p:attrNameLst>
                                          <p:attrName>style.visibility</p:attrName>
                                        </p:attrNameLst>
                                      </p:cBhvr>
                                      <p:to>
                                        <p:strVal val="visible"/>
                                      </p:to>
                                    </p:set>
                                    <p:animEffect transition="in" filter="wipe(up)">
                                      <p:cBhvr>
                                        <p:cTn id="28" dur="500"/>
                                        <p:tgtEl>
                                          <p:spTgt spid="22"/>
                                        </p:tgtEl>
                                      </p:cBhvr>
                                    </p:animEffect>
                                  </p:childTnLst>
                                </p:cTn>
                              </p:par>
                              <p:par>
                                <p:cTn id="29" presetID="31" presetClass="entr" presetSubtype="0" fill="hold" nodeType="withEffect">
                                  <p:stCondLst>
                                    <p:cond delay="1900"/>
                                  </p:stCondLst>
                                  <p:childTnLst>
                                    <p:set>
                                      <p:cBhvr>
                                        <p:cTn id="30" dur="1" fill="hold">
                                          <p:stCondLst>
                                            <p:cond delay="0"/>
                                          </p:stCondLst>
                                        </p:cTn>
                                        <p:tgtEl>
                                          <p:spTgt spid="2"/>
                                        </p:tgtEl>
                                        <p:attrNameLst>
                                          <p:attrName>style.visibility</p:attrName>
                                        </p:attrNameLst>
                                      </p:cBhvr>
                                      <p:to>
                                        <p:strVal val="visible"/>
                                      </p:to>
                                    </p:set>
                                    <p:anim calcmode="lin" valueType="num">
                                      <p:cBhvr>
                                        <p:cTn id="31" dur="1000" fill="hold"/>
                                        <p:tgtEl>
                                          <p:spTgt spid="2"/>
                                        </p:tgtEl>
                                        <p:attrNameLst>
                                          <p:attrName>ppt_w</p:attrName>
                                        </p:attrNameLst>
                                      </p:cBhvr>
                                      <p:tavLst>
                                        <p:tav tm="0">
                                          <p:val>
                                            <p:fltVal val="0"/>
                                          </p:val>
                                        </p:tav>
                                        <p:tav tm="100000">
                                          <p:val>
                                            <p:strVal val="#ppt_w"/>
                                          </p:val>
                                        </p:tav>
                                      </p:tavLst>
                                    </p:anim>
                                    <p:anim calcmode="lin" valueType="num">
                                      <p:cBhvr>
                                        <p:cTn id="32" dur="1000" fill="hold"/>
                                        <p:tgtEl>
                                          <p:spTgt spid="2"/>
                                        </p:tgtEl>
                                        <p:attrNameLst>
                                          <p:attrName>ppt_h</p:attrName>
                                        </p:attrNameLst>
                                      </p:cBhvr>
                                      <p:tavLst>
                                        <p:tav tm="0">
                                          <p:val>
                                            <p:fltVal val="0"/>
                                          </p:val>
                                        </p:tav>
                                        <p:tav tm="100000">
                                          <p:val>
                                            <p:strVal val="#ppt_h"/>
                                          </p:val>
                                        </p:tav>
                                      </p:tavLst>
                                    </p:anim>
                                    <p:anim calcmode="lin" valueType="num">
                                      <p:cBhvr>
                                        <p:cTn id="33" dur="1000" fill="hold"/>
                                        <p:tgtEl>
                                          <p:spTgt spid="2"/>
                                        </p:tgtEl>
                                        <p:attrNameLst>
                                          <p:attrName>style.rotation</p:attrName>
                                        </p:attrNameLst>
                                      </p:cBhvr>
                                      <p:tavLst>
                                        <p:tav tm="0">
                                          <p:val>
                                            <p:fltVal val="90"/>
                                          </p:val>
                                        </p:tav>
                                        <p:tav tm="100000">
                                          <p:val>
                                            <p:fltVal val="0"/>
                                          </p:val>
                                        </p:tav>
                                      </p:tavLst>
                                    </p:anim>
                                    <p:animEffect transition="in" filter="fade">
                                      <p:cBhvr>
                                        <p:cTn id="34" dur="1000"/>
                                        <p:tgtEl>
                                          <p:spTgt spid="2"/>
                                        </p:tgtEl>
                                      </p:cBhvr>
                                    </p:animEffect>
                                  </p:childTnLst>
                                </p:cTn>
                              </p:par>
                              <p:par>
                                <p:cTn id="35" presetID="31" presetClass="entr" presetSubtype="0" fill="hold" nodeType="withEffect">
                                  <p:stCondLst>
                                    <p:cond delay="19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1000" fill="hold"/>
                                        <p:tgtEl>
                                          <p:spTgt spid="27"/>
                                        </p:tgtEl>
                                        <p:attrNameLst>
                                          <p:attrName>ppt_w</p:attrName>
                                        </p:attrNameLst>
                                      </p:cBhvr>
                                      <p:tavLst>
                                        <p:tav tm="0">
                                          <p:val>
                                            <p:fltVal val="0"/>
                                          </p:val>
                                        </p:tav>
                                        <p:tav tm="100000">
                                          <p:val>
                                            <p:strVal val="#ppt_w"/>
                                          </p:val>
                                        </p:tav>
                                      </p:tavLst>
                                    </p:anim>
                                    <p:anim calcmode="lin" valueType="num">
                                      <p:cBhvr>
                                        <p:cTn id="38" dur="1000" fill="hold"/>
                                        <p:tgtEl>
                                          <p:spTgt spid="27"/>
                                        </p:tgtEl>
                                        <p:attrNameLst>
                                          <p:attrName>ppt_h</p:attrName>
                                        </p:attrNameLst>
                                      </p:cBhvr>
                                      <p:tavLst>
                                        <p:tav tm="0">
                                          <p:val>
                                            <p:fltVal val="0"/>
                                          </p:val>
                                        </p:tav>
                                        <p:tav tm="100000">
                                          <p:val>
                                            <p:strVal val="#ppt_h"/>
                                          </p:val>
                                        </p:tav>
                                      </p:tavLst>
                                    </p:anim>
                                    <p:anim calcmode="lin" valueType="num">
                                      <p:cBhvr>
                                        <p:cTn id="39" dur="1000" fill="hold"/>
                                        <p:tgtEl>
                                          <p:spTgt spid="27"/>
                                        </p:tgtEl>
                                        <p:attrNameLst>
                                          <p:attrName>style.rotation</p:attrName>
                                        </p:attrNameLst>
                                      </p:cBhvr>
                                      <p:tavLst>
                                        <p:tav tm="0">
                                          <p:val>
                                            <p:fltVal val="90"/>
                                          </p:val>
                                        </p:tav>
                                        <p:tav tm="100000">
                                          <p:val>
                                            <p:fltVal val="0"/>
                                          </p:val>
                                        </p:tav>
                                      </p:tavLst>
                                    </p:anim>
                                    <p:animEffect transition="in" filter="fade">
                                      <p:cBhvr>
                                        <p:cTn id="40" dur="1000"/>
                                        <p:tgtEl>
                                          <p:spTgt spid="27"/>
                                        </p:tgtEl>
                                      </p:cBhvr>
                                    </p:animEffect>
                                  </p:childTnLst>
                                </p:cTn>
                              </p:par>
                              <p:par>
                                <p:cTn id="41" presetID="31" presetClass="entr" presetSubtype="0" fill="hold" nodeType="withEffect">
                                  <p:stCondLst>
                                    <p:cond delay="19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1000" fill="hold"/>
                                        <p:tgtEl>
                                          <p:spTgt spid="38"/>
                                        </p:tgtEl>
                                        <p:attrNameLst>
                                          <p:attrName>ppt_w</p:attrName>
                                        </p:attrNameLst>
                                      </p:cBhvr>
                                      <p:tavLst>
                                        <p:tav tm="0">
                                          <p:val>
                                            <p:fltVal val="0"/>
                                          </p:val>
                                        </p:tav>
                                        <p:tav tm="100000">
                                          <p:val>
                                            <p:strVal val="#ppt_w"/>
                                          </p:val>
                                        </p:tav>
                                      </p:tavLst>
                                    </p:anim>
                                    <p:anim calcmode="lin" valueType="num">
                                      <p:cBhvr>
                                        <p:cTn id="44" dur="1000" fill="hold"/>
                                        <p:tgtEl>
                                          <p:spTgt spid="38"/>
                                        </p:tgtEl>
                                        <p:attrNameLst>
                                          <p:attrName>ppt_h</p:attrName>
                                        </p:attrNameLst>
                                      </p:cBhvr>
                                      <p:tavLst>
                                        <p:tav tm="0">
                                          <p:val>
                                            <p:fltVal val="0"/>
                                          </p:val>
                                        </p:tav>
                                        <p:tav tm="100000">
                                          <p:val>
                                            <p:strVal val="#ppt_h"/>
                                          </p:val>
                                        </p:tav>
                                      </p:tavLst>
                                    </p:anim>
                                    <p:anim calcmode="lin" valueType="num">
                                      <p:cBhvr>
                                        <p:cTn id="45" dur="1000" fill="hold"/>
                                        <p:tgtEl>
                                          <p:spTgt spid="38"/>
                                        </p:tgtEl>
                                        <p:attrNameLst>
                                          <p:attrName>style.rotation</p:attrName>
                                        </p:attrNameLst>
                                      </p:cBhvr>
                                      <p:tavLst>
                                        <p:tav tm="0">
                                          <p:val>
                                            <p:fltVal val="90"/>
                                          </p:val>
                                        </p:tav>
                                        <p:tav tm="100000">
                                          <p:val>
                                            <p:fltVal val="0"/>
                                          </p:val>
                                        </p:tav>
                                      </p:tavLst>
                                    </p:anim>
                                    <p:animEffect transition="in" filter="fade">
                                      <p:cBhvr>
                                        <p:cTn id="46" dur="1000"/>
                                        <p:tgtEl>
                                          <p:spTgt spid="38"/>
                                        </p:tgtEl>
                                      </p:cBhvr>
                                    </p:animEffect>
                                  </p:childTnLst>
                                </p:cTn>
                              </p:par>
                              <p:par>
                                <p:cTn id="47" presetID="31" presetClass="entr" presetSubtype="0" fill="hold" nodeType="withEffect">
                                  <p:stCondLst>
                                    <p:cond delay="1900"/>
                                  </p:stCondLst>
                                  <p:childTnLst>
                                    <p:set>
                                      <p:cBhvr>
                                        <p:cTn id="48" dur="1" fill="hold">
                                          <p:stCondLst>
                                            <p:cond delay="0"/>
                                          </p:stCondLst>
                                        </p:cTn>
                                        <p:tgtEl>
                                          <p:spTgt spid="43"/>
                                        </p:tgtEl>
                                        <p:attrNameLst>
                                          <p:attrName>style.visibility</p:attrName>
                                        </p:attrNameLst>
                                      </p:cBhvr>
                                      <p:to>
                                        <p:strVal val="visible"/>
                                      </p:to>
                                    </p:set>
                                    <p:anim calcmode="lin" valueType="num">
                                      <p:cBhvr>
                                        <p:cTn id="49" dur="1000" fill="hold"/>
                                        <p:tgtEl>
                                          <p:spTgt spid="43"/>
                                        </p:tgtEl>
                                        <p:attrNameLst>
                                          <p:attrName>ppt_w</p:attrName>
                                        </p:attrNameLst>
                                      </p:cBhvr>
                                      <p:tavLst>
                                        <p:tav tm="0">
                                          <p:val>
                                            <p:fltVal val="0"/>
                                          </p:val>
                                        </p:tav>
                                        <p:tav tm="100000">
                                          <p:val>
                                            <p:strVal val="#ppt_w"/>
                                          </p:val>
                                        </p:tav>
                                      </p:tavLst>
                                    </p:anim>
                                    <p:anim calcmode="lin" valueType="num">
                                      <p:cBhvr>
                                        <p:cTn id="50" dur="1000" fill="hold"/>
                                        <p:tgtEl>
                                          <p:spTgt spid="43"/>
                                        </p:tgtEl>
                                        <p:attrNameLst>
                                          <p:attrName>ppt_h</p:attrName>
                                        </p:attrNameLst>
                                      </p:cBhvr>
                                      <p:tavLst>
                                        <p:tav tm="0">
                                          <p:val>
                                            <p:fltVal val="0"/>
                                          </p:val>
                                        </p:tav>
                                        <p:tav tm="100000">
                                          <p:val>
                                            <p:strVal val="#ppt_h"/>
                                          </p:val>
                                        </p:tav>
                                      </p:tavLst>
                                    </p:anim>
                                    <p:anim calcmode="lin" valueType="num">
                                      <p:cBhvr>
                                        <p:cTn id="51" dur="1000" fill="hold"/>
                                        <p:tgtEl>
                                          <p:spTgt spid="43"/>
                                        </p:tgtEl>
                                        <p:attrNameLst>
                                          <p:attrName>style.rotation</p:attrName>
                                        </p:attrNameLst>
                                      </p:cBhvr>
                                      <p:tavLst>
                                        <p:tav tm="0">
                                          <p:val>
                                            <p:fltVal val="90"/>
                                          </p:val>
                                        </p:tav>
                                        <p:tav tm="100000">
                                          <p:val>
                                            <p:fltVal val="0"/>
                                          </p:val>
                                        </p:tav>
                                      </p:tavLst>
                                    </p:anim>
                                    <p:animEffect transition="in" filter="fade">
                                      <p:cBhvr>
                                        <p:cTn id="52" dur="1000"/>
                                        <p:tgtEl>
                                          <p:spTgt spid="43"/>
                                        </p:tgtEl>
                                      </p:cBhvr>
                                    </p:animEffect>
                                  </p:childTnLst>
                                </p:cTn>
                              </p:par>
                            </p:childTnLst>
                          </p:cTn>
                        </p:par>
                        <p:par>
                          <p:cTn id="53" fill="hold">
                            <p:stCondLst>
                              <p:cond delay="6200"/>
                            </p:stCondLst>
                            <p:childTnLst>
                              <p:par>
                                <p:cTn id="54" presetID="31" presetClass="entr" presetSubtype="0" fill="hold" nodeType="after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1000" fill="hold"/>
                                        <p:tgtEl>
                                          <p:spTgt spid="32"/>
                                        </p:tgtEl>
                                        <p:attrNameLst>
                                          <p:attrName>ppt_w</p:attrName>
                                        </p:attrNameLst>
                                      </p:cBhvr>
                                      <p:tavLst>
                                        <p:tav tm="0">
                                          <p:val>
                                            <p:fltVal val="0"/>
                                          </p:val>
                                        </p:tav>
                                        <p:tav tm="100000">
                                          <p:val>
                                            <p:strVal val="#ppt_w"/>
                                          </p:val>
                                        </p:tav>
                                      </p:tavLst>
                                    </p:anim>
                                    <p:anim calcmode="lin" valueType="num">
                                      <p:cBhvr>
                                        <p:cTn id="57" dur="1000" fill="hold"/>
                                        <p:tgtEl>
                                          <p:spTgt spid="32"/>
                                        </p:tgtEl>
                                        <p:attrNameLst>
                                          <p:attrName>ppt_h</p:attrName>
                                        </p:attrNameLst>
                                      </p:cBhvr>
                                      <p:tavLst>
                                        <p:tav tm="0">
                                          <p:val>
                                            <p:fltVal val="0"/>
                                          </p:val>
                                        </p:tav>
                                        <p:tav tm="100000">
                                          <p:val>
                                            <p:strVal val="#ppt_h"/>
                                          </p:val>
                                        </p:tav>
                                      </p:tavLst>
                                    </p:anim>
                                    <p:anim calcmode="lin" valueType="num">
                                      <p:cBhvr>
                                        <p:cTn id="58" dur="1000" fill="hold"/>
                                        <p:tgtEl>
                                          <p:spTgt spid="32"/>
                                        </p:tgtEl>
                                        <p:attrNameLst>
                                          <p:attrName>style.rotation</p:attrName>
                                        </p:attrNameLst>
                                      </p:cBhvr>
                                      <p:tavLst>
                                        <p:tav tm="0">
                                          <p:val>
                                            <p:fltVal val="90"/>
                                          </p:val>
                                        </p:tav>
                                        <p:tav tm="100000">
                                          <p:val>
                                            <p:fltVal val="0"/>
                                          </p:val>
                                        </p:tav>
                                      </p:tavLst>
                                    </p:anim>
                                    <p:animEffect transition="in" filter="fade">
                                      <p:cBhvr>
                                        <p:cTn id="59"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60366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9546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D:\png\2015007_0000_图层-1-拷贝-4.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95736" y="1150609"/>
            <a:ext cx="5842624" cy="576064"/>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D:\png\2015009_0000_图层-0-拷贝.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972421" flipH="1">
            <a:off x="2460649" y="153244"/>
            <a:ext cx="1238070" cy="160774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3491880" y="1256104"/>
            <a:ext cx="2701381" cy="338554"/>
          </a:xfrm>
          <a:prstGeom prst="rect">
            <a:avLst/>
          </a:prstGeom>
          <a:noFill/>
        </p:spPr>
        <p:txBody>
          <a:bodyPr wrap="none" rtlCol="0">
            <a:spAutoFit/>
          </a:bodyPr>
          <a:lstStyle/>
          <a:p>
            <a:r>
              <a:rPr lang="zh-CN" altLang="en-US" sz="1600" dirty="0" smtClean="0">
                <a:solidFill>
                  <a:schemeClr val="bg1"/>
                </a:solidFill>
                <a:latin typeface="方正粗圆简体" panose="03000509000000000000" pitchFamily="65" charset="-122"/>
                <a:ea typeface="方正粗圆简体" panose="03000509000000000000" pitchFamily="65" charset="-122"/>
              </a:rPr>
              <a:t>一、单击</a:t>
            </a:r>
            <a:r>
              <a:rPr lang="zh-CN" altLang="en-US" sz="1600" dirty="0">
                <a:solidFill>
                  <a:schemeClr val="bg1"/>
                </a:solidFill>
                <a:latin typeface="方正粗圆简体" panose="03000509000000000000" pitchFamily="65" charset="-122"/>
                <a:ea typeface="方正粗圆简体" panose="03000509000000000000" pitchFamily="65" charset="-122"/>
              </a:rPr>
              <a:t>此处</a:t>
            </a:r>
            <a:r>
              <a:rPr lang="zh-CN" altLang="en-US" sz="1600" dirty="0" smtClean="0">
                <a:solidFill>
                  <a:schemeClr val="bg1"/>
                </a:solidFill>
                <a:latin typeface="方正粗圆简体" panose="03000509000000000000" pitchFamily="65" charset="-122"/>
                <a:ea typeface="方正粗圆简体" panose="03000509000000000000" pitchFamily="65" charset="-122"/>
              </a:rPr>
              <a:t>添加文本内容 </a:t>
            </a:r>
            <a:endParaRPr lang="zh-CN" altLang="en-US" sz="1600" dirty="0">
              <a:solidFill>
                <a:schemeClr val="bg1"/>
              </a:solidFill>
              <a:latin typeface="方正粗圆简体" panose="03000509000000000000" pitchFamily="65" charset="-122"/>
              <a:ea typeface="方正粗圆简体" panose="03000509000000000000" pitchFamily="65" charset="-122"/>
            </a:endParaRPr>
          </a:p>
        </p:txBody>
      </p:sp>
      <p:pic>
        <p:nvPicPr>
          <p:cNvPr id="30" name="Picture 2" descr="D:\png\2015007_0000_图层-1-拷贝-4.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95736" y="2071415"/>
            <a:ext cx="5842624" cy="576064"/>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5" descr="D:\png\2015009_0000_图层-0-拷贝.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972421" flipH="1">
            <a:off x="2460649" y="1074050"/>
            <a:ext cx="1238070" cy="1607746"/>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p:cNvSpPr txBox="1"/>
          <p:nvPr/>
        </p:nvSpPr>
        <p:spPr>
          <a:xfrm>
            <a:off x="3491880" y="2176910"/>
            <a:ext cx="2701381" cy="338554"/>
          </a:xfrm>
          <a:prstGeom prst="rect">
            <a:avLst/>
          </a:prstGeom>
          <a:noFill/>
        </p:spPr>
        <p:txBody>
          <a:bodyPr wrap="none" rtlCol="0">
            <a:spAutoFit/>
          </a:bodyPr>
          <a:lstStyle/>
          <a:p>
            <a:r>
              <a:rPr lang="zh-CN" altLang="en-US" sz="1600" dirty="0" smtClean="0">
                <a:solidFill>
                  <a:schemeClr val="bg1"/>
                </a:solidFill>
                <a:latin typeface="方正粗圆简体" panose="03000509000000000000" pitchFamily="65" charset="-122"/>
                <a:ea typeface="方正粗圆简体" panose="03000509000000000000" pitchFamily="65" charset="-122"/>
              </a:rPr>
              <a:t>二、单击</a:t>
            </a:r>
            <a:r>
              <a:rPr lang="zh-CN" altLang="en-US" sz="1600" dirty="0">
                <a:solidFill>
                  <a:schemeClr val="bg1"/>
                </a:solidFill>
                <a:latin typeface="方正粗圆简体" panose="03000509000000000000" pitchFamily="65" charset="-122"/>
                <a:ea typeface="方正粗圆简体" panose="03000509000000000000" pitchFamily="65" charset="-122"/>
              </a:rPr>
              <a:t>此处</a:t>
            </a:r>
            <a:r>
              <a:rPr lang="zh-CN" altLang="en-US" sz="1600" dirty="0" smtClean="0">
                <a:solidFill>
                  <a:schemeClr val="bg1"/>
                </a:solidFill>
                <a:latin typeface="方正粗圆简体" panose="03000509000000000000" pitchFamily="65" charset="-122"/>
                <a:ea typeface="方正粗圆简体" panose="03000509000000000000" pitchFamily="65" charset="-122"/>
              </a:rPr>
              <a:t>添加文本内容 </a:t>
            </a:r>
            <a:endParaRPr lang="zh-CN" altLang="en-US" sz="1600" dirty="0">
              <a:solidFill>
                <a:schemeClr val="bg1"/>
              </a:solidFill>
              <a:latin typeface="方正粗圆简体" panose="03000509000000000000" pitchFamily="65" charset="-122"/>
              <a:ea typeface="方正粗圆简体" panose="03000509000000000000" pitchFamily="65" charset="-122"/>
            </a:endParaRPr>
          </a:p>
        </p:txBody>
      </p:sp>
      <p:pic>
        <p:nvPicPr>
          <p:cNvPr id="33" name="Picture 2" descr="D:\png\2015007_0000_图层-1-拷贝-4.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95736" y="3007519"/>
            <a:ext cx="5842624" cy="576064"/>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5" descr="D:\png\2015009_0000_图层-0-拷贝.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972421" flipH="1">
            <a:off x="2460649" y="2010154"/>
            <a:ext cx="1238070" cy="1607746"/>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3491880" y="3113014"/>
            <a:ext cx="2701381" cy="338554"/>
          </a:xfrm>
          <a:prstGeom prst="rect">
            <a:avLst/>
          </a:prstGeom>
          <a:noFill/>
        </p:spPr>
        <p:txBody>
          <a:bodyPr wrap="none" rtlCol="0">
            <a:spAutoFit/>
          </a:bodyPr>
          <a:lstStyle/>
          <a:p>
            <a:r>
              <a:rPr lang="zh-CN" altLang="en-US" sz="1600" dirty="0" smtClean="0">
                <a:solidFill>
                  <a:schemeClr val="bg1"/>
                </a:solidFill>
                <a:latin typeface="方正粗圆简体" panose="03000509000000000000" pitchFamily="65" charset="-122"/>
                <a:ea typeface="方正粗圆简体" panose="03000509000000000000" pitchFamily="65" charset="-122"/>
              </a:rPr>
              <a:t>三、单击</a:t>
            </a:r>
            <a:r>
              <a:rPr lang="zh-CN" altLang="en-US" sz="1600" dirty="0">
                <a:solidFill>
                  <a:schemeClr val="bg1"/>
                </a:solidFill>
                <a:latin typeface="方正粗圆简体" panose="03000509000000000000" pitchFamily="65" charset="-122"/>
                <a:ea typeface="方正粗圆简体" panose="03000509000000000000" pitchFamily="65" charset="-122"/>
              </a:rPr>
              <a:t>此处</a:t>
            </a:r>
            <a:r>
              <a:rPr lang="zh-CN" altLang="en-US" sz="1600" dirty="0" smtClean="0">
                <a:solidFill>
                  <a:schemeClr val="bg1"/>
                </a:solidFill>
                <a:latin typeface="方正粗圆简体" panose="03000509000000000000" pitchFamily="65" charset="-122"/>
                <a:ea typeface="方正粗圆简体" panose="03000509000000000000" pitchFamily="65" charset="-122"/>
              </a:rPr>
              <a:t>添加文本内容 </a:t>
            </a:r>
            <a:endParaRPr lang="zh-CN" altLang="en-US" sz="1600" dirty="0">
              <a:solidFill>
                <a:schemeClr val="bg1"/>
              </a:solidFill>
              <a:latin typeface="方正粗圆简体" panose="03000509000000000000" pitchFamily="65" charset="-122"/>
              <a:ea typeface="方正粗圆简体" panose="03000509000000000000" pitchFamily="65" charset="-122"/>
            </a:endParaRPr>
          </a:p>
        </p:txBody>
      </p:sp>
      <p:pic>
        <p:nvPicPr>
          <p:cNvPr id="36" name="Picture 2" descr="D:\png\2015007_0000_图层-1-拷贝-4.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95736" y="3943623"/>
            <a:ext cx="5842624" cy="576064"/>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5" descr="D:\png\2015009_0000_图层-0-拷贝.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972421" flipH="1">
            <a:off x="2460649" y="2946258"/>
            <a:ext cx="1238070" cy="1607746"/>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37"/>
          <p:cNvSpPr txBox="1"/>
          <p:nvPr/>
        </p:nvSpPr>
        <p:spPr>
          <a:xfrm>
            <a:off x="3491880" y="4049118"/>
            <a:ext cx="2701381" cy="338554"/>
          </a:xfrm>
          <a:prstGeom prst="rect">
            <a:avLst/>
          </a:prstGeom>
          <a:noFill/>
        </p:spPr>
        <p:txBody>
          <a:bodyPr wrap="none" rtlCol="0">
            <a:spAutoFit/>
          </a:bodyPr>
          <a:lstStyle/>
          <a:p>
            <a:r>
              <a:rPr lang="zh-CN" altLang="en-US" sz="1600" dirty="0" smtClean="0">
                <a:solidFill>
                  <a:schemeClr val="bg1"/>
                </a:solidFill>
                <a:latin typeface="方正粗圆简体" panose="03000509000000000000" pitchFamily="65" charset="-122"/>
                <a:ea typeface="方正粗圆简体" panose="03000509000000000000" pitchFamily="65" charset="-122"/>
              </a:rPr>
              <a:t>四、单击</a:t>
            </a:r>
            <a:r>
              <a:rPr lang="zh-CN" altLang="en-US" sz="1600" dirty="0">
                <a:solidFill>
                  <a:schemeClr val="bg1"/>
                </a:solidFill>
                <a:latin typeface="方正粗圆简体" panose="03000509000000000000" pitchFamily="65" charset="-122"/>
                <a:ea typeface="方正粗圆简体" panose="03000509000000000000" pitchFamily="65" charset="-122"/>
              </a:rPr>
              <a:t>此处</a:t>
            </a:r>
            <a:r>
              <a:rPr lang="zh-CN" altLang="en-US" sz="1600" dirty="0" smtClean="0">
                <a:solidFill>
                  <a:schemeClr val="bg1"/>
                </a:solidFill>
                <a:latin typeface="方正粗圆简体" panose="03000509000000000000" pitchFamily="65" charset="-122"/>
                <a:ea typeface="方正粗圆简体" panose="03000509000000000000" pitchFamily="65" charset="-122"/>
              </a:rPr>
              <a:t>添加文本内容 </a:t>
            </a:r>
            <a:endParaRPr lang="zh-CN" altLang="en-US" sz="1600" dirty="0">
              <a:solidFill>
                <a:schemeClr val="bg1"/>
              </a:solidFill>
              <a:latin typeface="方正粗圆简体" panose="03000509000000000000" pitchFamily="65" charset="-122"/>
              <a:ea typeface="方正粗圆简体" panose="03000509000000000000" pitchFamily="65" charset="-122"/>
            </a:endParaRPr>
          </a:p>
        </p:txBody>
      </p:sp>
      <p:pic>
        <p:nvPicPr>
          <p:cNvPr id="5122" name="Picture 2" descr="L:\png\12-102_0003_图层-22-副本-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0" y="0"/>
            <a:ext cx="1651090" cy="51435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485185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ipe(left)">
                                      <p:cBhvr>
                                        <p:cTn id="7" dur="1700"/>
                                        <p:tgtEl>
                                          <p:spTgt spid="8194"/>
                                        </p:tgtEl>
                                      </p:cBhvr>
                                    </p:animEffect>
                                  </p:childTnLst>
                                </p:cTn>
                              </p:par>
                              <p:par>
                                <p:cTn id="8" presetID="10" presetClass="entr" presetSubtype="0" fill="hold" nodeType="withEffect">
                                  <p:stCondLst>
                                    <p:cond delay="0"/>
                                  </p:stCondLst>
                                  <p:childTnLst>
                                    <p:set>
                                      <p:cBhvr>
                                        <p:cTn id="9" dur="1" fill="hold">
                                          <p:stCondLst>
                                            <p:cond delay="0"/>
                                          </p:stCondLst>
                                        </p:cTn>
                                        <p:tgtEl>
                                          <p:spTgt spid="8197"/>
                                        </p:tgtEl>
                                        <p:attrNameLst>
                                          <p:attrName>style.visibility</p:attrName>
                                        </p:attrNameLst>
                                      </p:cBhvr>
                                      <p:to>
                                        <p:strVal val="visible"/>
                                      </p:to>
                                    </p:set>
                                    <p:animEffect transition="in" filter="fade">
                                      <p:cBhvr>
                                        <p:cTn id="10" dur="500"/>
                                        <p:tgtEl>
                                          <p:spTgt spid="8197"/>
                                        </p:tgtEl>
                                      </p:cBhvr>
                                    </p:animEffect>
                                  </p:childTnLst>
                                </p:cTn>
                              </p:par>
                              <p:par>
                                <p:cTn id="11" presetID="10" presetClass="exit" presetSubtype="0" fill="hold" nodeType="withEffect">
                                  <p:stCondLst>
                                    <p:cond delay="1600"/>
                                  </p:stCondLst>
                                  <p:childTnLst>
                                    <p:animEffect transition="out" filter="fade">
                                      <p:cBhvr>
                                        <p:cTn id="12" dur="500"/>
                                        <p:tgtEl>
                                          <p:spTgt spid="8197"/>
                                        </p:tgtEl>
                                      </p:cBhvr>
                                    </p:animEffect>
                                    <p:set>
                                      <p:cBhvr>
                                        <p:cTn id="13" dur="1" fill="hold">
                                          <p:stCondLst>
                                            <p:cond delay="499"/>
                                          </p:stCondLst>
                                        </p:cTn>
                                        <p:tgtEl>
                                          <p:spTgt spid="8197"/>
                                        </p:tgtEl>
                                        <p:attrNameLst>
                                          <p:attrName>style.visibility</p:attrName>
                                        </p:attrNameLst>
                                      </p:cBhvr>
                                      <p:to>
                                        <p:strVal val="hidden"/>
                                      </p:to>
                                    </p:set>
                                  </p:childTnLst>
                                </p:cTn>
                              </p:par>
                              <p:par>
                                <p:cTn id="14" presetID="63" presetClass="path" presetSubtype="0" accel="48000" fill="hold" nodeType="withEffect">
                                  <p:stCondLst>
                                    <p:cond delay="0"/>
                                  </p:stCondLst>
                                  <p:childTnLst>
                                    <p:animMotion origin="layout" path="M 4.72222E-6 -3.08642E-6 L 0.56493 -3.08642E-6 " pathEditMode="relative" rAng="0" ptsTypes="AA">
                                      <p:cBhvr>
                                        <p:cTn id="15" dur="1300" fill="hold"/>
                                        <p:tgtEl>
                                          <p:spTgt spid="8197"/>
                                        </p:tgtEl>
                                        <p:attrNameLst>
                                          <p:attrName>ppt_x</p:attrName>
                                          <p:attrName>ppt_y</p:attrName>
                                        </p:attrNameLst>
                                      </p:cBhvr>
                                      <p:rCtr x="28247" y="0"/>
                                    </p:animMotion>
                                  </p:childTnLst>
                                </p:cTn>
                              </p:par>
                              <p:par>
                                <p:cTn id="16" presetID="10" presetClass="entr" presetSubtype="0" fill="hold" grpId="0" nodeType="withEffect">
                                  <p:stCondLst>
                                    <p:cond delay="270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22" presetClass="entr" presetSubtype="8" fill="hold" nodeType="withEffect">
                                  <p:stCondLst>
                                    <p:cond delay="270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1700"/>
                                        <p:tgtEl>
                                          <p:spTgt spid="30"/>
                                        </p:tgtEl>
                                      </p:cBhvr>
                                    </p:animEffect>
                                  </p:childTnLst>
                                </p:cTn>
                              </p:par>
                              <p:par>
                                <p:cTn id="22" presetID="10" presetClass="entr" presetSubtype="0" fill="hold" nodeType="withEffect">
                                  <p:stCondLst>
                                    <p:cond delay="270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10" presetClass="exit" presetSubtype="0" fill="hold" nodeType="withEffect">
                                  <p:stCondLst>
                                    <p:cond delay="4300"/>
                                  </p:stCondLst>
                                  <p:childTnLst>
                                    <p:animEffect transition="out" filter="fade">
                                      <p:cBhvr>
                                        <p:cTn id="26" dur="500"/>
                                        <p:tgtEl>
                                          <p:spTgt spid="31"/>
                                        </p:tgtEl>
                                      </p:cBhvr>
                                    </p:animEffect>
                                    <p:set>
                                      <p:cBhvr>
                                        <p:cTn id="27" dur="1" fill="hold">
                                          <p:stCondLst>
                                            <p:cond delay="499"/>
                                          </p:stCondLst>
                                        </p:cTn>
                                        <p:tgtEl>
                                          <p:spTgt spid="31"/>
                                        </p:tgtEl>
                                        <p:attrNameLst>
                                          <p:attrName>style.visibility</p:attrName>
                                        </p:attrNameLst>
                                      </p:cBhvr>
                                      <p:to>
                                        <p:strVal val="hidden"/>
                                      </p:to>
                                    </p:set>
                                  </p:childTnLst>
                                </p:cTn>
                              </p:par>
                              <p:par>
                                <p:cTn id="28" presetID="63" presetClass="path" presetSubtype="0" accel="48000" fill="hold" nodeType="withEffect">
                                  <p:stCondLst>
                                    <p:cond delay="2700"/>
                                  </p:stCondLst>
                                  <p:childTnLst>
                                    <p:animMotion origin="layout" path="M 4.72222E-6 -3.08642E-6 L 0.56493 -3.08642E-6 " pathEditMode="relative" rAng="0" ptsTypes="AA">
                                      <p:cBhvr>
                                        <p:cTn id="29" dur="1300" fill="hold"/>
                                        <p:tgtEl>
                                          <p:spTgt spid="31"/>
                                        </p:tgtEl>
                                        <p:attrNameLst>
                                          <p:attrName>ppt_x</p:attrName>
                                          <p:attrName>ppt_y</p:attrName>
                                        </p:attrNameLst>
                                      </p:cBhvr>
                                      <p:rCtr x="28247" y="0"/>
                                    </p:animMotion>
                                  </p:childTnLst>
                                </p:cTn>
                              </p:par>
                              <p:par>
                                <p:cTn id="30" presetID="10" presetClass="entr" presetSubtype="0" fill="hold" grpId="0" nodeType="withEffect">
                                  <p:stCondLst>
                                    <p:cond delay="480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22" presetClass="entr" presetSubtype="8" fill="hold" nodeType="withEffect">
                                  <p:stCondLst>
                                    <p:cond delay="540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1700"/>
                                        <p:tgtEl>
                                          <p:spTgt spid="33"/>
                                        </p:tgtEl>
                                      </p:cBhvr>
                                    </p:animEffect>
                                  </p:childTnLst>
                                </p:cTn>
                              </p:par>
                              <p:par>
                                <p:cTn id="36" presetID="10" presetClass="entr" presetSubtype="0" fill="hold" nodeType="withEffect">
                                  <p:stCondLst>
                                    <p:cond delay="540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xit" presetSubtype="0" fill="hold" nodeType="withEffect">
                                  <p:stCondLst>
                                    <p:cond delay="7000"/>
                                  </p:stCondLst>
                                  <p:childTnLst>
                                    <p:animEffect transition="out" filter="fade">
                                      <p:cBhvr>
                                        <p:cTn id="40" dur="500"/>
                                        <p:tgtEl>
                                          <p:spTgt spid="34"/>
                                        </p:tgtEl>
                                      </p:cBhvr>
                                    </p:animEffect>
                                    <p:set>
                                      <p:cBhvr>
                                        <p:cTn id="41" dur="1" fill="hold">
                                          <p:stCondLst>
                                            <p:cond delay="499"/>
                                          </p:stCondLst>
                                        </p:cTn>
                                        <p:tgtEl>
                                          <p:spTgt spid="34"/>
                                        </p:tgtEl>
                                        <p:attrNameLst>
                                          <p:attrName>style.visibility</p:attrName>
                                        </p:attrNameLst>
                                      </p:cBhvr>
                                      <p:to>
                                        <p:strVal val="hidden"/>
                                      </p:to>
                                    </p:set>
                                  </p:childTnLst>
                                </p:cTn>
                              </p:par>
                              <p:par>
                                <p:cTn id="42" presetID="63" presetClass="path" presetSubtype="0" accel="48000" fill="hold" nodeType="withEffect">
                                  <p:stCondLst>
                                    <p:cond delay="5400"/>
                                  </p:stCondLst>
                                  <p:childTnLst>
                                    <p:animMotion origin="layout" path="M 4.72222E-6 -3.08642E-6 L 0.56493 -3.08642E-6 " pathEditMode="relative" rAng="0" ptsTypes="AA">
                                      <p:cBhvr>
                                        <p:cTn id="43" dur="1300" fill="hold"/>
                                        <p:tgtEl>
                                          <p:spTgt spid="34"/>
                                        </p:tgtEl>
                                        <p:attrNameLst>
                                          <p:attrName>ppt_x</p:attrName>
                                          <p:attrName>ppt_y</p:attrName>
                                        </p:attrNameLst>
                                      </p:cBhvr>
                                      <p:rCtr x="28247" y="0"/>
                                    </p:animMotion>
                                  </p:childTnLst>
                                </p:cTn>
                              </p:par>
                              <p:par>
                                <p:cTn id="44" presetID="10" presetClass="entr" presetSubtype="0" fill="hold" grpId="0" nodeType="withEffect">
                                  <p:stCondLst>
                                    <p:cond delay="750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500"/>
                                        <p:tgtEl>
                                          <p:spTgt spid="35"/>
                                        </p:tgtEl>
                                      </p:cBhvr>
                                    </p:animEffect>
                                  </p:childTnLst>
                                </p:cTn>
                              </p:par>
                              <p:par>
                                <p:cTn id="47" presetID="22" presetClass="entr" presetSubtype="8" fill="hold" nodeType="withEffect">
                                  <p:stCondLst>
                                    <p:cond delay="810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1700"/>
                                        <p:tgtEl>
                                          <p:spTgt spid="36"/>
                                        </p:tgtEl>
                                      </p:cBhvr>
                                    </p:animEffect>
                                  </p:childTnLst>
                                </p:cTn>
                              </p:par>
                              <p:par>
                                <p:cTn id="50" presetID="10" presetClass="entr" presetSubtype="0" fill="hold" nodeType="withEffect">
                                  <p:stCondLst>
                                    <p:cond delay="810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par>
                                <p:cTn id="53" presetID="10" presetClass="exit" presetSubtype="0" fill="hold" nodeType="withEffect">
                                  <p:stCondLst>
                                    <p:cond delay="9700"/>
                                  </p:stCondLst>
                                  <p:childTnLst>
                                    <p:animEffect transition="out" filter="fade">
                                      <p:cBhvr>
                                        <p:cTn id="54" dur="500"/>
                                        <p:tgtEl>
                                          <p:spTgt spid="37"/>
                                        </p:tgtEl>
                                      </p:cBhvr>
                                    </p:animEffect>
                                    <p:set>
                                      <p:cBhvr>
                                        <p:cTn id="55" dur="1" fill="hold">
                                          <p:stCondLst>
                                            <p:cond delay="499"/>
                                          </p:stCondLst>
                                        </p:cTn>
                                        <p:tgtEl>
                                          <p:spTgt spid="37"/>
                                        </p:tgtEl>
                                        <p:attrNameLst>
                                          <p:attrName>style.visibility</p:attrName>
                                        </p:attrNameLst>
                                      </p:cBhvr>
                                      <p:to>
                                        <p:strVal val="hidden"/>
                                      </p:to>
                                    </p:set>
                                  </p:childTnLst>
                                </p:cTn>
                              </p:par>
                              <p:par>
                                <p:cTn id="56" presetID="63" presetClass="path" presetSubtype="0" accel="48000" fill="hold" nodeType="withEffect">
                                  <p:stCondLst>
                                    <p:cond delay="8100"/>
                                  </p:stCondLst>
                                  <p:childTnLst>
                                    <p:animMotion origin="layout" path="M 4.72222E-6 -3.08642E-6 L 0.56493 -3.08642E-6 " pathEditMode="relative" rAng="0" ptsTypes="AA">
                                      <p:cBhvr>
                                        <p:cTn id="57" dur="1300" fill="hold"/>
                                        <p:tgtEl>
                                          <p:spTgt spid="37"/>
                                        </p:tgtEl>
                                        <p:attrNameLst>
                                          <p:attrName>ppt_x</p:attrName>
                                          <p:attrName>ppt_y</p:attrName>
                                        </p:attrNameLst>
                                      </p:cBhvr>
                                      <p:rCtr x="28247" y="0"/>
                                    </p:animMotion>
                                  </p:childTnLst>
                                </p:cTn>
                              </p:par>
                              <p:par>
                                <p:cTn id="58" presetID="10" presetClass="entr" presetSubtype="0" fill="hold" grpId="0" nodeType="withEffect">
                                  <p:stCondLst>
                                    <p:cond delay="1030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2" grpId="0"/>
      <p:bldP spid="35"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8819586"/>
      </p:ext>
    </p:extLst>
  </p:cSld>
  <p:clrMapOvr>
    <a:masterClrMapping/>
  </p:clrMapOvr>
  <p:transition spd="slow" advTm="0">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D:\png\画面与情绪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52531" y="1715330"/>
            <a:ext cx="2225674" cy="188576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D:\png\12-06_0009_3.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824556" y="2283718"/>
            <a:ext cx="1124434" cy="94554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D:\png\12-06_0009_3.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flipH="1">
            <a:off x="2267744" y="2342338"/>
            <a:ext cx="1124434" cy="94554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D:\png\12-06_0009_3.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4721638">
            <a:off x="4003150" y="3772316"/>
            <a:ext cx="1124434" cy="9455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png\12-06_0009_3.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4721638" flipH="1" flipV="1">
            <a:off x="3797151" y="808311"/>
            <a:ext cx="1209924" cy="84691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921593" y="2507418"/>
            <a:ext cx="1130519" cy="523220"/>
          </a:xfrm>
          <a:prstGeom prst="rect">
            <a:avLst/>
          </a:prstGeom>
          <a:noFill/>
        </p:spPr>
        <p:txBody>
          <a:bodyPr wrap="square" rtlCol="0">
            <a:spAutoFit/>
          </a:bodyPr>
          <a:lstStyle/>
          <a:p>
            <a:r>
              <a:rPr lang="zh-CN" altLang="en-US" sz="1400" dirty="0" smtClean="0">
                <a:solidFill>
                  <a:schemeClr val="bg1"/>
                </a:solidFill>
                <a:latin typeface="方正黑体简体" panose="03000509000000000000" pitchFamily="65" charset="-122"/>
                <a:ea typeface="方正黑体简体" panose="03000509000000000000" pitchFamily="65" charset="-122"/>
              </a:rPr>
              <a:t>点击输入您的文本内容</a:t>
            </a:r>
            <a:endParaRPr lang="en-US" altLang="zh-CN" sz="1400" dirty="0" smtClean="0">
              <a:solidFill>
                <a:schemeClr val="bg1"/>
              </a:solidFill>
              <a:latin typeface="方正黑体简体" panose="03000509000000000000" pitchFamily="65" charset="-122"/>
              <a:ea typeface="方正黑体简体" panose="03000509000000000000" pitchFamily="65" charset="-122"/>
            </a:endParaRPr>
          </a:p>
        </p:txBody>
      </p:sp>
      <p:pic>
        <p:nvPicPr>
          <p:cNvPr id="7170" name="Picture 2" descr="L:\png\xiqi5g020200111_0002_27.png"/>
          <p:cNvPicPr>
            <a:picLocks noChangeAspect="1" noChangeArrowheads="1"/>
          </p:cNvPicPr>
          <p:nvPr/>
        </p:nvPicPr>
        <p:blipFill>
          <a:blip r:embed="rId6" cstate="email">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a:off x="0" y="3070325"/>
            <a:ext cx="2123728" cy="2215283"/>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L:\png\Nipic_5412003_20110429223621504000-恢复的.psd_0009_f.png"/>
          <p:cNvPicPr>
            <a:picLocks noChangeAspect="1" noChangeArrowheads="1"/>
          </p:cNvPicPr>
          <p:nvPr/>
        </p:nvPicPr>
        <p:blipFill>
          <a:blip r:embed="rId7" cstate="email">
            <a:extLst>
              <a:ext uri="{BEBA8EAE-BF5A-486C-A8C5-ECC9F3942E4B}">
                <a14:imgProps xmlns:a14="http://schemas.microsoft.com/office/drawing/2010/main">
                  <a14:imgLayer r:embed="rId8">
                    <a14:imgEffect>
                      <a14:colorTemperature colorTemp="8800"/>
                    </a14:imgEffect>
                  </a14:imgLayer>
                </a14:imgProps>
              </a:ext>
              <a:ext uri="{28A0092B-C50C-407E-A947-70E740481C1C}">
                <a14:useLocalDpi xmlns:a14="http://schemas.microsoft.com/office/drawing/2010/main"/>
              </a:ext>
            </a:extLst>
          </a:blip>
          <a:srcRect/>
          <a:stretch>
            <a:fillRect/>
          </a:stretch>
        </p:blipFill>
        <p:spPr bwMode="auto">
          <a:xfrm>
            <a:off x="6804248" y="3580532"/>
            <a:ext cx="2010246" cy="1512132"/>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10"/>
          <p:cNvSpPr/>
          <p:nvPr/>
        </p:nvSpPr>
        <p:spPr>
          <a:xfrm>
            <a:off x="4841987" y="1061323"/>
            <a:ext cx="1602221" cy="646331"/>
          </a:xfrm>
          <a:prstGeom prst="rect">
            <a:avLst/>
          </a:prstGeom>
        </p:spPr>
        <p:txBody>
          <a:bodyPr wrap="square">
            <a:spAutoFit/>
          </a:bodyPr>
          <a:lstStyle/>
          <a:p>
            <a:r>
              <a:rPr lang="zh-CN" altLang="en-US" dirty="0">
                <a:latin typeface="方正黑体简体" panose="03000509000000000000" pitchFamily="65" charset="-122"/>
                <a:ea typeface="方正黑体简体" panose="03000509000000000000" pitchFamily="65" charset="-122"/>
              </a:rPr>
              <a:t>此处添加</a:t>
            </a:r>
            <a:r>
              <a:rPr lang="zh-CN" altLang="en-US" dirty="0" smtClean="0">
                <a:latin typeface="方正黑体简体" panose="03000509000000000000" pitchFamily="65" charset="-122"/>
                <a:ea typeface="方正黑体简体" panose="03000509000000000000" pitchFamily="65" charset="-122"/>
              </a:rPr>
              <a:t>文本</a:t>
            </a:r>
            <a:endParaRPr lang="en-US" altLang="zh-CN" dirty="0" smtClean="0">
              <a:latin typeface="方正黑体简体" panose="03000509000000000000" pitchFamily="65" charset="-122"/>
              <a:ea typeface="方正黑体简体" panose="03000509000000000000" pitchFamily="65" charset="-122"/>
            </a:endParaRPr>
          </a:p>
          <a:p>
            <a:r>
              <a:rPr lang="zh-CN" altLang="en-US" dirty="0" smtClean="0">
                <a:latin typeface="方正黑体简体" panose="03000509000000000000" pitchFamily="65" charset="-122"/>
                <a:ea typeface="方正黑体简体" panose="03000509000000000000" pitchFamily="65" charset="-122"/>
              </a:rPr>
              <a:t>此处</a:t>
            </a:r>
            <a:r>
              <a:rPr lang="zh-CN" altLang="en-US" dirty="0">
                <a:latin typeface="方正黑体简体" panose="03000509000000000000" pitchFamily="65" charset="-122"/>
                <a:ea typeface="方正黑体简体" panose="03000509000000000000" pitchFamily="65" charset="-122"/>
              </a:rPr>
              <a:t>添加</a:t>
            </a: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sp>
        <p:nvSpPr>
          <p:cNvPr id="12" name="矩形 11"/>
          <p:cNvSpPr/>
          <p:nvPr/>
        </p:nvSpPr>
        <p:spPr>
          <a:xfrm>
            <a:off x="2555776" y="3869635"/>
            <a:ext cx="1602221" cy="646331"/>
          </a:xfrm>
          <a:prstGeom prst="rect">
            <a:avLst/>
          </a:prstGeom>
        </p:spPr>
        <p:txBody>
          <a:bodyPr wrap="square">
            <a:spAutoFit/>
          </a:bodyPr>
          <a:lstStyle/>
          <a:p>
            <a:r>
              <a:rPr lang="zh-CN" altLang="en-US" dirty="0">
                <a:latin typeface="方正黑体简体" panose="03000509000000000000" pitchFamily="65" charset="-122"/>
                <a:ea typeface="方正黑体简体" panose="03000509000000000000" pitchFamily="65" charset="-122"/>
              </a:rPr>
              <a:t>此处添加</a:t>
            </a:r>
            <a:r>
              <a:rPr lang="zh-CN" altLang="en-US" dirty="0" smtClean="0">
                <a:latin typeface="方正黑体简体" panose="03000509000000000000" pitchFamily="65" charset="-122"/>
                <a:ea typeface="方正黑体简体" panose="03000509000000000000" pitchFamily="65" charset="-122"/>
              </a:rPr>
              <a:t>文本</a:t>
            </a:r>
            <a:endParaRPr lang="en-US" altLang="zh-CN" dirty="0" smtClean="0">
              <a:latin typeface="方正黑体简体" panose="03000509000000000000" pitchFamily="65" charset="-122"/>
              <a:ea typeface="方正黑体简体" panose="03000509000000000000" pitchFamily="65" charset="-122"/>
            </a:endParaRPr>
          </a:p>
          <a:p>
            <a:r>
              <a:rPr lang="zh-CN" altLang="en-US" dirty="0" smtClean="0">
                <a:latin typeface="方正黑体简体" panose="03000509000000000000" pitchFamily="65" charset="-122"/>
                <a:ea typeface="方正黑体简体" panose="03000509000000000000" pitchFamily="65" charset="-122"/>
              </a:rPr>
              <a:t>此处</a:t>
            </a:r>
            <a:r>
              <a:rPr lang="zh-CN" altLang="en-US" dirty="0">
                <a:latin typeface="方正黑体简体" panose="03000509000000000000" pitchFamily="65" charset="-122"/>
                <a:ea typeface="方正黑体简体" panose="03000509000000000000" pitchFamily="65" charset="-122"/>
              </a:rPr>
              <a:t>添加</a:t>
            </a: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sp>
        <p:nvSpPr>
          <p:cNvPr id="13" name="矩形 12"/>
          <p:cNvSpPr/>
          <p:nvPr/>
        </p:nvSpPr>
        <p:spPr>
          <a:xfrm>
            <a:off x="1889532" y="1853411"/>
            <a:ext cx="1602221" cy="646331"/>
          </a:xfrm>
          <a:prstGeom prst="rect">
            <a:avLst/>
          </a:prstGeom>
        </p:spPr>
        <p:txBody>
          <a:bodyPr wrap="square">
            <a:spAutoFit/>
          </a:bodyPr>
          <a:lstStyle/>
          <a:p>
            <a:r>
              <a:rPr lang="zh-CN" altLang="en-US" dirty="0">
                <a:latin typeface="方正黑体简体" panose="03000509000000000000" pitchFamily="65" charset="-122"/>
                <a:ea typeface="方正黑体简体" panose="03000509000000000000" pitchFamily="65" charset="-122"/>
              </a:rPr>
              <a:t>此处添加</a:t>
            </a:r>
            <a:r>
              <a:rPr lang="zh-CN" altLang="en-US" dirty="0" smtClean="0">
                <a:latin typeface="方正黑体简体" panose="03000509000000000000" pitchFamily="65" charset="-122"/>
                <a:ea typeface="方正黑体简体" panose="03000509000000000000" pitchFamily="65" charset="-122"/>
              </a:rPr>
              <a:t>文本</a:t>
            </a:r>
            <a:endParaRPr lang="en-US" altLang="zh-CN" dirty="0" smtClean="0">
              <a:latin typeface="方正黑体简体" panose="03000509000000000000" pitchFamily="65" charset="-122"/>
              <a:ea typeface="方正黑体简体" panose="03000509000000000000" pitchFamily="65" charset="-122"/>
            </a:endParaRPr>
          </a:p>
          <a:p>
            <a:r>
              <a:rPr lang="zh-CN" altLang="en-US" dirty="0" smtClean="0">
                <a:latin typeface="方正黑体简体" panose="03000509000000000000" pitchFamily="65" charset="-122"/>
                <a:ea typeface="方正黑体简体" panose="03000509000000000000" pitchFamily="65" charset="-122"/>
              </a:rPr>
              <a:t>此处</a:t>
            </a:r>
            <a:r>
              <a:rPr lang="zh-CN" altLang="en-US" dirty="0">
                <a:latin typeface="方正黑体简体" panose="03000509000000000000" pitchFamily="65" charset="-122"/>
                <a:ea typeface="方正黑体简体" panose="03000509000000000000" pitchFamily="65" charset="-122"/>
              </a:rPr>
              <a:t>添加</a:t>
            </a: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sp>
        <p:nvSpPr>
          <p:cNvPr id="14" name="矩形 13"/>
          <p:cNvSpPr/>
          <p:nvPr/>
        </p:nvSpPr>
        <p:spPr>
          <a:xfrm>
            <a:off x="5678205" y="3219822"/>
            <a:ext cx="1602221" cy="646331"/>
          </a:xfrm>
          <a:prstGeom prst="rect">
            <a:avLst/>
          </a:prstGeom>
        </p:spPr>
        <p:txBody>
          <a:bodyPr wrap="square">
            <a:spAutoFit/>
          </a:bodyPr>
          <a:lstStyle/>
          <a:p>
            <a:r>
              <a:rPr lang="zh-CN" altLang="en-US" dirty="0">
                <a:latin typeface="方正黑体简体" panose="03000509000000000000" pitchFamily="65" charset="-122"/>
                <a:ea typeface="方正黑体简体" panose="03000509000000000000" pitchFamily="65" charset="-122"/>
              </a:rPr>
              <a:t>此处添加</a:t>
            </a:r>
            <a:r>
              <a:rPr lang="zh-CN" altLang="en-US" dirty="0" smtClean="0">
                <a:latin typeface="方正黑体简体" panose="03000509000000000000" pitchFamily="65" charset="-122"/>
                <a:ea typeface="方正黑体简体" panose="03000509000000000000" pitchFamily="65" charset="-122"/>
              </a:rPr>
              <a:t>文本</a:t>
            </a:r>
            <a:endParaRPr lang="en-US" altLang="zh-CN" dirty="0" smtClean="0">
              <a:latin typeface="方正黑体简体" panose="03000509000000000000" pitchFamily="65" charset="-122"/>
              <a:ea typeface="方正黑体简体" panose="03000509000000000000" pitchFamily="65" charset="-122"/>
            </a:endParaRPr>
          </a:p>
          <a:p>
            <a:r>
              <a:rPr lang="zh-CN" altLang="en-US" dirty="0" smtClean="0">
                <a:latin typeface="方正黑体简体" panose="03000509000000000000" pitchFamily="65" charset="-122"/>
                <a:ea typeface="方正黑体简体" panose="03000509000000000000" pitchFamily="65" charset="-122"/>
              </a:rPr>
              <a:t>此处</a:t>
            </a:r>
            <a:r>
              <a:rPr lang="zh-CN" altLang="en-US" dirty="0">
                <a:latin typeface="方正黑体简体" panose="03000509000000000000" pitchFamily="65" charset="-122"/>
                <a:ea typeface="方正黑体简体" panose="03000509000000000000" pitchFamily="65" charset="-122"/>
              </a:rPr>
              <a:t>添加</a:t>
            </a:r>
            <a:r>
              <a:rPr lang="zh-CN" altLang="en-US" dirty="0" smtClean="0">
                <a:latin typeface="方正黑体简体" panose="03000509000000000000" pitchFamily="65" charset="-122"/>
                <a:ea typeface="方正黑体简体" panose="03000509000000000000" pitchFamily="65" charset="-122"/>
              </a:rPr>
              <a:t>文本</a:t>
            </a:r>
            <a:endParaRPr lang="zh-CN" altLang="en-US" dirty="0">
              <a:latin typeface="方正黑体简体" panose="03000509000000000000" pitchFamily="65" charset="-122"/>
              <a:ea typeface="方正黑体简体" panose="03000509000000000000" pitchFamily="65" charset="-122"/>
            </a:endParaRPr>
          </a:p>
        </p:txBody>
      </p:sp>
    </p:spTree>
    <p:extLst>
      <p:ext uri="{BB962C8B-B14F-4D97-AF65-F5344CB8AC3E}">
        <p14:creationId xmlns:p14="http://schemas.microsoft.com/office/powerpoint/2010/main" val="58839969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childTnLst>
                                </p:cTn>
                              </p:par>
                            </p:childTnLst>
                          </p:cTn>
                        </p:par>
                        <p:par>
                          <p:cTn id="10" fill="hold">
                            <p:stCondLst>
                              <p:cond delay="250"/>
                            </p:stCondLst>
                            <p:childTnLst>
                              <p:par>
                                <p:cTn id="11" presetID="16" presetClass="entr" presetSubtype="37"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outVertical)">
                                      <p:cBhvr>
                                        <p:cTn id="13" dur="750"/>
                                        <p:tgtEl>
                                          <p:spTgt spid="9"/>
                                        </p:tgtEl>
                                      </p:cBhvr>
                                    </p:animEffect>
                                  </p:childTnLst>
                                </p:cTn>
                              </p:par>
                              <p:par>
                                <p:cTn id="14" presetID="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750" fill="hold"/>
                                        <p:tgtEl>
                                          <p:spTgt spid="6"/>
                                        </p:tgtEl>
                                        <p:attrNameLst>
                                          <p:attrName>ppt_x</p:attrName>
                                        </p:attrNameLst>
                                      </p:cBhvr>
                                      <p:tavLst>
                                        <p:tav tm="0">
                                          <p:val>
                                            <p:strVal val="0-#ppt_w/2"/>
                                          </p:val>
                                        </p:tav>
                                        <p:tav tm="100000">
                                          <p:val>
                                            <p:strVal val="#ppt_x"/>
                                          </p:val>
                                        </p:tav>
                                      </p:tavLst>
                                    </p:anim>
                                    <p:anim calcmode="lin" valueType="num">
                                      <p:cBhvr additive="base">
                                        <p:cTn id="17" dur="750" fill="hold"/>
                                        <p:tgtEl>
                                          <p:spTgt spid="6"/>
                                        </p:tgtEl>
                                        <p:attrNameLst>
                                          <p:attrName>ppt_y</p:attrName>
                                        </p:attrNameLst>
                                      </p:cBhvr>
                                      <p:tavLst>
                                        <p:tav tm="0">
                                          <p:val>
                                            <p:strVal val="#ppt_y"/>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ppt_x"/>
                                          </p:val>
                                        </p:tav>
                                        <p:tav tm="100000">
                                          <p:val>
                                            <p:strVal val="#ppt_x"/>
                                          </p:val>
                                        </p:tav>
                                      </p:tavLst>
                                    </p:anim>
                                    <p:anim calcmode="lin" valueType="num">
                                      <p:cBhvr additive="base">
                                        <p:cTn id="21" dur="750" fill="hold"/>
                                        <p:tgtEl>
                                          <p:spTgt spid="8"/>
                                        </p:tgtEl>
                                        <p:attrNameLst>
                                          <p:attrName>ppt_y</p:attrName>
                                        </p:attrNameLst>
                                      </p:cBhvr>
                                      <p:tavLst>
                                        <p:tav tm="0">
                                          <p:val>
                                            <p:strVal val="0-#ppt_h/2"/>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750" fill="hold"/>
                                        <p:tgtEl>
                                          <p:spTgt spid="5"/>
                                        </p:tgtEl>
                                        <p:attrNameLst>
                                          <p:attrName>ppt_x</p:attrName>
                                        </p:attrNameLst>
                                      </p:cBhvr>
                                      <p:tavLst>
                                        <p:tav tm="0">
                                          <p:val>
                                            <p:strVal val="1+#ppt_w/2"/>
                                          </p:val>
                                        </p:tav>
                                        <p:tav tm="100000">
                                          <p:val>
                                            <p:strVal val="#ppt_x"/>
                                          </p:val>
                                        </p:tav>
                                      </p:tavLst>
                                    </p:anim>
                                    <p:anim calcmode="lin" valueType="num">
                                      <p:cBhvr additive="base">
                                        <p:cTn id="25" dur="750" fill="hold"/>
                                        <p:tgtEl>
                                          <p:spTgt spid="5"/>
                                        </p:tgtEl>
                                        <p:attrNameLst>
                                          <p:attrName>ppt_y</p:attrName>
                                        </p:attrNameLst>
                                      </p:cBhvr>
                                      <p:tavLst>
                                        <p:tav tm="0">
                                          <p:val>
                                            <p:strVal val="#ppt_y"/>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750" fill="hold"/>
                                        <p:tgtEl>
                                          <p:spTgt spid="7"/>
                                        </p:tgtEl>
                                        <p:attrNameLst>
                                          <p:attrName>ppt_x</p:attrName>
                                        </p:attrNameLst>
                                      </p:cBhvr>
                                      <p:tavLst>
                                        <p:tav tm="0">
                                          <p:val>
                                            <p:strVal val="#ppt_x"/>
                                          </p:val>
                                        </p:tav>
                                        <p:tav tm="100000">
                                          <p:val>
                                            <p:strVal val="#ppt_x"/>
                                          </p:val>
                                        </p:tav>
                                      </p:tavLst>
                                    </p:anim>
                                    <p:anim calcmode="lin" valueType="num">
                                      <p:cBhvr additive="base">
                                        <p:cTn id="29" dur="750" fill="hold"/>
                                        <p:tgtEl>
                                          <p:spTgt spid="7"/>
                                        </p:tgtEl>
                                        <p:attrNameLst>
                                          <p:attrName>ppt_y</p:attrName>
                                        </p:attrNameLst>
                                      </p:cBhvr>
                                      <p:tavLst>
                                        <p:tav tm="0">
                                          <p:val>
                                            <p:strVal val="1+#ppt_h/2"/>
                                          </p:val>
                                        </p:tav>
                                        <p:tav tm="100000">
                                          <p:val>
                                            <p:strVal val="#ppt_y"/>
                                          </p:val>
                                        </p:tav>
                                      </p:tavLst>
                                    </p:anim>
                                  </p:childTnLst>
                                </p:cTn>
                              </p:par>
                              <p:par>
                                <p:cTn id="30" presetID="14" presetClass="entr" presetSubtype="10" fill="hold" grpId="0" nodeType="withEffect">
                                  <p:stCondLst>
                                    <p:cond delay="75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750"/>
                                        <p:tgtEl>
                                          <p:spTgt spid="13"/>
                                        </p:tgtEl>
                                      </p:cBhvr>
                                    </p:animEffect>
                                  </p:childTnLst>
                                </p:cTn>
                              </p:par>
                              <p:par>
                                <p:cTn id="33" presetID="14" presetClass="entr" presetSubtype="10" fill="hold" grpId="0" nodeType="withEffect">
                                  <p:stCondLst>
                                    <p:cond delay="750"/>
                                  </p:stCondLst>
                                  <p:childTnLst>
                                    <p:set>
                                      <p:cBhvr>
                                        <p:cTn id="34" dur="1" fill="hold">
                                          <p:stCondLst>
                                            <p:cond delay="0"/>
                                          </p:stCondLst>
                                        </p:cTn>
                                        <p:tgtEl>
                                          <p:spTgt spid="11"/>
                                        </p:tgtEl>
                                        <p:attrNameLst>
                                          <p:attrName>style.visibility</p:attrName>
                                        </p:attrNameLst>
                                      </p:cBhvr>
                                      <p:to>
                                        <p:strVal val="visible"/>
                                      </p:to>
                                    </p:set>
                                    <p:animEffect transition="in" filter="randombar(horizontal)">
                                      <p:cBhvr>
                                        <p:cTn id="35" dur="750"/>
                                        <p:tgtEl>
                                          <p:spTgt spid="11"/>
                                        </p:tgtEl>
                                      </p:cBhvr>
                                    </p:animEffect>
                                  </p:childTnLst>
                                </p:cTn>
                              </p:par>
                              <p:par>
                                <p:cTn id="36" presetID="14" presetClass="entr" presetSubtype="10" fill="hold" grpId="0" nodeType="withEffect">
                                  <p:stCondLst>
                                    <p:cond delay="750"/>
                                  </p:stCondLst>
                                  <p:childTnLst>
                                    <p:set>
                                      <p:cBhvr>
                                        <p:cTn id="37" dur="1" fill="hold">
                                          <p:stCondLst>
                                            <p:cond delay="0"/>
                                          </p:stCondLst>
                                        </p:cTn>
                                        <p:tgtEl>
                                          <p:spTgt spid="14"/>
                                        </p:tgtEl>
                                        <p:attrNameLst>
                                          <p:attrName>style.visibility</p:attrName>
                                        </p:attrNameLst>
                                      </p:cBhvr>
                                      <p:to>
                                        <p:strVal val="visible"/>
                                      </p:to>
                                    </p:set>
                                    <p:animEffect transition="in" filter="randombar(horizontal)">
                                      <p:cBhvr>
                                        <p:cTn id="38" dur="750"/>
                                        <p:tgtEl>
                                          <p:spTgt spid="14"/>
                                        </p:tgtEl>
                                      </p:cBhvr>
                                    </p:animEffect>
                                  </p:childTnLst>
                                </p:cTn>
                              </p:par>
                              <p:par>
                                <p:cTn id="39" presetID="14" presetClass="entr" presetSubtype="10" fill="hold" grpId="0" nodeType="withEffect">
                                  <p:stCondLst>
                                    <p:cond delay="750"/>
                                  </p:stCondLst>
                                  <p:childTnLst>
                                    <p:set>
                                      <p:cBhvr>
                                        <p:cTn id="40" dur="1" fill="hold">
                                          <p:stCondLst>
                                            <p:cond delay="0"/>
                                          </p:stCondLst>
                                        </p:cTn>
                                        <p:tgtEl>
                                          <p:spTgt spid="12"/>
                                        </p:tgtEl>
                                        <p:attrNameLst>
                                          <p:attrName>style.visibility</p:attrName>
                                        </p:attrNameLst>
                                      </p:cBhvr>
                                      <p:to>
                                        <p:strVal val="visible"/>
                                      </p:to>
                                    </p:set>
                                    <p:animEffect transition="in" filter="randombar(horizontal)">
                                      <p:cBhvr>
                                        <p:cTn id="41"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K:\png\素材CNN-sccnn.com_201406210812-恢复的.psd_0036_图层-29.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45603" y="915566"/>
            <a:ext cx="1926793" cy="193441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K:\png\素材CNN-sccnn.com_201406210812-恢复的.psd_0035_图层-30.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77813" y="3579862"/>
            <a:ext cx="2769824" cy="12241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K:\png\素材CNN-sccnn.com_201406210812-恢复的.psd_0036_图层-29.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82927" y="915566"/>
            <a:ext cx="1926793" cy="193441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K:\png\素材CNN-sccnn.com_201406210812-恢复的.psd_0036_图层-29.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20251" y="915566"/>
            <a:ext cx="1926793" cy="193441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K:\png\素材CNN-sccnn.com_201406210812-恢复的.psd_0036_图层-29.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57575" y="915566"/>
            <a:ext cx="1926793" cy="193441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1781111" y="1419622"/>
            <a:ext cx="646331" cy="646331"/>
          </a:xfrm>
          <a:prstGeom prst="rect">
            <a:avLst/>
          </a:prstGeom>
          <a:noFill/>
        </p:spPr>
        <p:txBody>
          <a:bodyPr wrap="none" rtlCol="0">
            <a:spAutoFit/>
          </a:bodyPr>
          <a:lstStyle/>
          <a:p>
            <a:r>
              <a:rPr lang="zh-CN" altLang="en-US" dirty="0" smtClean="0">
                <a:solidFill>
                  <a:schemeClr val="bg1"/>
                </a:solidFill>
                <a:latin typeface="方正粗圆简体" panose="03000509000000000000" pitchFamily="65" charset="-122"/>
                <a:ea typeface="方正粗圆简体" panose="03000509000000000000" pitchFamily="65" charset="-122"/>
              </a:rPr>
              <a:t>添加</a:t>
            </a:r>
            <a:endParaRPr lang="en-US" altLang="zh-CN" dirty="0" smtClean="0">
              <a:solidFill>
                <a:schemeClr val="bg1"/>
              </a:solidFill>
              <a:latin typeface="方正粗圆简体" panose="03000509000000000000" pitchFamily="65" charset="-122"/>
              <a:ea typeface="方正粗圆简体" panose="03000509000000000000" pitchFamily="65" charset="-122"/>
            </a:endParaRPr>
          </a:p>
          <a:p>
            <a:r>
              <a:rPr lang="zh-CN" altLang="en-US" dirty="0" smtClean="0">
                <a:solidFill>
                  <a:schemeClr val="bg1"/>
                </a:solidFill>
                <a:latin typeface="方正粗圆简体" panose="03000509000000000000" pitchFamily="65" charset="-122"/>
                <a:ea typeface="方正粗圆简体" panose="03000509000000000000" pitchFamily="65" charset="-122"/>
              </a:rPr>
              <a:t>文字</a:t>
            </a:r>
            <a:endParaRPr lang="zh-CN" altLang="en-US" dirty="0">
              <a:solidFill>
                <a:schemeClr val="bg1"/>
              </a:solidFill>
              <a:latin typeface="方正粗圆简体" panose="03000509000000000000" pitchFamily="65" charset="-122"/>
              <a:ea typeface="方正粗圆简体" panose="03000509000000000000" pitchFamily="65" charset="-122"/>
            </a:endParaRPr>
          </a:p>
        </p:txBody>
      </p:sp>
      <p:sp>
        <p:nvSpPr>
          <p:cNvPr id="14" name="TextBox 13"/>
          <p:cNvSpPr txBox="1"/>
          <p:nvPr/>
        </p:nvSpPr>
        <p:spPr>
          <a:xfrm>
            <a:off x="3437295" y="1419622"/>
            <a:ext cx="646331" cy="646331"/>
          </a:xfrm>
          <a:prstGeom prst="rect">
            <a:avLst/>
          </a:prstGeom>
          <a:noFill/>
        </p:spPr>
        <p:txBody>
          <a:bodyPr wrap="none" rtlCol="0">
            <a:spAutoFit/>
          </a:bodyPr>
          <a:lstStyle/>
          <a:p>
            <a:r>
              <a:rPr lang="zh-CN" altLang="en-US" dirty="0" smtClean="0">
                <a:solidFill>
                  <a:schemeClr val="bg1"/>
                </a:solidFill>
                <a:latin typeface="方正粗圆简体" panose="03000509000000000000" pitchFamily="65" charset="-122"/>
                <a:ea typeface="方正粗圆简体" panose="03000509000000000000" pitchFamily="65" charset="-122"/>
              </a:rPr>
              <a:t>添加</a:t>
            </a:r>
            <a:endParaRPr lang="en-US" altLang="zh-CN" dirty="0" smtClean="0">
              <a:solidFill>
                <a:schemeClr val="bg1"/>
              </a:solidFill>
              <a:latin typeface="方正粗圆简体" panose="03000509000000000000" pitchFamily="65" charset="-122"/>
              <a:ea typeface="方正粗圆简体" panose="03000509000000000000" pitchFamily="65" charset="-122"/>
            </a:endParaRPr>
          </a:p>
          <a:p>
            <a:r>
              <a:rPr lang="zh-CN" altLang="en-US" dirty="0" smtClean="0">
                <a:solidFill>
                  <a:schemeClr val="bg1"/>
                </a:solidFill>
                <a:latin typeface="方正粗圆简体" panose="03000509000000000000" pitchFamily="65" charset="-122"/>
                <a:ea typeface="方正粗圆简体" panose="03000509000000000000" pitchFamily="65" charset="-122"/>
              </a:rPr>
              <a:t>文字</a:t>
            </a:r>
            <a:endParaRPr lang="zh-CN" altLang="en-US" dirty="0">
              <a:solidFill>
                <a:schemeClr val="bg1"/>
              </a:solidFill>
              <a:latin typeface="方正粗圆简体" panose="03000509000000000000" pitchFamily="65" charset="-122"/>
              <a:ea typeface="方正粗圆简体" panose="03000509000000000000" pitchFamily="65" charset="-122"/>
            </a:endParaRPr>
          </a:p>
        </p:txBody>
      </p:sp>
      <p:sp>
        <p:nvSpPr>
          <p:cNvPr id="15" name="TextBox 14"/>
          <p:cNvSpPr txBox="1"/>
          <p:nvPr/>
        </p:nvSpPr>
        <p:spPr>
          <a:xfrm>
            <a:off x="5095220" y="1419622"/>
            <a:ext cx="646331" cy="646331"/>
          </a:xfrm>
          <a:prstGeom prst="rect">
            <a:avLst/>
          </a:prstGeom>
          <a:noFill/>
        </p:spPr>
        <p:txBody>
          <a:bodyPr wrap="none" rtlCol="0">
            <a:spAutoFit/>
          </a:bodyPr>
          <a:lstStyle/>
          <a:p>
            <a:r>
              <a:rPr lang="zh-CN" altLang="en-US" dirty="0" smtClean="0">
                <a:solidFill>
                  <a:schemeClr val="bg1"/>
                </a:solidFill>
                <a:latin typeface="方正粗圆简体" panose="03000509000000000000" pitchFamily="65" charset="-122"/>
                <a:ea typeface="方正粗圆简体" panose="03000509000000000000" pitchFamily="65" charset="-122"/>
              </a:rPr>
              <a:t>添加</a:t>
            </a:r>
            <a:endParaRPr lang="en-US" altLang="zh-CN" dirty="0" smtClean="0">
              <a:solidFill>
                <a:schemeClr val="bg1"/>
              </a:solidFill>
              <a:latin typeface="方正粗圆简体" panose="03000509000000000000" pitchFamily="65" charset="-122"/>
              <a:ea typeface="方正粗圆简体" panose="03000509000000000000" pitchFamily="65" charset="-122"/>
            </a:endParaRPr>
          </a:p>
          <a:p>
            <a:r>
              <a:rPr lang="zh-CN" altLang="en-US" dirty="0" smtClean="0">
                <a:solidFill>
                  <a:schemeClr val="bg1"/>
                </a:solidFill>
                <a:latin typeface="方正粗圆简体" panose="03000509000000000000" pitchFamily="65" charset="-122"/>
                <a:ea typeface="方正粗圆简体" panose="03000509000000000000" pitchFamily="65" charset="-122"/>
              </a:rPr>
              <a:t>文字</a:t>
            </a:r>
            <a:endParaRPr lang="zh-CN" altLang="en-US" dirty="0">
              <a:solidFill>
                <a:schemeClr val="bg1"/>
              </a:solidFill>
              <a:latin typeface="方正粗圆简体" panose="03000509000000000000" pitchFamily="65" charset="-122"/>
              <a:ea typeface="方正粗圆简体" panose="03000509000000000000" pitchFamily="65" charset="-122"/>
            </a:endParaRPr>
          </a:p>
        </p:txBody>
      </p:sp>
      <p:sp>
        <p:nvSpPr>
          <p:cNvPr id="16" name="TextBox 15"/>
          <p:cNvSpPr txBox="1"/>
          <p:nvPr/>
        </p:nvSpPr>
        <p:spPr>
          <a:xfrm>
            <a:off x="6677655" y="1419622"/>
            <a:ext cx="646331" cy="646331"/>
          </a:xfrm>
          <a:prstGeom prst="rect">
            <a:avLst/>
          </a:prstGeom>
          <a:noFill/>
        </p:spPr>
        <p:txBody>
          <a:bodyPr wrap="none" rtlCol="0">
            <a:spAutoFit/>
          </a:bodyPr>
          <a:lstStyle/>
          <a:p>
            <a:r>
              <a:rPr lang="zh-CN" altLang="en-US" dirty="0" smtClean="0">
                <a:solidFill>
                  <a:schemeClr val="bg1"/>
                </a:solidFill>
                <a:latin typeface="方正粗圆简体" panose="03000509000000000000" pitchFamily="65" charset="-122"/>
                <a:ea typeface="方正粗圆简体" panose="03000509000000000000" pitchFamily="65" charset="-122"/>
              </a:rPr>
              <a:t>添加</a:t>
            </a:r>
            <a:endParaRPr lang="en-US" altLang="zh-CN" dirty="0" smtClean="0">
              <a:solidFill>
                <a:schemeClr val="bg1"/>
              </a:solidFill>
              <a:latin typeface="方正粗圆简体" panose="03000509000000000000" pitchFamily="65" charset="-122"/>
              <a:ea typeface="方正粗圆简体" panose="03000509000000000000" pitchFamily="65" charset="-122"/>
            </a:endParaRPr>
          </a:p>
          <a:p>
            <a:r>
              <a:rPr lang="zh-CN" altLang="en-US" dirty="0" smtClean="0">
                <a:solidFill>
                  <a:schemeClr val="bg1"/>
                </a:solidFill>
                <a:latin typeface="方正粗圆简体" panose="03000509000000000000" pitchFamily="65" charset="-122"/>
                <a:ea typeface="方正粗圆简体" panose="03000509000000000000" pitchFamily="65" charset="-122"/>
              </a:rPr>
              <a:t>文字</a:t>
            </a:r>
            <a:endParaRPr lang="zh-CN" altLang="en-US" dirty="0">
              <a:solidFill>
                <a:schemeClr val="bg1"/>
              </a:solidFill>
              <a:latin typeface="方正粗圆简体" panose="03000509000000000000" pitchFamily="65" charset="-122"/>
              <a:ea typeface="方正粗圆简体" panose="03000509000000000000" pitchFamily="65" charset="-122"/>
            </a:endParaRPr>
          </a:p>
        </p:txBody>
      </p:sp>
      <p:sp>
        <p:nvSpPr>
          <p:cNvPr id="17" name="TextBox 16"/>
          <p:cNvSpPr txBox="1"/>
          <p:nvPr/>
        </p:nvSpPr>
        <p:spPr>
          <a:xfrm>
            <a:off x="3567238" y="4152103"/>
            <a:ext cx="1880643" cy="338554"/>
          </a:xfrm>
          <a:prstGeom prst="rect">
            <a:avLst/>
          </a:prstGeom>
          <a:noFill/>
        </p:spPr>
        <p:txBody>
          <a:bodyPr wrap="none" rtlCol="0">
            <a:spAutoFit/>
          </a:bodyPr>
          <a:lstStyle/>
          <a:p>
            <a:r>
              <a:rPr lang="zh-CN" altLang="en-US" sz="1600" dirty="0">
                <a:solidFill>
                  <a:schemeClr val="bg1"/>
                </a:solidFill>
                <a:latin typeface="方正粗圆简体" panose="03000509000000000000" pitchFamily="65" charset="-122"/>
                <a:ea typeface="方正粗圆简体" panose="03000509000000000000" pitchFamily="65" charset="-122"/>
              </a:rPr>
              <a:t>单击此处添加</a:t>
            </a:r>
            <a:r>
              <a:rPr lang="zh-CN" altLang="en-US" sz="1600" dirty="0" smtClean="0">
                <a:solidFill>
                  <a:schemeClr val="bg1"/>
                </a:solidFill>
                <a:latin typeface="方正粗圆简体" panose="03000509000000000000" pitchFamily="65" charset="-122"/>
                <a:ea typeface="方正粗圆简体" panose="03000509000000000000" pitchFamily="65" charset="-122"/>
              </a:rPr>
              <a:t>文本 </a:t>
            </a:r>
            <a:endParaRPr lang="zh-CN" altLang="en-US" sz="1600" dirty="0">
              <a:solidFill>
                <a:schemeClr val="bg1"/>
              </a:solidFill>
              <a:latin typeface="方正粗圆简体" panose="03000509000000000000" pitchFamily="65" charset="-122"/>
              <a:ea typeface="方正粗圆简体" panose="03000509000000000000" pitchFamily="65" charset="-122"/>
            </a:endParaRPr>
          </a:p>
        </p:txBody>
      </p:sp>
      <p:pic>
        <p:nvPicPr>
          <p:cNvPr id="18" name="Picture 2" descr="D:\png\0101000028865661_0007_图层-2-副本-7.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3018797">
            <a:off x="2045211" y="3221107"/>
            <a:ext cx="1275432" cy="46751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D:\png\0101000028865661_0007_图层-2-副本-7.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4315857">
            <a:off x="3243648" y="2940916"/>
            <a:ext cx="1275432" cy="46751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D:\png\0101000028865661_0007_图层-2-副本-7.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6119570">
            <a:off x="4645931" y="2966504"/>
            <a:ext cx="1275432" cy="46751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D:\png\0101000028865661_0007_图层-2-副本-7.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7813252">
            <a:off x="5671366" y="3223255"/>
            <a:ext cx="1275432" cy="467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799338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190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par>
                                <p:cTn id="10" presetID="52" presetClass="entr" presetSubtype="0" fill="hold" nodeType="withEffect">
                                  <p:stCondLst>
                                    <p:cond delay="2300"/>
                                  </p:stCondLst>
                                  <p:childTnLst>
                                    <p:set>
                                      <p:cBhvr>
                                        <p:cTn id="11" dur="1" fill="hold">
                                          <p:stCondLst>
                                            <p:cond delay="0"/>
                                          </p:stCondLst>
                                        </p:cTn>
                                        <p:tgtEl>
                                          <p:spTgt spid="6"/>
                                        </p:tgtEl>
                                        <p:attrNameLst>
                                          <p:attrName>style.visibility</p:attrName>
                                        </p:attrNameLst>
                                      </p:cBhvr>
                                      <p:to>
                                        <p:strVal val="visible"/>
                                      </p:to>
                                    </p:set>
                                    <p:animScale>
                                      <p:cBhvr>
                                        <p:cTn id="1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6"/>
                                        </p:tgtEl>
                                        <p:attrNameLst>
                                          <p:attrName>ppt_x</p:attrName>
                                          <p:attrName>ppt_y</p:attrName>
                                        </p:attrNameLst>
                                      </p:cBhvr>
                                    </p:animMotion>
                                    <p:animEffect transition="in" filter="fade">
                                      <p:cBhvr>
                                        <p:cTn id="14" dur="1000"/>
                                        <p:tgtEl>
                                          <p:spTgt spid="6"/>
                                        </p:tgtEl>
                                      </p:cBhvr>
                                    </p:animEffect>
                                  </p:childTnLst>
                                </p:cTn>
                              </p:par>
                              <p:par>
                                <p:cTn id="15" presetID="52" presetClass="entr" presetSubtype="0" fill="hold" nodeType="withEffect">
                                  <p:stCondLst>
                                    <p:cond delay="2700"/>
                                  </p:stCondLst>
                                  <p:childTnLst>
                                    <p:set>
                                      <p:cBhvr>
                                        <p:cTn id="16" dur="1" fill="hold">
                                          <p:stCondLst>
                                            <p:cond delay="0"/>
                                          </p:stCondLst>
                                        </p:cTn>
                                        <p:tgtEl>
                                          <p:spTgt spid="7"/>
                                        </p:tgtEl>
                                        <p:attrNameLst>
                                          <p:attrName>style.visibility</p:attrName>
                                        </p:attrNameLst>
                                      </p:cBhvr>
                                      <p:to>
                                        <p:strVal val="visible"/>
                                      </p:to>
                                    </p:set>
                                    <p:animScale>
                                      <p:cBhvr>
                                        <p:cTn id="1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7"/>
                                        </p:tgtEl>
                                        <p:attrNameLst>
                                          <p:attrName>ppt_x</p:attrName>
                                          <p:attrName>ppt_y</p:attrName>
                                        </p:attrNameLst>
                                      </p:cBhvr>
                                    </p:animMotion>
                                    <p:animEffect transition="in" filter="fade">
                                      <p:cBhvr>
                                        <p:cTn id="19" dur="1000"/>
                                        <p:tgtEl>
                                          <p:spTgt spid="7"/>
                                        </p:tgtEl>
                                      </p:cBhvr>
                                    </p:animEffect>
                                  </p:childTnLst>
                                </p:cTn>
                              </p:par>
                              <p:par>
                                <p:cTn id="20" presetID="52" presetClass="entr" presetSubtype="0" fill="hold" nodeType="withEffect">
                                  <p:stCondLst>
                                    <p:cond delay="3000"/>
                                  </p:stCondLst>
                                  <p:childTnLst>
                                    <p:set>
                                      <p:cBhvr>
                                        <p:cTn id="21" dur="1" fill="hold">
                                          <p:stCondLst>
                                            <p:cond delay="0"/>
                                          </p:stCondLst>
                                        </p:cTn>
                                        <p:tgtEl>
                                          <p:spTgt spid="8"/>
                                        </p:tgtEl>
                                        <p:attrNameLst>
                                          <p:attrName>style.visibility</p:attrName>
                                        </p:attrNameLst>
                                      </p:cBhvr>
                                      <p:to>
                                        <p:strVal val="visible"/>
                                      </p:to>
                                    </p:set>
                                    <p:animScale>
                                      <p:cBhvr>
                                        <p:cTn id="22"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8"/>
                                        </p:tgtEl>
                                        <p:attrNameLst>
                                          <p:attrName>ppt_x</p:attrName>
                                          <p:attrName>ppt_y</p:attrName>
                                        </p:attrNameLst>
                                      </p:cBhvr>
                                    </p:animMotion>
                                    <p:animEffect transition="in" filter="fade">
                                      <p:cBhvr>
                                        <p:cTn id="24" dur="1000"/>
                                        <p:tgtEl>
                                          <p:spTgt spid="8"/>
                                        </p:tgtEl>
                                      </p:cBhvr>
                                    </p:animEffect>
                                  </p:childTnLst>
                                </p:cTn>
                              </p:par>
                              <p:par>
                                <p:cTn id="25" presetID="2" presetClass="entr" presetSubtype="4" fill="hold" grpId="0" nodeType="withEffect">
                                  <p:stCondLst>
                                    <p:cond delay="30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3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50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45" presetClass="entr" presetSubtype="0" fill="hold" grpId="0" nodeType="withEffect">
                                  <p:stCondLst>
                                    <p:cond delay="600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2000"/>
                                        <p:tgtEl>
                                          <p:spTgt spid="17"/>
                                        </p:tgtEl>
                                      </p:cBhvr>
                                    </p:animEffect>
                                    <p:anim calcmode="lin" valueType="num">
                                      <p:cBhvr>
                                        <p:cTn id="44" dur="2000" fill="hold"/>
                                        <p:tgtEl>
                                          <p:spTgt spid="17"/>
                                        </p:tgtEl>
                                        <p:attrNameLst>
                                          <p:attrName>ppt_w</p:attrName>
                                        </p:attrNameLst>
                                      </p:cBhvr>
                                      <p:tavLst>
                                        <p:tav tm="0" fmla="#ppt_w*sin(2.5*pi*$)">
                                          <p:val>
                                            <p:fltVal val="0"/>
                                          </p:val>
                                        </p:tav>
                                        <p:tav tm="100000">
                                          <p:val>
                                            <p:fltVal val="1"/>
                                          </p:val>
                                        </p:tav>
                                      </p:tavLst>
                                    </p:anim>
                                    <p:anim calcmode="lin" valueType="num">
                                      <p:cBhvr>
                                        <p:cTn id="45" dur="2000" fill="hold"/>
                                        <p:tgtEl>
                                          <p:spTgt spid="17"/>
                                        </p:tgtEl>
                                        <p:attrNameLst>
                                          <p:attrName>ppt_h</p:attrName>
                                        </p:attrNameLst>
                                      </p:cBhvr>
                                      <p:tavLst>
                                        <p:tav tm="0">
                                          <p:val>
                                            <p:strVal val="#ppt_h"/>
                                          </p:val>
                                        </p:tav>
                                        <p:tav tm="100000">
                                          <p:val>
                                            <p:strVal val="#ppt_h"/>
                                          </p:val>
                                        </p:tav>
                                      </p:tavLst>
                                    </p:anim>
                                  </p:childTnLst>
                                </p:cTn>
                              </p:par>
                              <p:par>
                                <p:cTn id="46" presetID="45" presetClass="entr" presetSubtype="0" fill="hold" nodeType="withEffect">
                                  <p:stCondLst>
                                    <p:cond delay="600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2000"/>
                                        <p:tgtEl>
                                          <p:spTgt spid="5"/>
                                        </p:tgtEl>
                                      </p:cBhvr>
                                    </p:animEffect>
                                    <p:anim calcmode="lin" valueType="num">
                                      <p:cBhvr>
                                        <p:cTn id="49" dur="2000" fill="hold"/>
                                        <p:tgtEl>
                                          <p:spTgt spid="5"/>
                                        </p:tgtEl>
                                        <p:attrNameLst>
                                          <p:attrName>ppt_w</p:attrName>
                                        </p:attrNameLst>
                                      </p:cBhvr>
                                      <p:tavLst>
                                        <p:tav tm="0" fmla="#ppt_w*sin(2.5*pi*$)">
                                          <p:val>
                                            <p:fltVal val="0"/>
                                          </p:val>
                                        </p:tav>
                                        <p:tav tm="100000">
                                          <p:val>
                                            <p:fltVal val="1"/>
                                          </p:val>
                                        </p:tav>
                                      </p:tavLst>
                                    </p:anim>
                                    <p:anim calcmode="lin" valueType="num">
                                      <p:cBhvr>
                                        <p:cTn id="50" dur="2000" fill="hold"/>
                                        <p:tgtEl>
                                          <p:spTgt spid="5"/>
                                        </p:tgtEl>
                                        <p:attrNameLst>
                                          <p:attrName>ppt_h</p:attrName>
                                        </p:attrNameLst>
                                      </p:cBhvr>
                                      <p:tavLst>
                                        <p:tav tm="0">
                                          <p:val>
                                            <p:strVal val="#ppt_h"/>
                                          </p:val>
                                        </p:tav>
                                        <p:tav tm="100000">
                                          <p:val>
                                            <p:strVal val="#ppt_h"/>
                                          </p:val>
                                        </p:tav>
                                      </p:tavLst>
                                    </p:anim>
                                  </p:childTnLst>
                                </p:cTn>
                              </p:par>
                              <p:par>
                                <p:cTn id="51" presetID="10" presetClass="entr" presetSubtype="0" fill="hold" nodeType="withEffect">
                                  <p:stCondLst>
                                    <p:cond delay="52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nodeType="withEffect">
                                  <p:stCondLst>
                                    <p:cond delay="520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par>
                                <p:cTn id="57" presetID="10" presetClass="entr" presetSubtype="0" fill="hold" nodeType="withEffect">
                                  <p:stCondLst>
                                    <p:cond delay="520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par>
                                <p:cTn id="60" presetID="10" presetClass="entr" presetSubtype="0" fill="hold" nodeType="withEffect">
                                  <p:stCondLst>
                                    <p:cond delay="520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917037" y="1266369"/>
            <a:ext cx="662313" cy="604758"/>
            <a:chOff x="3917037" y="1266369"/>
            <a:chExt cx="662313" cy="604758"/>
          </a:xfrm>
        </p:grpSpPr>
        <p:pic>
          <p:nvPicPr>
            <p:cNvPr id="2" name="Picture 3" descr="D:\png\12-14_0006_图层-2.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921601" y="1266369"/>
              <a:ext cx="657749" cy="60475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917037" y="1337915"/>
              <a:ext cx="492443" cy="461665"/>
            </a:xfrm>
            <a:prstGeom prst="rect">
              <a:avLst/>
            </a:prstGeom>
            <a:noFill/>
          </p:spPr>
          <p:txBody>
            <a:bodyPr wrap="none" rtlCol="0">
              <a:spAutoFit/>
            </a:bodyPr>
            <a:lstStyle/>
            <a:p>
              <a:r>
                <a:rPr lang="zh-CN" altLang="en-US" sz="2400" dirty="0" smtClean="0">
                  <a:solidFill>
                    <a:schemeClr val="bg1"/>
                  </a:solidFill>
                  <a:latin typeface="★日文毛笔" panose="02000609000000000000" pitchFamily="49" charset="-128"/>
                  <a:ea typeface="★日文毛笔" panose="02000609000000000000" pitchFamily="49" charset="-128"/>
                </a:rPr>
                <a:t>一</a:t>
              </a:r>
              <a:endParaRPr lang="zh-CN" altLang="en-US" sz="2400" dirty="0">
                <a:solidFill>
                  <a:schemeClr val="bg1"/>
                </a:solidFill>
                <a:latin typeface="★日文毛笔" panose="02000609000000000000" pitchFamily="49" charset="-128"/>
                <a:ea typeface="★日文毛笔" panose="02000609000000000000" pitchFamily="49" charset="-128"/>
              </a:endParaRPr>
            </a:p>
          </p:txBody>
        </p:sp>
      </p:grpSp>
      <p:grpSp>
        <p:nvGrpSpPr>
          <p:cNvPr id="18" name="组合 17"/>
          <p:cNvGrpSpPr/>
          <p:nvPr/>
        </p:nvGrpSpPr>
        <p:grpSpPr>
          <a:xfrm>
            <a:off x="3335860" y="1871127"/>
            <a:ext cx="657749" cy="604758"/>
            <a:chOff x="3335860" y="1871127"/>
            <a:chExt cx="657749" cy="604758"/>
          </a:xfrm>
        </p:grpSpPr>
        <p:pic>
          <p:nvPicPr>
            <p:cNvPr id="3" name="Picture 3" descr="D:\png\12-14_0006_图层-2.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335860" y="1871127"/>
              <a:ext cx="657749" cy="60475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335860" y="1942673"/>
              <a:ext cx="492443" cy="461665"/>
            </a:xfrm>
            <a:prstGeom prst="rect">
              <a:avLst/>
            </a:prstGeom>
            <a:noFill/>
          </p:spPr>
          <p:txBody>
            <a:bodyPr wrap="none" rtlCol="0">
              <a:spAutoFit/>
            </a:bodyPr>
            <a:lstStyle/>
            <a:p>
              <a:r>
                <a:rPr lang="zh-CN" altLang="en-US" sz="2400" dirty="0" smtClean="0">
                  <a:solidFill>
                    <a:schemeClr val="bg1"/>
                  </a:solidFill>
                  <a:latin typeface="★日文毛笔" panose="02000609000000000000" pitchFamily="49" charset="-128"/>
                  <a:ea typeface="★日文毛笔" panose="02000609000000000000" pitchFamily="49" charset="-128"/>
                </a:rPr>
                <a:t>二</a:t>
              </a:r>
              <a:endParaRPr lang="zh-CN" altLang="en-US" sz="2400" dirty="0">
                <a:solidFill>
                  <a:schemeClr val="bg1"/>
                </a:solidFill>
                <a:latin typeface="★日文毛笔" panose="02000609000000000000" pitchFamily="49" charset="-128"/>
                <a:ea typeface="★日文毛笔" panose="02000609000000000000" pitchFamily="49" charset="-128"/>
              </a:endParaRPr>
            </a:p>
          </p:txBody>
        </p:sp>
      </p:grpSp>
      <p:grpSp>
        <p:nvGrpSpPr>
          <p:cNvPr id="20" name="组合 19"/>
          <p:cNvGrpSpPr/>
          <p:nvPr/>
        </p:nvGrpSpPr>
        <p:grpSpPr>
          <a:xfrm>
            <a:off x="3917037" y="2475885"/>
            <a:ext cx="657749" cy="604758"/>
            <a:chOff x="3917037" y="2475885"/>
            <a:chExt cx="657749" cy="604758"/>
          </a:xfrm>
        </p:grpSpPr>
        <p:pic>
          <p:nvPicPr>
            <p:cNvPr id="4" name="Picture 3" descr="D:\png\12-14_0006_图层-2.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917037" y="2475885"/>
              <a:ext cx="657749" cy="60475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927331" y="2547431"/>
              <a:ext cx="492443" cy="461665"/>
            </a:xfrm>
            <a:prstGeom prst="rect">
              <a:avLst/>
            </a:prstGeom>
            <a:noFill/>
          </p:spPr>
          <p:txBody>
            <a:bodyPr wrap="none" rtlCol="0">
              <a:spAutoFit/>
            </a:bodyPr>
            <a:lstStyle/>
            <a:p>
              <a:r>
                <a:rPr lang="zh-CN" altLang="en-US" sz="2400" dirty="0" smtClean="0">
                  <a:solidFill>
                    <a:schemeClr val="bg1"/>
                  </a:solidFill>
                  <a:latin typeface="★日文毛笔" panose="02000609000000000000" pitchFamily="49" charset="-128"/>
                  <a:ea typeface="★日文毛笔" panose="02000609000000000000" pitchFamily="49" charset="-128"/>
                </a:rPr>
                <a:t>三</a:t>
              </a:r>
              <a:endParaRPr lang="zh-CN" altLang="en-US" sz="2400" dirty="0">
                <a:solidFill>
                  <a:schemeClr val="bg1"/>
                </a:solidFill>
                <a:latin typeface="★日文毛笔" panose="02000609000000000000" pitchFamily="49" charset="-128"/>
                <a:ea typeface="★日文毛笔" panose="02000609000000000000" pitchFamily="49" charset="-128"/>
              </a:endParaRPr>
            </a:p>
          </p:txBody>
        </p:sp>
      </p:grpSp>
      <p:grpSp>
        <p:nvGrpSpPr>
          <p:cNvPr id="21" name="组合 20"/>
          <p:cNvGrpSpPr/>
          <p:nvPr/>
        </p:nvGrpSpPr>
        <p:grpSpPr>
          <a:xfrm>
            <a:off x="3462736" y="3695184"/>
            <a:ext cx="657749" cy="604758"/>
            <a:chOff x="3462736" y="3695184"/>
            <a:chExt cx="657749" cy="604758"/>
          </a:xfrm>
        </p:grpSpPr>
        <p:pic>
          <p:nvPicPr>
            <p:cNvPr id="6" name="Picture 3" descr="D:\png\12-14_0006_图层-2.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462736" y="3695184"/>
              <a:ext cx="657749" cy="60475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489553" y="3766730"/>
              <a:ext cx="492443" cy="461665"/>
            </a:xfrm>
            <a:prstGeom prst="rect">
              <a:avLst/>
            </a:prstGeom>
            <a:noFill/>
          </p:spPr>
          <p:txBody>
            <a:bodyPr wrap="none" rtlCol="0">
              <a:spAutoFit/>
            </a:bodyPr>
            <a:lstStyle/>
            <a:p>
              <a:r>
                <a:rPr lang="zh-CN" altLang="en-US" sz="2400" dirty="0" smtClean="0">
                  <a:solidFill>
                    <a:schemeClr val="bg1"/>
                  </a:solidFill>
                  <a:latin typeface="★日文毛笔" panose="02000609000000000000" pitchFamily="49" charset="-128"/>
                  <a:ea typeface="★日文毛笔" panose="02000609000000000000" pitchFamily="49" charset="-128"/>
                </a:rPr>
                <a:t>五</a:t>
              </a:r>
              <a:endParaRPr lang="zh-CN" altLang="en-US" sz="2400" dirty="0">
                <a:solidFill>
                  <a:schemeClr val="bg1"/>
                </a:solidFill>
                <a:latin typeface="★日文毛笔" panose="02000609000000000000" pitchFamily="49" charset="-128"/>
                <a:ea typeface="★日文毛笔" panose="02000609000000000000" pitchFamily="49" charset="-128"/>
              </a:endParaRPr>
            </a:p>
          </p:txBody>
        </p:sp>
      </p:grpSp>
      <p:sp>
        <p:nvSpPr>
          <p:cNvPr id="12" name="TextBox 11"/>
          <p:cNvSpPr txBox="1"/>
          <p:nvPr/>
        </p:nvSpPr>
        <p:spPr>
          <a:xfrm>
            <a:off x="4497665" y="1384081"/>
            <a:ext cx="2954655" cy="369332"/>
          </a:xfrm>
          <a:prstGeom prst="rect">
            <a:avLst/>
          </a:prstGeom>
          <a:noFill/>
        </p:spPr>
        <p:txBody>
          <a:bodyPr vert="horz"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添加你的文本内容</a:t>
            </a:r>
            <a:endParaRPr lang="zh-CN" altLang="en-US" dirty="0">
              <a:latin typeface="方正粗圆简体" panose="03000509000000000000" pitchFamily="65" charset="-122"/>
              <a:ea typeface="方正粗圆简体" panose="03000509000000000000" pitchFamily="65" charset="-122"/>
            </a:endParaRPr>
          </a:p>
        </p:txBody>
      </p:sp>
      <p:sp>
        <p:nvSpPr>
          <p:cNvPr id="13" name="TextBox 12"/>
          <p:cNvSpPr txBox="1"/>
          <p:nvPr/>
        </p:nvSpPr>
        <p:spPr>
          <a:xfrm>
            <a:off x="3917037" y="1988839"/>
            <a:ext cx="2954655" cy="369332"/>
          </a:xfrm>
          <a:prstGeom prst="rect">
            <a:avLst/>
          </a:prstGeom>
          <a:noFill/>
        </p:spPr>
        <p:txBody>
          <a:bodyPr vert="horz"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添加你的文本内容</a:t>
            </a:r>
            <a:endParaRPr lang="zh-CN" altLang="en-US" dirty="0">
              <a:latin typeface="方正粗圆简体" panose="03000509000000000000" pitchFamily="65" charset="-122"/>
              <a:ea typeface="方正粗圆简体" panose="03000509000000000000" pitchFamily="65" charset="-122"/>
            </a:endParaRPr>
          </a:p>
        </p:txBody>
      </p:sp>
      <p:sp>
        <p:nvSpPr>
          <p:cNvPr id="14" name="TextBox 13"/>
          <p:cNvSpPr txBox="1"/>
          <p:nvPr/>
        </p:nvSpPr>
        <p:spPr>
          <a:xfrm>
            <a:off x="4497665" y="2593598"/>
            <a:ext cx="2954655" cy="369332"/>
          </a:xfrm>
          <a:prstGeom prst="rect">
            <a:avLst/>
          </a:prstGeom>
          <a:noFill/>
        </p:spPr>
        <p:txBody>
          <a:bodyPr vert="horz"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添加你的文本内容</a:t>
            </a:r>
            <a:endParaRPr lang="zh-CN" altLang="en-US" dirty="0">
              <a:latin typeface="方正粗圆简体" panose="03000509000000000000" pitchFamily="65" charset="-122"/>
              <a:ea typeface="方正粗圆简体" panose="03000509000000000000" pitchFamily="65" charset="-122"/>
            </a:endParaRPr>
          </a:p>
        </p:txBody>
      </p:sp>
      <p:sp>
        <p:nvSpPr>
          <p:cNvPr id="15" name="TextBox 14"/>
          <p:cNvSpPr txBox="1"/>
          <p:nvPr/>
        </p:nvSpPr>
        <p:spPr>
          <a:xfrm>
            <a:off x="4713689" y="3284457"/>
            <a:ext cx="2954655" cy="369332"/>
          </a:xfrm>
          <a:prstGeom prst="rect">
            <a:avLst/>
          </a:prstGeom>
          <a:noFill/>
        </p:spPr>
        <p:txBody>
          <a:bodyPr vert="horz"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添加你的文本内容</a:t>
            </a:r>
            <a:endParaRPr lang="zh-CN" altLang="en-US" dirty="0">
              <a:latin typeface="方正粗圆简体" panose="03000509000000000000" pitchFamily="65" charset="-122"/>
              <a:ea typeface="方正粗圆简体" panose="03000509000000000000" pitchFamily="65" charset="-122"/>
            </a:endParaRPr>
          </a:p>
        </p:txBody>
      </p:sp>
      <p:sp>
        <p:nvSpPr>
          <p:cNvPr id="16" name="TextBox 15"/>
          <p:cNvSpPr txBox="1"/>
          <p:nvPr/>
        </p:nvSpPr>
        <p:spPr>
          <a:xfrm>
            <a:off x="4120485" y="3901220"/>
            <a:ext cx="2954655" cy="369332"/>
          </a:xfrm>
          <a:prstGeom prst="rect">
            <a:avLst/>
          </a:prstGeom>
          <a:noFill/>
        </p:spPr>
        <p:txBody>
          <a:bodyPr vert="horz" wrap="none" rtlCol="0">
            <a:spAutoFit/>
          </a:bodyPr>
          <a:lstStyle/>
          <a:p>
            <a:r>
              <a:rPr lang="zh-CN" altLang="en-US" dirty="0">
                <a:latin typeface="方正粗圆简体" panose="03000509000000000000" pitchFamily="65" charset="-122"/>
                <a:ea typeface="方正粗圆简体" panose="03000509000000000000" pitchFamily="65" charset="-122"/>
              </a:rPr>
              <a:t>单击此处</a:t>
            </a:r>
            <a:r>
              <a:rPr lang="zh-CN" altLang="en-US" dirty="0" smtClean="0">
                <a:latin typeface="方正粗圆简体" panose="03000509000000000000" pitchFamily="65" charset="-122"/>
                <a:ea typeface="方正粗圆简体" panose="03000509000000000000" pitchFamily="65" charset="-122"/>
              </a:rPr>
              <a:t>添加你的文本内容</a:t>
            </a:r>
            <a:endParaRPr lang="zh-CN" altLang="en-US" dirty="0">
              <a:latin typeface="方正粗圆简体" panose="03000509000000000000" pitchFamily="65" charset="-122"/>
              <a:ea typeface="方正粗圆简体" panose="03000509000000000000" pitchFamily="65" charset="-122"/>
            </a:endParaRPr>
          </a:p>
        </p:txBody>
      </p:sp>
      <p:pic>
        <p:nvPicPr>
          <p:cNvPr id="9226" name="Picture 10" descr="D:\png\01010000288888_0006_图层-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3528" y="2018331"/>
            <a:ext cx="2592288" cy="3270916"/>
          </a:xfrm>
          <a:prstGeom prst="rect">
            <a:avLst/>
          </a:prstGeom>
          <a:noFill/>
          <a:extLst>
            <a:ext uri="{909E8E84-426E-40DD-AFC4-6F175D3DCCD1}">
              <a14:hiddenFill xmlns:a14="http://schemas.microsoft.com/office/drawing/2010/main">
                <a:solidFill>
                  <a:srgbClr val="FFFFFF"/>
                </a:solidFill>
              </a14:hiddenFill>
            </a:ext>
          </a:extLst>
        </p:spPr>
      </p:pic>
      <p:pic>
        <p:nvPicPr>
          <p:cNvPr id="9228" name="Picture 12" descr="D:\png\xiqing0156_0006_蜻蜓.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919165" y="1513357"/>
            <a:ext cx="708620" cy="720873"/>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组合 21"/>
          <p:cNvGrpSpPr/>
          <p:nvPr/>
        </p:nvGrpSpPr>
        <p:grpSpPr>
          <a:xfrm>
            <a:off x="4127111" y="3138577"/>
            <a:ext cx="668263" cy="604758"/>
            <a:chOff x="4127111" y="3138577"/>
            <a:chExt cx="668263" cy="604758"/>
          </a:xfrm>
        </p:grpSpPr>
        <p:pic>
          <p:nvPicPr>
            <p:cNvPr id="5" name="Picture 3" descr="D:\png\12-14_0006_图层-2.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137625" y="3138577"/>
              <a:ext cx="657749" cy="60475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127111" y="3192124"/>
              <a:ext cx="492443" cy="461665"/>
            </a:xfrm>
            <a:prstGeom prst="rect">
              <a:avLst/>
            </a:prstGeom>
            <a:noFill/>
          </p:spPr>
          <p:txBody>
            <a:bodyPr wrap="none" rtlCol="0">
              <a:spAutoFit/>
            </a:bodyPr>
            <a:lstStyle/>
            <a:p>
              <a:r>
                <a:rPr lang="zh-CN" altLang="en-US" sz="2400" dirty="0" smtClean="0">
                  <a:solidFill>
                    <a:schemeClr val="bg1"/>
                  </a:solidFill>
                  <a:latin typeface="★日文毛笔" panose="02000609000000000000" pitchFamily="49" charset="-128"/>
                  <a:ea typeface="★日文毛笔" panose="02000609000000000000" pitchFamily="49" charset="-128"/>
                </a:rPr>
                <a:t>四</a:t>
              </a:r>
              <a:endParaRPr lang="zh-CN" altLang="en-US" sz="2400" dirty="0">
                <a:solidFill>
                  <a:schemeClr val="bg1"/>
                </a:solidFill>
                <a:latin typeface="★日文毛笔" panose="02000609000000000000" pitchFamily="49" charset="-128"/>
                <a:ea typeface="★日文毛笔" panose="02000609000000000000" pitchFamily="49" charset="-128"/>
              </a:endParaRPr>
            </a:p>
          </p:txBody>
        </p:sp>
      </p:grpSp>
    </p:spTree>
    <p:extLst>
      <p:ext uri="{BB962C8B-B14F-4D97-AF65-F5344CB8AC3E}">
        <p14:creationId xmlns:p14="http://schemas.microsoft.com/office/powerpoint/2010/main" val="3128822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9228"/>
                                        </p:tgtEl>
                                        <p:attrNameLst>
                                          <p:attrName>style.visibility</p:attrName>
                                        </p:attrNameLst>
                                      </p:cBhvr>
                                      <p:to>
                                        <p:strVal val="visible"/>
                                      </p:to>
                                    </p:set>
                                    <p:anim calcmode="lin" valueType="num">
                                      <p:cBhvr additive="base">
                                        <p:cTn id="7" dur="1100" fill="hold"/>
                                        <p:tgtEl>
                                          <p:spTgt spid="9228"/>
                                        </p:tgtEl>
                                        <p:attrNameLst>
                                          <p:attrName>ppt_x</p:attrName>
                                        </p:attrNameLst>
                                      </p:cBhvr>
                                      <p:tavLst>
                                        <p:tav tm="0">
                                          <p:val>
                                            <p:strVal val="1+#ppt_w/2"/>
                                          </p:val>
                                        </p:tav>
                                        <p:tav tm="100000">
                                          <p:val>
                                            <p:strVal val="#ppt_x"/>
                                          </p:val>
                                        </p:tav>
                                      </p:tavLst>
                                    </p:anim>
                                    <p:anim calcmode="lin" valueType="num">
                                      <p:cBhvr additive="base">
                                        <p:cTn id="8" dur="1100" fill="hold"/>
                                        <p:tgtEl>
                                          <p:spTgt spid="9228"/>
                                        </p:tgtEl>
                                        <p:attrNameLst>
                                          <p:attrName>ppt_y</p:attrName>
                                        </p:attrNameLst>
                                      </p:cBhvr>
                                      <p:tavLst>
                                        <p:tav tm="0">
                                          <p:val>
                                            <p:strVal val="0-#ppt_h/2"/>
                                          </p:val>
                                        </p:tav>
                                        <p:tav tm="100000">
                                          <p:val>
                                            <p:strVal val="#ppt_y"/>
                                          </p:val>
                                        </p:tav>
                                      </p:tavLst>
                                    </p:anim>
                                  </p:childTnLst>
                                </p:cTn>
                              </p:par>
                            </p:childTnLst>
                          </p:cTn>
                        </p:par>
                        <p:par>
                          <p:cTn id="9" fill="hold">
                            <p:stCondLst>
                              <p:cond delay="1100"/>
                            </p:stCondLst>
                            <p:childTnLst>
                              <p:par>
                                <p:cTn id="10" presetID="42" presetClass="entr" presetSubtype="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750"/>
                                        <p:tgtEl>
                                          <p:spTgt spid="17"/>
                                        </p:tgtEl>
                                      </p:cBhvr>
                                    </p:animEffect>
                                    <p:anim calcmode="lin" valueType="num">
                                      <p:cBhvr>
                                        <p:cTn id="13" dur="750" fill="hold"/>
                                        <p:tgtEl>
                                          <p:spTgt spid="17"/>
                                        </p:tgtEl>
                                        <p:attrNameLst>
                                          <p:attrName>ppt_x</p:attrName>
                                        </p:attrNameLst>
                                      </p:cBhvr>
                                      <p:tavLst>
                                        <p:tav tm="0">
                                          <p:val>
                                            <p:strVal val="#ppt_x"/>
                                          </p:val>
                                        </p:tav>
                                        <p:tav tm="100000">
                                          <p:val>
                                            <p:strVal val="#ppt_x"/>
                                          </p:val>
                                        </p:tav>
                                      </p:tavLst>
                                    </p:anim>
                                    <p:anim calcmode="lin" valueType="num">
                                      <p:cBhvr>
                                        <p:cTn id="14" dur="750" fill="hold"/>
                                        <p:tgtEl>
                                          <p:spTgt spid="17"/>
                                        </p:tgtEl>
                                        <p:attrNameLst>
                                          <p:attrName>ppt_y</p:attrName>
                                        </p:attrNameLst>
                                      </p:cBhvr>
                                      <p:tavLst>
                                        <p:tav tm="0">
                                          <p:val>
                                            <p:strVal val="#ppt_y+.1"/>
                                          </p:val>
                                        </p:tav>
                                        <p:tav tm="100000">
                                          <p:val>
                                            <p:strVal val="#ppt_y"/>
                                          </p:val>
                                        </p:tav>
                                      </p:tavLst>
                                    </p:anim>
                                  </p:childTnLst>
                                </p:cTn>
                              </p:par>
                            </p:childTnLst>
                          </p:cTn>
                        </p:par>
                        <p:par>
                          <p:cTn id="15" fill="hold">
                            <p:stCondLst>
                              <p:cond delay="1850"/>
                            </p:stCondLst>
                            <p:childTnLst>
                              <p:par>
                                <p:cTn id="16" presetID="55"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750" fill="hold"/>
                                        <p:tgtEl>
                                          <p:spTgt spid="12"/>
                                        </p:tgtEl>
                                        <p:attrNameLst>
                                          <p:attrName>ppt_w</p:attrName>
                                        </p:attrNameLst>
                                      </p:cBhvr>
                                      <p:tavLst>
                                        <p:tav tm="0">
                                          <p:val>
                                            <p:strVal val="#ppt_w*0.70"/>
                                          </p:val>
                                        </p:tav>
                                        <p:tav tm="100000">
                                          <p:val>
                                            <p:strVal val="#ppt_w"/>
                                          </p:val>
                                        </p:tav>
                                      </p:tavLst>
                                    </p:anim>
                                    <p:anim calcmode="lin" valueType="num">
                                      <p:cBhvr>
                                        <p:cTn id="19" dur="750" fill="hold"/>
                                        <p:tgtEl>
                                          <p:spTgt spid="12"/>
                                        </p:tgtEl>
                                        <p:attrNameLst>
                                          <p:attrName>ppt_h</p:attrName>
                                        </p:attrNameLst>
                                      </p:cBhvr>
                                      <p:tavLst>
                                        <p:tav tm="0">
                                          <p:val>
                                            <p:strVal val="#ppt_h"/>
                                          </p:val>
                                        </p:tav>
                                        <p:tav tm="100000">
                                          <p:val>
                                            <p:strVal val="#ppt_h"/>
                                          </p:val>
                                        </p:tav>
                                      </p:tavLst>
                                    </p:anim>
                                    <p:animEffect transition="in" filter="fade">
                                      <p:cBhvr>
                                        <p:cTn id="20" dur="750"/>
                                        <p:tgtEl>
                                          <p:spTgt spid="12"/>
                                        </p:tgtEl>
                                      </p:cBhvr>
                                    </p:animEffect>
                                  </p:childTnLst>
                                </p:cTn>
                              </p:par>
                            </p:childTnLst>
                          </p:cTn>
                        </p:par>
                        <p:par>
                          <p:cTn id="21" fill="hold">
                            <p:stCondLst>
                              <p:cond delay="2600"/>
                            </p:stCondLst>
                            <p:childTnLst>
                              <p:par>
                                <p:cTn id="22" presetID="42" presetClass="entr" presetSubtype="0"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750"/>
                                        <p:tgtEl>
                                          <p:spTgt spid="18"/>
                                        </p:tgtEl>
                                      </p:cBhvr>
                                    </p:animEffect>
                                    <p:anim calcmode="lin" valueType="num">
                                      <p:cBhvr>
                                        <p:cTn id="25" dur="750" fill="hold"/>
                                        <p:tgtEl>
                                          <p:spTgt spid="18"/>
                                        </p:tgtEl>
                                        <p:attrNameLst>
                                          <p:attrName>ppt_x</p:attrName>
                                        </p:attrNameLst>
                                      </p:cBhvr>
                                      <p:tavLst>
                                        <p:tav tm="0">
                                          <p:val>
                                            <p:strVal val="#ppt_x"/>
                                          </p:val>
                                        </p:tav>
                                        <p:tav tm="100000">
                                          <p:val>
                                            <p:strVal val="#ppt_x"/>
                                          </p:val>
                                        </p:tav>
                                      </p:tavLst>
                                    </p:anim>
                                    <p:anim calcmode="lin" valueType="num">
                                      <p:cBhvr>
                                        <p:cTn id="26" dur="750" fill="hold"/>
                                        <p:tgtEl>
                                          <p:spTgt spid="18"/>
                                        </p:tgtEl>
                                        <p:attrNameLst>
                                          <p:attrName>ppt_y</p:attrName>
                                        </p:attrNameLst>
                                      </p:cBhvr>
                                      <p:tavLst>
                                        <p:tav tm="0">
                                          <p:val>
                                            <p:strVal val="#ppt_y+.1"/>
                                          </p:val>
                                        </p:tav>
                                        <p:tav tm="100000">
                                          <p:val>
                                            <p:strVal val="#ppt_y"/>
                                          </p:val>
                                        </p:tav>
                                      </p:tavLst>
                                    </p:anim>
                                  </p:childTnLst>
                                </p:cTn>
                              </p:par>
                            </p:childTnLst>
                          </p:cTn>
                        </p:par>
                        <p:par>
                          <p:cTn id="27" fill="hold">
                            <p:stCondLst>
                              <p:cond delay="3350"/>
                            </p:stCondLst>
                            <p:childTnLst>
                              <p:par>
                                <p:cTn id="28" presetID="55"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750" fill="hold"/>
                                        <p:tgtEl>
                                          <p:spTgt spid="13"/>
                                        </p:tgtEl>
                                        <p:attrNameLst>
                                          <p:attrName>ppt_w</p:attrName>
                                        </p:attrNameLst>
                                      </p:cBhvr>
                                      <p:tavLst>
                                        <p:tav tm="0">
                                          <p:val>
                                            <p:strVal val="#ppt_w*0.70"/>
                                          </p:val>
                                        </p:tav>
                                        <p:tav tm="100000">
                                          <p:val>
                                            <p:strVal val="#ppt_w"/>
                                          </p:val>
                                        </p:tav>
                                      </p:tavLst>
                                    </p:anim>
                                    <p:anim calcmode="lin" valueType="num">
                                      <p:cBhvr>
                                        <p:cTn id="31" dur="750" fill="hold"/>
                                        <p:tgtEl>
                                          <p:spTgt spid="13"/>
                                        </p:tgtEl>
                                        <p:attrNameLst>
                                          <p:attrName>ppt_h</p:attrName>
                                        </p:attrNameLst>
                                      </p:cBhvr>
                                      <p:tavLst>
                                        <p:tav tm="0">
                                          <p:val>
                                            <p:strVal val="#ppt_h"/>
                                          </p:val>
                                        </p:tav>
                                        <p:tav tm="100000">
                                          <p:val>
                                            <p:strVal val="#ppt_h"/>
                                          </p:val>
                                        </p:tav>
                                      </p:tavLst>
                                    </p:anim>
                                    <p:animEffect transition="in" filter="fade">
                                      <p:cBhvr>
                                        <p:cTn id="32" dur="750"/>
                                        <p:tgtEl>
                                          <p:spTgt spid="13"/>
                                        </p:tgtEl>
                                      </p:cBhvr>
                                    </p:animEffect>
                                  </p:childTnLst>
                                </p:cTn>
                              </p:par>
                            </p:childTnLst>
                          </p:cTn>
                        </p:par>
                        <p:par>
                          <p:cTn id="33" fill="hold">
                            <p:stCondLst>
                              <p:cond delay="4100"/>
                            </p:stCondLst>
                            <p:childTnLst>
                              <p:par>
                                <p:cTn id="34" presetID="42" presetClass="entr" presetSubtype="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750"/>
                                        <p:tgtEl>
                                          <p:spTgt spid="20"/>
                                        </p:tgtEl>
                                      </p:cBhvr>
                                    </p:animEffect>
                                    <p:anim calcmode="lin" valueType="num">
                                      <p:cBhvr>
                                        <p:cTn id="37" dur="750" fill="hold"/>
                                        <p:tgtEl>
                                          <p:spTgt spid="20"/>
                                        </p:tgtEl>
                                        <p:attrNameLst>
                                          <p:attrName>ppt_x</p:attrName>
                                        </p:attrNameLst>
                                      </p:cBhvr>
                                      <p:tavLst>
                                        <p:tav tm="0">
                                          <p:val>
                                            <p:strVal val="#ppt_x"/>
                                          </p:val>
                                        </p:tav>
                                        <p:tav tm="100000">
                                          <p:val>
                                            <p:strVal val="#ppt_x"/>
                                          </p:val>
                                        </p:tav>
                                      </p:tavLst>
                                    </p:anim>
                                    <p:anim calcmode="lin" valueType="num">
                                      <p:cBhvr>
                                        <p:cTn id="38" dur="750" fill="hold"/>
                                        <p:tgtEl>
                                          <p:spTgt spid="20"/>
                                        </p:tgtEl>
                                        <p:attrNameLst>
                                          <p:attrName>ppt_y</p:attrName>
                                        </p:attrNameLst>
                                      </p:cBhvr>
                                      <p:tavLst>
                                        <p:tav tm="0">
                                          <p:val>
                                            <p:strVal val="#ppt_y+.1"/>
                                          </p:val>
                                        </p:tav>
                                        <p:tav tm="100000">
                                          <p:val>
                                            <p:strVal val="#ppt_y"/>
                                          </p:val>
                                        </p:tav>
                                      </p:tavLst>
                                    </p:anim>
                                  </p:childTnLst>
                                </p:cTn>
                              </p:par>
                            </p:childTnLst>
                          </p:cTn>
                        </p:par>
                        <p:par>
                          <p:cTn id="39" fill="hold">
                            <p:stCondLst>
                              <p:cond delay="4850"/>
                            </p:stCondLst>
                            <p:childTnLst>
                              <p:par>
                                <p:cTn id="40" presetID="55"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750" fill="hold"/>
                                        <p:tgtEl>
                                          <p:spTgt spid="14"/>
                                        </p:tgtEl>
                                        <p:attrNameLst>
                                          <p:attrName>ppt_w</p:attrName>
                                        </p:attrNameLst>
                                      </p:cBhvr>
                                      <p:tavLst>
                                        <p:tav tm="0">
                                          <p:val>
                                            <p:strVal val="#ppt_w*0.70"/>
                                          </p:val>
                                        </p:tav>
                                        <p:tav tm="100000">
                                          <p:val>
                                            <p:strVal val="#ppt_w"/>
                                          </p:val>
                                        </p:tav>
                                      </p:tavLst>
                                    </p:anim>
                                    <p:anim calcmode="lin" valueType="num">
                                      <p:cBhvr>
                                        <p:cTn id="43" dur="750" fill="hold"/>
                                        <p:tgtEl>
                                          <p:spTgt spid="14"/>
                                        </p:tgtEl>
                                        <p:attrNameLst>
                                          <p:attrName>ppt_h</p:attrName>
                                        </p:attrNameLst>
                                      </p:cBhvr>
                                      <p:tavLst>
                                        <p:tav tm="0">
                                          <p:val>
                                            <p:strVal val="#ppt_h"/>
                                          </p:val>
                                        </p:tav>
                                        <p:tav tm="100000">
                                          <p:val>
                                            <p:strVal val="#ppt_h"/>
                                          </p:val>
                                        </p:tav>
                                      </p:tavLst>
                                    </p:anim>
                                    <p:animEffect transition="in" filter="fade">
                                      <p:cBhvr>
                                        <p:cTn id="44" dur="750"/>
                                        <p:tgtEl>
                                          <p:spTgt spid="14"/>
                                        </p:tgtEl>
                                      </p:cBhvr>
                                    </p:animEffect>
                                  </p:childTnLst>
                                </p:cTn>
                              </p:par>
                            </p:childTnLst>
                          </p:cTn>
                        </p:par>
                        <p:par>
                          <p:cTn id="45" fill="hold">
                            <p:stCondLst>
                              <p:cond delay="5600"/>
                            </p:stCondLst>
                            <p:childTnLst>
                              <p:par>
                                <p:cTn id="46" presetID="55"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750" fill="hold"/>
                                        <p:tgtEl>
                                          <p:spTgt spid="15"/>
                                        </p:tgtEl>
                                        <p:attrNameLst>
                                          <p:attrName>ppt_w</p:attrName>
                                        </p:attrNameLst>
                                      </p:cBhvr>
                                      <p:tavLst>
                                        <p:tav tm="0">
                                          <p:val>
                                            <p:strVal val="#ppt_w*0.70"/>
                                          </p:val>
                                        </p:tav>
                                        <p:tav tm="100000">
                                          <p:val>
                                            <p:strVal val="#ppt_w"/>
                                          </p:val>
                                        </p:tav>
                                      </p:tavLst>
                                    </p:anim>
                                    <p:anim calcmode="lin" valueType="num">
                                      <p:cBhvr>
                                        <p:cTn id="49" dur="750" fill="hold"/>
                                        <p:tgtEl>
                                          <p:spTgt spid="15"/>
                                        </p:tgtEl>
                                        <p:attrNameLst>
                                          <p:attrName>ppt_h</p:attrName>
                                        </p:attrNameLst>
                                      </p:cBhvr>
                                      <p:tavLst>
                                        <p:tav tm="0">
                                          <p:val>
                                            <p:strVal val="#ppt_h"/>
                                          </p:val>
                                        </p:tav>
                                        <p:tav tm="100000">
                                          <p:val>
                                            <p:strVal val="#ppt_h"/>
                                          </p:val>
                                        </p:tav>
                                      </p:tavLst>
                                    </p:anim>
                                    <p:animEffect transition="in" filter="fade">
                                      <p:cBhvr>
                                        <p:cTn id="50" dur="750"/>
                                        <p:tgtEl>
                                          <p:spTgt spid="15"/>
                                        </p:tgtEl>
                                      </p:cBhvr>
                                    </p:animEffect>
                                  </p:childTnLst>
                                </p:cTn>
                              </p:par>
                            </p:childTnLst>
                          </p:cTn>
                        </p:par>
                        <p:par>
                          <p:cTn id="51" fill="hold">
                            <p:stCondLst>
                              <p:cond delay="6350"/>
                            </p:stCondLst>
                            <p:childTnLst>
                              <p:par>
                                <p:cTn id="52" presetID="42" presetClass="entr" presetSubtype="0"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750"/>
                                        <p:tgtEl>
                                          <p:spTgt spid="22"/>
                                        </p:tgtEl>
                                      </p:cBhvr>
                                    </p:animEffect>
                                    <p:anim calcmode="lin" valueType="num">
                                      <p:cBhvr>
                                        <p:cTn id="55" dur="750" fill="hold"/>
                                        <p:tgtEl>
                                          <p:spTgt spid="22"/>
                                        </p:tgtEl>
                                        <p:attrNameLst>
                                          <p:attrName>ppt_x</p:attrName>
                                        </p:attrNameLst>
                                      </p:cBhvr>
                                      <p:tavLst>
                                        <p:tav tm="0">
                                          <p:val>
                                            <p:strVal val="#ppt_x"/>
                                          </p:val>
                                        </p:tav>
                                        <p:tav tm="100000">
                                          <p:val>
                                            <p:strVal val="#ppt_x"/>
                                          </p:val>
                                        </p:tav>
                                      </p:tavLst>
                                    </p:anim>
                                    <p:anim calcmode="lin" valueType="num">
                                      <p:cBhvr>
                                        <p:cTn id="56" dur="750" fill="hold"/>
                                        <p:tgtEl>
                                          <p:spTgt spid="22"/>
                                        </p:tgtEl>
                                        <p:attrNameLst>
                                          <p:attrName>ppt_y</p:attrName>
                                        </p:attrNameLst>
                                      </p:cBhvr>
                                      <p:tavLst>
                                        <p:tav tm="0">
                                          <p:val>
                                            <p:strVal val="#ppt_y+.1"/>
                                          </p:val>
                                        </p:tav>
                                        <p:tav tm="100000">
                                          <p:val>
                                            <p:strVal val="#ppt_y"/>
                                          </p:val>
                                        </p:tav>
                                      </p:tavLst>
                                    </p:anim>
                                  </p:childTnLst>
                                </p:cTn>
                              </p:par>
                            </p:childTnLst>
                          </p:cTn>
                        </p:par>
                        <p:par>
                          <p:cTn id="57" fill="hold">
                            <p:stCondLst>
                              <p:cond delay="7100"/>
                            </p:stCondLst>
                            <p:childTnLst>
                              <p:par>
                                <p:cTn id="58" presetID="42" presetClass="entr" presetSubtype="0" fill="hold"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750"/>
                                        <p:tgtEl>
                                          <p:spTgt spid="21"/>
                                        </p:tgtEl>
                                      </p:cBhvr>
                                    </p:animEffect>
                                    <p:anim calcmode="lin" valueType="num">
                                      <p:cBhvr>
                                        <p:cTn id="61" dur="750" fill="hold"/>
                                        <p:tgtEl>
                                          <p:spTgt spid="21"/>
                                        </p:tgtEl>
                                        <p:attrNameLst>
                                          <p:attrName>ppt_x</p:attrName>
                                        </p:attrNameLst>
                                      </p:cBhvr>
                                      <p:tavLst>
                                        <p:tav tm="0">
                                          <p:val>
                                            <p:strVal val="#ppt_x"/>
                                          </p:val>
                                        </p:tav>
                                        <p:tav tm="100000">
                                          <p:val>
                                            <p:strVal val="#ppt_x"/>
                                          </p:val>
                                        </p:tav>
                                      </p:tavLst>
                                    </p:anim>
                                    <p:anim calcmode="lin" valueType="num">
                                      <p:cBhvr>
                                        <p:cTn id="62" dur="750" fill="hold"/>
                                        <p:tgtEl>
                                          <p:spTgt spid="21"/>
                                        </p:tgtEl>
                                        <p:attrNameLst>
                                          <p:attrName>ppt_y</p:attrName>
                                        </p:attrNameLst>
                                      </p:cBhvr>
                                      <p:tavLst>
                                        <p:tav tm="0">
                                          <p:val>
                                            <p:strVal val="#ppt_y+.1"/>
                                          </p:val>
                                        </p:tav>
                                        <p:tav tm="100000">
                                          <p:val>
                                            <p:strVal val="#ppt_y"/>
                                          </p:val>
                                        </p:tav>
                                      </p:tavLst>
                                    </p:anim>
                                  </p:childTnLst>
                                </p:cTn>
                              </p:par>
                            </p:childTnLst>
                          </p:cTn>
                        </p:par>
                        <p:par>
                          <p:cTn id="63" fill="hold">
                            <p:stCondLst>
                              <p:cond delay="7850"/>
                            </p:stCondLst>
                            <p:childTnLst>
                              <p:par>
                                <p:cTn id="64" presetID="55"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750" fill="hold"/>
                                        <p:tgtEl>
                                          <p:spTgt spid="16"/>
                                        </p:tgtEl>
                                        <p:attrNameLst>
                                          <p:attrName>ppt_w</p:attrName>
                                        </p:attrNameLst>
                                      </p:cBhvr>
                                      <p:tavLst>
                                        <p:tav tm="0">
                                          <p:val>
                                            <p:strVal val="#ppt_w*0.70"/>
                                          </p:val>
                                        </p:tav>
                                        <p:tav tm="100000">
                                          <p:val>
                                            <p:strVal val="#ppt_w"/>
                                          </p:val>
                                        </p:tav>
                                      </p:tavLst>
                                    </p:anim>
                                    <p:anim calcmode="lin" valueType="num">
                                      <p:cBhvr>
                                        <p:cTn id="67" dur="750" fill="hold"/>
                                        <p:tgtEl>
                                          <p:spTgt spid="16"/>
                                        </p:tgtEl>
                                        <p:attrNameLst>
                                          <p:attrName>ppt_h</p:attrName>
                                        </p:attrNameLst>
                                      </p:cBhvr>
                                      <p:tavLst>
                                        <p:tav tm="0">
                                          <p:val>
                                            <p:strVal val="#ppt_h"/>
                                          </p:val>
                                        </p:tav>
                                        <p:tav tm="100000">
                                          <p:val>
                                            <p:strVal val="#ppt_h"/>
                                          </p:val>
                                        </p:tav>
                                      </p:tavLst>
                                    </p:anim>
                                    <p:animEffect transition="in" filter="fade">
                                      <p:cBhvr>
                                        <p:cTn id="68"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5223" y="1210735"/>
            <a:ext cx="4561199" cy="1423870"/>
            <a:chOff x="-844542" y="1210735"/>
            <a:chExt cx="4561199" cy="1423870"/>
          </a:xfrm>
        </p:grpSpPr>
        <p:grpSp>
          <p:nvGrpSpPr>
            <p:cNvPr id="5" name="组合 4"/>
            <p:cNvGrpSpPr/>
            <p:nvPr/>
          </p:nvGrpSpPr>
          <p:grpSpPr>
            <a:xfrm>
              <a:off x="-844542" y="1210735"/>
              <a:ext cx="4561199" cy="1423870"/>
              <a:chOff x="-324544" y="925135"/>
              <a:chExt cx="3616980" cy="1129113"/>
            </a:xfrm>
          </p:grpSpPr>
          <p:pic>
            <p:nvPicPr>
              <p:cNvPr id="6" name="Picture 2" descr="D:\png\2015007_0000_图层-1-拷贝-4.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324544" y="1819016"/>
                <a:ext cx="3191569" cy="235232"/>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D:\png\010100009777_0002_图层-8.png"/>
              <p:cNvPicPr>
                <a:picLocks noChangeAspect="1" noChangeArrowheads="1"/>
              </p:cNvPicPr>
              <p:nvPr/>
            </p:nvPicPr>
            <p:blipFill>
              <a:blip r:embed="rId4" cstate="email">
                <a:biLevel thresh="50000"/>
                <a:extLst>
                  <a:ext uri="{28A0092B-C50C-407E-A947-70E740481C1C}">
                    <a14:useLocalDpi xmlns:a14="http://schemas.microsoft.com/office/drawing/2010/main"/>
                  </a:ext>
                </a:extLst>
              </a:blip>
              <a:srcRect/>
              <a:stretch>
                <a:fillRect/>
              </a:stretch>
            </p:blipFill>
            <p:spPr bwMode="auto">
              <a:xfrm>
                <a:off x="2123728" y="925135"/>
                <a:ext cx="1168708" cy="1099832"/>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extBox 1"/>
            <p:cNvSpPr txBox="1"/>
            <p:nvPr/>
          </p:nvSpPr>
          <p:spPr>
            <a:xfrm>
              <a:off x="2660498" y="1442542"/>
              <a:ext cx="519694" cy="923330"/>
            </a:xfrm>
            <a:prstGeom prst="rect">
              <a:avLst/>
            </a:prstGeom>
            <a:noFill/>
          </p:spPr>
          <p:txBody>
            <a:bodyPr wrap="none" rtlCol="0">
              <a:spAutoFit/>
            </a:bodyPr>
            <a:lstStyle/>
            <a:p>
              <a:r>
                <a:rPr lang="en-US" altLang="zh-CN" sz="5400" dirty="0" smtClean="0">
                  <a:latin typeface="Segoe UI Black" panose="020B0A02040204020203" pitchFamily="34" charset="0"/>
                  <a:ea typeface="Segoe UI Black" panose="020B0A02040204020203" pitchFamily="34" charset="0"/>
                  <a:cs typeface="Segoe UI Black" panose="020B0A02040204020203" pitchFamily="34" charset="0"/>
                </a:rPr>
                <a:t>1</a:t>
              </a:r>
              <a:endParaRPr lang="zh-CN" altLang="en-US" sz="5400" dirty="0">
                <a:latin typeface="Segoe UI Black" panose="020B0A02040204020203" pitchFamily="34" charset="0"/>
                <a:ea typeface="★日文毛笔" panose="02000609000000000000" pitchFamily="49" charset="-128"/>
                <a:cs typeface="Segoe UI Black" panose="020B0A02040204020203" pitchFamily="34" charset="0"/>
              </a:endParaRPr>
            </a:p>
          </p:txBody>
        </p:sp>
      </p:grpSp>
      <p:grpSp>
        <p:nvGrpSpPr>
          <p:cNvPr id="15" name="组合 14"/>
          <p:cNvGrpSpPr/>
          <p:nvPr/>
        </p:nvGrpSpPr>
        <p:grpSpPr>
          <a:xfrm>
            <a:off x="-2268760" y="3307584"/>
            <a:ext cx="5839608" cy="1424406"/>
            <a:chOff x="-1116632" y="3393987"/>
            <a:chExt cx="5839608" cy="1424406"/>
          </a:xfrm>
        </p:grpSpPr>
        <p:grpSp>
          <p:nvGrpSpPr>
            <p:cNvPr id="12" name="组合 11"/>
            <p:cNvGrpSpPr/>
            <p:nvPr/>
          </p:nvGrpSpPr>
          <p:grpSpPr>
            <a:xfrm>
              <a:off x="-1116632" y="3393987"/>
              <a:ext cx="5839608" cy="1424406"/>
              <a:chOff x="-1368188" y="2857322"/>
              <a:chExt cx="4630744" cy="1129538"/>
            </a:xfrm>
          </p:grpSpPr>
          <p:pic>
            <p:nvPicPr>
              <p:cNvPr id="7" name="Picture 2" descr="D:\png\2015007_0000_图层-1-拷贝-4.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1368188" y="2857322"/>
                <a:ext cx="4396758" cy="2603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png\010100009777_0002_图层-8.png"/>
              <p:cNvPicPr>
                <a:picLocks noChangeAspect="1" noChangeArrowheads="1"/>
              </p:cNvPicPr>
              <p:nvPr/>
            </p:nvPicPr>
            <p:blipFill>
              <a:blip r:embed="rId4" cstate="email">
                <a:biLevel thresh="50000"/>
                <a:extLst>
                  <a:ext uri="{28A0092B-C50C-407E-A947-70E740481C1C}">
                    <a14:useLocalDpi xmlns:a14="http://schemas.microsoft.com/office/drawing/2010/main"/>
                  </a:ext>
                </a:extLst>
              </a:blip>
              <a:srcRect/>
              <a:stretch>
                <a:fillRect/>
              </a:stretch>
            </p:blipFill>
            <p:spPr bwMode="auto">
              <a:xfrm>
                <a:off x="2102364" y="2895043"/>
                <a:ext cx="1160192" cy="1091817"/>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TextBox 13"/>
            <p:cNvSpPr txBox="1"/>
            <p:nvPr/>
          </p:nvSpPr>
          <p:spPr>
            <a:xfrm>
              <a:off x="3716657" y="3668309"/>
              <a:ext cx="599844" cy="923330"/>
            </a:xfrm>
            <a:prstGeom prst="rect">
              <a:avLst/>
            </a:prstGeom>
            <a:noFill/>
          </p:spPr>
          <p:txBody>
            <a:bodyPr wrap="none" rtlCol="0">
              <a:spAutoFit/>
            </a:bodyPr>
            <a:lstStyle/>
            <a:p>
              <a:r>
                <a:rPr lang="en-US" altLang="zh-CN" sz="5400" dirty="0" smtClean="0">
                  <a:latin typeface="Segoe UI Black" panose="020B0A02040204020203" pitchFamily="34" charset="0"/>
                  <a:ea typeface="Segoe UI Black" panose="020B0A02040204020203" pitchFamily="34" charset="0"/>
                  <a:cs typeface="Segoe UI Black" panose="020B0A02040204020203" pitchFamily="34" charset="0"/>
                </a:rPr>
                <a:t>3</a:t>
              </a:r>
              <a:endParaRPr lang="zh-CN" altLang="en-US" sz="5400" dirty="0">
                <a:latin typeface="Segoe UI Black" panose="020B0A02040204020203" pitchFamily="34" charset="0"/>
                <a:ea typeface="★日文毛笔" panose="02000609000000000000" pitchFamily="49" charset="-128"/>
                <a:cs typeface="Segoe UI Black" panose="020B0A02040204020203" pitchFamily="34" charset="0"/>
              </a:endParaRPr>
            </a:p>
          </p:txBody>
        </p:sp>
      </p:grpSp>
      <p:grpSp>
        <p:nvGrpSpPr>
          <p:cNvPr id="4" name="组合 3"/>
          <p:cNvGrpSpPr/>
          <p:nvPr/>
        </p:nvGrpSpPr>
        <p:grpSpPr>
          <a:xfrm>
            <a:off x="-1332656" y="1744940"/>
            <a:ext cx="7560840" cy="1423870"/>
            <a:chOff x="-2021680" y="1744940"/>
            <a:chExt cx="7560840" cy="1423870"/>
          </a:xfrm>
        </p:grpSpPr>
        <p:grpSp>
          <p:nvGrpSpPr>
            <p:cNvPr id="11" name="组合 10"/>
            <p:cNvGrpSpPr/>
            <p:nvPr/>
          </p:nvGrpSpPr>
          <p:grpSpPr>
            <a:xfrm>
              <a:off x="-2021680" y="1744940"/>
              <a:ext cx="7560840" cy="1423870"/>
              <a:chOff x="-1623106" y="1563638"/>
              <a:chExt cx="5995662" cy="1129113"/>
            </a:xfrm>
          </p:grpSpPr>
          <p:pic>
            <p:nvPicPr>
              <p:cNvPr id="9" name="Picture 2" descr="D:\png\2015007_0000_图层-1-拷贝-4.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flipH="1">
                <a:off x="-1623106" y="2457519"/>
                <a:ext cx="5570250" cy="23523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D:\png\010100009777_0002_图层-8.png"/>
              <p:cNvPicPr>
                <a:picLocks noChangeAspect="1" noChangeArrowheads="1"/>
              </p:cNvPicPr>
              <p:nvPr/>
            </p:nvPicPr>
            <p:blipFill>
              <a:blip r:embed="rId4" cstate="email">
                <a:biLevel thresh="50000"/>
                <a:extLst>
                  <a:ext uri="{28A0092B-C50C-407E-A947-70E740481C1C}">
                    <a14:useLocalDpi xmlns:a14="http://schemas.microsoft.com/office/drawing/2010/main"/>
                  </a:ext>
                </a:extLst>
              </a:blip>
              <a:srcRect/>
              <a:stretch>
                <a:fillRect/>
              </a:stretch>
            </p:blipFill>
            <p:spPr bwMode="auto">
              <a:xfrm>
                <a:off x="3203848" y="1563638"/>
                <a:ext cx="1168708" cy="1099832"/>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TextBox 12"/>
            <p:cNvSpPr txBox="1"/>
            <p:nvPr/>
          </p:nvSpPr>
          <p:spPr>
            <a:xfrm>
              <a:off x="4542412" y="1904207"/>
              <a:ext cx="599844" cy="923330"/>
            </a:xfrm>
            <a:prstGeom prst="rect">
              <a:avLst/>
            </a:prstGeom>
            <a:noFill/>
          </p:spPr>
          <p:txBody>
            <a:bodyPr wrap="none" rtlCol="0">
              <a:spAutoFit/>
            </a:bodyPr>
            <a:lstStyle/>
            <a:p>
              <a:r>
                <a:rPr lang="en-US" altLang="zh-CN" sz="5400" dirty="0" smtClean="0">
                  <a:latin typeface="Segoe UI Black" panose="020B0A02040204020203" pitchFamily="34" charset="0"/>
                  <a:ea typeface="Segoe UI Black" panose="020B0A02040204020203" pitchFamily="34" charset="0"/>
                  <a:cs typeface="Segoe UI Black" panose="020B0A02040204020203" pitchFamily="34" charset="0"/>
                </a:rPr>
                <a:t>2</a:t>
              </a:r>
              <a:endParaRPr lang="zh-CN" altLang="en-US" sz="5400" dirty="0">
                <a:latin typeface="Segoe UI Black" panose="020B0A02040204020203" pitchFamily="34" charset="0"/>
                <a:ea typeface="★日文毛笔" panose="02000609000000000000" pitchFamily="49" charset="-128"/>
                <a:cs typeface="Segoe UI Black" panose="020B0A02040204020203" pitchFamily="34" charset="0"/>
              </a:endParaRPr>
            </a:p>
          </p:txBody>
        </p:sp>
      </p:grpSp>
      <p:pic>
        <p:nvPicPr>
          <p:cNvPr id="10242" name="Picture 2" descr="D:\png\12-34_0000_图层-35.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588224" y="0"/>
            <a:ext cx="2520496" cy="2279492"/>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3779912" y="3664644"/>
            <a:ext cx="2964461" cy="923330"/>
          </a:xfrm>
          <a:prstGeom prst="rect">
            <a:avLst/>
          </a:prstGeom>
        </p:spPr>
        <p:txBody>
          <a:bodyPr wrap="square">
            <a:spAutoFit/>
          </a:bodyPr>
          <a:lstStyle/>
          <a:p>
            <a:r>
              <a:rPr lang="zh-CN" altLang="en-US" dirty="0" smtClean="0">
                <a:latin typeface="方正黑体简体" panose="03000509000000000000" pitchFamily="65" charset="-122"/>
                <a:ea typeface="方正黑体简体" panose="03000509000000000000" pitchFamily="65" charset="-122"/>
              </a:rPr>
              <a:t>一、此处添加你的文本</a:t>
            </a:r>
            <a:r>
              <a:rPr lang="zh-CN" altLang="en-US" dirty="0">
                <a:latin typeface="方正黑体简体" panose="03000509000000000000" pitchFamily="65" charset="-122"/>
                <a:ea typeface="方正黑体简体" panose="03000509000000000000" pitchFamily="65" charset="-122"/>
              </a:rPr>
              <a:t>内容</a:t>
            </a:r>
          </a:p>
          <a:p>
            <a:r>
              <a:rPr lang="zh-CN" altLang="en-US" dirty="0" smtClean="0">
                <a:latin typeface="方正黑体简体" panose="03000509000000000000" pitchFamily="65" charset="-122"/>
                <a:ea typeface="方正黑体简体" panose="03000509000000000000" pitchFamily="65" charset="-122"/>
              </a:rPr>
              <a:t>二、</a:t>
            </a:r>
            <a:r>
              <a:rPr lang="zh-CN" altLang="en-US" dirty="0">
                <a:latin typeface="方正黑体简体" panose="03000509000000000000" pitchFamily="65" charset="-122"/>
                <a:ea typeface="方正黑体简体" panose="03000509000000000000" pitchFamily="65" charset="-122"/>
              </a:rPr>
              <a:t>此处添加你的文本</a:t>
            </a:r>
            <a:r>
              <a:rPr lang="zh-CN" altLang="en-US" dirty="0" smtClean="0">
                <a:latin typeface="方正黑体简体" panose="03000509000000000000" pitchFamily="65" charset="-122"/>
                <a:ea typeface="方正黑体简体" panose="03000509000000000000" pitchFamily="65" charset="-122"/>
              </a:rPr>
              <a:t>内容</a:t>
            </a:r>
            <a:endParaRPr lang="en-US" altLang="zh-CN" dirty="0" smtClean="0">
              <a:latin typeface="方正黑体简体" panose="03000509000000000000" pitchFamily="65" charset="-122"/>
              <a:ea typeface="方正黑体简体" panose="03000509000000000000" pitchFamily="65" charset="-122"/>
            </a:endParaRPr>
          </a:p>
          <a:p>
            <a:r>
              <a:rPr lang="zh-CN" altLang="en-US" dirty="0" smtClean="0">
                <a:latin typeface="方正黑体简体" panose="03000509000000000000" pitchFamily="65" charset="-122"/>
                <a:ea typeface="方正黑体简体" panose="03000509000000000000" pitchFamily="65" charset="-122"/>
              </a:rPr>
              <a:t>三、</a:t>
            </a:r>
            <a:r>
              <a:rPr lang="zh-CN" altLang="en-US" dirty="0">
                <a:latin typeface="方正黑体简体" panose="03000509000000000000" pitchFamily="65" charset="-122"/>
                <a:ea typeface="方正黑体简体" panose="03000509000000000000" pitchFamily="65" charset="-122"/>
              </a:rPr>
              <a:t>此处</a:t>
            </a:r>
            <a:r>
              <a:rPr lang="zh-CN" altLang="en-US" dirty="0" smtClean="0">
                <a:latin typeface="方正黑体简体" panose="03000509000000000000" pitchFamily="65" charset="-122"/>
                <a:ea typeface="方正黑体简体" panose="03000509000000000000" pitchFamily="65" charset="-122"/>
              </a:rPr>
              <a:t>添加</a:t>
            </a:r>
            <a:r>
              <a:rPr lang="zh-CN" altLang="en-US" dirty="0">
                <a:latin typeface="方正黑体简体" panose="03000509000000000000" pitchFamily="65" charset="-122"/>
                <a:ea typeface="方正黑体简体" panose="03000509000000000000" pitchFamily="65" charset="-122"/>
              </a:rPr>
              <a:t>你的</a:t>
            </a:r>
            <a:r>
              <a:rPr lang="zh-CN" altLang="en-US" dirty="0" smtClean="0">
                <a:latin typeface="方正黑体简体" panose="03000509000000000000" pitchFamily="65" charset="-122"/>
                <a:ea typeface="方正黑体简体" panose="03000509000000000000" pitchFamily="65" charset="-122"/>
              </a:rPr>
              <a:t>文本内容</a:t>
            </a:r>
            <a:endParaRPr lang="en-US" altLang="zh-CN" dirty="0">
              <a:latin typeface="方正黑体简体" panose="03000509000000000000" pitchFamily="65" charset="-122"/>
              <a:ea typeface="方正黑体简体" panose="03000509000000000000" pitchFamily="65" charset="-122"/>
            </a:endParaRPr>
          </a:p>
        </p:txBody>
      </p:sp>
      <p:pic>
        <p:nvPicPr>
          <p:cNvPr id="10243" name="Picture 3" descr="D:\png\12-20_0001_彩色屋檐.pn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588224" y="2825982"/>
            <a:ext cx="2448272" cy="2554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279637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750" fill="hold"/>
                                        <p:tgtEl>
                                          <p:spTgt spid="4"/>
                                        </p:tgtEl>
                                        <p:attrNameLst>
                                          <p:attrName>ppt_x</p:attrName>
                                        </p:attrNameLst>
                                      </p:cBhvr>
                                      <p:tavLst>
                                        <p:tav tm="0">
                                          <p:val>
                                            <p:strVal val="0-#ppt_w/2"/>
                                          </p:val>
                                        </p:tav>
                                        <p:tav tm="100000">
                                          <p:val>
                                            <p:strVal val="#ppt_x"/>
                                          </p:val>
                                        </p:tav>
                                      </p:tavLst>
                                    </p:anim>
                                    <p:anim calcmode="lin" valueType="num">
                                      <p:cBhvr additive="base">
                                        <p:cTn id="13" dur="75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750" fill="hold"/>
                                        <p:tgtEl>
                                          <p:spTgt spid="15"/>
                                        </p:tgtEl>
                                        <p:attrNameLst>
                                          <p:attrName>ppt_x</p:attrName>
                                        </p:attrNameLst>
                                      </p:cBhvr>
                                      <p:tavLst>
                                        <p:tav tm="0">
                                          <p:val>
                                            <p:strVal val="0-#ppt_w/2"/>
                                          </p:val>
                                        </p:tav>
                                        <p:tav tm="100000">
                                          <p:val>
                                            <p:strVal val="#ppt_x"/>
                                          </p:val>
                                        </p:tav>
                                      </p:tavLst>
                                    </p:anim>
                                    <p:anim calcmode="lin" valueType="num">
                                      <p:cBhvr additive="base">
                                        <p:cTn id="18" dur="75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53" presetClass="entr" presetSubtype="16"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D:\png\0101000028865661_0007_图层-2-副本-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45892" y="1582972"/>
            <a:ext cx="1081403" cy="39639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D:\png\0101000028865661_0007_图层-2-副本-7.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flipH="1">
            <a:off x="2292745" y="2661812"/>
            <a:ext cx="1106410" cy="39639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D:\png\0101000028865661_0007_图层-2-副本-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3923928" y="3722694"/>
            <a:ext cx="1081404" cy="39639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D:\png\0101000028865661_0007_图层-2-副本-7.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flipH="1">
            <a:off x="5617768" y="2554217"/>
            <a:ext cx="1081406" cy="396393"/>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490189" y="1123015"/>
            <a:ext cx="2412068" cy="1297246"/>
            <a:chOff x="1490189" y="1123015"/>
            <a:chExt cx="2412068" cy="1297246"/>
          </a:xfrm>
        </p:grpSpPr>
        <p:pic>
          <p:nvPicPr>
            <p:cNvPr id="6" name="Picture 2" descr="D:\png\0101000028865661_0003_图层-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90189" y="1123015"/>
              <a:ext cx="2412068" cy="129724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2130963" y="1519558"/>
              <a:ext cx="1130519" cy="523220"/>
            </a:xfrm>
            <a:prstGeom prst="rect">
              <a:avLst/>
            </a:prstGeom>
            <a:noFill/>
          </p:spPr>
          <p:txBody>
            <a:bodyPr wrap="square" rtlCol="0">
              <a:spAutoFit/>
            </a:bodyPr>
            <a:lstStyle/>
            <a:p>
              <a:r>
                <a:rPr lang="zh-CN" altLang="en-US" sz="1400" dirty="0" smtClean="0">
                  <a:solidFill>
                    <a:schemeClr val="bg1"/>
                  </a:solidFill>
                  <a:latin typeface="方正黑体简体" panose="03000509000000000000" pitchFamily="65" charset="-122"/>
                  <a:ea typeface="方正黑体简体" panose="03000509000000000000" pitchFamily="65" charset="-122"/>
                </a:rPr>
                <a:t>点击输入您的文本内容</a:t>
              </a:r>
              <a:endParaRPr lang="en-US" altLang="zh-CN" sz="1400" dirty="0" smtClean="0">
                <a:solidFill>
                  <a:schemeClr val="bg1"/>
                </a:solidFill>
                <a:latin typeface="方正黑体简体" panose="03000509000000000000" pitchFamily="65" charset="-122"/>
                <a:ea typeface="方正黑体简体" panose="03000509000000000000" pitchFamily="65" charset="-122"/>
              </a:endParaRPr>
            </a:p>
          </p:txBody>
        </p:sp>
      </p:grpSp>
      <p:grpSp>
        <p:nvGrpSpPr>
          <p:cNvPr id="17" name="组合 16"/>
          <p:cNvGrpSpPr/>
          <p:nvPr/>
        </p:nvGrpSpPr>
        <p:grpSpPr>
          <a:xfrm>
            <a:off x="4754240" y="1123015"/>
            <a:ext cx="2412068" cy="1297246"/>
            <a:chOff x="1490189" y="1123015"/>
            <a:chExt cx="2412068" cy="1297246"/>
          </a:xfrm>
        </p:grpSpPr>
        <p:pic>
          <p:nvPicPr>
            <p:cNvPr id="18" name="Picture 2" descr="D:\png\0101000028865661_0003_图层-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90189" y="1123015"/>
              <a:ext cx="2412068" cy="129724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2130963" y="1519558"/>
              <a:ext cx="1130519" cy="523220"/>
            </a:xfrm>
            <a:prstGeom prst="rect">
              <a:avLst/>
            </a:prstGeom>
            <a:noFill/>
          </p:spPr>
          <p:txBody>
            <a:bodyPr wrap="square" rtlCol="0">
              <a:spAutoFit/>
            </a:bodyPr>
            <a:lstStyle/>
            <a:p>
              <a:r>
                <a:rPr lang="zh-CN" altLang="en-US" sz="1400" dirty="0" smtClean="0">
                  <a:solidFill>
                    <a:schemeClr val="bg1"/>
                  </a:solidFill>
                  <a:latin typeface="方正黑体简体" panose="03000509000000000000" pitchFamily="65" charset="-122"/>
                  <a:ea typeface="方正黑体简体" panose="03000509000000000000" pitchFamily="65" charset="-122"/>
                </a:rPr>
                <a:t>点击输入您的文本内容</a:t>
              </a:r>
              <a:endParaRPr lang="en-US" altLang="zh-CN" sz="1400" dirty="0" smtClean="0">
                <a:solidFill>
                  <a:schemeClr val="bg1"/>
                </a:solidFill>
                <a:latin typeface="方正黑体简体" panose="03000509000000000000" pitchFamily="65" charset="-122"/>
                <a:ea typeface="方正黑体简体" panose="03000509000000000000" pitchFamily="65" charset="-122"/>
              </a:endParaRPr>
            </a:p>
          </p:txBody>
        </p:sp>
      </p:grpSp>
      <p:grpSp>
        <p:nvGrpSpPr>
          <p:cNvPr id="20" name="组合 19"/>
          <p:cNvGrpSpPr/>
          <p:nvPr/>
        </p:nvGrpSpPr>
        <p:grpSpPr>
          <a:xfrm>
            <a:off x="4754240" y="3295164"/>
            <a:ext cx="2412068" cy="1297246"/>
            <a:chOff x="1490189" y="1123015"/>
            <a:chExt cx="2412068" cy="1297246"/>
          </a:xfrm>
        </p:grpSpPr>
        <p:pic>
          <p:nvPicPr>
            <p:cNvPr id="21" name="Picture 2" descr="D:\png\0101000028865661_0003_图层-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90189" y="1123015"/>
              <a:ext cx="2412068" cy="1297246"/>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2130963" y="1519558"/>
              <a:ext cx="1130519" cy="523220"/>
            </a:xfrm>
            <a:prstGeom prst="rect">
              <a:avLst/>
            </a:prstGeom>
            <a:noFill/>
          </p:spPr>
          <p:txBody>
            <a:bodyPr wrap="square" rtlCol="0">
              <a:spAutoFit/>
            </a:bodyPr>
            <a:lstStyle/>
            <a:p>
              <a:r>
                <a:rPr lang="zh-CN" altLang="en-US" sz="1400" dirty="0" smtClean="0">
                  <a:solidFill>
                    <a:schemeClr val="bg1"/>
                  </a:solidFill>
                  <a:latin typeface="方正黑体简体" panose="03000509000000000000" pitchFamily="65" charset="-122"/>
                  <a:ea typeface="方正黑体简体" panose="03000509000000000000" pitchFamily="65" charset="-122"/>
                </a:rPr>
                <a:t>点击输入您的文本内容</a:t>
              </a:r>
              <a:endParaRPr lang="en-US" altLang="zh-CN" sz="1400" dirty="0" smtClean="0">
                <a:solidFill>
                  <a:schemeClr val="bg1"/>
                </a:solidFill>
                <a:latin typeface="方正黑体简体" panose="03000509000000000000" pitchFamily="65" charset="-122"/>
                <a:ea typeface="方正黑体简体" panose="03000509000000000000" pitchFamily="65" charset="-122"/>
              </a:endParaRPr>
            </a:p>
          </p:txBody>
        </p:sp>
      </p:grpSp>
      <p:grpSp>
        <p:nvGrpSpPr>
          <p:cNvPr id="23" name="组合 22"/>
          <p:cNvGrpSpPr/>
          <p:nvPr/>
        </p:nvGrpSpPr>
        <p:grpSpPr>
          <a:xfrm>
            <a:off x="1639916" y="3295164"/>
            <a:ext cx="2412068" cy="1297246"/>
            <a:chOff x="1490189" y="1123015"/>
            <a:chExt cx="2412068" cy="1297246"/>
          </a:xfrm>
        </p:grpSpPr>
        <p:pic>
          <p:nvPicPr>
            <p:cNvPr id="24" name="Picture 2" descr="D:\png\0101000028865661_0003_图层-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90189" y="1123015"/>
              <a:ext cx="2412068" cy="1297246"/>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2130963" y="1519558"/>
              <a:ext cx="1130519" cy="523220"/>
            </a:xfrm>
            <a:prstGeom prst="rect">
              <a:avLst/>
            </a:prstGeom>
            <a:noFill/>
          </p:spPr>
          <p:txBody>
            <a:bodyPr wrap="square" rtlCol="0">
              <a:spAutoFit/>
            </a:bodyPr>
            <a:lstStyle/>
            <a:p>
              <a:r>
                <a:rPr lang="zh-CN" altLang="en-US" sz="1400" dirty="0" smtClean="0">
                  <a:solidFill>
                    <a:schemeClr val="bg1"/>
                  </a:solidFill>
                  <a:latin typeface="方正黑体简体" panose="03000509000000000000" pitchFamily="65" charset="-122"/>
                  <a:ea typeface="方正黑体简体" panose="03000509000000000000" pitchFamily="65" charset="-122"/>
                </a:rPr>
                <a:t>点击输入您的文本内容</a:t>
              </a:r>
              <a:endParaRPr lang="en-US" altLang="zh-CN" sz="1400" dirty="0" smtClean="0">
                <a:solidFill>
                  <a:schemeClr val="bg1"/>
                </a:solidFill>
                <a:latin typeface="方正黑体简体" panose="03000509000000000000" pitchFamily="65" charset="-122"/>
                <a:ea typeface="方正黑体简体" panose="03000509000000000000" pitchFamily="65" charset="-122"/>
              </a:endParaRPr>
            </a:p>
          </p:txBody>
        </p:sp>
      </p:grpSp>
      <p:sp>
        <p:nvSpPr>
          <p:cNvPr id="28" name="TextBox 27"/>
          <p:cNvSpPr txBox="1"/>
          <p:nvPr/>
        </p:nvSpPr>
        <p:spPr>
          <a:xfrm>
            <a:off x="3715161" y="2536842"/>
            <a:ext cx="1498937" cy="646331"/>
          </a:xfrm>
          <a:prstGeom prst="rect">
            <a:avLst/>
          </a:prstGeom>
          <a:noFill/>
        </p:spPr>
        <p:txBody>
          <a:bodyPr wrap="square" rtlCol="0">
            <a:spAutoFit/>
          </a:bodyPr>
          <a:lstStyle/>
          <a:p>
            <a:pPr algn="ctr"/>
            <a:r>
              <a:rPr lang="zh-CN" altLang="en-US" dirty="0" smtClean="0">
                <a:solidFill>
                  <a:sysClr val="windowText" lastClr="000000"/>
                </a:solidFill>
                <a:latin typeface="方正黑体简体" panose="03000509000000000000" pitchFamily="65" charset="-122"/>
                <a:ea typeface="方正黑体简体" panose="03000509000000000000" pitchFamily="65" charset="-122"/>
              </a:rPr>
              <a:t>点击输入标题文字</a:t>
            </a:r>
            <a:endParaRPr lang="en-US" altLang="zh-CN" dirty="0" smtClean="0">
              <a:solidFill>
                <a:sysClr val="windowText" lastClr="000000"/>
              </a:solidFill>
              <a:latin typeface="方正黑体简体" panose="03000509000000000000" pitchFamily="65" charset="-122"/>
              <a:ea typeface="方正黑体简体" panose="03000509000000000000" pitchFamily="65" charset="-122"/>
            </a:endParaRPr>
          </a:p>
        </p:txBody>
      </p:sp>
    </p:spTree>
    <p:extLst>
      <p:ext uri="{BB962C8B-B14F-4D97-AF65-F5344CB8AC3E}">
        <p14:creationId xmlns:p14="http://schemas.microsoft.com/office/powerpoint/2010/main" val="327768302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16" presetClass="entr" presetSubtype="37"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outVertical)">
                                      <p:cBhvr>
                                        <p:cTn id="13" dur="500"/>
                                        <p:tgtEl>
                                          <p:spTgt spid="3"/>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p:stCondLst>
                              <p:cond delay="1500"/>
                            </p:stCondLst>
                            <p:childTnLst>
                              <p:par>
                                <p:cTn id="19" presetID="16" presetClass="entr" presetSubtype="37"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arn(outVertical)">
                                      <p:cBhvr>
                                        <p:cTn id="21" dur="500"/>
                                        <p:tgtEl>
                                          <p:spTgt spid="17"/>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par>
                          <p:cTn id="26" fill="hold">
                            <p:stCondLst>
                              <p:cond delay="2500"/>
                            </p:stCondLst>
                            <p:childTnLst>
                              <p:par>
                                <p:cTn id="27" presetID="16" presetClass="entr" presetSubtype="37"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barn(outVertical)">
                                      <p:cBhvr>
                                        <p:cTn id="29" dur="500"/>
                                        <p:tgtEl>
                                          <p:spTgt spid="20"/>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3500"/>
                            </p:stCondLst>
                            <p:childTnLst>
                              <p:par>
                                <p:cTn id="35" presetID="16" presetClass="entr" presetSubtype="37"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arn(outVertical)">
                                      <p:cBhvr>
                                        <p:cTn id="37" dur="500"/>
                                        <p:tgtEl>
                                          <p:spTgt spid="23"/>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C38D3CB-84CC-41F2-A501-FA0EEC03C7B3"/>
  <p:tag name="ISPRING_SCORM_RATE_SLIDES" val="1"/>
  <p:tag name="ISPRING_SCORM_PASSING_SCORE" val="100.0000000000"/>
  <p:tag name="ISPRINGONLINEFOLDERID" val="0"/>
  <p:tag name="ISPRINGONLINEFOLDERPATH" val="Content List"/>
  <p:tag name="ISPRINGCLOUDFOLDERID" val="0"/>
  <p:tag name="ISPRINGCLOUDFOLDERPATH" val="Content List"/>
  <p:tag name="ISPRING_RESOURCE_PATHS_HASH_PRESENTER" val="f9ba4b18ac20c5b5a3b946de70c6cb7abfa39910"/>
  <p:tag name="ISPRING_SCORM_ENDPOINT" val="&lt;endpoint&gt;&lt;enable&gt;0&lt;/enable&gt;&lt;lrs&gt;http://&lt;/lrs&gt;&lt;auth&gt;0&lt;/auth&gt;&lt;login&gt;&lt;/login&gt;&lt;password&gt;&lt;/password&gt;&lt;key&gt;&lt;/key&gt;&lt;name&gt;&lt;/name&gt;&lt;email&gt;&lt;/email&gt;&lt;/endpoint&gt;&#10;"/>
  <p:tag name="ISPRING_PLAYERS_CUSTOMIZATION" val="UEsDBBQAAgAIAIOZ9UR7BdOSwAEAANoDAAAPAAAAbm9uZS9wbGF5ZXIueG1spZJPb9QwEMXPW6nfIfK99m4Rolo59ICUE0WVFhC3lTeZJqaOHTwTsvvtmfzZpFuQQOKQaPIy72fPs/X9sXbJT4hog0/FRq5FAj4PhfVlKr58zm7uxP376yvdOHOCmNgiFT54EEkBmEfbEPseDVWpeCFIhoqEXx63R7SpqIiarVJd18nujQyxVLfr9UZ9e/i4yyuozY31SMbnzF32ciuSJtoQLZ1S8W4trq9WA/ICZ5F7fInBtf3KKPNQqyYCgieIatz2bN3S38381MErOjWAgkdfDbMfTP78EIrWAfbaSo9tOyDqCYO20rS1mzufYMxTMTbsa0A0JaB0vhRq9Ko/mPWTM1hNHLzA9tymPTiLFYsjfejeL+r+bBmyVxNHXYJ0PUwwnGLWOpeBoTZCIZIIP1rLVdZjv85HsN6IcTnP3Xt8tl5il7PGVWZyCvH0gR18JFOUco5ejtHLwdTbh+ITF49TnLsFMgezhKArqt3bf86j7/6fOAp4Mq0jcV7B+gKOmeW/BDWPQsAz9pqkxsl+tTOVd9ce6hdX40Iadzdl8R1FQiaWwNewMGTUos8w9Zqm1fg5JTTHotXv91JPRC5/AVBLAwQUAAIACADTqHRJFQ6tKGQEAAAHEQAAHQAAAHVuaXZlcnNhbC9jb21tb25fbWVzc2FnZXMubG5nrVhtb9s2EP5eoP+BEFBgA7a0HdCiGBIHtMTYRGTJleg42QsERmJsIpSY6cVt9mm/Zj9sv2RHyk7ivkBSEsA2TMr33PHunrujD48/5wptRFlJXRw5bw/eOEgUqc5ksTpyFuzk5w8OqmpeZFzpQhw5hXbQ8ejli0PFi1XDVwK+v3yB0GEuqgqW1cis7tdIZkfOfJy44WyOg4vEDydhMqYTZ+Tq/IYXt8jXK/1H+cMv7z98fvvu/Y+Hr7eSfYDiGfb9fShkkd696QEUsCj0E0AjfhKQc+aMzOcwuXDBfBoQZ7T9Mkx6HpEzZ2Q+O+UWUUQClsQ+9UhC4yQImfWFTxjxnNGFbtCabwSqNdpI8QnVawGRrGUpUKVkZh+kGjaKRnQp88IZpkESkZhF1GU0DJxRrMvy9icLy5t6rUtQV6FMVvxSiczqhJyxz29KUYFqXkNOIXjVawm/1DmXxUGn6ggvaTBJWBj6cUICb7fjjEiRIa/kRs1AlAjHJAKAkleifIRsYrPMiiOs1DCEKZ1MfXgzY8JUrtYK3vVQO+YEYjAXRZcU5AiJILvieBlGnnEaqEIc3fCq+qTLbC8/HgaqC5gGbggp6LIH4Mxg7IAhxhIqR1mKtO4Cm5E4xhOSjMNzSGTgXThEIjwFup0OkbggMVCExF0yAT6jE2wS3lBsl/87fqXcpLO6RTxNQc64byN1U8GOcSmwwDKtOhimJiYfFxA2iv3v0LhFBe/a1UpuBNhRZqLsVASVxSWeyaKPC/pbcoKpT7wE0soLlwmzJc9ozPktKnSNeLbhRSrQpUh5A7l+C88ymdlnJs5W/1+N/BvxeltVXm0LUuCR81dD7dmrYd8wq6nAproW+U3dpdo4bGv+Y6wwOf1dE/oc/XH6Y5cEOKLh80Smknmj2qr75PjcWTY0Rp1GPNFT/aP13JbEbW0dUyhYY6n7SxDopqZ/QANU/aVocAKK5m2JhhpOi6sBOoNwCxBo9FiMM3DVngln4MIB8ksyjimD2WgpLitZd44dlo1tgL4d2hTmPCVqcU/GS3GlYcJRgm/a6QO6kI10Z0AfDDd7rYJR5oPJAQCu2uQBSCVzsD/rgbmYkZ0H2gK/d5KlblRmyavktS3y4NsmF1+PTVelzu2u4tUuedsmc/wUK9rDRa3S+YD2f8e/3vF5QL/HRykmOHKniYsDl5hB33BV9RQCChhX+CxOfDw24sCFnNfpGprplW6KrCdQO6t75AQD2PbMseBluv7vn397YnxhSbuLtru/DgIBYpsqSO7Afg90Lao/u0AYHu/L2UUfqe3dZifX86rDKGThs9wheNtacp3D1kG3XkjybdAwY9idzoAHsU173ZQwug1BmOHoFGqZncKd0YyX11AImdZqEIp1tUnAepj2++tlUytZiCGyT2sl5sCMzhPsefauDeRTMr1ue2YGN4p0e+lWcOnuC+ZOcQB19gs8kcl6IKBtTbsqBERv1/c033zdqe5Wlf3L4vD1g38w/gdQSwMEFAACAAgA06h0SQ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DTqHRJ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NOodEk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NOodEl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NOodEk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NOodEma+ZZkawAAAGsAAAAcAAAAdW5pdmVyc2FsL2xvY2FsX3NldHRpbmdzLnhtbLOxr8jNUShLLSrOzM+zVTLUM1BSSM1Lzk/JzEu3VQoNcdO1UFIoLknMS0nMyc9LtVXKy1dSsLfjssnJT07MCU4tKQEqLFYoyEmsTC0KSc0FMkpS/RJzgSqf7ZnyfMmuZ9Pan6/Yr6RvxwUA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NOodEmwhyP0bAEAAPcCAAApAAAAdW5pdmVyc2FsL3NraW5fY3VzdG9taXphdGlvbl9zZXR0aW5ncy54bWyNUttKJDEQffcrgj8wSSq3hnYgt5Z5UdEBn5vp7NKsppdOxGXJx5t2dxhHRzT1VHVOnaIqp02/xmifUp4ex799Hqd4F3Ie48+0PkOo3U0P03wzhxRyWh0q92McpudN/DEttVpNuY9DPw92QdMao+71ISW1cqpmzDCKJPPUK+Q8txVrwDVgK+Yose3qncQ/3TnsQsynVdvVEfqxYRNTmPMmDuHPGo7Zb6HjDS7nfhgrL60FW6LspxbHlkCMcMl9oRoABLLcEYeLlI3UBHnMOIZiFAUKiHBOGlGIpBxq1jWiqjDfCMQkY9QV6mntRlobR22R0BCi6zSvGlu6zkiMESEEmCtcQGcwqmyoGhrUckBwYEAUbTRRgDrbmY4V77ywHCnqBcaFGQMYH4572O7tuQ7Vb6+zP+cXgie/4CS6eGt1wlzt7mmeK3kbHn8/9Dmgcbg4v7n1d/5qq7eb66vz/7589fCetZi1bv2pt18AUEsDBBQAAgAIANSodEnfdsSI1QwAANodAAAXAAAAdW5pdmVyc2FsL3VuaXZlcnNhbC5wbmftmWtUE1e7xwdtXysqSE8RlJvCWqVVbl64I6hcPT0CIhcBAXkRUJEEhHALAVtbsAqkFA+xakhRKoRLAgKJTiBBqYm+FJASEiQEkDREJhLAOAm5kTPYvud8eNf5cNY6H/kwv5nZM7P38zyzn/9+1trfh4cGbzPcZQgAwLbjIQERALCRDAAblJ/8DWk577DxCnIyyIkIPgZQhiznkZuP0o+eOAoAHfgt2uSPkfvNWSGxOQBg1L92GHDQTecAwAp9POBoZEHigvBEy0FYx1mW7lcBamDSMOEm6teELxeaHb/4gnYt7+Sl+t2OIdJ/3Au5YWFS79Q1fuyJ7TETMqrn629AOcVRpbTQs1pYGRS0bMjzBey57Lpk6/nTT/+R9uPdP4g/3c1Jcd1GKlHPQ73Kqfhe+ZB3Bpqp+hyx6Ax55O4YaaxennUwwm9l5mpeGtLo8QAa2d9qB4vwfij7jwDgyqkmp4RgyCypeCQUeQw0RuKK7lcZyII2AEDfl1GkqQJpG32iGnmS9e9jje6gydqV/bVI5PT3da5znetc5zrXuc51rnOd61znOte5zv9fTq687RyORq5+ONKwAQC2+/8fKTpWrX5hT2pNLHj93di/hfl0FL0fCY7xU4/gZ7kLzYIYeicKTbcGgL4Lv20b6S1lOUEKwrR+VbkJE3QiXl6hYkiZSJNNZ6dRFdfYT5sFv/Q37nZ3ixJOgUKhGrGLA8sYi2zZJFgBVcTRUcR010FMRhOOiwOH1TbQTAhOPd8osLhFQeXTfQnwZM5wG0ZUa10w8/WY92JPjkBcqh4lRbO0Ymd+iUYwPeVWJyoUVbqjUBqzpOLl2my5LmJ0UJSGIVXOr6qGS6cOoM4wF3Xg/P7LpgPjrsIU/GEa5rBzxur793sTGywdDQC+/4KDF+eIVYn8znSX9HDLBbBw+KiQHtPrvzQT0kshAdwFGU9yABpcTcgXdpeIpiuTwEWmBsVo3UB3ou7emz+NU6pzPa04JwXM2S6aSsnS6+7Ux+3xkN14N4guyRFt2uqaROT1uArNY/A3DFm73IeG5Xkg53mUQ4ogt5uC0cGnKcvy4hjxePBZLsY7bgPwjrvpBd5vtUCjxoWCGBJGfrcGxFMvNz55Uj0hbJLeiyfdaHaHTbdg4tBqxoU0U4+EI9y6Ts+tEKh47OtEpWksi7vNOp52DTn7U3x/aNI0D/E3bRH5WlR7P2jh9I93Jo64L8JatjtzpEzWjkRmJJXrVSEXPGjBWOMlKYHQl1V9HryRT4G+Z2MmYUKp4vE8D8cbzEFBTBlPZxsAfVzZb6us/Mf1u56H3Drs4VzIN3Yq3zQHA2qXfh7C9941/dHu030K9qFUH+u9AAEbKJVkKhcecJ4HEk5KpNlgBmjSIk+NWfgs+Kyl6PxmYGYWYlwXZig8IV7ph2F6x6NwflENib9/UoaabFVEDmIfepkGpaCtOHxhvl0E4Um0hFAfw37f/2gIpU4weYS48Cr1rbeQIsjfKZQvm4OpG4HGmPKSOrkynABmukjnPIMx42j6avmnZMKhb+ot3OODnrY+bWBv4Y5CMob3TrIQNqsGWahXQN88UW5jCOUKziKWUKDpt7mCme228I9BLrmiMq9vc0YPmTbBCX0yxjXLGKuH3qUuLqX23U425e9rVd7kztsllk7xbGWg9GF2Qj9tsQGFrTiTt1MTah9hcKVlaSKD2k0dlbQKjDpRdTkKtZRKFyQn5TtEEPqZIqf78aSBCfuIfUfcdRl4Q9LypoyyVJ8sy27iPh4bd0r57JOR631gEuT/7fLRp9d4Xlb73YdP8Q9ykr577TN84LN0hrWdWWzQYSfjx44XqtW/f+XcTUBriC8dLQAPYoo+UB8ppN1CJlLnwKrk4+qi43BZaY9q+lxhk9jFSJ4wgcGdIU7wMB6ZO096saPMq7K7lZfP+OpfN5i0p4AqpsXRWAJ/nga0anoZPWdyd2KIdsXKx46CY6qHoET0OfzVgo1+hcOWrD4Y+Ip+CZjJdZIvpkEboV8a64qguZUi6gE8dlUliWGpx6jRfnrVcH5iWOHcT+moxGAiSfIlJsGVEkoQ5c3TnrXeSSeAjt1V8lSRG6+IO9xtDec0svmKFrk8zwHTiynsXbwtiQWf08yd5LrIakPLBGXxW67z0zA/3Xs9SUXXJ94K8xY+NLgy2rRom0cd1kwcqghvUW6+U+Y+XZwjgbnlM64lPfzTsmWcXqfkE/CATwD9cJrQh1GRbPTMkKN6uPykxJ27Yriy6yKRo45u57nQOLT62pjRM9xAFmlvxNf3pXX4flqyp7B4Yr52G2A5vaZ+im7VdteKrL2mjfJUuwhJVvPP2hURHun+UWsys+4X1ipMlV6Y673pit5m2izv0kC0F2ue7ueqKwfcAiHz6Z1yblFMU1VIEntlnCmgCQO5KfcFnwuuRc68QSLcnmkuYoyGroV2hTJLVfHatzZ05HcO5VfHJRaK/xMW201eHN8Rl7I4a9lgd43Rf0U5klkT6z7sJHfhqWyr49h5lqPO9GTP6Abe/9YtyBf7j4Xvj+qIDCrm1bF2+QVHBkbHhh6kNFrMuVhgkzjK2OBfHY0NpmLoJ9bCxQ2XxtHbeFRFMeo6V9y+ddBkzvU3bFo65zr398yazABoB5qlU0B8xHW1wf6WgYtn3I2zGDKVxyUL9oqsa3RtYjJlGFX4nbLl4NKggMq+1vrZNiY+bnFEIiUP7KOlyRN/N6Fj4uS88PL+quXyv0K2C8rDwxR48jOyvKg2jqoC5/qLM7Q+qO1kfbelwgoRAHXu3iPSJ+reRRwaHiWt5sI3krSzO/A+755D3tOqoaJdHYYMzDAnWeDCzm8kruX88mH1m/sLGfI9F28pG6q2WyDWHL5nN157NLqf8vK2/ueXHtx8lVmW8V9Bda2Azafvt5EyzAVpWp9hPrmvLfmjVS1uMvnSdEsVt+hSruCcRTW4NBJs01aydNWm1b/LuumOj+qPGumFixO3GxlOM/uE8uxxN4fGO39OVhFWJSYI+HP+3HbHH2qR/5UMDrBkjLDzg9hz7lYbGFTUnd/Awjxyciunx76rzN+2W7GbHz46lO1rhLGuMiXD429oL9xsMfWKm1Olel3mrbz/GafjoK+JVb8PSusT+mdiFMx+bz/Bl+DGkLHAEKtyiOfytK1MljUtxuAPN7k6KNnWzQJrRKISLt5C53RzzGurvaiicJM4QSMtkCx3HT69aKjNForNq+Pw36Owb20j7NE9y2y1y1TqNdm7BXQpFi730ybDdJauMmPuVTopwYY3mAZvoWCZlvewvqgI1m6O/XfClRMEwlrwLxS/e2Fvttrv/8vs+XgHHvbH22kqs4J9IPTOhIopqSlkXqdlqz55dAOicT6IQ8LAwslyHU+c4ny+0kbaHjnKdSPLB/qxHDhyoGKArei91G4Mn27iIGmdZ0KuUV8Nga24qd/yiBqohUoZU4lXSNo/7FvKbUoeVe5+h0lmt4GSgT1INrjBX7WVHM8T0XShb5DEvjsUpWVxpU2CHWtqrfyg1n+3QdR68VsULm1aJ8vnY7PngLYwq9qTpwiDo1zUWzROGk8/wYFfBu6kQ3XO5W/q8JwPCtxmllhQjyP6pgvzPohwI6kEFBppPiXXaJBiqHbFIYF7U5yrnMwJ87ZSgV+IooVy8fb/XsmUiJTQqWOSZsHf1kyJKh1U3itXGdlibCNYdf/69utym0RIQ+afoG9DElUCCfOnM+lP9gRADd6TdOZVsOK2WBlhJcP2Yk7+6Xvosm3UwJrLkzth4q8yV40lRuq3tmZSexVxjLVFs0Ydc0BoE6oW2egLDp6HtJeLda8b1DGHclaycLl/9QJhNwtz3u1NUDCMgb4x72fYKx8JwWGwcGgwimnm7RFBlaI0OMVDLVKUJbL2JAW9cVJOYRehfJYmweLIOc1A0url+B+yW2xWl8oXEH84vn80Uhi1I0j4HnU6afSnRsfyXRhw3dghYY9k9p7eGFNz1Q4GS3Y9RL9a27ZrCbYubKgcCUWK0Fz+x9ownN9rc+cIDDFmWbgJmPEY0mnImly25+JJX/bQN8iXXr7PjV5lLfYqp9QMst/qMl7whVUdMhXhQ66Zg6MJZgCwNFY+JjFv1uSxH5cVtY3uz9thaUkWn8YGVL22xcbu9ZJqyJhbKUSnjXC6n+aV2uX5LvtwA+AsXcrdrvHoOsiUSUuvbQmE+M8GnFk9RW87ODz97bRowtgjFFI+A06h/1p6syWk0qkqYG27sdm3d1lMSKLZGQDAzM3mMLRW4qe/EPzP7cbTuvx2d1PkRW8y2FWGaeAtUUt1LcTtyLdV5KLcre523WWles10izNz5R5xM9JMiYDTMW/0ZWOQHpi8nt5UjIMvr+1kHg8MDaAcO/vNfwFQSwMEFAACAAgA1Kh0SXA/OElKAAAAagAAABsAAAB1bml2ZXJzYWwvdW5pdmVyc2FsLnBuZy54bWyzsa/IzVEoSy0qzszPs1Uy1DNQsrfj5bIpKEoty0wtV6gAihnpGUCAkkIlKrc8M6Ukw1bJ0tAYIZaRmpmeUWKrZGZhChfUBxoJAFBLAQIAABQAAgAIAIOZ9UR7BdOSwAEAANoDAAAPAAAAAAAAAAEAAAAAAAAAAABub25lL3BsYXllci54bWxQSwECAAAUAAIACADTqHRJFQ6tKGQEAAAHEQAAHQAAAAAAAAABAAAAAADtAQAAdW5pdmVyc2FsL2NvbW1vbl9tZXNzYWdlcy5sbmdQSwECAAAUAAIACADTqHRJCH4LIykDAACGDAAAJwAAAAAAAAABAAAAAACMBgAAdW5pdmVyc2FsL2ZsYXNoX3B1Ymxpc2hpbmdfc2V0dGluZ3MueG1sUEsBAgAAFAACAAgA06h0SbX8CWS6AgAAVQoAACEAAAAAAAAAAQAAAAAA+gkAAHVuaXZlcnNhbC9mbGFzaF9za2luX3NldHRpbmdzLnhtbFBLAQIAABQAAgAIANOodEkqlg9n/gIAAJcLAAAmAAAAAAAAAAEAAAAAAPMMAAB1bml2ZXJzYWwvaHRtbF9wdWJsaXNoaW5nX3NldHRpbmdzLnhtbFBLAQIAABQAAgAIANOodElocVKRmgEAAB8GAAAfAAAAAAAAAAEAAAAAADUQAAB1bml2ZXJzYWwvaHRtbF9za2luX3NldHRpbmdzLmpzUEsBAgAAFAACAAgA06h0ST08L9HBAAAA5QEAABoAAAAAAAAAAQAAAAAADBIAAHVuaXZlcnNhbC9pMThuX3ByZXNldHMueG1sUEsBAgAAFAACAAgA06h0SZr5lmRrAAAAawAAABwAAAAAAAAAAQAAAAAABRMAAHVuaXZlcnNhbC9sb2NhbF9zZXR0aW5ncy54bWxQSwECAAAUAAIACABElFdHI7RO+/sCAACwCAAAFAAAAAAAAAABAAAAAACqEwAAdW5pdmVyc2FsL3BsYXllci54bWxQSwECAAAUAAIACADTqHRJsIcj9GwBAAD3AgAAKQAAAAAAAAABAAAAAADXFgAAdW5pdmVyc2FsL3NraW5fY3VzdG9taXphdGlvbl9zZXR0aW5ncy54bWxQSwECAAAUAAIACADUqHRJ33bEiNUMAADaHQAAFwAAAAAAAAAAAAAAAACKGAAAdW5pdmVyc2FsL3VuaXZlcnNhbC5wbmdQSwECAAAUAAIACADUqHRJcD84SUoAAABqAAAAGwAAAAAAAAABAAAAAACUJQAAdW5pdmVyc2FsL3VuaXZlcnNhbC5wbmcueG1sUEsFBgAAAAAMAAwAhgMAABcmAAAAAA=="/>
  <p:tag name="ISPRING_PRESENTATION_TITLE" val="1221-1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1319</TotalTime>
  <Words>1336</Words>
  <Application>Microsoft Office PowerPoint</Application>
  <PresentationFormat>全屏显示(16:9)</PresentationFormat>
  <Paragraphs>191</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道德讲堂</dc:title>
  <dc:creator>第一PPT</dc:creator>
  <cp:keywords>www.1ppt.com</cp:keywords>
  <cp:lastModifiedBy>Windows User</cp:lastModifiedBy>
  <cp:revision>145</cp:revision>
  <dcterms:created xsi:type="dcterms:W3CDTF">2015-02-24T11:42:34Z</dcterms:created>
  <dcterms:modified xsi:type="dcterms:W3CDTF">2019-01-28T07:08:09Z</dcterms:modified>
</cp:coreProperties>
</file>