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35"/>
  </p:notesMasterIdLst>
  <p:sldIdLst>
    <p:sldId id="256" r:id="rId3"/>
    <p:sldId id="311" r:id="rId4"/>
    <p:sldId id="257" r:id="rId5"/>
    <p:sldId id="275" r:id="rId6"/>
    <p:sldId id="276" r:id="rId7"/>
    <p:sldId id="312" r:id="rId8"/>
    <p:sldId id="281" r:id="rId9"/>
    <p:sldId id="306" r:id="rId10"/>
    <p:sldId id="284" r:id="rId11"/>
    <p:sldId id="282" r:id="rId12"/>
    <p:sldId id="260" r:id="rId13"/>
    <p:sldId id="261" r:id="rId14"/>
    <p:sldId id="307" r:id="rId15"/>
    <p:sldId id="286" r:id="rId16"/>
    <p:sldId id="317" r:id="rId17"/>
    <p:sldId id="287" r:id="rId18"/>
    <p:sldId id="288" r:id="rId19"/>
    <p:sldId id="292" r:id="rId20"/>
    <p:sldId id="308" r:id="rId21"/>
    <p:sldId id="290" r:id="rId22"/>
    <p:sldId id="313" r:id="rId23"/>
    <p:sldId id="314" r:id="rId24"/>
    <p:sldId id="295" r:id="rId25"/>
    <p:sldId id="296" r:id="rId26"/>
    <p:sldId id="309" r:id="rId27"/>
    <p:sldId id="315" r:id="rId28"/>
    <p:sldId id="298" r:id="rId29"/>
    <p:sldId id="321" r:id="rId30"/>
    <p:sldId id="300" r:id="rId31"/>
    <p:sldId id="303" r:id="rId32"/>
    <p:sldId id="322" r:id="rId33"/>
    <p:sldId id="323" r:id="rId34"/>
  </p:sldIdLst>
  <p:sldSz cx="14082713" cy="7921625"/>
  <p:notesSz cx="6858000" cy="9144000"/>
  <p:custDataLst>
    <p:tags r:id="rId36"/>
  </p:custDataLst>
  <p:defaultTextStyle>
    <a:defPPr>
      <a:defRPr lang="zh-CN"/>
    </a:defPPr>
    <a:lvl1pPr marL="0" algn="l" defTabSz="1234440" rtl="0" eaLnBrk="1" latinLnBrk="0" hangingPunct="1">
      <a:defRPr sz="2400" kern="1200">
        <a:solidFill>
          <a:schemeClr val="tx1"/>
        </a:solidFill>
        <a:latin typeface="+mn-lt"/>
        <a:ea typeface="+mn-ea"/>
        <a:cs typeface="+mn-cs"/>
      </a:defRPr>
    </a:lvl1pPr>
    <a:lvl2pPr marL="617220" algn="l" defTabSz="1234440" rtl="0" eaLnBrk="1" latinLnBrk="0" hangingPunct="1">
      <a:defRPr sz="2400" kern="1200">
        <a:solidFill>
          <a:schemeClr val="tx1"/>
        </a:solidFill>
        <a:latin typeface="+mn-lt"/>
        <a:ea typeface="+mn-ea"/>
        <a:cs typeface="+mn-cs"/>
      </a:defRPr>
    </a:lvl2pPr>
    <a:lvl3pPr marL="1234440" algn="l" defTabSz="1234440" rtl="0" eaLnBrk="1" latinLnBrk="0" hangingPunct="1">
      <a:defRPr sz="2400" kern="1200">
        <a:solidFill>
          <a:schemeClr val="tx1"/>
        </a:solidFill>
        <a:latin typeface="+mn-lt"/>
        <a:ea typeface="+mn-ea"/>
        <a:cs typeface="+mn-cs"/>
      </a:defRPr>
    </a:lvl3pPr>
    <a:lvl4pPr marL="1851660" algn="l" defTabSz="1234440" rtl="0" eaLnBrk="1" latinLnBrk="0" hangingPunct="1">
      <a:defRPr sz="2400" kern="1200">
        <a:solidFill>
          <a:schemeClr val="tx1"/>
        </a:solidFill>
        <a:latin typeface="+mn-lt"/>
        <a:ea typeface="+mn-ea"/>
        <a:cs typeface="+mn-cs"/>
      </a:defRPr>
    </a:lvl4pPr>
    <a:lvl5pPr marL="2468880" algn="l" defTabSz="1234440" rtl="0" eaLnBrk="1" latinLnBrk="0" hangingPunct="1">
      <a:defRPr sz="2400" kern="1200">
        <a:solidFill>
          <a:schemeClr val="tx1"/>
        </a:solidFill>
        <a:latin typeface="+mn-lt"/>
        <a:ea typeface="+mn-ea"/>
        <a:cs typeface="+mn-cs"/>
      </a:defRPr>
    </a:lvl5pPr>
    <a:lvl6pPr marL="3086100" algn="l" defTabSz="1234440" rtl="0" eaLnBrk="1" latinLnBrk="0" hangingPunct="1">
      <a:defRPr sz="2400" kern="1200">
        <a:solidFill>
          <a:schemeClr val="tx1"/>
        </a:solidFill>
        <a:latin typeface="+mn-lt"/>
        <a:ea typeface="+mn-ea"/>
        <a:cs typeface="+mn-cs"/>
      </a:defRPr>
    </a:lvl6pPr>
    <a:lvl7pPr marL="3703320" algn="l" defTabSz="1234440" rtl="0" eaLnBrk="1" latinLnBrk="0" hangingPunct="1">
      <a:defRPr sz="2400" kern="1200">
        <a:solidFill>
          <a:schemeClr val="tx1"/>
        </a:solidFill>
        <a:latin typeface="+mn-lt"/>
        <a:ea typeface="+mn-ea"/>
        <a:cs typeface="+mn-cs"/>
      </a:defRPr>
    </a:lvl7pPr>
    <a:lvl8pPr marL="4320540" algn="l" defTabSz="1234440" rtl="0" eaLnBrk="1" latinLnBrk="0" hangingPunct="1">
      <a:defRPr sz="2400" kern="1200">
        <a:solidFill>
          <a:schemeClr val="tx1"/>
        </a:solidFill>
        <a:latin typeface="+mn-lt"/>
        <a:ea typeface="+mn-ea"/>
        <a:cs typeface="+mn-cs"/>
      </a:defRPr>
    </a:lvl8pPr>
    <a:lvl9pPr marL="4937760" algn="l" defTabSz="1234440"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495" userDrawn="1">
          <p15:clr>
            <a:srgbClr val="A4A3A4"/>
          </p15:clr>
        </p15:guide>
        <p15:guide id="2" pos="4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B0F0"/>
    <a:srgbClr val="FFFFCC"/>
    <a:srgbClr val="E83828"/>
    <a:srgbClr val="92D050"/>
    <a:srgbClr val="217BFF"/>
    <a:srgbClr val="FFB329"/>
    <a:srgbClr val="1574FF"/>
    <a:srgbClr val="0066FF"/>
    <a:srgbClr val="0172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09" autoAdjust="0"/>
    <p:restoredTop sz="94660"/>
  </p:normalViewPr>
  <p:slideViewPr>
    <p:cSldViewPr>
      <p:cViewPr>
        <p:scale>
          <a:sx n="33" d="100"/>
          <a:sy n="33" d="100"/>
        </p:scale>
        <p:origin x="-804" y="-1860"/>
      </p:cViewPr>
      <p:guideLst>
        <p:guide orient="horz" pos="2495"/>
        <p:guide pos="4436"/>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7600EA-C80B-4463-BA7F-F7A5A4D4D639}" type="datetimeFigureOut">
              <a:rPr lang="zh-CN" altLang="en-US" smtClean="0"/>
              <a:t>2019/1/23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88EDA8-AA38-4EC8-A4A2-C9E52DD3CCD9}" type="slidenum">
              <a:rPr lang="zh-CN" altLang="en-US" smtClean="0"/>
              <a:t>‹#›</a:t>
            </a:fld>
            <a:endParaRPr lang="zh-CN" altLang="en-US"/>
          </a:p>
        </p:txBody>
      </p:sp>
    </p:spTree>
    <p:extLst>
      <p:ext uri="{BB962C8B-B14F-4D97-AF65-F5344CB8AC3E}">
        <p14:creationId xmlns:p14="http://schemas.microsoft.com/office/powerpoint/2010/main" val="598088762"/>
      </p:ext>
    </p:extLst>
  </p:cSld>
  <p:clrMap bg1="lt1" tx1="dk1" bg2="lt2" tx2="dk2" accent1="accent1" accent2="accent2" accent3="accent3" accent4="accent4" accent5="accent5" accent6="accent6" hlink="hlink" folHlink="folHlink"/>
  <p:notesStyle>
    <a:lvl1pPr marL="0" algn="l" defTabSz="1234440" rtl="0" eaLnBrk="1" latinLnBrk="0" hangingPunct="1">
      <a:defRPr sz="1600" kern="1200">
        <a:solidFill>
          <a:schemeClr val="tx1"/>
        </a:solidFill>
        <a:latin typeface="+mn-lt"/>
        <a:ea typeface="+mn-ea"/>
        <a:cs typeface="+mn-cs"/>
      </a:defRPr>
    </a:lvl1pPr>
    <a:lvl2pPr marL="617220" algn="l" defTabSz="1234440" rtl="0" eaLnBrk="1" latinLnBrk="0" hangingPunct="1">
      <a:defRPr sz="1600" kern="1200">
        <a:solidFill>
          <a:schemeClr val="tx1"/>
        </a:solidFill>
        <a:latin typeface="+mn-lt"/>
        <a:ea typeface="+mn-ea"/>
        <a:cs typeface="+mn-cs"/>
      </a:defRPr>
    </a:lvl2pPr>
    <a:lvl3pPr marL="1234440" algn="l" defTabSz="1234440" rtl="0" eaLnBrk="1" latinLnBrk="0" hangingPunct="1">
      <a:defRPr sz="1600" kern="1200">
        <a:solidFill>
          <a:schemeClr val="tx1"/>
        </a:solidFill>
        <a:latin typeface="+mn-lt"/>
        <a:ea typeface="+mn-ea"/>
        <a:cs typeface="+mn-cs"/>
      </a:defRPr>
    </a:lvl3pPr>
    <a:lvl4pPr marL="1851660" algn="l" defTabSz="1234440" rtl="0" eaLnBrk="1" latinLnBrk="0" hangingPunct="1">
      <a:defRPr sz="1600" kern="1200">
        <a:solidFill>
          <a:schemeClr val="tx1"/>
        </a:solidFill>
        <a:latin typeface="+mn-lt"/>
        <a:ea typeface="+mn-ea"/>
        <a:cs typeface="+mn-cs"/>
      </a:defRPr>
    </a:lvl4pPr>
    <a:lvl5pPr marL="2468880" algn="l" defTabSz="1234440" rtl="0" eaLnBrk="1" latinLnBrk="0" hangingPunct="1">
      <a:defRPr sz="1600" kern="1200">
        <a:solidFill>
          <a:schemeClr val="tx1"/>
        </a:solidFill>
        <a:latin typeface="+mn-lt"/>
        <a:ea typeface="+mn-ea"/>
        <a:cs typeface="+mn-cs"/>
      </a:defRPr>
    </a:lvl5pPr>
    <a:lvl6pPr marL="3086100" algn="l" defTabSz="1234440" rtl="0" eaLnBrk="1" latinLnBrk="0" hangingPunct="1">
      <a:defRPr sz="1600" kern="1200">
        <a:solidFill>
          <a:schemeClr val="tx1"/>
        </a:solidFill>
        <a:latin typeface="+mn-lt"/>
        <a:ea typeface="+mn-ea"/>
        <a:cs typeface="+mn-cs"/>
      </a:defRPr>
    </a:lvl6pPr>
    <a:lvl7pPr marL="3703320" algn="l" defTabSz="1234440" rtl="0" eaLnBrk="1" latinLnBrk="0" hangingPunct="1">
      <a:defRPr sz="1600" kern="1200">
        <a:solidFill>
          <a:schemeClr val="tx1"/>
        </a:solidFill>
        <a:latin typeface="+mn-lt"/>
        <a:ea typeface="+mn-ea"/>
        <a:cs typeface="+mn-cs"/>
      </a:defRPr>
    </a:lvl7pPr>
    <a:lvl8pPr marL="4320540" algn="l" defTabSz="1234440" rtl="0" eaLnBrk="1" latinLnBrk="0" hangingPunct="1">
      <a:defRPr sz="1600" kern="1200">
        <a:solidFill>
          <a:schemeClr val="tx1"/>
        </a:solidFill>
        <a:latin typeface="+mn-lt"/>
        <a:ea typeface="+mn-ea"/>
        <a:cs typeface="+mn-cs"/>
      </a:defRPr>
    </a:lvl8pPr>
    <a:lvl9pPr marL="4937760" algn="l" defTabSz="12344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a:t>
            </a:fld>
            <a:endParaRPr lang="zh-CN" altLang="en-US"/>
          </a:p>
        </p:txBody>
      </p:sp>
    </p:spTree>
    <p:extLst>
      <p:ext uri="{BB962C8B-B14F-4D97-AF65-F5344CB8AC3E}">
        <p14:creationId xmlns:p14="http://schemas.microsoft.com/office/powerpoint/2010/main" val="1543700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10</a:t>
            </a:fld>
            <a:endParaRPr lang="zh-CN" altLang="en-US"/>
          </a:p>
        </p:txBody>
      </p:sp>
    </p:spTree>
    <p:extLst>
      <p:ext uri="{BB962C8B-B14F-4D97-AF65-F5344CB8AC3E}">
        <p14:creationId xmlns:p14="http://schemas.microsoft.com/office/powerpoint/2010/main" val="1889216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11</a:t>
            </a:fld>
            <a:endParaRPr lang="zh-CN" altLang="en-US"/>
          </a:p>
        </p:txBody>
      </p:sp>
    </p:spTree>
    <p:extLst>
      <p:ext uri="{BB962C8B-B14F-4D97-AF65-F5344CB8AC3E}">
        <p14:creationId xmlns:p14="http://schemas.microsoft.com/office/powerpoint/2010/main" val="3489270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12</a:t>
            </a:fld>
            <a:endParaRPr lang="zh-CN" altLang="en-US"/>
          </a:p>
        </p:txBody>
      </p:sp>
    </p:spTree>
    <p:extLst>
      <p:ext uri="{BB962C8B-B14F-4D97-AF65-F5344CB8AC3E}">
        <p14:creationId xmlns:p14="http://schemas.microsoft.com/office/powerpoint/2010/main" val="3992860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13</a:t>
            </a:fld>
            <a:endParaRPr lang="zh-CN" altLang="en-US"/>
          </a:p>
        </p:txBody>
      </p:sp>
    </p:spTree>
    <p:extLst>
      <p:ext uri="{BB962C8B-B14F-4D97-AF65-F5344CB8AC3E}">
        <p14:creationId xmlns:p14="http://schemas.microsoft.com/office/powerpoint/2010/main" val="570435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14</a:t>
            </a:fld>
            <a:endParaRPr lang="zh-CN" altLang="en-US"/>
          </a:p>
        </p:txBody>
      </p:sp>
    </p:spTree>
    <p:extLst>
      <p:ext uri="{BB962C8B-B14F-4D97-AF65-F5344CB8AC3E}">
        <p14:creationId xmlns:p14="http://schemas.microsoft.com/office/powerpoint/2010/main" val="2982854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15</a:t>
            </a:fld>
            <a:endParaRPr lang="zh-CN" altLang="en-US"/>
          </a:p>
        </p:txBody>
      </p:sp>
    </p:spTree>
    <p:extLst>
      <p:ext uri="{BB962C8B-B14F-4D97-AF65-F5344CB8AC3E}">
        <p14:creationId xmlns:p14="http://schemas.microsoft.com/office/powerpoint/2010/main" val="2631311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16</a:t>
            </a:fld>
            <a:endParaRPr lang="id-ID"/>
          </a:p>
        </p:txBody>
      </p:sp>
    </p:spTree>
    <p:extLst>
      <p:ext uri="{BB962C8B-B14F-4D97-AF65-F5344CB8AC3E}">
        <p14:creationId xmlns:p14="http://schemas.microsoft.com/office/powerpoint/2010/main" val="1355729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17</a:t>
            </a:fld>
            <a:endParaRPr lang="zh-CN" altLang="en-US"/>
          </a:p>
        </p:txBody>
      </p:sp>
    </p:spTree>
    <p:extLst>
      <p:ext uri="{BB962C8B-B14F-4D97-AF65-F5344CB8AC3E}">
        <p14:creationId xmlns:p14="http://schemas.microsoft.com/office/powerpoint/2010/main" val="2046603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18</a:t>
            </a:fld>
            <a:endParaRPr lang="zh-CN" altLang="en-US"/>
          </a:p>
        </p:txBody>
      </p:sp>
    </p:spTree>
    <p:extLst>
      <p:ext uri="{BB962C8B-B14F-4D97-AF65-F5344CB8AC3E}">
        <p14:creationId xmlns:p14="http://schemas.microsoft.com/office/powerpoint/2010/main" val="290568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19</a:t>
            </a:fld>
            <a:endParaRPr lang="zh-CN" altLang="en-US"/>
          </a:p>
        </p:txBody>
      </p:sp>
    </p:spTree>
    <p:extLst>
      <p:ext uri="{BB962C8B-B14F-4D97-AF65-F5344CB8AC3E}">
        <p14:creationId xmlns:p14="http://schemas.microsoft.com/office/powerpoint/2010/main" val="4280918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2</a:t>
            </a:fld>
            <a:endParaRPr lang="zh-CN" altLang="en-US"/>
          </a:p>
        </p:txBody>
      </p:sp>
    </p:spTree>
    <p:extLst>
      <p:ext uri="{BB962C8B-B14F-4D97-AF65-F5344CB8AC3E}">
        <p14:creationId xmlns:p14="http://schemas.microsoft.com/office/powerpoint/2010/main" val="4120253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20</a:t>
            </a:fld>
            <a:endParaRPr lang="zh-CN" altLang="en-US"/>
          </a:p>
        </p:txBody>
      </p:sp>
    </p:spTree>
    <p:extLst>
      <p:ext uri="{BB962C8B-B14F-4D97-AF65-F5344CB8AC3E}">
        <p14:creationId xmlns:p14="http://schemas.microsoft.com/office/powerpoint/2010/main" val="1542769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21</a:t>
            </a:fld>
            <a:endParaRPr lang="zh-CN" altLang="en-US"/>
          </a:p>
        </p:txBody>
      </p:sp>
    </p:spTree>
    <p:extLst>
      <p:ext uri="{BB962C8B-B14F-4D97-AF65-F5344CB8AC3E}">
        <p14:creationId xmlns:p14="http://schemas.microsoft.com/office/powerpoint/2010/main" val="4072738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22</a:t>
            </a:fld>
            <a:endParaRPr lang="zh-CN" altLang="en-US"/>
          </a:p>
        </p:txBody>
      </p:sp>
    </p:spTree>
    <p:extLst>
      <p:ext uri="{BB962C8B-B14F-4D97-AF65-F5344CB8AC3E}">
        <p14:creationId xmlns:p14="http://schemas.microsoft.com/office/powerpoint/2010/main" val="2450591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23</a:t>
            </a:fld>
            <a:endParaRPr lang="zh-CN" altLang="en-US"/>
          </a:p>
        </p:txBody>
      </p:sp>
    </p:spTree>
    <p:extLst>
      <p:ext uri="{BB962C8B-B14F-4D97-AF65-F5344CB8AC3E}">
        <p14:creationId xmlns:p14="http://schemas.microsoft.com/office/powerpoint/2010/main" val="1807813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24</a:t>
            </a:fld>
            <a:endParaRPr lang="zh-CN" altLang="en-US"/>
          </a:p>
        </p:txBody>
      </p:sp>
    </p:spTree>
    <p:extLst>
      <p:ext uri="{BB962C8B-B14F-4D97-AF65-F5344CB8AC3E}">
        <p14:creationId xmlns:p14="http://schemas.microsoft.com/office/powerpoint/2010/main" val="38887824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25</a:t>
            </a:fld>
            <a:endParaRPr lang="zh-CN" altLang="en-US"/>
          </a:p>
        </p:txBody>
      </p:sp>
    </p:spTree>
    <p:extLst>
      <p:ext uri="{BB962C8B-B14F-4D97-AF65-F5344CB8AC3E}">
        <p14:creationId xmlns:p14="http://schemas.microsoft.com/office/powerpoint/2010/main" val="1748245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26</a:t>
            </a:fld>
            <a:endParaRPr lang="zh-CN" altLang="en-US"/>
          </a:p>
        </p:txBody>
      </p:sp>
    </p:spTree>
    <p:extLst>
      <p:ext uri="{BB962C8B-B14F-4D97-AF65-F5344CB8AC3E}">
        <p14:creationId xmlns:p14="http://schemas.microsoft.com/office/powerpoint/2010/main" val="7197171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27</a:t>
            </a:fld>
            <a:endParaRPr lang="zh-CN" altLang="en-US"/>
          </a:p>
        </p:txBody>
      </p:sp>
    </p:spTree>
    <p:extLst>
      <p:ext uri="{BB962C8B-B14F-4D97-AF65-F5344CB8AC3E}">
        <p14:creationId xmlns:p14="http://schemas.microsoft.com/office/powerpoint/2010/main" val="39789940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28</a:t>
            </a:fld>
            <a:endParaRPr lang="zh-CN" altLang="en-US"/>
          </a:p>
        </p:txBody>
      </p:sp>
    </p:spTree>
    <p:extLst>
      <p:ext uri="{BB962C8B-B14F-4D97-AF65-F5344CB8AC3E}">
        <p14:creationId xmlns:p14="http://schemas.microsoft.com/office/powerpoint/2010/main" val="16948115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29</a:t>
            </a:fld>
            <a:endParaRPr lang="id-ID"/>
          </a:p>
        </p:txBody>
      </p:sp>
    </p:spTree>
    <p:extLst>
      <p:ext uri="{BB962C8B-B14F-4D97-AF65-F5344CB8AC3E}">
        <p14:creationId xmlns:p14="http://schemas.microsoft.com/office/powerpoint/2010/main" val="3010118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3</a:t>
            </a:fld>
            <a:endParaRPr lang="zh-CN" altLang="en-US"/>
          </a:p>
        </p:txBody>
      </p:sp>
    </p:spTree>
    <p:extLst>
      <p:ext uri="{BB962C8B-B14F-4D97-AF65-F5344CB8AC3E}">
        <p14:creationId xmlns:p14="http://schemas.microsoft.com/office/powerpoint/2010/main" val="3503488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30</a:t>
            </a:fld>
            <a:endParaRPr lang="zh-CN" altLang="en-US"/>
          </a:p>
        </p:txBody>
      </p:sp>
    </p:spTree>
    <p:extLst>
      <p:ext uri="{BB962C8B-B14F-4D97-AF65-F5344CB8AC3E}">
        <p14:creationId xmlns:p14="http://schemas.microsoft.com/office/powerpoint/2010/main" val="15812898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1543700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4</a:t>
            </a:fld>
            <a:endParaRPr lang="zh-CN" altLang="en-US"/>
          </a:p>
        </p:txBody>
      </p:sp>
    </p:spTree>
    <p:extLst>
      <p:ext uri="{BB962C8B-B14F-4D97-AF65-F5344CB8AC3E}">
        <p14:creationId xmlns:p14="http://schemas.microsoft.com/office/powerpoint/2010/main" val="797052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5</a:t>
            </a:fld>
            <a:endParaRPr lang="zh-CN" altLang="en-US"/>
          </a:p>
        </p:txBody>
      </p:sp>
    </p:spTree>
    <p:extLst>
      <p:ext uri="{BB962C8B-B14F-4D97-AF65-F5344CB8AC3E}">
        <p14:creationId xmlns:p14="http://schemas.microsoft.com/office/powerpoint/2010/main" val="1452070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6</a:t>
            </a:fld>
            <a:endParaRPr lang="zh-CN" altLang="en-US"/>
          </a:p>
        </p:txBody>
      </p:sp>
    </p:spTree>
    <p:extLst>
      <p:ext uri="{BB962C8B-B14F-4D97-AF65-F5344CB8AC3E}">
        <p14:creationId xmlns:p14="http://schemas.microsoft.com/office/powerpoint/2010/main" val="1062689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7</a:t>
            </a:fld>
            <a:endParaRPr lang="zh-CN" altLang="en-US"/>
          </a:p>
        </p:txBody>
      </p:sp>
    </p:spTree>
    <p:extLst>
      <p:ext uri="{BB962C8B-B14F-4D97-AF65-F5344CB8AC3E}">
        <p14:creationId xmlns:p14="http://schemas.microsoft.com/office/powerpoint/2010/main" val="3858544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8</a:t>
            </a:fld>
            <a:endParaRPr lang="zh-CN" altLang="en-US"/>
          </a:p>
        </p:txBody>
      </p:sp>
    </p:spTree>
    <p:extLst>
      <p:ext uri="{BB962C8B-B14F-4D97-AF65-F5344CB8AC3E}">
        <p14:creationId xmlns:p14="http://schemas.microsoft.com/office/powerpoint/2010/main" val="1703084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9</a:t>
            </a:fld>
            <a:endParaRPr lang="zh-CN" altLang="en-US"/>
          </a:p>
        </p:txBody>
      </p:sp>
    </p:spTree>
    <p:extLst>
      <p:ext uri="{BB962C8B-B14F-4D97-AF65-F5344CB8AC3E}">
        <p14:creationId xmlns:p14="http://schemas.microsoft.com/office/powerpoint/2010/main" val="4093783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188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057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04136" y="315398"/>
            <a:ext cx="4633116" cy="1342275"/>
          </a:xfrm>
        </p:spPr>
        <p:txBody>
          <a:bodyPr anchor="b"/>
          <a:lstStyle>
            <a:lvl1pPr algn="l">
              <a:defRPr sz="2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505949" y="315400"/>
            <a:ext cx="7872628" cy="6760887"/>
          </a:xfrm>
        </p:spPr>
        <p:txBody>
          <a:bodyPr/>
          <a:lstStyle>
            <a:lvl1pPr>
              <a:defRPr sz="44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704136" y="1657674"/>
            <a:ext cx="4633116" cy="5418612"/>
          </a:xfrm>
        </p:spPr>
        <p:txBody>
          <a:bodyPr/>
          <a:lstStyle>
            <a:lvl1pPr marL="0" indent="0">
              <a:buNone/>
              <a:defRPr sz="1900"/>
            </a:lvl1pPr>
            <a:lvl2pPr marL="628587" indent="0">
              <a:buNone/>
              <a:defRPr sz="1700"/>
            </a:lvl2pPr>
            <a:lvl3pPr marL="1257175" indent="0">
              <a:buNone/>
              <a:defRPr sz="1400"/>
            </a:lvl3pPr>
            <a:lvl4pPr marL="1885762" indent="0">
              <a:buNone/>
              <a:defRPr sz="1200"/>
            </a:lvl4pPr>
            <a:lvl5pPr marL="2514348" indent="0">
              <a:buNone/>
              <a:defRPr sz="1200"/>
            </a:lvl5pPr>
            <a:lvl6pPr marL="3142935" indent="0">
              <a:buNone/>
              <a:defRPr sz="1200"/>
            </a:lvl6pPr>
            <a:lvl7pPr marL="3771523" indent="0">
              <a:buNone/>
              <a:defRPr sz="1200"/>
            </a:lvl7pPr>
            <a:lvl8pPr marL="4400110" indent="0">
              <a:buNone/>
              <a:defRPr sz="1200"/>
            </a:lvl8pPr>
            <a:lvl9pPr marL="502869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705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760310" y="5545137"/>
            <a:ext cx="8449628" cy="654635"/>
          </a:xfrm>
        </p:spPr>
        <p:txBody>
          <a:bodyPr anchor="b"/>
          <a:lstStyle>
            <a:lvl1pPr algn="l">
              <a:defRPr sz="2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760310" y="707813"/>
            <a:ext cx="8449628" cy="4752975"/>
          </a:xfrm>
        </p:spPr>
        <p:txBody>
          <a:bodyPr/>
          <a:lstStyle>
            <a:lvl1pPr marL="0" indent="0">
              <a:buNone/>
              <a:defRPr sz="4400"/>
            </a:lvl1pPr>
            <a:lvl2pPr marL="628587" indent="0">
              <a:buNone/>
              <a:defRPr sz="3900"/>
            </a:lvl2pPr>
            <a:lvl3pPr marL="1257175" indent="0">
              <a:buNone/>
              <a:defRPr sz="3300"/>
            </a:lvl3pPr>
            <a:lvl4pPr marL="1885762" indent="0">
              <a:buNone/>
              <a:defRPr sz="2800"/>
            </a:lvl4pPr>
            <a:lvl5pPr marL="2514348" indent="0">
              <a:buNone/>
              <a:defRPr sz="2800"/>
            </a:lvl5pPr>
            <a:lvl6pPr marL="3142935" indent="0">
              <a:buNone/>
              <a:defRPr sz="2800"/>
            </a:lvl6pPr>
            <a:lvl7pPr marL="3771523" indent="0">
              <a:buNone/>
              <a:defRPr sz="2800"/>
            </a:lvl7pPr>
            <a:lvl8pPr marL="4400110" indent="0">
              <a:buNone/>
              <a:defRPr sz="2800"/>
            </a:lvl8pPr>
            <a:lvl9pPr marL="5028697" indent="0">
              <a:buNone/>
              <a:defRPr sz="2800"/>
            </a:lvl9pPr>
          </a:lstStyle>
          <a:p>
            <a:endParaRPr lang="zh-CN" altLang="en-US"/>
          </a:p>
        </p:txBody>
      </p:sp>
      <p:sp>
        <p:nvSpPr>
          <p:cNvPr id="4" name="文本占位符 3"/>
          <p:cNvSpPr>
            <a:spLocks noGrp="1"/>
          </p:cNvSpPr>
          <p:nvPr>
            <p:ph type="body" sz="half" idx="2"/>
          </p:nvPr>
        </p:nvSpPr>
        <p:spPr>
          <a:xfrm>
            <a:off x="2760310" y="6199772"/>
            <a:ext cx="8449628" cy="929690"/>
          </a:xfrm>
        </p:spPr>
        <p:txBody>
          <a:bodyPr/>
          <a:lstStyle>
            <a:lvl1pPr marL="0" indent="0">
              <a:buNone/>
              <a:defRPr sz="1900"/>
            </a:lvl1pPr>
            <a:lvl2pPr marL="628587" indent="0">
              <a:buNone/>
              <a:defRPr sz="1700"/>
            </a:lvl2pPr>
            <a:lvl3pPr marL="1257175" indent="0">
              <a:buNone/>
              <a:defRPr sz="1400"/>
            </a:lvl3pPr>
            <a:lvl4pPr marL="1885762" indent="0">
              <a:buNone/>
              <a:defRPr sz="1200"/>
            </a:lvl4pPr>
            <a:lvl5pPr marL="2514348" indent="0">
              <a:buNone/>
              <a:defRPr sz="1200"/>
            </a:lvl5pPr>
            <a:lvl6pPr marL="3142935" indent="0">
              <a:buNone/>
              <a:defRPr sz="1200"/>
            </a:lvl6pPr>
            <a:lvl7pPr marL="3771523" indent="0">
              <a:buNone/>
              <a:defRPr sz="1200"/>
            </a:lvl7pPr>
            <a:lvl8pPr marL="4400110" indent="0">
              <a:buNone/>
              <a:defRPr sz="1200"/>
            </a:lvl8pPr>
            <a:lvl9pPr marL="502869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8731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6845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209967" y="317234"/>
            <a:ext cx="3168610" cy="675905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04136" y="317234"/>
            <a:ext cx="9271119" cy="675905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7904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ECB4F7-CDA6-4D6A-8231-574AF9D11862}"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60C981-4EE3-450C-BD26-AA72518E114D}" type="slidenum">
              <a:rPr lang="zh-CN" altLang="en-US" smtClean="0"/>
              <a:t>‹#›</a:t>
            </a:fld>
            <a:endParaRPr lang="zh-CN" altLang="en-US"/>
          </a:p>
        </p:txBody>
      </p:sp>
      <p:sp>
        <p:nvSpPr>
          <p:cNvPr id="8" name="矩形 7"/>
          <p:cNvSpPr/>
          <p:nvPr userDrawn="1"/>
        </p:nvSpPr>
        <p:spPr>
          <a:xfrm>
            <a:off x="10641756" y="7417196"/>
            <a:ext cx="775136" cy="246221"/>
          </a:xfrm>
          <a:prstGeom prst="rect">
            <a:avLst/>
          </a:prstGeom>
        </p:spPr>
        <p:txBody>
          <a:bodyPr wrap="square">
            <a:spAutoFit/>
          </a:bodyPr>
          <a:lstStyle/>
          <a:p>
            <a:pPr defTabSz="914400"/>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模板下载：</a:t>
            </a:r>
            <a:r>
              <a:rPr lang="en-US" altLang="zh-CN" sz="100" dirty="0">
                <a:solidFill>
                  <a:schemeClr val="bg1">
                    <a:lumMod val="95000"/>
                  </a:schemeClr>
                </a:solidFill>
                <a:ea typeface="宋体"/>
              </a:rPr>
              <a:t>www.1ppt.com/moban/     </a:t>
            </a:r>
            <a:r>
              <a:rPr lang="zh-CN" altLang="en-US" sz="100" dirty="0">
                <a:solidFill>
                  <a:schemeClr val="bg1">
                    <a:lumMod val="95000"/>
                  </a:schemeClr>
                </a:solidFill>
                <a:ea typeface="宋体"/>
              </a:rPr>
              <a:t>行业</a:t>
            </a:r>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模板：</a:t>
            </a:r>
            <a:r>
              <a:rPr lang="en-US" altLang="zh-CN" sz="100" dirty="0">
                <a:solidFill>
                  <a:schemeClr val="bg1">
                    <a:lumMod val="95000"/>
                  </a:schemeClr>
                </a:solidFill>
                <a:ea typeface="宋体"/>
              </a:rPr>
              <a:t>www.1ppt.com/hangye/ </a:t>
            </a:r>
          </a:p>
          <a:p>
            <a:pPr defTabSz="914400"/>
            <a:r>
              <a:rPr lang="zh-CN" altLang="en-US" sz="100" dirty="0">
                <a:solidFill>
                  <a:schemeClr val="bg1">
                    <a:lumMod val="95000"/>
                  </a:schemeClr>
                </a:solidFill>
                <a:ea typeface="宋体"/>
              </a:rPr>
              <a:t>节日</a:t>
            </a:r>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模板：</a:t>
            </a:r>
            <a:r>
              <a:rPr lang="en-US" altLang="zh-CN" sz="100" dirty="0">
                <a:solidFill>
                  <a:schemeClr val="bg1">
                    <a:lumMod val="95000"/>
                  </a:schemeClr>
                </a:solidFill>
                <a:ea typeface="宋体"/>
              </a:rPr>
              <a:t>www.1ppt.com/jieri/           PPT</a:t>
            </a:r>
            <a:r>
              <a:rPr lang="zh-CN" altLang="en-US" sz="100" dirty="0">
                <a:solidFill>
                  <a:schemeClr val="bg1">
                    <a:lumMod val="95000"/>
                  </a:schemeClr>
                </a:solidFill>
                <a:ea typeface="宋体"/>
              </a:rPr>
              <a:t>素材下载：</a:t>
            </a:r>
            <a:r>
              <a:rPr lang="en-US" altLang="zh-CN" sz="100" dirty="0">
                <a:solidFill>
                  <a:schemeClr val="bg1">
                    <a:lumMod val="95000"/>
                  </a:schemeClr>
                </a:solidFill>
                <a:ea typeface="宋体"/>
              </a:rPr>
              <a:t>www.1ppt.com/sucai/</a:t>
            </a:r>
          </a:p>
          <a:p>
            <a:pPr defTabSz="914400"/>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背景图片：</a:t>
            </a:r>
            <a:r>
              <a:rPr lang="en-US" altLang="zh-CN" sz="100" dirty="0">
                <a:solidFill>
                  <a:schemeClr val="bg1">
                    <a:lumMod val="95000"/>
                  </a:schemeClr>
                </a:solidFill>
                <a:ea typeface="宋体"/>
              </a:rPr>
              <a:t>www.1ppt.com/beijing/      PPT</a:t>
            </a:r>
            <a:r>
              <a:rPr lang="zh-CN" altLang="en-US" sz="100" dirty="0">
                <a:solidFill>
                  <a:schemeClr val="bg1">
                    <a:lumMod val="95000"/>
                  </a:schemeClr>
                </a:solidFill>
                <a:ea typeface="宋体"/>
              </a:rPr>
              <a:t>图表下载：</a:t>
            </a:r>
            <a:r>
              <a:rPr lang="en-US" altLang="zh-CN" sz="100" dirty="0">
                <a:solidFill>
                  <a:schemeClr val="bg1">
                    <a:lumMod val="95000"/>
                  </a:schemeClr>
                </a:solidFill>
                <a:ea typeface="宋体"/>
              </a:rPr>
              <a:t>www.1ppt.com/tubiao/      </a:t>
            </a:r>
          </a:p>
          <a:p>
            <a:pPr defTabSz="914400"/>
            <a:r>
              <a:rPr lang="zh-CN" altLang="en-US" sz="100" dirty="0">
                <a:solidFill>
                  <a:schemeClr val="bg1">
                    <a:lumMod val="95000"/>
                  </a:schemeClr>
                </a:solidFill>
                <a:ea typeface="宋体"/>
              </a:rPr>
              <a:t>优秀</a:t>
            </a:r>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下载：</a:t>
            </a:r>
            <a:r>
              <a:rPr lang="en-US" altLang="zh-CN" sz="100" dirty="0">
                <a:solidFill>
                  <a:schemeClr val="bg1">
                    <a:lumMod val="95000"/>
                  </a:schemeClr>
                </a:solidFill>
                <a:ea typeface="宋体"/>
              </a:rPr>
              <a:t>www.1ppt.com/xiazai/        PPT</a:t>
            </a:r>
            <a:r>
              <a:rPr lang="zh-CN" altLang="en-US" sz="100" dirty="0">
                <a:solidFill>
                  <a:schemeClr val="bg1">
                    <a:lumMod val="95000"/>
                  </a:schemeClr>
                </a:solidFill>
                <a:ea typeface="宋体"/>
              </a:rPr>
              <a:t>教程： </a:t>
            </a:r>
            <a:r>
              <a:rPr lang="en-US" altLang="zh-CN" sz="100" dirty="0">
                <a:solidFill>
                  <a:schemeClr val="bg1">
                    <a:lumMod val="95000"/>
                  </a:schemeClr>
                </a:solidFill>
                <a:ea typeface="宋体"/>
              </a:rPr>
              <a:t>www.1ppt.com/powerpoint/      </a:t>
            </a:r>
          </a:p>
          <a:p>
            <a:pPr defTabSz="914400"/>
            <a:r>
              <a:rPr lang="en-US" altLang="zh-CN" sz="100" dirty="0">
                <a:solidFill>
                  <a:schemeClr val="bg1">
                    <a:lumMod val="95000"/>
                  </a:schemeClr>
                </a:solidFill>
                <a:ea typeface="宋体"/>
              </a:rPr>
              <a:t>Word</a:t>
            </a:r>
            <a:r>
              <a:rPr lang="zh-CN" altLang="en-US" sz="100" dirty="0">
                <a:solidFill>
                  <a:schemeClr val="bg1">
                    <a:lumMod val="95000"/>
                  </a:schemeClr>
                </a:solidFill>
                <a:ea typeface="宋体"/>
              </a:rPr>
              <a:t>教程： </a:t>
            </a:r>
            <a:r>
              <a:rPr lang="en-US" altLang="zh-CN" sz="100" dirty="0">
                <a:solidFill>
                  <a:schemeClr val="bg1">
                    <a:lumMod val="95000"/>
                  </a:schemeClr>
                </a:solidFill>
                <a:ea typeface="宋体"/>
              </a:rPr>
              <a:t>www.1ppt.com/word/              Excel</a:t>
            </a:r>
            <a:r>
              <a:rPr lang="zh-CN" altLang="en-US" sz="100" dirty="0">
                <a:solidFill>
                  <a:schemeClr val="bg1">
                    <a:lumMod val="95000"/>
                  </a:schemeClr>
                </a:solidFill>
                <a:ea typeface="宋体"/>
              </a:rPr>
              <a:t>教程：</a:t>
            </a:r>
            <a:r>
              <a:rPr lang="en-US" altLang="zh-CN" sz="100" dirty="0">
                <a:solidFill>
                  <a:schemeClr val="bg1">
                    <a:lumMod val="95000"/>
                  </a:schemeClr>
                </a:solidFill>
                <a:ea typeface="宋体"/>
              </a:rPr>
              <a:t>www.1ppt.com/excel/  </a:t>
            </a:r>
          </a:p>
          <a:p>
            <a:pPr defTabSz="914400"/>
            <a:r>
              <a:rPr lang="zh-CN" altLang="en-US" sz="100" dirty="0">
                <a:solidFill>
                  <a:schemeClr val="bg1">
                    <a:lumMod val="95000"/>
                  </a:schemeClr>
                </a:solidFill>
                <a:ea typeface="宋体"/>
              </a:rPr>
              <a:t>资料下载：</a:t>
            </a:r>
            <a:r>
              <a:rPr lang="en-US" altLang="zh-CN" sz="100" dirty="0">
                <a:solidFill>
                  <a:schemeClr val="bg1">
                    <a:lumMod val="95000"/>
                  </a:schemeClr>
                </a:solidFill>
                <a:ea typeface="宋体"/>
              </a:rPr>
              <a:t>www.1ppt.com/ziliao/                PPT</a:t>
            </a:r>
            <a:r>
              <a:rPr lang="zh-CN" altLang="en-US" sz="100" dirty="0">
                <a:solidFill>
                  <a:schemeClr val="bg1">
                    <a:lumMod val="95000"/>
                  </a:schemeClr>
                </a:solidFill>
                <a:ea typeface="宋体"/>
              </a:rPr>
              <a:t>课件下载：</a:t>
            </a:r>
            <a:r>
              <a:rPr lang="en-US" altLang="zh-CN" sz="100" dirty="0">
                <a:solidFill>
                  <a:schemeClr val="bg1">
                    <a:lumMod val="95000"/>
                  </a:schemeClr>
                </a:solidFill>
                <a:ea typeface="宋体"/>
              </a:rPr>
              <a:t>www.1ppt.com/kejian/ </a:t>
            </a:r>
          </a:p>
          <a:p>
            <a:pPr defTabSz="914400"/>
            <a:r>
              <a:rPr lang="zh-CN" altLang="en-US" sz="100" dirty="0">
                <a:solidFill>
                  <a:schemeClr val="bg1">
                    <a:lumMod val="95000"/>
                  </a:schemeClr>
                </a:solidFill>
                <a:ea typeface="宋体"/>
              </a:rPr>
              <a:t>范文下载：</a:t>
            </a:r>
            <a:r>
              <a:rPr lang="en-US" altLang="zh-CN" sz="100" dirty="0">
                <a:solidFill>
                  <a:schemeClr val="bg1">
                    <a:lumMod val="95000"/>
                  </a:schemeClr>
                </a:solidFill>
                <a:ea typeface="宋体"/>
              </a:rPr>
              <a:t>www.1ppt.com/fanwen/             </a:t>
            </a:r>
            <a:r>
              <a:rPr lang="zh-CN" altLang="en-US" sz="100" dirty="0">
                <a:solidFill>
                  <a:schemeClr val="bg1">
                    <a:lumMod val="95000"/>
                  </a:schemeClr>
                </a:solidFill>
                <a:ea typeface="宋体"/>
              </a:rPr>
              <a:t>试卷下载：</a:t>
            </a:r>
            <a:r>
              <a:rPr lang="en-US" altLang="zh-CN" sz="100" dirty="0">
                <a:solidFill>
                  <a:schemeClr val="bg1">
                    <a:lumMod val="95000"/>
                  </a:schemeClr>
                </a:solidFill>
                <a:ea typeface="宋体"/>
              </a:rPr>
              <a:t>www.1ppt.com/shiti/  </a:t>
            </a:r>
          </a:p>
          <a:p>
            <a:pPr defTabSz="914400"/>
            <a:r>
              <a:rPr lang="zh-CN" altLang="en-US" sz="100" dirty="0">
                <a:solidFill>
                  <a:schemeClr val="bg1">
                    <a:lumMod val="95000"/>
                  </a:schemeClr>
                </a:solidFill>
                <a:ea typeface="宋体"/>
              </a:rPr>
              <a:t>教案下载：</a:t>
            </a:r>
            <a:r>
              <a:rPr lang="en-US" altLang="zh-CN" sz="100" dirty="0">
                <a:solidFill>
                  <a:schemeClr val="bg1">
                    <a:lumMod val="95000"/>
                  </a:schemeClr>
                </a:solidFill>
                <a:ea typeface="宋体"/>
              </a:rPr>
              <a:t>www.1ppt.com/jiaoan/  </a:t>
            </a:r>
            <a:r>
              <a:rPr lang="en-US" altLang="zh-CN" sz="100" dirty="0" smtClean="0">
                <a:solidFill>
                  <a:schemeClr val="bg1">
                    <a:lumMod val="95000"/>
                  </a:schemeClr>
                </a:solidFill>
                <a:ea typeface="宋体"/>
              </a:rPr>
              <a:t>      </a:t>
            </a:r>
            <a:endParaRPr lang="en-US" altLang="zh-CN" sz="100" dirty="0">
              <a:solidFill>
                <a:schemeClr val="bg1">
                  <a:lumMod val="95000"/>
                </a:schemeClr>
              </a:solidFill>
              <a:ea typeface="宋体"/>
            </a:endParaRPr>
          </a:p>
          <a:p>
            <a:pPr defTabSz="914400"/>
            <a:r>
              <a:rPr lang="zh-CN" altLang="en-US" sz="100" dirty="0" smtClean="0">
                <a:solidFill>
                  <a:schemeClr val="bg1">
                    <a:lumMod val="95000"/>
                  </a:schemeClr>
                </a:solidFill>
                <a:ea typeface="宋体"/>
              </a:rPr>
              <a:t>字体下载：</a:t>
            </a:r>
            <a:r>
              <a:rPr lang="en-US" altLang="zh-CN" sz="100" dirty="0" smtClean="0">
                <a:solidFill>
                  <a:schemeClr val="bg1">
                    <a:lumMod val="95000"/>
                  </a:schemeClr>
                </a:solidFill>
                <a:ea typeface="宋体"/>
              </a:rPr>
              <a:t>www.1ppt.com/ziti/</a:t>
            </a:r>
            <a:endParaRPr lang="en-US" altLang="zh-CN" sz="100" dirty="0">
              <a:solidFill>
                <a:schemeClr val="bg1">
                  <a:lumMod val="95000"/>
                </a:schemeClr>
              </a:solidFill>
              <a:ea typeface="宋体"/>
            </a:endParaRPr>
          </a:p>
          <a:p>
            <a:pPr defTabSz="914400"/>
            <a:r>
              <a:rPr lang="en-US" altLang="zh-CN" sz="100" dirty="0">
                <a:solidFill>
                  <a:schemeClr val="bg1">
                    <a:lumMod val="95000"/>
                  </a:schemeClr>
                </a:solidFill>
                <a:ea typeface="宋体"/>
              </a:rPr>
              <a:t> </a:t>
            </a:r>
            <a:endParaRPr lang="zh-CN" altLang="en-US" sz="100" dirty="0">
              <a:solidFill>
                <a:schemeClr val="bg1">
                  <a:lumMod val="95000"/>
                </a:schemeClr>
              </a:solidFill>
              <a:ea typeface="宋体"/>
            </a:endParaRPr>
          </a:p>
        </p:txBody>
      </p:sp>
    </p:spTree>
    <p:extLst>
      <p:ext uri="{BB962C8B-B14F-4D97-AF65-F5344CB8AC3E}">
        <p14:creationId xmlns:p14="http://schemas.microsoft.com/office/powerpoint/2010/main" val="33090338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1" name="燕尾形 10"/>
          <p:cNvSpPr/>
          <p:nvPr userDrawn="1"/>
        </p:nvSpPr>
        <p:spPr>
          <a:xfrm>
            <a:off x="11598655" y="478876"/>
            <a:ext cx="248668" cy="241576"/>
          </a:xfrm>
          <a:prstGeom prst="chevron">
            <a:avLst/>
          </a:prstGeom>
          <a:solidFill>
            <a:schemeClr val="accent1"/>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2" name="燕尾形 11"/>
          <p:cNvSpPr/>
          <p:nvPr userDrawn="1"/>
        </p:nvSpPr>
        <p:spPr>
          <a:xfrm>
            <a:off x="12064907" y="478876"/>
            <a:ext cx="248668" cy="241576"/>
          </a:xfrm>
          <a:prstGeom prst="chevron">
            <a:avLst/>
          </a:prstGeom>
          <a:solidFill>
            <a:schemeClr val="accent3"/>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3" name="燕尾形 12"/>
          <p:cNvSpPr/>
          <p:nvPr userDrawn="1"/>
        </p:nvSpPr>
        <p:spPr>
          <a:xfrm>
            <a:off x="12531160" y="478876"/>
            <a:ext cx="248668" cy="241576"/>
          </a:xfrm>
          <a:prstGeom prst="chevron">
            <a:avLst/>
          </a:prstGeom>
          <a:solidFill>
            <a:schemeClr val="accent4"/>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4" name="燕尾形 13"/>
          <p:cNvSpPr/>
          <p:nvPr userDrawn="1"/>
        </p:nvSpPr>
        <p:spPr>
          <a:xfrm>
            <a:off x="12997411" y="478876"/>
            <a:ext cx="248668" cy="241576"/>
          </a:xfrm>
          <a:prstGeom prst="chevron">
            <a:avLst/>
          </a:prstGeom>
          <a:solidFill>
            <a:schemeClr val="accent1"/>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5" name="燕尾形 14"/>
          <p:cNvSpPr/>
          <p:nvPr userDrawn="1"/>
        </p:nvSpPr>
        <p:spPr>
          <a:xfrm>
            <a:off x="13463664" y="478876"/>
            <a:ext cx="248668" cy="241576"/>
          </a:xfrm>
          <a:prstGeom prst="chevron">
            <a:avLst/>
          </a:prstGeom>
          <a:solidFill>
            <a:schemeClr val="accent2"/>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cxnSp>
        <p:nvCxnSpPr>
          <p:cNvPr id="18" name="直接连接符 17"/>
          <p:cNvCxnSpPr/>
          <p:nvPr userDrawn="1"/>
        </p:nvCxnSpPr>
        <p:spPr>
          <a:xfrm flipV="1">
            <a:off x="1886858" y="995738"/>
            <a:ext cx="12195856" cy="127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标题 1"/>
          <p:cNvSpPr>
            <a:spLocks noGrp="1"/>
          </p:cNvSpPr>
          <p:nvPr>
            <p:ph type="title"/>
          </p:nvPr>
        </p:nvSpPr>
        <p:spPr>
          <a:xfrm>
            <a:off x="1926941" y="432420"/>
            <a:ext cx="4892049" cy="576064"/>
          </a:xfrm>
        </p:spPr>
        <p:txBody>
          <a:bodyPr vert="horz" lIns="123444" tIns="61722" rIns="123444" bIns="61722" rtlCol="0" anchor="ctr">
            <a:noAutofit/>
          </a:bodyPr>
          <a:lstStyle>
            <a:lvl1pPr>
              <a:defRPr lang="zh-CN" altLang="en-US" sz="2882">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lvl="0" algn="l"/>
            <a:r>
              <a:rPr lang="zh-CN" altLang="en-US" dirty="0"/>
              <a:t>单击此处编辑母版标题样式</a:t>
            </a:r>
          </a:p>
        </p:txBody>
      </p:sp>
      <p:sp>
        <p:nvSpPr>
          <p:cNvPr id="3" name="矩形 2"/>
          <p:cNvSpPr/>
          <p:nvPr userDrawn="1"/>
        </p:nvSpPr>
        <p:spPr>
          <a:xfrm>
            <a:off x="0" y="432420"/>
            <a:ext cx="488628" cy="72008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528711" y="432420"/>
            <a:ext cx="177500" cy="72008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5299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 presetClass="entr" presetSubtype="8" decel="10000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1000" fill="hold"/>
                                        <p:tgtEl>
                                          <p:spTgt spid="15"/>
                                        </p:tgtEl>
                                        <p:attrNameLst>
                                          <p:attrName>ppt_x</p:attrName>
                                        </p:attrNameLst>
                                      </p:cBhvr>
                                      <p:tavLst>
                                        <p:tav tm="0">
                                          <p:val>
                                            <p:strVal val="0-#ppt_w/2"/>
                                          </p:val>
                                        </p:tav>
                                        <p:tav tm="100000">
                                          <p:val>
                                            <p:strVal val="#ppt_x"/>
                                          </p:val>
                                        </p:tav>
                                      </p:tavLst>
                                    </p:anim>
                                    <p:anim calcmode="lin" valueType="num">
                                      <p:cBhvr additive="base">
                                        <p:cTn id="11" dur="1000" fill="hold"/>
                                        <p:tgtEl>
                                          <p:spTgt spid="15"/>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2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1000" fill="hold"/>
                                        <p:tgtEl>
                                          <p:spTgt spid="14"/>
                                        </p:tgtEl>
                                        <p:attrNameLst>
                                          <p:attrName>ppt_x</p:attrName>
                                        </p:attrNameLst>
                                      </p:cBhvr>
                                      <p:tavLst>
                                        <p:tav tm="0">
                                          <p:val>
                                            <p:strVal val="0-#ppt_w/2"/>
                                          </p:val>
                                        </p:tav>
                                        <p:tav tm="100000">
                                          <p:val>
                                            <p:strVal val="#ppt_x"/>
                                          </p:val>
                                        </p:tav>
                                      </p:tavLst>
                                    </p:anim>
                                    <p:anim calcmode="lin" valueType="num">
                                      <p:cBhvr additive="base">
                                        <p:cTn id="15" dur="10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40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1000" fill="hold"/>
                                        <p:tgtEl>
                                          <p:spTgt spid="13"/>
                                        </p:tgtEl>
                                        <p:attrNameLst>
                                          <p:attrName>ppt_x</p:attrName>
                                        </p:attrNameLst>
                                      </p:cBhvr>
                                      <p:tavLst>
                                        <p:tav tm="0">
                                          <p:val>
                                            <p:strVal val="0-#ppt_w/2"/>
                                          </p:val>
                                        </p:tav>
                                        <p:tav tm="100000">
                                          <p:val>
                                            <p:strVal val="#ppt_x"/>
                                          </p:val>
                                        </p:tav>
                                      </p:tavLst>
                                    </p:anim>
                                    <p:anim calcmode="lin" valueType="num">
                                      <p:cBhvr additive="base">
                                        <p:cTn id="19" dur="10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6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1000" fill="hold"/>
                                        <p:tgtEl>
                                          <p:spTgt spid="12"/>
                                        </p:tgtEl>
                                        <p:attrNameLst>
                                          <p:attrName>ppt_x</p:attrName>
                                        </p:attrNameLst>
                                      </p:cBhvr>
                                      <p:tavLst>
                                        <p:tav tm="0">
                                          <p:val>
                                            <p:strVal val="0-#ppt_w/2"/>
                                          </p:val>
                                        </p:tav>
                                        <p:tav tm="100000">
                                          <p:val>
                                            <p:strVal val="#ppt_x"/>
                                          </p:val>
                                        </p:tav>
                                      </p:tavLst>
                                    </p:anim>
                                    <p:anim calcmode="lin" valueType="num">
                                      <p:cBhvr additive="base">
                                        <p:cTn id="23" dur="10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9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000" fill="hold"/>
                                        <p:tgtEl>
                                          <p:spTgt spid="11"/>
                                        </p:tgtEl>
                                        <p:attrNameLst>
                                          <p:attrName>ppt_x</p:attrName>
                                        </p:attrNameLst>
                                      </p:cBhvr>
                                      <p:tavLst>
                                        <p:tav tm="0">
                                          <p:val>
                                            <p:strVal val="0-#ppt_w/2"/>
                                          </p:val>
                                        </p:tav>
                                        <p:tav tm="100000">
                                          <p:val>
                                            <p:strVal val="#ppt_x"/>
                                          </p:val>
                                        </p:tav>
                                      </p:tavLst>
                                    </p:anim>
                                    <p:anim calcmode="lin" valueType="num">
                                      <p:cBhvr additive="base">
                                        <p:cTn id="27" dur="1000" fill="hold"/>
                                        <p:tgtEl>
                                          <p:spTgt spid="11"/>
                                        </p:tgtEl>
                                        <p:attrNameLst>
                                          <p:attrName>ppt_y</p:attrName>
                                        </p:attrNameLst>
                                      </p:cBhvr>
                                      <p:tavLst>
                                        <p:tav tm="0">
                                          <p:val>
                                            <p:strVal val="#ppt_y"/>
                                          </p:val>
                                        </p:tav>
                                        <p:tav tm="100000">
                                          <p:val>
                                            <p:strVal val="#ppt_y"/>
                                          </p:val>
                                        </p:tav>
                                      </p:tavLst>
                                    </p:anim>
                                  </p:childTnLst>
                                </p:cTn>
                              </p:par>
                              <p:par>
                                <p:cTn id="28" presetID="31" presetClass="entr" presetSubtype="0" fill="hold" grpId="0" nodeType="withEffect">
                                  <p:stCondLst>
                                    <p:cond delay="0"/>
                                  </p:stCondLst>
                                  <p:iterate type="lt">
                                    <p:tmPct val="5000"/>
                                  </p:iterate>
                                  <p:childTnLst>
                                    <p:set>
                                      <p:cBhvr>
                                        <p:cTn id="29" dur="1" fill="hold">
                                          <p:stCondLst>
                                            <p:cond delay="0"/>
                                          </p:stCondLst>
                                        </p:cTn>
                                        <p:tgtEl>
                                          <p:spTgt spid="20"/>
                                        </p:tgtEl>
                                        <p:attrNameLst>
                                          <p:attrName>style.visibility</p:attrName>
                                        </p:attrNameLst>
                                      </p:cBhvr>
                                      <p:to>
                                        <p:strVal val="visible"/>
                                      </p:to>
                                    </p:set>
                                    <p:anim calcmode="lin" valueType="num">
                                      <p:cBhvr>
                                        <p:cTn id="30" dur="1000" fill="hold"/>
                                        <p:tgtEl>
                                          <p:spTgt spid="20"/>
                                        </p:tgtEl>
                                        <p:attrNameLst>
                                          <p:attrName>ppt_w</p:attrName>
                                        </p:attrNameLst>
                                      </p:cBhvr>
                                      <p:tavLst>
                                        <p:tav tm="0">
                                          <p:val>
                                            <p:fltVal val="0"/>
                                          </p:val>
                                        </p:tav>
                                        <p:tav tm="100000">
                                          <p:val>
                                            <p:strVal val="#ppt_w"/>
                                          </p:val>
                                        </p:tav>
                                      </p:tavLst>
                                    </p:anim>
                                    <p:anim calcmode="lin" valueType="num">
                                      <p:cBhvr>
                                        <p:cTn id="31" dur="1000" fill="hold"/>
                                        <p:tgtEl>
                                          <p:spTgt spid="20"/>
                                        </p:tgtEl>
                                        <p:attrNameLst>
                                          <p:attrName>ppt_h</p:attrName>
                                        </p:attrNameLst>
                                      </p:cBhvr>
                                      <p:tavLst>
                                        <p:tav tm="0">
                                          <p:val>
                                            <p:fltVal val="0"/>
                                          </p:val>
                                        </p:tav>
                                        <p:tav tm="100000">
                                          <p:val>
                                            <p:strVal val="#ppt_h"/>
                                          </p:val>
                                        </p:tav>
                                      </p:tavLst>
                                    </p:anim>
                                    <p:anim calcmode="lin" valueType="num">
                                      <p:cBhvr>
                                        <p:cTn id="32" dur="1000" fill="hold"/>
                                        <p:tgtEl>
                                          <p:spTgt spid="20"/>
                                        </p:tgtEl>
                                        <p:attrNameLst>
                                          <p:attrName>style.rotation</p:attrName>
                                        </p:attrNameLst>
                                      </p:cBhvr>
                                      <p:tavLst>
                                        <p:tav tm="0">
                                          <p:val>
                                            <p:fltVal val="90"/>
                                          </p:val>
                                        </p:tav>
                                        <p:tav tm="100000">
                                          <p:val>
                                            <p:fltVal val="0"/>
                                          </p:val>
                                        </p:tav>
                                      </p:tavLst>
                                    </p:anim>
                                    <p:animEffect transition="in" filter="fade">
                                      <p:cBhvr>
                                        <p:cTn id="3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0"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056204" y="2460840"/>
            <a:ext cx="11970306" cy="169801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2112407" y="4488921"/>
            <a:ext cx="9857899" cy="2024415"/>
          </a:xfrm>
        </p:spPr>
        <p:txBody>
          <a:bodyPr/>
          <a:lstStyle>
            <a:lvl1pPr marL="0" indent="0" algn="ctr">
              <a:buNone/>
              <a:defRPr>
                <a:solidFill>
                  <a:schemeClr val="tx1">
                    <a:tint val="75000"/>
                  </a:schemeClr>
                </a:solidFill>
              </a:defRPr>
            </a:lvl1pPr>
            <a:lvl2pPr marL="628587" indent="0" algn="ctr">
              <a:buNone/>
              <a:defRPr>
                <a:solidFill>
                  <a:schemeClr val="tx1">
                    <a:tint val="75000"/>
                  </a:schemeClr>
                </a:solidFill>
              </a:defRPr>
            </a:lvl2pPr>
            <a:lvl3pPr marL="1257175" indent="0" algn="ctr">
              <a:buNone/>
              <a:defRPr>
                <a:solidFill>
                  <a:schemeClr val="tx1">
                    <a:tint val="75000"/>
                  </a:schemeClr>
                </a:solidFill>
              </a:defRPr>
            </a:lvl3pPr>
            <a:lvl4pPr marL="1885762" indent="0" algn="ctr">
              <a:buNone/>
              <a:defRPr>
                <a:solidFill>
                  <a:schemeClr val="tx1">
                    <a:tint val="75000"/>
                  </a:schemeClr>
                </a:solidFill>
              </a:defRPr>
            </a:lvl4pPr>
            <a:lvl5pPr marL="2514348" indent="0" algn="ctr">
              <a:buNone/>
              <a:defRPr>
                <a:solidFill>
                  <a:schemeClr val="tx1">
                    <a:tint val="75000"/>
                  </a:schemeClr>
                </a:solidFill>
              </a:defRPr>
            </a:lvl5pPr>
            <a:lvl6pPr marL="3142935" indent="0" algn="ctr">
              <a:buNone/>
              <a:defRPr>
                <a:solidFill>
                  <a:schemeClr val="tx1">
                    <a:tint val="75000"/>
                  </a:schemeClr>
                </a:solidFill>
              </a:defRPr>
            </a:lvl6pPr>
            <a:lvl7pPr marL="3771523" indent="0" algn="ctr">
              <a:buNone/>
              <a:defRPr>
                <a:solidFill>
                  <a:schemeClr val="tx1">
                    <a:tint val="75000"/>
                  </a:schemeClr>
                </a:solidFill>
              </a:defRPr>
            </a:lvl7pPr>
            <a:lvl8pPr marL="4400110" indent="0" algn="ctr">
              <a:buNone/>
              <a:defRPr>
                <a:solidFill>
                  <a:schemeClr val="tx1">
                    <a:tint val="75000"/>
                  </a:schemeClr>
                </a:solidFill>
              </a:defRPr>
            </a:lvl8pPr>
            <a:lvl9pPr marL="502869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2078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199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112437" y="5090379"/>
            <a:ext cx="11970306" cy="1573323"/>
          </a:xfrm>
        </p:spPr>
        <p:txBody>
          <a:bodyPr anchor="t"/>
          <a:lstStyle>
            <a:lvl1pPr algn="l">
              <a:defRPr sz="5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12437" y="3357524"/>
            <a:ext cx="11970306" cy="1732855"/>
          </a:xfrm>
        </p:spPr>
        <p:txBody>
          <a:bodyPr anchor="b"/>
          <a:lstStyle>
            <a:lvl1pPr marL="0" indent="0">
              <a:buNone/>
              <a:defRPr sz="2800">
                <a:solidFill>
                  <a:schemeClr val="tx1">
                    <a:tint val="75000"/>
                  </a:schemeClr>
                </a:solidFill>
              </a:defRPr>
            </a:lvl1pPr>
            <a:lvl2pPr marL="628587" indent="0">
              <a:buNone/>
              <a:defRPr sz="2500">
                <a:solidFill>
                  <a:schemeClr val="tx1">
                    <a:tint val="75000"/>
                  </a:schemeClr>
                </a:solidFill>
              </a:defRPr>
            </a:lvl2pPr>
            <a:lvl3pPr marL="1257175" indent="0">
              <a:buNone/>
              <a:defRPr sz="2200">
                <a:solidFill>
                  <a:schemeClr val="tx1">
                    <a:tint val="75000"/>
                  </a:schemeClr>
                </a:solidFill>
              </a:defRPr>
            </a:lvl3pPr>
            <a:lvl4pPr marL="1885762" indent="0">
              <a:buNone/>
              <a:defRPr sz="1900">
                <a:solidFill>
                  <a:schemeClr val="tx1">
                    <a:tint val="75000"/>
                  </a:schemeClr>
                </a:solidFill>
              </a:defRPr>
            </a:lvl4pPr>
            <a:lvl5pPr marL="2514348" indent="0">
              <a:buNone/>
              <a:defRPr sz="1900">
                <a:solidFill>
                  <a:schemeClr val="tx1">
                    <a:tint val="75000"/>
                  </a:schemeClr>
                </a:solidFill>
              </a:defRPr>
            </a:lvl5pPr>
            <a:lvl6pPr marL="3142935" indent="0">
              <a:buNone/>
              <a:defRPr sz="1900">
                <a:solidFill>
                  <a:schemeClr val="tx1">
                    <a:tint val="75000"/>
                  </a:schemeClr>
                </a:solidFill>
              </a:defRPr>
            </a:lvl6pPr>
            <a:lvl7pPr marL="3771523" indent="0">
              <a:buNone/>
              <a:defRPr sz="1900">
                <a:solidFill>
                  <a:schemeClr val="tx1">
                    <a:tint val="75000"/>
                  </a:schemeClr>
                </a:solidFill>
              </a:defRPr>
            </a:lvl7pPr>
            <a:lvl8pPr marL="4400110" indent="0">
              <a:buNone/>
              <a:defRPr sz="1900">
                <a:solidFill>
                  <a:schemeClr val="tx1">
                    <a:tint val="75000"/>
                  </a:schemeClr>
                </a:solidFill>
              </a:defRPr>
            </a:lvl8pPr>
            <a:lvl9pPr marL="5028697"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644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04137" y="1848381"/>
            <a:ext cx="6219865" cy="5227906"/>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7158712" y="1848381"/>
            <a:ext cx="6219865" cy="5227906"/>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169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04135" y="1773198"/>
            <a:ext cx="6222311" cy="738984"/>
          </a:xfrm>
        </p:spPr>
        <p:txBody>
          <a:bodyPr anchor="b"/>
          <a:lstStyle>
            <a:lvl1pPr marL="0" indent="0">
              <a:buNone/>
              <a:defRPr sz="3300" b="1"/>
            </a:lvl1pPr>
            <a:lvl2pPr marL="628587" indent="0">
              <a:buNone/>
              <a:defRPr sz="2800" b="1"/>
            </a:lvl2pPr>
            <a:lvl3pPr marL="1257175" indent="0">
              <a:buNone/>
              <a:defRPr sz="2500" b="1"/>
            </a:lvl3pPr>
            <a:lvl4pPr marL="1885762" indent="0">
              <a:buNone/>
              <a:defRPr sz="2200" b="1"/>
            </a:lvl4pPr>
            <a:lvl5pPr marL="2514348" indent="0">
              <a:buNone/>
              <a:defRPr sz="2200" b="1"/>
            </a:lvl5pPr>
            <a:lvl6pPr marL="3142935" indent="0">
              <a:buNone/>
              <a:defRPr sz="2200" b="1"/>
            </a:lvl6pPr>
            <a:lvl7pPr marL="3771523" indent="0">
              <a:buNone/>
              <a:defRPr sz="2200" b="1"/>
            </a:lvl7pPr>
            <a:lvl8pPr marL="4400110" indent="0">
              <a:buNone/>
              <a:defRPr sz="2200" b="1"/>
            </a:lvl8pPr>
            <a:lvl9pPr marL="5028697" indent="0">
              <a:buNone/>
              <a:defRPr sz="2200" b="1"/>
            </a:lvl9pPr>
          </a:lstStyle>
          <a:p>
            <a:pPr lvl="0"/>
            <a:r>
              <a:rPr lang="zh-CN" altLang="en-US" smtClean="0"/>
              <a:t>单击此处编辑母版文本样式</a:t>
            </a:r>
          </a:p>
        </p:txBody>
      </p:sp>
      <p:sp>
        <p:nvSpPr>
          <p:cNvPr id="4" name="内容占位符 3"/>
          <p:cNvSpPr>
            <a:spLocks noGrp="1"/>
          </p:cNvSpPr>
          <p:nvPr>
            <p:ph sz="half" idx="2"/>
          </p:nvPr>
        </p:nvSpPr>
        <p:spPr>
          <a:xfrm>
            <a:off x="704135" y="2512182"/>
            <a:ext cx="6222311" cy="4564104"/>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7153825" y="1773198"/>
            <a:ext cx="6224755" cy="738984"/>
          </a:xfrm>
        </p:spPr>
        <p:txBody>
          <a:bodyPr anchor="b"/>
          <a:lstStyle>
            <a:lvl1pPr marL="0" indent="0">
              <a:buNone/>
              <a:defRPr sz="3300" b="1"/>
            </a:lvl1pPr>
            <a:lvl2pPr marL="628587" indent="0">
              <a:buNone/>
              <a:defRPr sz="2800" b="1"/>
            </a:lvl2pPr>
            <a:lvl3pPr marL="1257175" indent="0">
              <a:buNone/>
              <a:defRPr sz="2500" b="1"/>
            </a:lvl3pPr>
            <a:lvl4pPr marL="1885762" indent="0">
              <a:buNone/>
              <a:defRPr sz="2200" b="1"/>
            </a:lvl4pPr>
            <a:lvl5pPr marL="2514348" indent="0">
              <a:buNone/>
              <a:defRPr sz="2200" b="1"/>
            </a:lvl5pPr>
            <a:lvl6pPr marL="3142935" indent="0">
              <a:buNone/>
              <a:defRPr sz="2200" b="1"/>
            </a:lvl6pPr>
            <a:lvl7pPr marL="3771523" indent="0">
              <a:buNone/>
              <a:defRPr sz="2200" b="1"/>
            </a:lvl7pPr>
            <a:lvl8pPr marL="4400110" indent="0">
              <a:buNone/>
              <a:defRPr sz="2200" b="1"/>
            </a:lvl8pPr>
            <a:lvl9pPr marL="5028697" indent="0">
              <a:buNone/>
              <a:defRPr sz="2200" b="1"/>
            </a:lvl9pPr>
          </a:lstStyle>
          <a:p>
            <a:pPr lvl="0"/>
            <a:r>
              <a:rPr lang="zh-CN" altLang="en-US" smtClean="0"/>
              <a:t>单击此处编辑母版文本样式</a:t>
            </a:r>
          </a:p>
        </p:txBody>
      </p:sp>
      <p:sp>
        <p:nvSpPr>
          <p:cNvPr id="6" name="内容占位符 5"/>
          <p:cNvSpPr>
            <a:spLocks noGrp="1"/>
          </p:cNvSpPr>
          <p:nvPr>
            <p:ph sz="quarter" idx="4"/>
          </p:nvPr>
        </p:nvSpPr>
        <p:spPr>
          <a:xfrm>
            <a:off x="7153825" y="2512182"/>
            <a:ext cx="6224755" cy="4564104"/>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4401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9110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99000">
              <a:schemeClr val="bg1">
                <a:lumMod val="95000"/>
              </a:schemeClr>
            </a:gs>
          </a:gsLst>
          <a:lin ang="162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704136" y="317233"/>
            <a:ext cx="12674442" cy="1320271"/>
          </a:xfrm>
          <a:prstGeom prst="rect">
            <a:avLst/>
          </a:prstGeom>
        </p:spPr>
        <p:txBody>
          <a:bodyPr vert="horz" lIns="123444" tIns="61722" rIns="123444" bIns="61722" rtlCol="0" anchor="ctr">
            <a:normAutofit/>
          </a:bodyPr>
          <a:lstStyle/>
          <a:p>
            <a:r>
              <a:rPr lang="zh-CN" altLang="en-US"/>
              <a:t>单击此处编辑母版标题样式</a:t>
            </a:r>
          </a:p>
        </p:txBody>
      </p:sp>
      <p:sp>
        <p:nvSpPr>
          <p:cNvPr id="3" name="文本占位符 2"/>
          <p:cNvSpPr>
            <a:spLocks noGrp="1"/>
          </p:cNvSpPr>
          <p:nvPr>
            <p:ph type="body" idx="1"/>
          </p:nvPr>
        </p:nvSpPr>
        <p:spPr>
          <a:xfrm>
            <a:off x="704136" y="1848380"/>
            <a:ext cx="12674442" cy="5227906"/>
          </a:xfrm>
          <a:prstGeom prst="rect">
            <a:avLst/>
          </a:prstGeom>
        </p:spPr>
        <p:txBody>
          <a:bodyPr vert="horz" lIns="123444" tIns="61722" rIns="123444" bIns="61722"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704136" y="7342174"/>
            <a:ext cx="3285967" cy="421753"/>
          </a:xfrm>
          <a:prstGeom prst="rect">
            <a:avLst/>
          </a:prstGeom>
        </p:spPr>
        <p:txBody>
          <a:bodyPr vert="horz" lIns="123444" tIns="61722" rIns="123444" bIns="61722" rtlCol="0" anchor="ctr"/>
          <a:lstStyle>
            <a:lvl1pPr algn="l">
              <a:defRPr sz="1647">
                <a:solidFill>
                  <a:schemeClr val="tx1">
                    <a:tint val="75000"/>
                  </a:schemeClr>
                </a:solidFill>
              </a:defRPr>
            </a:lvl1pPr>
          </a:lstStyle>
          <a:p>
            <a:fld id="{32ECB4F7-CDA6-4D6A-8231-574AF9D11862}" type="datetimeFigureOut">
              <a:rPr lang="zh-CN" altLang="en-US" smtClean="0"/>
              <a:t>2019/1/23</a:t>
            </a:fld>
            <a:endParaRPr lang="zh-CN" altLang="en-US"/>
          </a:p>
        </p:txBody>
      </p:sp>
      <p:sp>
        <p:nvSpPr>
          <p:cNvPr id="5" name="页脚占位符 4"/>
          <p:cNvSpPr>
            <a:spLocks noGrp="1"/>
          </p:cNvSpPr>
          <p:nvPr>
            <p:ph type="ftr" sz="quarter" idx="3"/>
          </p:nvPr>
        </p:nvSpPr>
        <p:spPr>
          <a:xfrm>
            <a:off x="4811595" y="7342174"/>
            <a:ext cx="4459525" cy="421753"/>
          </a:xfrm>
          <a:prstGeom prst="rect">
            <a:avLst/>
          </a:prstGeom>
        </p:spPr>
        <p:txBody>
          <a:bodyPr vert="horz" lIns="123444" tIns="61722" rIns="123444" bIns="61722" rtlCol="0" anchor="ctr"/>
          <a:lstStyle>
            <a:lvl1pPr algn="ctr">
              <a:defRPr sz="1647">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10092611" y="7342174"/>
            <a:ext cx="3285967" cy="421753"/>
          </a:xfrm>
          <a:prstGeom prst="rect">
            <a:avLst/>
          </a:prstGeom>
        </p:spPr>
        <p:txBody>
          <a:bodyPr vert="horz" lIns="123444" tIns="61722" rIns="123444" bIns="61722" rtlCol="0" anchor="ctr"/>
          <a:lstStyle>
            <a:lvl1pPr algn="r">
              <a:defRPr sz="1647">
                <a:solidFill>
                  <a:schemeClr val="tx1">
                    <a:tint val="75000"/>
                  </a:schemeClr>
                </a:solidFill>
              </a:defRPr>
            </a:lvl1pPr>
          </a:lstStyle>
          <a:p>
            <a:fld id="{8460C981-4EE3-450C-BD26-AA72518E114D}" type="slidenum">
              <a:rPr lang="zh-CN" altLang="en-US" smtClean="0"/>
              <a:t>‹#›</a:t>
            </a:fld>
            <a:endParaRPr lang="zh-CN" altLang="en-US"/>
          </a:p>
        </p:txBody>
      </p:sp>
    </p:spTree>
    <p:extLst>
      <p:ext uri="{BB962C8B-B14F-4D97-AF65-F5344CB8AC3E}">
        <p14:creationId xmlns:p14="http://schemas.microsoft.com/office/powerpoint/2010/main" val="3973258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timing>
    <p:tnLst>
      <p:par>
        <p:cTn id="1" dur="indefinite" restart="never" nodeType="tmRoot"/>
      </p:par>
    </p:tnLst>
  </p:timing>
  <p:txStyles>
    <p:titleStyle>
      <a:lvl1pPr algn="ctr" defTabSz="1270733" rtl="0" eaLnBrk="1" latinLnBrk="0" hangingPunct="1">
        <a:spcBef>
          <a:spcPct val="0"/>
        </a:spcBef>
        <a:buNone/>
        <a:defRPr sz="6073" kern="1200">
          <a:solidFill>
            <a:schemeClr val="tx1"/>
          </a:solidFill>
          <a:latin typeface="+mj-lt"/>
          <a:ea typeface="+mj-ea"/>
          <a:cs typeface="+mj-cs"/>
        </a:defRPr>
      </a:lvl1pPr>
    </p:titleStyle>
    <p:bodyStyle>
      <a:lvl1pPr marL="476525" indent="-476525" algn="l" defTabSz="1270733" rtl="0" eaLnBrk="1" latinLnBrk="0" hangingPunct="1">
        <a:spcBef>
          <a:spcPct val="20000"/>
        </a:spcBef>
        <a:buFont typeface="Arial" panose="020B0604020202020204" pitchFamily="34" charset="0"/>
        <a:buChar char="•"/>
        <a:defRPr sz="4426" kern="1200">
          <a:solidFill>
            <a:schemeClr val="tx1"/>
          </a:solidFill>
          <a:latin typeface="+mn-lt"/>
          <a:ea typeface="+mn-ea"/>
          <a:cs typeface="+mn-cs"/>
        </a:defRPr>
      </a:lvl1pPr>
      <a:lvl2pPr marL="1032471" indent="-397104" algn="l" defTabSz="1270733" rtl="0" eaLnBrk="1" latinLnBrk="0" hangingPunct="1">
        <a:spcBef>
          <a:spcPct val="20000"/>
        </a:spcBef>
        <a:buFont typeface="Arial" panose="020B0604020202020204" pitchFamily="34" charset="0"/>
        <a:buChar char="–"/>
        <a:defRPr sz="3912" kern="1200">
          <a:solidFill>
            <a:schemeClr val="tx1"/>
          </a:solidFill>
          <a:latin typeface="+mn-lt"/>
          <a:ea typeface="+mn-ea"/>
          <a:cs typeface="+mn-cs"/>
        </a:defRPr>
      </a:lvl2pPr>
      <a:lvl3pPr marL="1588416" indent="-317683" algn="l" defTabSz="1270733" rtl="0" eaLnBrk="1" latinLnBrk="0" hangingPunct="1">
        <a:spcBef>
          <a:spcPct val="20000"/>
        </a:spcBef>
        <a:buFont typeface="Arial" panose="020B0604020202020204" pitchFamily="34" charset="0"/>
        <a:buChar char="•"/>
        <a:defRPr sz="3294" kern="1200">
          <a:solidFill>
            <a:schemeClr val="tx1"/>
          </a:solidFill>
          <a:latin typeface="+mn-lt"/>
          <a:ea typeface="+mn-ea"/>
          <a:cs typeface="+mn-cs"/>
        </a:defRPr>
      </a:lvl3pPr>
      <a:lvl4pPr marL="2223782"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4pPr>
      <a:lvl5pPr marL="2859148"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5pPr>
      <a:lvl6pPr marL="3494514"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6pPr>
      <a:lvl7pPr marL="4129881"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7pPr>
      <a:lvl8pPr marL="4765247"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8pPr>
      <a:lvl9pPr marL="5400613"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9pPr>
    </p:bodyStyle>
    <p:otherStyle>
      <a:defPPr>
        <a:defRPr lang="zh-CN"/>
      </a:defPPr>
      <a:lvl1pPr marL="0" algn="l" defTabSz="1270733" rtl="0" eaLnBrk="1" latinLnBrk="0" hangingPunct="1">
        <a:defRPr sz="2471" kern="1200">
          <a:solidFill>
            <a:schemeClr val="tx1"/>
          </a:solidFill>
          <a:latin typeface="+mn-lt"/>
          <a:ea typeface="+mn-ea"/>
          <a:cs typeface="+mn-cs"/>
        </a:defRPr>
      </a:lvl1pPr>
      <a:lvl2pPr marL="635366" algn="l" defTabSz="1270733" rtl="0" eaLnBrk="1" latinLnBrk="0" hangingPunct="1">
        <a:defRPr sz="2471" kern="1200">
          <a:solidFill>
            <a:schemeClr val="tx1"/>
          </a:solidFill>
          <a:latin typeface="+mn-lt"/>
          <a:ea typeface="+mn-ea"/>
          <a:cs typeface="+mn-cs"/>
        </a:defRPr>
      </a:lvl2pPr>
      <a:lvl3pPr marL="1270733" algn="l" defTabSz="1270733" rtl="0" eaLnBrk="1" latinLnBrk="0" hangingPunct="1">
        <a:defRPr sz="2471" kern="1200">
          <a:solidFill>
            <a:schemeClr val="tx1"/>
          </a:solidFill>
          <a:latin typeface="+mn-lt"/>
          <a:ea typeface="+mn-ea"/>
          <a:cs typeface="+mn-cs"/>
        </a:defRPr>
      </a:lvl3pPr>
      <a:lvl4pPr marL="1906099" algn="l" defTabSz="1270733" rtl="0" eaLnBrk="1" latinLnBrk="0" hangingPunct="1">
        <a:defRPr sz="2471" kern="1200">
          <a:solidFill>
            <a:schemeClr val="tx1"/>
          </a:solidFill>
          <a:latin typeface="+mn-lt"/>
          <a:ea typeface="+mn-ea"/>
          <a:cs typeface="+mn-cs"/>
        </a:defRPr>
      </a:lvl4pPr>
      <a:lvl5pPr marL="2541465" algn="l" defTabSz="1270733" rtl="0" eaLnBrk="1" latinLnBrk="0" hangingPunct="1">
        <a:defRPr sz="2471" kern="1200">
          <a:solidFill>
            <a:schemeClr val="tx1"/>
          </a:solidFill>
          <a:latin typeface="+mn-lt"/>
          <a:ea typeface="+mn-ea"/>
          <a:cs typeface="+mn-cs"/>
        </a:defRPr>
      </a:lvl5pPr>
      <a:lvl6pPr marL="3176831" algn="l" defTabSz="1270733" rtl="0" eaLnBrk="1" latinLnBrk="0" hangingPunct="1">
        <a:defRPr sz="2471" kern="1200">
          <a:solidFill>
            <a:schemeClr val="tx1"/>
          </a:solidFill>
          <a:latin typeface="+mn-lt"/>
          <a:ea typeface="+mn-ea"/>
          <a:cs typeface="+mn-cs"/>
        </a:defRPr>
      </a:lvl6pPr>
      <a:lvl7pPr marL="3812198" algn="l" defTabSz="1270733" rtl="0" eaLnBrk="1" latinLnBrk="0" hangingPunct="1">
        <a:defRPr sz="2471" kern="1200">
          <a:solidFill>
            <a:schemeClr val="tx1"/>
          </a:solidFill>
          <a:latin typeface="+mn-lt"/>
          <a:ea typeface="+mn-ea"/>
          <a:cs typeface="+mn-cs"/>
        </a:defRPr>
      </a:lvl7pPr>
      <a:lvl8pPr marL="4447564" algn="l" defTabSz="1270733" rtl="0" eaLnBrk="1" latinLnBrk="0" hangingPunct="1">
        <a:defRPr sz="2471" kern="1200">
          <a:solidFill>
            <a:schemeClr val="tx1"/>
          </a:solidFill>
          <a:latin typeface="+mn-lt"/>
          <a:ea typeface="+mn-ea"/>
          <a:cs typeface="+mn-cs"/>
        </a:defRPr>
      </a:lvl8pPr>
      <a:lvl9pPr marL="5082930" algn="l" defTabSz="1270733" rtl="0" eaLnBrk="1" latinLnBrk="0" hangingPunct="1">
        <a:defRPr sz="247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704136" y="317232"/>
            <a:ext cx="12674442" cy="1320271"/>
          </a:xfrm>
          <a:prstGeom prst="rect">
            <a:avLst/>
          </a:prstGeom>
        </p:spPr>
        <p:txBody>
          <a:bodyPr vert="horz" lIns="125718" tIns="62858" rIns="125718" bIns="6285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04136" y="1848381"/>
            <a:ext cx="12674442" cy="5227906"/>
          </a:xfrm>
          <a:prstGeom prst="rect">
            <a:avLst/>
          </a:prstGeom>
        </p:spPr>
        <p:txBody>
          <a:bodyPr vert="horz" lIns="125718" tIns="62858" rIns="125718" bIns="6285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704136" y="7342175"/>
            <a:ext cx="3285966" cy="421753"/>
          </a:xfrm>
          <a:prstGeom prst="rect">
            <a:avLst/>
          </a:prstGeom>
        </p:spPr>
        <p:txBody>
          <a:bodyPr vert="horz" lIns="125718" tIns="62858" rIns="125718" bIns="62858" rtlCol="0" anchor="ctr"/>
          <a:lstStyle>
            <a:lvl1pPr algn="l">
              <a:defRPr sz="1700">
                <a:solidFill>
                  <a:schemeClr val="tx1">
                    <a:tint val="75000"/>
                  </a:schemeClr>
                </a:solidFill>
              </a:defRPr>
            </a:lvl1pPr>
          </a:lstStyle>
          <a:p>
            <a:pPr defTabSz="1257175"/>
            <a:fld id="{530820CF-B880-4189-942D-D702A7CBA730}" type="datetimeFigureOut">
              <a:rPr lang="zh-CN" altLang="en-US" smtClean="0">
                <a:solidFill>
                  <a:prstClr val="black">
                    <a:tint val="75000"/>
                  </a:prstClr>
                </a:solidFill>
              </a:rPr>
              <a:pPr defTabSz="1257175"/>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4811594" y="7342175"/>
            <a:ext cx="4459526" cy="421753"/>
          </a:xfrm>
          <a:prstGeom prst="rect">
            <a:avLst/>
          </a:prstGeom>
        </p:spPr>
        <p:txBody>
          <a:bodyPr vert="horz" lIns="125718" tIns="62858" rIns="125718" bIns="62858" rtlCol="0" anchor="ctr"/>
          <a:lstStyle>
            <a:lvl1pPr algn="ctr">
              <a:defRPr sz="1700">
                <a:solidFill>
                  <a:schemeClr val="tx1">
                    <a:tint val="75000"/>
                  </a:schemeClr>
                </a:solidFill>
              </a:defRPr>
            </a:lvl1pPr>
          </a:lstStyle>
          <a:p>
            <a:pPr defTabSz="1257175"/>
            <a:endParaRPr lang="zh-CN" altLang="en-US">
              <a:solidFill>
                <a:prstClr val="black">
                  <a:tint val="75000"/>
                </a:prstClr>
              </a:solidFill>
            </a:endParaRPr>
          </a:p>
        </p:txBody>
      </p:sp>
      <p:sp>
        <p:nvSpPr>
          <p:cNvPr id="6" name="灯片编号占位符 5"/>
          <p:cNvSpPr>
            <a:spLocks noGrp="1"/>
          </p:cNvSpPr>
          <p:nvPr>
            <p:ph type="sldNum" sz="quarter" idx="4"/>
          </p:nvPr>
        </p:nvSpPr>
        <p:spPr>
          <a:xfrm>
            <a:off x="10092611" y="7342175"/>
            <a:ext cx="3285966" cy="421753"/>
          </a:xfrm>
          <a:prstGeom prst="rect">
            <a:avLst/>
          </a:prstGeom>
        </p:spPr>
        <p:txBody>
          <a:bodyPr vert="horz" lIns="125718" tIns="62858" rIns="125718" bIns="62858" rtlCol="0" anchor="ctr"/>
          <a:lstStyle>
            <a:lvl1pPr algn="r">
              <a:defRPr sz="1700">
                <a:solidFill>
                  <a:schemeClr val="tx1">
                    <a:tint val="75000"/>
                  </a:schemeClr>
                </a:solidFill>
              </a:defRPr>
            </a:lvl1pPr>
          </a:lstStyle>
          <a:p>
            <a:pPr defTabSz="1257175"/>
            <a:fld id="{0C913308-F349-4B6D-A68A-DD1791B4A57B}" type="slidenum">
              <a:rPr lang="zh-CN" altLang="en-US" smtClean="0">
                <a:solidFill>
                  <a:prstClr val="black">
                    <a:tint val="75000"/>
                  </a:prstClr>
                </a:solidFill>
              </a:rPr>
              <a:pPr defTabSz="1257175"/>
              <a:t>‹#›</a:t>
            </a:fld>
            <a:endParaRPr lang="zh-CN" altLang="en-US">
              <a:solidFill>
                <a:prstClr val="black">
                  <a:tint val="75000"/>
                </a:prstClr>
              </a:solidFill>
            </a:endParaRPr>
          </a:p>
        </p:txBody>
      </p:sp>
    </p:spTree>
    <p:extLst>
      <p:ext uri="{BB962C8B-B14F-4D97-AF65-F5344CB8AC3E}">
        <p14:creationId xmlns:p14="http://schemas.microsoft.com/office/powerpoint/2010/main" val="239868484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1257175" rtl="0" eaLnBrk="1" latinLnBrk="0" hangingPunct="1">
        <a:spcBef>
          <a:spcPct val="0"/>
        </a:spcBef>
        <a:buNone/>
        <a:defRPr sz="6100" kern="1200">
          <a:solidFill>
            <a:schemeClr val="tx1"/>
          </a:solidFill>
          <a:latin typeface="+mj-lt"/>
          <a:ea typeface="+mj-ea"/>
          <a:cs typeface="+mj-cs"/>
        </a:defRPr>
      </a:lvl1pPr>
    </p:titleStyle>
    <p:bodyStyle>
      <a:lvl1pPr marL="471441" indent="-471441" algn="l" defTabSz="1257175" rtl="0" eaLnBrk="1" latinLnBrk="0" hangingPunct="1">
        <a:spcBef>
          <a:spcPct val="20000"/>
        </a:spcBef>
        <a:buFont typeface="Arial" pitchFamily="34" charset="0"/>
        <a:buChar char="•"/>
        <a:defRPr sz="4400" kern="1200">
          <a:solidFill>
            <a:schemeClr val="tx1"/>
          </a:solidFill>
          <a:latin typeface="+mn-lt"/>
          <a:ea typeface="+mn-ea"/>
          <a:cs typeface="+mn-cs"/>
        </a:defRPr>
      </a:lvl1pPr>
      <a:lvl2pPr marL="1021455" indent="-392866" algn="l" defTabSz="1257175" rtl="0" eaLnBrk="1" latinLnBrk="0" hangingPunct="1">
        <a:spcBef>
          <a:spcPct val="20000"/>
        </a:spcBef>
        <a:buFont typeface="Arial" pitchFamily="34" charset="0"/>
        <a:buChar char="–"/>
        <a:defRPr sz="3900" kern="1200">
          <a:solidFill>
            <a:schemeClr val="tx1"/>
          </a:solidFill>
          <a:latin typeface="+mn-lt"/>
          <a:ea typeface="+mn-ea"/>
          <a:cs typeface="+mn-cs"/>
        </a:defRPr>
      </a:lvl2pPr>
      <a:lvl3pPr marL="1571468" indent="-314293" algn="l" defTabSz="1257175" rtl="0" eaLnBrk="1" latinLnBrk="0" hangingPunct="1">
        <a:spcBef>
          <a:spcPct val="20000"/>
        </a:spcBef>
        <a:buFont typeface="Arial" pitchFamily="34" charset="0"/>
        <a:buChar char="•"/>
        <a:defRPr sz="3300" kern="1200">
          <a:solidFill>
            <a:schemeClr val="tx1"/>
          </a:solidFill>
          <a:latin typeface="+mn-lt"/>
          <a:ea typeface="+mn-ea"/>
          <a:cs typeface="+mn-cs"/>
        </a:defRPr>
      </a:lvl3pPr>
      <a:lvl4pPr marL="2200055" indent="-314293" algn="l" defTabSz="1257175"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828642" indent="-314293" algn="l" defTabSz="1257175"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457230" indent="-314293" algn="l" defTabSz="1257175"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085817" indent="-314293" algn="l" defTabSz="1257175"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714403" indent="-314293" algn="l" defTabSz="1257175"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342990" indent="-314293" algn="l" defTabSz="1257175"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zh-CN"/>
      </a:defPPr>
      <a:lvl1pPr marL="0" algn="l" defTabSz="1257175" rtl="0" eaLnBrk="1" latinLnBrk="0" hangingPunct="1">
        <a:defRPr sz="2500" kern="1200">
          <a:solidFill>
            <a:schemeClr val="tx1"/>
          </a:solidFill>
          <a:latin typeface="+mn-lt"/>
          <a:ea typeface="+mn-ea"/>
          <a:cs typeface="+mn-cs"/>
        </a:defRPr>
      </a:lvl1pPr>
      <a:lvl2pPr marL="628587" algn="l" defTabSz="1257175" rtl="0" eaLnBrk="1" latinLnBrk="0" hangingPunct="1">
        <a:defRPr sz="2500" kern="1200">
          <a:solidFill>
            <a:schemeClr val="tx1"/>
          </a:solidFill>
          <a:latin typeface="+mn-lt"/>
          <a:ea typeface="+mn-ea"/>
          <a:cs typeface="+mn-cs"/>
        </a:defRPr>
      </a:lvl2pPr>
      <a:lvl3pPr marL="1257175" algn="l" defTabSz="1257175" rtl="0" eaLnBrk="1" latinLnBrk="0" hangingPunct="1">
        <a:defRPr sz="2500" kern="1200">
          <a:solidFill>
            <a:schemeClr val="tx1"/>
          </a:solidFill>
          <a:latin typeface="+mn-lt"/>
          <a:ea typeface="+mn-ea"/>
          <a:cs typeface="+mn-cs"/>
        </a:defRPr>
      </a:lvl3pPr>
      <a:lvl4pPr marL="1885762" algn="l" defTabSz="1257175" rtl="0" eaLnBrk="1" latinLnBrk="0" hangingPunct="1">
        <a:defRPr sz="2500" kern="1200">
          <a:solidFill>
            <a:schemeClr val="tx1"/>
          </a:solidFill>
          <a:latin typeface="+mn-lt"/>
          <a:ea typeface="+mn-ea"/>
          <a:cs typeface="+mn-cs"/>
        </a:defRPr>
      </a:lvl4pPr>
      <a:lvl5pPr marL="2514348" algn="l" defTabSz="1257175" rtl="0" eaLnBrk="1" latinLnBrk="0" hangingPunct="1">
        <a:defRPr sz="2500" kern="1200">
          <a:solidFill>
            <a:schemeClr val="tx1"/>
          </a:solidFill>
          <a:latin typeface="+mn-lt"/>
          <a:ea typeface="+mn-ea"/>
          <a:cs typeface="+mn-cs"/>
        </a:defRPr>
      </a:lvl5pPr>
      <a:lvl6pPr marL="3142935" algn="l" defTabSz="1257175" rtl="0" eaLnBrk="1" latinLnBrk="0" hangingPunct="1">
        <a:defRPr sz="2500" kern="1200">
          <a:solidFill>
            <a:schemeClr val="tx1"/>
          </a:solidFill>
          <a:latin typeface="+mn-lt"/>
          <a:ea typeface="+mn-ea"/>
          <a:cs typeface="+mn-cs"/>
        </a:defRPr>
      </a:lvl6pPr>
      <a:lvl7pPr marL="3771523" algn="l" defTabSz="1257175" rtl="0" eaLnBrk="1" latinLnBrk="0" hangingPunct="1">
        <a:defRPr sz="2500" kern="1200">
          <a:solidFill>
            <a:schemeClr val="tx1"/>
          </a:solidFill>
          <a:latin typeface="+mn-lt"/>
          <a:ea typeface="+mn-ea"/>
          <a:cs typeface="+mn-cs"/>
        </a:defRPr>
      </a:lvl7pPr>
      <a:lvl8pPr marL="4400110" algn="l" defTabSz="1257175" rtl="0" eaLnBrk="1" latinLnBrk="0" hangingPunct="1">
        <a:defRPr sz="2500" kern="1200">
          <a:solidFill>
            <a:schemeClr val="tx1"/>
          </a:solidFill>
          <a:latin typeface="+mn-lt"/>
          <a:ea typeface="+mn-ea"/>
          <a:cs typeface="+mn-cs"/>
        </a:defRPr>
      </a:lvl8pPr>
      <a:lvl9pPr marL="5028697" algn="l" defTabSz="1257175"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0.png"/><Relationship Id="rId7"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3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165357" y="1715630"/>
            <a:ext cx="999267" cy="999267"/>
            <a:chOff x="304800" y="673100"/>
            <a:chExt cx="4000500" cy="4000500"/>
          </a:xfrm>
          <a:solidFill>
            <a:schemeClr val="accent3"/>
          </a:solidFill>
          <a:effectLst>
            <a:outerShdw blurRad="444500" dist="254000" dir="6840000" algn="tr" rotWithShape="0">
              <a:prstClr val="black">
                <a:alpha val="24000"/>
              </a:prstClr>
            </a:outerShdw>
          </a:effectLst>
        </p:grpSpPr>
        <p:sp>
          <p:nvSpPr>
            <p:cNvPr id="86" name="同心圆 8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87" name="椭圆 8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sp>
        <p:nvSpPr>
          <p:cNvPr id="41" name="矩形 40"/>
          <p:cNvSpPr/>
          <p:nvPr/>
        </p:nvSpPr>
        <p:spPr>
          <a:xfrm>
            <a:off x="-1" y="7449139"/>
            <a:ext cx="14082713" cy="69527"/>
          </a:xfrm>
          <a:prstGeom prst="rect">
            <a:avLst/>
          </a:prstGeom>
          <a:solidFill>
            <a:schemeClr val="accent6">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4" name="TextBox 73"/>
          <p:cNvSpPr txBox="1"/>
          <p:nvPr/>
        </p:nvSpPr>
        <p:spPr>
          <a:xfrm>
            <a:off x="5537125" y="4352790"/>
            <a:ext cx="5497916" cy="400110"/>
          </a:xfrm>
          <a:prstGeom prst="rect">
            <a:avLst/>
          </a:prstGeom>
          <a:noFill/>
        </p:spPr>
        <p:txBody>
          <a:bodyPr wrap="none" rtlCol="0">
            <a:spAutoFit/>
          </a:bodyPr>
          <a:lstStyle/>
          <a:p>
            <a:pPr algn="ctr"/>
            <a:r>
              <a:rPr lang="en-US" altLang="zh-CN" sz="2000" dirty="0">
                <a:solidFill>
                  <a:schemeClr val="accent1"/>
                </a:solidFill>
                <a:latin typeface="+mn-ea"/>
              </a:rPr>
              <a:t>BLUE CONTRACTED BUSINESS REPORT PPT</a:t>
            </a:r>
          </a:p>
        </p:txBody>
      </p:sp>
      <p:sp>
        <p:nvSpPr>
          <p:cNvPr id="75" name="TextBox 74"/>
          <p:cNvSpPr txBox="1"/>
          <p:nvPr/>
        </p:nvSpPr>
        <p:spPr>
          <a:xfrm>
            <a:off x="3651346" y="3429511"/>
            <a:ext cx="9816449" cy="861774"/>
          </a:xfrm>
          <a:prstGeom prst="rect">
            <a:avLst/>
          </a:prstGeom>
          <a:noFill/>
        </p:spPr>
        <p:txBody>
          <a:bodyPr wrap="square" rtlCol="0">
            <a:spAutoFit/>
          </a:bodyPr>
          <a:lstStyle/>
          <a:p>
            <a:pPr algn="ctr"/>
            <a:r>
              <a:rPr lang="zh-CN" altLang="en-US" sz="5000" b="1" dirty="0">
                <a:solidFill>
                  <a:schemeClr val="accent1"/>
                </a:solidFill>
                <a:latin typeface="微软雅黑" panose="020B0503020204020204" pitchFamily="34" charset="-122"/>
                <a:ea typeface="微软雅黑" panose="020B0503020204020204" pitchFamily="34" charset="-122"/>
              </a:rPr>
              <a:t>动态年终总结暨新年计划</a:t>
            </a:r>
          </a:p>
        </p:txBody>
      </p:sp>
      <p:cxnSp>
        <p:nvCxnSpPr>
          <p:cNvPr id="77" name="直接连接符 76"/>
          <p:cNvCxnSpPr/>
          <p:nvPr/>
        </p:nvCxnSpPr>
        <p:spPr>
          <a:xfrm>
            <a:off x="4621335" y="4309537"/>
            <a:ext cx="7846588"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
        <p:nvSpPr>
          <p:cNvPr id="50" name="椭圆 49"/>
          <p:cNvSpPr/>
          <p:nvPr/>
        </p:nvSpPr>
        <p:spPr>
          <a:xfrm>
            <a:off x="12401408" y="1093732"/>
            <a:ext cx="515613" cy="51561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1" name="椭圆 50"/>
          <p:cNvSpPr/>
          <p:nvPr/>
        </p:nvSpPr>
        <p:spPr>
          <a:xfrm>
            <a:off x="12824924" y="136617"/>
            <a:ext cx="282844" cy="282844"/>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52" name="组合 51"/>
          <p:cNvGrpSpPr/>
          <p:nvPr/>
        </p:nvGrpSpPr>
        <p:grpSpPr>
          <a:xfrm>
            <a:off x="13599534" y="1401307"/>
            <a:ext cx="226229" cy="226229"/>
            <a:chOff x="304800" y="673100"/>
            <a:chExt cx="4000500" cy="4000500"/>
          </a:xfrm>
          <a:solidFill>
            <a:schemeClr val="accent3"/>
          </a:solidFill>
          <a:effectLst>
            <a:outerShdw blurRad="381000" dist="152400" dir="8100000" algn="tr" rotWithShape="0">
              <a:prstClr val="black">
                <a:alpha val="70000"/>
              </a:prstClr>
            </a:outerShdw>
          </a:effectLst>
        </p:grpSpPr>
        <p:sp>
          <p:nvSpPr>
            <p:cNvPr id="53" name="同心圆 5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accent1"/>
                </a:solidFill>
              </a:endParaRPr>
            </a:p>
          </p:txBody>
        </p:sp>
        <p:sp>
          <p:nvSpPr>
            <p:cNvPr id="54" name="椭圆 5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accent1"/>
                </a:solidFill>
              </a:endParaRPr>
            </a:p>
          </p:txBody>
        </p:sp>
      </p:grpSp>
      <p:grpSp>
        <p:nvGrpSpPr>
          <p:cNvPr id="55" name="组合 54"/>
          <p:cNvGrpSpPr/>
          <p:nvPr/>
        </p:nvGrpSpPr>
        <p:grpSpPr>
          <a:xfrm>
            <a:off x="13341839" y="527900"/>
            <a:ext cx="296371" cy="296371"/>
            <a:chOff x="304800" y="673100"/>
            <a:chExt cx="4000500" cy="4000500"/>
          </a:xfrm>
          <a:effectLst>
            <a:outerShdw blurRad="381000" dist="152400" dir="8100000" algn="tr" rotWithShape="0">
              <a:prstClr val="black">
                <a:alpha val="7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7" name="椭圆 5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58" name="组合 57"/>
          <p:cNvGrpSpPr/>
          <p:nvPr/>
        </p:nvGrpSpPr>
        <p:grpSpPr>
          <a:xfrm>
            <a:off x="11938830" y="127442"/>
            <a:ext cx="420366" cy="420366"/>
            <a:chOff x="304800" y="673100"/>
            <a:chExt cx="4000500" cy="4000500"/>
          </a:xfrm>
          <a:solidFill>
            <a:schemeClr val="accent4"/>
          </a:solidFill>
          <a:effectLst>
            <a:outerShdw blurRad="317500" dist="1905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0" name="椭圆 5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1" name="椭圆 60"/>
          <p:cNvSpPr/>
          <p:nvPr/>
        </p:nvSpPr>
        <p:spPr>
          <a:xfrm>
            <a:off x="13458112" y="2187073"/>
            <a:ext cx="141422" cy="141422"/>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accent1"/>
              </a:solidFill>
            </a:endParaRPr>
          </a:p>
        </p:txBody>
      </p:sp>
      <p:sp>
        <p:nvSpPr>
          <p:cNvPr id="76" name="椭圆 75"/>
          <p:cNvSpPr/>
          <p:nvPr/>
        </p:nvSpPr>
        <p:spPr>
          <a:xfrm>
            <a:off x="-2763404" y="12648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9" name="椭圆 78"/>
          <p:cNvSpPr/>
          <p:nvPr/>
        </p:nvSpPr>
        <p:spPr>
          <a:xfrm>
            <a:off x="-1823045" y="-151968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椭圆 79"/>
          <p:cNvSpPr/>
          <p:nvPr/>
        </p:nvSpPr>
        <p:spPr>
          <a:xfrm>
            <a:off x="-1558012" y="-2692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1" name="椭圆 80"/>
          <p:cNvSpPr/>
          <p:nvPr/>
        </p:nvSpPr>
        <p:spPr>
          <a:xfrm>
            <a:off x="-2469264" y="-345769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82" name="组合 81"/>
          <p:cNvGrpSpPr/>
          <p:nvPr/>
        </p:nvGrpSpPr>
        <p:grpSpPr>
          <a:xfrm>
            <a:off x="1741343" y="1048532"/>
            <a:ext cx="802398" cy="802398"/>
            <a:chOff x="304800" y="673100"/>
            <a:chExt cx="4000500" cy="4000500"/>
          </a:xfrm>
          <a:solidFill>
            <a:schemeClr val="accent1"/>
          </a:solidFill>
          <a:effectLst>
            <a:outerShdw blurRad="444500" dist="254000" dir="6840000" algn="tr" rotWithShape="0">
              <a:prstClr val="black">
                <a:alpha val="24000"/>
              </a:prstClr>
            </a:outerShdw>
          </a:effectLst>
        </p:grpSpPr>
        <p:sp>
          <p:nvSpPr>
            <p:cNvPr id="83" name="同心圆 8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84" name="椭圆 8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91" name="组合 90"/>
          <p:cNvGrpSpPr/>
          <p:nvPr/>
        </p:nvGrpSpPr>
        <p:grpSpPr>
          <a:xfrm>
            <a:off x="3475331" y="1057686"/>
            <a:ext cx="516029" cy="516029"/>
            <a:chOff x="304800" y="673100"/>
            <a:chExt cx="4000500" cy="4000500"/>
          </a:xfrm>
          <a:solidFill>
            <a:schemeClr val="accent2"/>
          </a:solidFill>
          <a:effectLst>
            <a:outerShdw blurRad="444500" dist="254000" dir="6840000" algn="tr" rotWithShape="0">
              <a:prstClr val="black">
                <a:alpha val="24000"/>
              </a:prstClr>
            </a:outerShdw>
          </a:effectLst>
        </p:grpSpPr>
        <p:sp>
          <p:nvSpPr>
            <p:cNvPr id="92" name="同心圆 9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93" name="椭圆 9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94" name="组合 93"/>
          <p:cNvGrpSpPr/>
          <p:nvPr/>
        </p:nvGrpSpPr>
        <p:grpSpPr>
          <a:xfrm>
            <a:off x="107297" y="2001961"/>
            <a:ext cx="748145" cy="748145"/>
            <a:chOff x="304800" y="673100"/>
            <a:chExt cx="4000500" cy="4000500"/>
          </a:xfrm>
          <a:effectLst>
            <a:outerShdw blurRad="444500" dist="254000" dir="6840000" algn="tr" rotWithShape="0">
              <a:prstClr val="black">
                <a:alpha val="24000"/>
              </a:prstClr>
            </a:outerShdw>
          </a:effectLst>
        </p:grpSpPr>
        <p:sp>
          <p:nvSpPr>
            <p:cNvPr id="95" name="同心圆 9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96" name="椭圆 9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97" name="组合 96"/>
          <p:cNvGrpSpPr/>
          <p:nvPr/>
        </p:nvGrpSpPr>
        <p:grpSpPr>
          <a:xfrm>
            <a:off x="2477032" y="3261785"/>
            <a:ext cx="406273" cy="406273"/>
            <a:chOff x="304800" y="673100"/>
            <a:chExt cx="4000500" cy="4000500"/>
          </a:xfrm>
          <a:effectLst>
            <a:outerShdw blurRad="444500" dist="254000" dir="6840000" algn="tr" rotWithShape="0">
              <a:prstClr val="black">
                <a:alpha val="24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100" name="组合 99"/>
          <p:cNvGrpSpPr/>
          <p:nvPr/>
        </p:nvGrpSpPr>
        <p:grpSpPr>
          <a:xfrm>
            <a:off x="2164624" y="4223867"/>
            <a:ext cx="1166525" cy="1166525"/>
            <a:chOff x="304800" y="673100"/>
            <a:chExt cx="4000500" cy="4000500"/>
          </a:xfrm>
          <a:solidFill>
            <a:schemeClr val="accent3"/>
          </a:solidFill>
          <a:effectLst>
            <a:outerShdw blurRad="444500" dist="254000" dir="6840000" algn="tr" rotWithShape="0">
              <a:prstClr val="black">
                <a:alpha val="24000"/>
              </a:prstClr>
            </a:outerShdw>
          </a:effectLst>
        </p:grpSpPr>
        <p:sp>
          <p:nvSpPr>
            <p:cNvPr id="101" name="同心圆 10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102" name="椭圆 10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sp>
        <p:nvSpPr>
          <p:cNvPr id="104" name="TextBox 102"/>
          <p:cNvSpPr txBox="1"/>
          <p:nvPr/>
        </p:nvSpPr>
        <p:spPr>
          <a:xfrm>
            <a:off x="1436668" y="8349579"/>
            <a:ext cx="1107171" cy="454913"/>
          </a:xfrm>
          <a:prstGeom prst="rect">
            <a:avLst/>
          </a:prstGeom>
          <a:noFill/>
        </p:spPr>
        <p:txBody>
          <a:bodyPr wrap="none" lIns="62903" tIns="31452" rIns="62903" bIns="31452" rtlCol="0">
            <a:spAutoFit/>
          </a:bodyPr>
          <a:lstStyle/>
          <a:p>
            <a:r>
              <a:rPr lang="zh-CN" altLang="en-US" sz="2471" dirty="0"/>
              <a:t>延迟符</a:t>
            </a:r>
          </a:p>
        </p:txBody>
      </p:sp>
      <p:sp>
        <p:nvSpPr>
          <p:cNvPr id="69" name="TextBox 4"/>
          <p:cNvSpPr txBox="1"/>
          <p:nvPr/>
        </p:nvSpPr>
        <p:spPr>
          <a:xfrm>
            <a:off x="6321276" y="1185573"/>
            <a:ext cx="904415" cy="2308324"/>
          </a:xfrm>
          <a:prstGeom prst="rect">
            <a:avLst/>
          </a:prstGeom>
          <a:noFill/>
        </p:spPr>
        <p:txBody>
          <a:bodyPr wrap="none" rtlCol="0">
            <a:spAutoFit/>
          </a:bodyPr>
          <a:lstStyle/>
          <a:p>
            <a:pPr algn="ctr"/>
            <a:r>
              <a:rPr lang="en-US" altLang="zh-CN" sz="14400" dirty="0">
                <a:solidFill>
                  <a:schemeClr val="accent1"/>
                </a:solidFill>
                <a:latin typeface="Agency FB" panose="020B0503020202020204" pitchFamily="34" charset="0"/>
              </a:rPr>
              <a:t>2</a:t>
            </a:r>
            <a:endParaRPr lang="zh-CN" altLang="en-US" sz="14400" dirty="0">
              <a:solidFill>
                <a:schemeClr val="accent1"/>
              </a:solidFill>
              <a:latin typeface="Agency FB" panose="020B0503020202020204" pitchFamily="34" charset="0"/>
            </a:endParaRPr>
          </a:p>
        </p:txBody>
      </p:sp>
      <p:sp>
        <p:nvSpPr>
          <p:cNvPr id="70" name="TextBox 18"/>
          <p:cNvSpPr txBox="1"/>
          <p:nvPr/>
        </p:nvSpPr>
        <p:spPr>
          <a:xfrm>
            <a:off x="7249187" y="1175727"/>
            <a:ext cx="986168"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chemeClr val="accent1"/>
                </a:solidFill>
                <a:latin typeface="Agency FB" panose="020B0503020202020204" pitchFamily="34" charset="0"/>
              </a:rPr>
              <a:t>0</a:t>
            </a:r>
            <a:endParaRPr lang="zh-CN" altLang="en-US" sz="14400" dirty="0">
              <a:solidFill>
                <a:schemeClr val="accent1"/>
              </a:solidFill>
              <a:latin typeface="Agency FB" panose="020B0503020202020204" pitchFamily="34" charset="0"/>
            </a:endParaRPr>
          </a:p>
        </p:txBody>
      </p:sp>
      <p:sp>
        <p:nvSpPr>
          <p:cNvPr id="71" name="TextBox 21"/>
          <p:cNvSpPr txBox="1"/>
          <p:nvPr/>
        </p:nvSpPr>
        <p:spPr>
          <a:xfrm>
            <a:off x="8258851" y="1195093"/>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chemeClr val="accent1"/>
                </a:solidFill>
                <a:latin typeface="Agency FB" panose="020B0503020202020204" pitchFamily="34" charset="0"/>
              </a:rPr>
              <a:t>X</a:t>
            </a:r>
            <a:endParaRPr lang="zh-CN" altLang="en-US" sz="14400" dirty="0">
              <a:solidFill>
                <a:schemeClr val="accent1"/>
              </a:solidFill>
              <a:latin typeface="Agency FB" panose="020B0503020202020204" pitchFamily="34" charset="0"/>
            </a:endParaRPr>
          </a:p>
        </p:txBody>
      </p:sp>
      <p:sp>
        <p:nvSpPr>
          <p:cNvPr id="72" name="TextBox 24"/>
          <p:cNvSpPr txBox="1"/>
          <p:nvPr/>
        </p:nvSpPr>
        <p:spPr>
          <a:xfrm>
            <a:off x="9175541" y="1220440"/>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chemeClr val="accent1"/>
                </a:solidFill>
                <a:latin typeface="Agency FB" panose="020B0503020202020204" pitchFamily="34" charset="0"/>
              </a:rPr>
              <a:t>X</a:t>
            </a:r>
            <a:endParaRPr lang="zh-CN" altLang="en-US" sz="14400" dirty="0">
              <a:solidFill>
                <a:schemeClr val="accent1"/>
              </a:solidFill>
              <a:latin typeface="Agency FB" panose="020B0503020202020204" pitchFamily="34" charset="0"/>
            </a:endParaRPr>
          </a:p>
        </p:txBody>
      </p:sp>
      <p:sp>
        <p:nvSpPr>
          <p:cNvPr id="73" name="TextBox 27"/>
          <p:cNvSpPr txBox="1"/>
          <p:nvPr/>
        </p:nvSpPr>
        <p:spPr>
          <a:xfrm>
            <a:off x="6966889" y="4899688"/>
            <a:ext cx="2185214" cy="400110"/>
          </a:xfrm>
          <a:prstGeom prst="rect">
            <a:avLst/>
          </a:prstGeom>
          <a:noFill/>
        </p:spPr>
        <p:txBody>
          <a:bodyPr wrap="none" rtlCol="0">
            <a:spAutoFit/>
          </a:bodyPr>
          <a:lstStyle/>
          <a:p>
            <a:pPr algn="ctr"/>
            <a:r>
              <a:rPr lang="zh-CN" altLang="en-US" sz="2000" dirty="0">
                <a:solidFill>
                  <a:schemeClr val="accent1"/>
                </a:solidFill>
                <a:latin typeface="微软雅黑" panose="020B0503020204020204" pitchFamily="34" charset="-122"/>
                <a:ea typeface="微软雅黑" panose="020B0503020204020204" pitchFamily="34" charset="-122"/>
              </a:rPr>
              <a:t>汇报人</a:t>
            </a:r>
            <a:r>
              <a:rPr lang="zh-CN" altLang="en-US" sz="2000" dirty="0" smtClean="0">
                <a:solidFill>
                  <a:schemeClr val="accent1"/>
                </a:solidFill>
                <a:latin typeface="微软雅黑" panose="020B0503020204020204" pitchFamily="34" charset="-122"/>
                <a:ea typeface="微软雅黑" panose="020B0503020204020204" pitchFamily="34" charset="-122"/>
              </a:rPr>
              <a:t>：第一</a:t>
            </a:r>
            <a:r>
              <a:rPr lang="en-US" altLang="zh-CN" sz="2000" dirty="0" smtClean="0">
                <a:solidFill>
                  <a:schemeClr val="accent1"/>
                </a:solidFill>
                <a:latin typeface="微软雅黑" panose="020B0503020204020204" pitchFamily="34" charset="-122"/>
                <a:ea typeface="微软雅黑" panose="020B0503020204020204" pitchFamily="34" charset="-122"/>
              </a:rPr>
              <a:t>PPT</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97529110"/>
      </p:ext>
    </p:extLst>
  </p:cSld>
  <p:clrMapOvr>
    <a:masterClrMapping/>
  </p:clrMapOvr>
  <mc:AlternateContent xmlns:mc="http://schemas.openxmlformats.org/markup-compatibility/2006" xmlns:p14="http://schemas.microsoft.com/office/powerpoint/2010/main">
    <mc:Choice Requires="p14">
      <p:transition spd="med" p14:dur="700" advTm="12000">
        <p:fade/>
      </p:transition>
    </mc:Choice>
    <mc:Fallback xmlns="">
      <p:transition spd="med" advTm="1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14:presetBounceEnd="55000">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14:bounceEnd="55000">
                                          <p:cBhvr additive="base">
                                            <p:cTn id="23" dur="3000" fill="hold"/>
                                            <p:tgtEl>
                                              <p:spTgt spid="94"/>
                                            </p:tgtEl>
                                            <p:attrNameLst>
                                              <p:attrName>ppt_x</p:attrName>
                                            </p:attrNameLst>
                                          </p:cBhvr>
                                          <p:tavLst>
                                            <p:tav tm="0">
                                              <p:val>
                                                <p:strVal val="0-#ppt_w/2"/>
                                              </p:val>
                                            </p:tav>
                                            <p:tav tm="100000">
                                              <p:val>
                                                <p:strVal val="#ppt_x"/>
                                              </p:val>
                                            </p:tav>
                                          </p:tavLst>
                                        </p:anim>
                                        <p:anim calcmode="lin" valueType="num" p14:bounceEnd="55000">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14:presetBounceEnd="55000">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14:bounceEnd="55000">
                                          <p:cBhvr additive="base">
                                            <p:cTn id="27" dur="3000" fill="hold"/>
                                            <p:tgtEl>
                                              <p:spTgt spid="82"/>
                                            </p:tgtEl>
                                            <p:attrNameLst>
                                              <p:attrName>ppt_x</p:attrName>
                                            </p:attrNameLst>
                                          </p:cBhvr>
                                          <p:tavLst>
                                            <p:tav tm="0">
                                              <p:val>
                                                <p:strVal val="1+#ppt_w/2"/>
                                              </p:val>
                                            </p:tav>
                                            <p:tav tm="100000">
                                              <p:val>
                                                <p:strVal val="#ppt_x"/>
                                              </p:val>
                                            </p:tav>
                                          </p:tavLst>
                                        </p:anim>
                                        <p:anim calcmode="lin" valueType="num" p14:bounceEnd="55000">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14:presetBounceEnd="55000">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14:bounceEnd="55000">
                                          <p:cBhvr additive="base">
                                            <p:cTn id="31" dur="3000" fill="hold"/>
                                            <p:tgtEl>
                                              <p:spTgt spid="85"/>
                                            </p:tgtEl>
                                            <p:attrNameLst>
                                              <p:attrName>ppt_x</p:attrName>
                                            </p:attrNameLst>
                                          </p:cBhvr>
                                          <p:tavLst>
                                            <p:tav tm="0">
                                              <p:val>
                                                <p:strVal val="0-#ppt_w/2"/>
                                              </p:val>
                                            </p:tav>
                                            <p:tav tm="100000">
                                              <p:val>
                                                <p:strVal val="#ppt_x"/>
                                              </p:val>
                                            </p:tav>
                                          </p:tavLst>
                                        </p:anim>
                                        <p:anim calcmode="lin" valueType="num" p14:bounceEnd="55000">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14:presetBounceEnd="55000">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14:bounceEnd="55000">
                                          <p:cBhvr additive="base">
                                            <p:cTn id="35" dur="3000" fill="hold"/>
                                            <p:tgtEl>
                                              <p:spTgt spid="97"/>
                                            </p:tgtEl>
                                            <p:attrNameLst>
                                              <p:attrName>ppt_x</p:attrName>
                                            </p:attrNameLst>
                                          </p:cBhvr>
                                          <p:tavLst>
                                            <p:tav tm="0">
                                              <p:val>
                                                <p:strVal val="0-#ppt_w/2"/>
                                              </p:val>
                                            </p:tav>
                                            <p:tav tm="100000">
                                              <p:val>
                                                <p:strVal val="#ppt_x"/>
                                              </p:val>
                                            </p:tav>
                                          </p:tavLst>
                                        </p:anim>
                                        <p:anim calcmode="lin" valueType="num" p14:bounceEnd="55000">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14:presetBounceEnd="55000">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14:bounceEnd="55000">
                                          <p:cBhvr additive="base">
                                            <p:cTn id="39" dur="3000" fill="hold"/>
                                            <p:tgtEl>
                                              <p:spTgt spid="100"/>
                                            </p:tgtEl>
                                            <p:attrNameLst>
                                              <p:attrName>ppt_x</p:attrName>
                                            </p:attrNameLst>
                                          </p:cBhvr>
                                          <p:tavLst>
                                            <p:tav tm="0">
                                              <p:val>
                                                <p:strVal val="0-#ppt_w/2"/>
                                              </p:val>
                                            </p:tav>
                                            <p:tav tm="100000">
                                              <p:val>
                                                <p:strVal val="#ppt_x"/>
                                              </p:val>
                                            </p:tav>
                                          </p:tavLst>
                                        </p:anim>
                                        <p:anim calcmode="lin" valueType="num" p14:bounceEnd="55000">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14:presetBounceEnd="55000">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14:bounceEnd="55000">
                                          <p:cBhvr additive="base">
                                            <p:cTn id="43" dur="3000" fill="hold"/>
                                            <p:tgtEl>
                                              <p:spTgt spid="91"/>
                                            </p:tgtEl>
                                            <p:attrNameLst>
                                              <p:attrName>ppt_x</p:attrName>
                                            </p:attrNameLst>
                                          </p:cBhvr>
                                          <p:tavLst>
                                            <p:tav tm="0">
                                              <p:val>
                                                <p:strVal val="1+#ppt_w/2"/>
                                              </p:val>
                                            </p:tav>
                                            <p:tav tm="100000">
                                              <p:val>
                                                <p:strVal val="#ppt_x"/>
                                              </p:val>
                                            </p:tav>
                                          </p:tavLst>
                                        </p:anim>
                                        <p:anim calcmode="lin" valueType="num" p14:bounceEnd="55000">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3000" fill="hold"/>
                                            <p:tgtEl>
                                              <p:spTgt spid="94"/>
                                            </p:tgtEl>
                                            <p:attrNameLst>
                                              <p:attrName>ppt_x</p:attrName>
                                            </p:attrNameLst>
                                          </p:cBhvr>
                                          <p:tavLst>
                                            <p:tav tm="0">
                                              <p:val>
                                                <p:strVal val="0-#ppt_w/2"/>
                                              </p:val>
                                            </p:tav>
                                            <p:tav tm="100000">
                                              <p:val>
                                                <p:strVal val="#ppt_x"/>
                                              </p:val>
                                            </p:tav>
                                          </p:tavLst>
                                        </p:anim>
                                        <p:anim calcmode="lin" valueType="num">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3000" fill="hold"/>
                                            <p:tgtEl>
                                              <p:spTgt spid="82"/>
                                            </p:tgtEl>
                                            <p:attrNameLst>
                                              <p:attrName>ppt_x</p:attrName>
                                            </p:attrNameLst>
                                          </p:cBhvr>
                                          <p:tavLst>
                                            <p:tav tm="0">
                                              <p:val>
                                                <p:strVal val="1+#ppt_w/2"/>
                                              </p:val>
                                            </p:tav>
                                            <p:tav tm="100000">
                                              <p:val>
                                                <p:strVal val="#ppt_x"/>
                                              </p:val>
                                            </p:tav>
                                          </p:tavLst>
                                        </p:anim>
                                        <p:anim calcmode="lin" valueType="num">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000" fill="hold"/>
                                            <p:tgtEl>
                                              <p:spTgt spid="85"/>
                                            </p:tgtEl>
                                            <p:attrNameLst>
                                              <p:attrName>ppt_x</p:attrName>
                                            </p:attrNameLst>
                                          </p:cBhvr>
                                          <p:tavLst>
                                            <p:tav tm="0">
                                              <p:val>
                                                <p:strVal val="0-#ppt_w/2"/>
                                              </p:val>
                                            </p:tav>
                                            <p:tav tm="100000">
                                              <p:val>
                                                <p:strVal val="#ppt_x"/>
                                              </p:val>
                                            </p:tav>
                                          </p:tavLst>
                                        </p:anim>
                                        <p:anim calcmode="lin" valueType="num">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cBhvr additive="base">
                                            <p:cTn id="35" dur="3000" fill="hold"/>
                                            <p:tgtEl>
                                              <p:spTgt spid="97"/>
                                            </p:tgtEl>
                                            <p:attrNameLst>
                                              <p:attrName>ppt_x</p:attrName>
                                            </p:attrNameLst>
                                          </p:cBhvr>
                                          <p:tavLst>
                                            <p:tav tm="0">
                                              <p:val>
                                                <p:strVal val="0-#ppt_w/2"/>
                                              </p:val>
                                            </p:tav>
                                            <p:tav tm="100000">
                                              <p:val>
                                                <p:strVal val="#ppt_x"/>
                                              </p:val>
                                            </p:tav>
                                          </p:tavLst>
                                        </p:anim>
                                        <p:anim calcmode="lin" valueType="num">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cBhvr additive="base">
                                            <p:cTn id="39" dur="3000" fill="hold"/>
                                            <p:tgtEl>
                                              <p:spTgt spid="100"/>
                                            </p:tgtEl>
                                            <p:attrNameLst>
                                              <p:attrName>ppt_x</p:attrName>
                                            </p:attrNameLst>
                                          </p:cBhvr>
                                          <p:tavLst>
                                            <p:tav tm="0">
                                              <p:val>
                                                <p:strVal val="0-#ppt_w/2"/>
                                              </p:val>
                                            </p:tav>
                                            <p:tav tm="100000">
                                              <p:val>
                                                <p:strVal val="#ppt_x"/>
                                              </p:val>
                                            </p:tav>
                                          </p:tavLst>
                                        </p:anim>
                                        <p:anim calcmode="lin" valueType="num">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3000" fill="hold"/>
                                            <p:tgtEl>
                                              <p:spTgt spid="91"/>
                                            </p:tgtEl>
                                            <p:attrNameLst>
                                              <p:attrName>ppt_x</p:attrName>
                                            </p:attrNameLst>
                                          </p:cBhvr>
                                          <p:tavLst>
                                            <p:tav tm="0">
                                              <p:val>
                                                <p:strVal val="1+#ppt_w/2"/>
                                              </p:val>
                                            </p:tav>
                                            <p:tav tm="100000">
                                              <p:val>
                                                <p:strVal val="#ppt_x"/>
                                              </p:val>
                                            </p:tav>
                                          </p:tavLst>
                                        </p:anim>
                                        <p:anim calcmode="lin" valueType="num">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8815183" y="2111277"/>
            <a:ext cx="907809" cy="934467"/>
            <a:chOff x="1463339" y="1072758"/>
            <a:chExt cx="1546058" cy="1546058"/>
          </a:xfrm>
          <a:effectLst>
            <a:outerShdw blurRad="330200" dist="215900" dir="6900000" sx="81000" sy="81000" algn="t" rotWithShape="0">
              <a:prstClr val="black">
                <a:alpha val="42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0" name="椭圆 9"/>
            <p:cNvSpPr/>
            <p:nvPr/>
          </p:nvSpPr>
          <p:spPr>
            <a:xfrm>
              <a:off x="1484232" y="1093651"/>
              <a:ext cx="1504274"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1" name="椭圆 10"/>
          <p:cNvSpPr/>
          <p:nvPr/>
        </p:nvSpPr>
        <p:spPr>
          <a:xfrm>
            <a:off x="8925554" y="2224892"/>
            <a:ext cx="687067" cy="707240"/>
          </a:xfrm>
          <a:prstGeom prst="ellipse">
            <a:avLst/>
          </a:prstGeom>
          <a:solidFill>
            <a:schemeClr val="accent1"/>
          </a:solidFill>
          <a:ln>
            <a:noFill/>
          </a:ln>
          <a:effectLst>
            <a:innerShdw blurRad="114300">
              <a:srgbClr val="D3133C">
                <a:alpha val="14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dirty="0"/>
          </a:p>
        </p:txBody>
      </p:sp>
      <p:grpSp>
        <p:nvGrpSpPr>
          <p:cNvPr id="12" name="组合 11"/>
          <p:cNvGrpSpPr/>
          <p:nvPr/>
        </p:nvGrpSpPr>
        <p:grpSpPr>
          <a:xfrm>
            <a:off x="8797983" y="3371351"/>
            <a:ext cx="907809" cy="934467"/>
            <a:chOff x="1463339" y="1072758"/>
            <a:chExt cx="1546058" cy="1546058"/>
          </a:xfrm>
          <a:effectLst>
            <a:outerShdw blurRad="330200" dist="215900" dir="6900000" sx="81000" sy="81000" algn="t" rotWithShape="0">
              <a:prstClr val="black">
                <a:alpha val="49000"/>
              </a:prstClr>
            </a:outerShdw>
          </a:effectLst>
        </p:grpSpPr>
        <p:sp>
          <p:nvSpPr>
            <p:cNvPr id="13" name="同心圆 1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4" name="椭圆 1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5" name="椭圆 14"/>
          <p:cNvSpPr/>
          <p:nvPr/>
        </p:nvSpPr>
        <p:spPr>
          <a:xfrm>
            <a:off x="8908354" y="3484965"/>
            <a:ext cx="687067" cy="70724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16" name="组合 15"/>
          <p:cNvGrpSpPr/>
          <p:nvPr/>
        </p:nvGrpSpPr>
        <p:grpSpPr>
          <a:xfrm>
            <a:off x="8797983" y="4631424"/>
            <a:ext cx="907809" cy="934467"/>
            <a:chOff x="1463339" y="1072758"/>
            <a:chExt cx="1546058" cy="1546058"/>
          </a:xfrm>
          <a:effectLst>
            <a:outerShdw blurRad="330200" dist="215900" dir="6900000" sx="81000" sy="8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8" name="椭圆 1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9" name="椭圆 18"/>
          <p:cNvSpPr/>
          <p:nvPr/>
        </p:nvSpPr>
        <p:spPr>
          <a:xfrm>
            <a:off x="8908354" y="4745037"/>
            <a:ext cx="687067" cy="70724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7" name="组合 6"/>
          <p:cNvGrpSpPr/>
          <p:nvPr/>
        </p:nvGrpSpPr>
        <p:grpSpPr>
          <a:xfrm>
            <a:off x="10043668" y="2048560"/>
            <a:ext cx="3090116" cy="1047596"/>
            <a:chOff x="6084168" y="1189133"/>
            <a:chExt cx="1669538" cy="701234"/>
          </a:xfrm>
        </p:grpSpPr>
        <p:sp>
          <p:nvSpPr>
            <p:cNvPr id="21" name="TextBox 20"/>
            <p:cNvSpPr txBox="1"/>
            <p:nvPr/>
          </p:nvSpPr>
          <p:spPr>
            <a:xfrm>
              <a:off x="6084168" y="1514664"/>
              <a:ext cx="1669538" cy="375703"/>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2" name="TextBox 21"/>
            <p:cNvSpPr txBox="1"/>
            <p:nvPr/>
          </p:nvSpPr>
          <p:spPr>
            <a:xfrm>
              <a:off x="6109640" y="1189133"/>
              <a:ext cx="1008112" cy="392985"/>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grpSp>
        <p:nvGrpSpPr>
          <p:cNvPr id="30" name="组合 29"/>
          <p:cNvGrpSpPr/>
          <p:nvPr/>
        </p:nvGrpSpPr>
        <p:grpSpPr>
          <a:xfrm>
            <a:off x="10043668" y="3309470"/>
            <a:ext cx="3090116" cy="992061"/>
            <a:chOff x="6084168" y="2476480"/>
            <a:chExt cx="1669538" cy="664061"/>
          </a:xfrm>
        </p:grpSpPr>
        <p:sp>
          <p:nvSpPr>
            <p:cNvPr id="23" name="TextBox 22"/>
            <p:cNvSpPr txBox="1"/>
            <p:nvPr/>
          </p:nvSpPr>
          <p:spPr>
            <a:xfrm>
              <a:off x="6084168" y="2764838"/>
              <a:ext cx="1669538" cy="375703"/>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4" name="TextBox 23"/>
            <p:cNvSpPr txBox="1"/>
            <p:nvPr/>
          </p:nvSpPr>
          <p:spPr>
            <a:xfrm>
              <a:off x="6109640" y="2476480"/>
              <a:ext cx="1008112" cy="392985"/>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grpSp>
        <p:nvGrpSpPr>
          <p:cNvPr id="31" name="组合 30"/>
          <p:cNvGrpSpPr/>
          <p:nvPr/>
        </p:nvGrpSpPr>
        <p:grpSpPr>
          <a:xfrm>
            <a:off x="10043668" y="4569553"/>
            <a:ext cx="3090116" cy="1014003"/>
            <a:chOff x="6084168" y="3696503"/>
            <a:chExt cx="1669538" cy="678747"/>
          </a:xfrm>
        </p:grpSpPr>
        <p:sp>
          <p:nvSpPr>
            <p:cNvPr id="25" name="TextBox 24"/>
            <p:cNvSpPr txBox="1"/>
            <p:nvPr/>
          </p:nvSpPr>
          <p:spPr>
            <a:xfrm>
              <a:off x="6084168" y="3999548"/>
              <a:ext cx="1669538" cy="375702"/>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6" name="TextBox 25"/>
            <p:cNvSpPr txBox="1"/>
            <p:nvPr/>
          </p:nvSpPr>
          <p:spPr>
            <a:xfrm>
              <a:off x="6094400" y="3696503"/>
              <a:ext cx="1008112" cy="392984"/>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27" name="TextBox 26"/>
          <p:cNvSpPr txBox="1"/>
          <p:nvPr/>
        </p:nvSpPr>
        <p:spPr>
          <a:xfrm>
            <a:off x="8925556" y="2242975"/>
            <a:ext cx="760766"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01</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8" name="TextBox 27"/>
          <p:cNvSpPr txBox="1"/>
          <p:nvPr/>
        </p:nvSpPr>
        <p:spPr>
          <a:xfrm>
            <a:off x="8901108" y="3503046"/>
            <a:ext cx="797437"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02</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9" name="TextBox 28"/>
          <p:cNvSpPr txBox="1"/>
          <p:nvPr/>
        </p:nvSpPr>
        <p:spPr>
          <a:xfrm>
            <a:off x="8901108" y="4745037"/>
            <a:ext cx="797437"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03</a:t>
            </a:r>
            <a:endParaRPr lang="zh-CN" altLang="en-US" sz="3191" dirty="0">
              <a:solidFill>
                <a:schemeClr val="bg1"/>
              </a:solidFill>
              <a:latin typeface="DFGothic-EB" panose="02010609010101010101" pitchFamily="1" charset="-128"/>
              <a:ea typeface="DFGothic-EB" panose="02010609010101010101" pitchFamily="1" charset="-128"/>
            </a:endParaRPr>
          </a:p>
        </p:txBody>
      </p:sp>
      <p:grpSp>
        <p:nvGrpSpPr>
          <p:cNvPr id="97" name="组合 96"/>
          <p:cNvGrpSpPr/>
          <p:nvPr/>
        </p:nvGrpSpPr>
        <p:grpSpPr>
          <a:xfrm>
            <a:off x="1111600" y="2384917"/>
            <a:ext cx="7047357" cy="4408291"/>
            <a:chOff x="857224" y="1876434"/>
            <a:chExt cx="3519051" cy="2124076"/>
          </a:xfrm>
        </p:grpSpPr>
        <p:grpSp>
          <p:nvGrpSpPr>
            <p:cNvPr id="98" name="Group 7"/>
            <p:cNvGrpSpPr/>
            <p:nvPr/>
          </p:nvGrpSpPr>
          <p:grpSpPr>
            <a:xfrm>
              <a:off x="857224" y="1876434"/>
              <a:ext cx="3519051" cy="2124076"/>
              <a:chOff x="4901105" y="2090748"/>
              <a:chExt cx="3519051" cy="2124076"/>
            </a:xfrm>
          </p:grpSpPr>
          <p:pic>
            <p:nvPicPr>
              <p:cNvPr id="100" name="Picture 53"/>
              <p:cNvPicPr>
                <a:picLocks noChangeAspect="1"/>
              </p:cNvPicPr>
              <p:nvPr/>
            </p:nvPicPr>
            <p:blipFill>
              <a:blip r:embed="rId3"/>
              <a:srcRect/>
              <a:stretch>
                <a:fillRect/>
              </a:stretch>
            </p:blipFill>
            <p:spPr bwMode="auto">
              <a:xfrm>
                <a:off x="4901105" y="2090748"/>
                <a:ext cx="3519051" cy="2124076"/>
              </a:xfrm>
              <a:prstGeom prst="rect">
                <a:avLst/>
              </a:prstGeom>
              <a:noFill/>
              <a:ln w="9525">
                <a:noFill/>
                <a:miter lim="800000"/>
                <a:headEnd/>
                <a:tailEnd/>
              </a:ln>
            </p:spPr>
          </p:pic>
          <p:sp>
            <p:nvSpPr>
              <p:cNvPr id="101" name="Rectangle 9"/>
              <p:cNvSpPr/>
              <p:nvPr/>
            </p:nvSpPr>
            <p:spPr>
              <a:xfrm>
                <a:off x="5330923" y="2195514"/>
                <a:ext cx="2675358" cy="1674094"/>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71"/>
              </a:p>
            </p:txBody>
          </p:sp>
        </p:grpSp>
        <p:pic>
          <p:nvPicPr>
            <p:cNvPr id="99" name="图片 9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87042" y="1981200"/>
              <a:ext cx="2675358" cy="1713148"/>
            </a:xfrm>
            <a:custGeom>
              <a:avLst/>
              <a:gdLst>
                <a:gd name="connsiteX0" fmla="*/ 0 w 6715140"/>
                <a:gd name="connsiteY0" fmla="*/ 0 h 3214710"/>
                <a:gd name="connsiteX1" fmla="*/ 6715140 w 6715140"/>
                <a:gd name="connsiteY1" fmla="*/ 0 h 3214710"/>
                <a:gd name="connsiteX2" fmla="*/ 6715140 w 6715140"/>
                <a:gd name="connsiteY2" fmla="*/ 3214710 h 3214710"/>
                <a:gd name="connsiteX3" fmla="*/ 0 w 6715140"/>
                <a:gd name="connsiteY3" fmla="*/ 3214710 h 3214710"/>
              </a:gdLst>
              <a:ahLst/>
              <a:cxnLst>
                <a:cxn ang="0">
                  <a:pos x="connsiteX0" y="connsiteY0"/>
                </a:cxn>
                <a:cxn ang="0">
                  <a:pos x="connsiteX1" y="connsiteY1"/>
                </a:cxn>
                <a:cxn ang="0">
                  <a:pos x="connsiteX2" y="connsiteY2"/>
                </a:cxn>
                <a:cxn ang="0">
                  <a:pos x="connsiteX3" y="connsiteY3"/>
                </a:cxn>
              </a:cxnLst>
              <a:rect l="l" t="t" r="r" b="b"/>
              <a:pathLst>
                <a:path w="6715140" h="3214710">
                  <a:moveTo>
                    <a:pt x="0" y="0"/>
                  </a:moveTo>
                  <a:lnTo>
                    <a:pt x="6715140" y="0"/>
                  </a:lnTo>
                  <a:lnTo>
                    <a:pt x="6715140" y="3214710"/>
                  </a:lnTo>
                  <a:lnTo>
                    <a:pt x="0" y="3214710"/>
                  </a:lnTo>
                  <a:close/>
                </a:path>
              </a:pathLst>
            </a:custGeom>
          </p:spPr>
        </p:pic>
      </p:grpSp>
      <p:sp>
        <p:nvSpPr>
          <p:cNvPr id="42" name="Rectangle 19"/>
          <p:cNvSpPr>
            <a:spLocks noChangeArrowheads="1"/>
          </p:cNvSpPr>
          <p:nvPr/>
        </p:nvSpPr>
        <p:spPr bwMode="auto">
          <a:xfrm>
            <a:off x="48228397"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43" name="Rectangle 20"/>
          <p:cNvSpPr>
            <a:spLocks noChangeArrowheads="1"/>
          </p:cNvSpPr>
          <p:nvPr/>
        </p:nvSpPr>
        <p:spPr bwMode="auto">
          <a:xfrm>
            <a:off x="55421336"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44" name="Rectangle 21"/>
          <p:cNvSpPr>
            <a:spLocks noChangeArrowheads="1"/>
          </p:cNvSpPr>
          <p:nvPr/>
        </p:nvSpPr>
        <p:spPr bwMode="auto">
          <a:xfrm>
            <a:off x="62626504"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45" name="Rectangle 22"/>
          <p:cNvSpPr>
            <a:spLocks noChangeArrowheads="1"/>
          </p:cNvSpPr>
          <p:nvPr/>
        </p:nvSpPr>
        <p:spPr bwMode="auto">
          <a:xfrm>
            <a:off x="69819443"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46" name="Rectangle 23"/>
          <p:cNvSpPr>
            <a:spLocks noChangeArrowheads="1"/>
          </p:cNvSpPr>
          <p:nvPr/>
        </p:nvSpPr>
        <p:spPr bwMode="auto">
          <a:xfrm>
            <a:off x="77014829"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47" name="Rectangle 24"/>
          <p:cNvSpPr>
            <a:spLocks noChangeArrowheads="1"/>
          </p:cNvSpPr>
          <p:nvPr/>
        </p:nvSpPr>
        <p:spPr bwMode="auto">
          <a:xfrm>
            <a:off x="84219993"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48" name="Rectangle 25"/>
          <p:cNvSpPr>
            <a:spLocks noChangeArrowheads="1"/>
          </p:cNvSpPr>
          <p:nvPr/>
        </p:nvSpPr>
        <p:spPr bwMode="auto">
          <a:xfrm>
            <a:off x="9827825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49" name="Rectangle 26"/>
          <p:cNvSpPr>
            <a:spLocks noChangeArrowheads="1"/>
          </p:cNvSpPr>
          <p:nvPr/>
        </p:nvSpPr>
        <p:spPr bwMode="auto">
          <a:xfrm>
            <a:off x="10547119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50" name="Rectangle 27"/>
          <p:cNvSpPr>
            <a:spLocks noChangeArrowheads="1"/>
          </p:cNvSpPr>
          <p:nvPr/>
        </p:nvSpPr>
        <p:spPr bwMode="auto">
          <a:xfrm>
            <a:off x="112676361"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51" name="Rectangle 28"/>
          <p:cNvSpPr>
            <a:spLocks noChangeArrowheads="1"/>
          </p:cNvSpPr>
          <p:nvPr/>
        </p:nvSpPr>
        <p:spPr bwMode="auto">
          <a:xfrm>
            <a:off x="11987174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52" name="Rectangle 29"/>
          <p:cNvSpPr>
            <a:spLocks noChangeArrowheads="1"/>
          </p:cNvSpPr>
          <p:nvPr/>
        </p:nvSpPr>
        <p:spPr bwMode="auto">
          <a:xfrm>
            <a:off x="12706468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53" name="Rectangle 30"/>
          <p:cNvSpPr>
            <a:spLocks noChangeArrowheads="1"/>
          </p:cNvSpPr>
          <p:nvPr/>
        </p:nvSpPr>
        <p:spPr bwMode="auto">
          <a:xfrm>
            <a:off x="134269852"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54" name="Rectangle 31"/>
          <p:cNvSpPr>
            <a:spLocks noChangeArrowheads="1"/>
          </p:cNvSpPr>
          <p:nvPr/>
        </p:nvSpPr>
        <p:spPr bwMode="auto">
          <a:xfrm>
            <a:off x="14832811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55" name="Rectangle 32"/>
          <p:cNvSpPr>
            <a:spLocks noChangeArrowheads="1"/>
          </p:cNvSpPr>
          <p:nvPr/>
        </p:nvSpPr>
        <p:spPr bwMode="auto">
          <a:xfrm>
            <a:off x="155523499"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59" name="Rectangle 33"/>
          <p:cNvSpPr>
            <a:spLocks noChangeArrowheads="1"/>
          </p:cNvSpPr>
          <p:nvPr/>
        </p:nvSpPr>
        <p:spPr bwMode="auto">
          <a:xfrm>
            <a:off x="16272866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60" name="Rectangle 34"/>
          <p:cNvSpPr>
            <a:spLocks noChangeArrowheads="1"/>
          </p:cNvSpPr>
          <p:nvPr/>
        </p:nvSpPr>
        <p:spPr bwMode="auto">
          <a:xfrm>
            <a:off x="169921605"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61" name="Rectangle 35"/>
          <p:cNvSpPr>
            <a:spLocks noChangeArrowheads="1"/>
          </p:cNvSpPr>
          <p:nvPr/>
        </p:nvSpPr>
        <p:spPr bwMode="auto">
          <a:xfrm>
            <a:off x="17711454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62" name="Rectangle 36"/>
          <p:cNvSpPr>
            <a:spLocks noChangeArrowheads="1"/>
          </p:cNvSpPr>
          <p:nvPr/>
        </p:nvSpPr>
        <p:spPr bwMode="auto">
          <a:xfrm>
            <a:off x="184319709"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63" name="Rectangle 37"/>
          <p:cNvSpPr>
            <a:spLocks noChangeArrowheads="1"/>
          </p:cNvSpPr>
          <p:nvPr/>
        </p:nvSpPr>
        <p:spPr bwMode="auto">
          <a:xfrm>
            <a:off x="19838041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64" name="Rectangle 38"/>
          <p:cNvSpPr>
            <a:spLocks noChangeArrowheads="1"/>
          </p:cNvSpPr>
          <p:nvPr/>
        </p:nvSpPr>
        <p:spPr bwMode="auto">
          <a:xfrm>
            <a:off x="20557335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65" name="Rectangle 39"/>
          <p:cNvSpPr>
            <a:spLocks noChangeArrowheads="1"/>
          </p:cNvSpPr>
          <p:nvPr/>
        </p:nvSpPr>
        <p:spPr bwMode="auto">
          <a:xfrm>
            <a:off x="212778524"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66" name="Rectangle 40"/>
          <p:cNvSpPr>
            <a:spLocks noChangeArrowheads="1"/>
          </p:cNvSpPr>
          <p:nvPr/>
        </p:nvSpPr>
        <p:spPr bwMode="auto">
          <a:xfrm>
            <a:off x="21997146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67" name="Rectangle 41"/>
          <p:cNvSpPr>
            <a:spLocks noChangeArrowheads="1"/>
          </p:cNvSpPr>
          <p:nvPr/>
        </p:nvSpPr>
        <p:spPr bwMode="auto">
          <a:xfrm>
            <a:off x="22716440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68" name="Rectangle 42"/>
          <p:cNvSpPr>
            <a:spLocks noChangeArrowheads="1"/>
          </p:cNvSpPr>
          <p:nvPr/>
        </p:nvSpPr>
        <p:spPr bwMode="auto">
          <a:xfrm>
            <a:off x="23436956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71" name="Rectangle 43"/>
          <p:cNvSpPr>
            <a:spLocks noChangeArrowheads="1"/>
          </p:cNvSpPr>
          <p:nvPr/>
        </p:nvSpPr>
        <p:spPr bwMode="auto">
          <a:xfrm>
            <a:off x="24843027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72" name="Rectangle 44"/>
          <p:cNvSpPr>
            <a:spLocks noChangeArrowheads="1"/>
          </p:cNvSpPr>
          <p:nvPr/>
        </p:nvSpPr>
        <p:spPr bwMode="auto">
          <a:xfrm>
            <a:off x="255623214"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73" name="Rectangle 45"/>
          <p:cNvSpPr>
            <a:spLocks noChangeArrowheads="1"/>
          </p:cNvSpPr>
          <p:nvPr/>
        </p:nvSpPr>
        <p:spPr bwMode="auto">
          <a:xfrm>
            <a:off x="262828379"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77" name="Rectangle 46"/>
          <p:cNvSpPr>
            <a:spLocks noChangeArrowheads="1"/>
          </p:cNvSpPr>
          <p:nvPr/>
        </p:nvSpPr>
        <p:spPr bwMode="auto">
          <a:xfrm>
            <a:off x="270021321"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83" name="Rectangle 47"/>
          <p:cNvSpPr>
            <a:spLocks noChangeArrowheads="1"/>
          </p:cNvSpPr>
          <p:nvPr/>
        </p:nvSpPr>
        <p:spPr bwMode="auto">
          <a:xfrm>
            <a:off x="277214261"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84" name="Rectangle 48"/>
          <p:cNvSpPr>
            <a:spLocks noChangeArrowheads="1"/>
          </p:cNvSpPr>
          <p:nvPr/>
        </p:nvSpPr>
        <p:spPr bwMode="auto">
          <a:xfrm>
            <a:off x="28441942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86" name="Line 50"/>
          <p:cNvSpPr>
            <a:spLocks noChangeShapeType="1"/>
          </p:cNvSpPr>
          <p:nvPr/>
        </p:nvSpPr>
        <p:spPr bwMode="auto">
          <a:xfrm flipV="1">
            <a:off x="36062502" y="34921027"/>
            <a:ext cx="270251142" cy="72986"/>
          </a:xfrm>
          <a:prstGeom prst="line">
            <a:avLst/>
          </a:prstGeom>
          <a:noFill/>
          <a:ln w="152400" cap="flat">
            <a:solidFill>
              <a:srgbClr val="231915"/>
            </a:solidFill>
            <a:prstDash val="solid"/>
            <a:miter lim="800000"/>
            <a:headEnd/>
            <a:tailEnd/>
          </a:ln>
          <a:extLst>
            <a:ext uri="{909E8E84-426E-40DD-AFC4-6F175D3DCCD1}">
              <a14:hiddenFill xmlns:a14="http://schemas.microsoft.com/office/drawing/2010/main">
                <a:noFill/>
              </a14:hiddenFill>
            </a:ext>
          </a:extLst>
        </p:spPr>
        <p:txBody>
          <a:bodyPr vert="horz" wrap="square" lIns="142249" tIns="71124" rIns="142249" bIns="71124" numCol="1" anchor="t" anchorCtr="0" compatLnSpc="1">
            <a:prstTxWarp prst="textNoShape">
              <a:avLst/>
            </a:prstTxWarp>
          </a:bodyPr>
          <a:lstStyle/>
          <a:p>
            <a:endParaRPr lang="zh-CN" altLang="en-US" sz="2471"/>
          </a:p>
        </p:txBody>
      </p:sp>
      <p:sp>
        <p:nvSpPr>
          <p:cNvPr id="88" name="Freeform 51"/>
          <p:cNvSpPr>
            <a:spLocks/>
          </p:cNvSpPr>
          <p:nvPr/>
        </p:nvSpPr>
        <p:spPr bwMode="auto">
          <a:xfrm>
            <a:off x="113735015" y="67955534"/>
            <a:ext cx="202319173" cy="28383598"/>
          </a:xfrm>
          <a:custGeom>
            <a:avLst/>
            <a:gdLst>
              <a:gd name="T0" fmla="*/ 0 w 17241"/>
              <a:gd name="T1" fmla="*/ 0 h 2350"/>
              <a:gd name="T2" fmla="*/ 16165 w 17241"/>
              <a:gd name="T3" fmla="*/ 0 h 2350"/>
              <a:gd name="T4" fmla="*/ 17241 w 17241"/>
              <a:gd name="T5" fmla="*/ 2350 h 2350"/>
              <a:gd name="T6" fmla="*/ 0 w 17241"/>
              <a:gd name="T7" fmla="*/ 2350 h 2350"/>
              <a:gd name="T8" fmla="*/ 0 w 17241"/>
              <a:gd name="T9" fmla="*/ 0 h 2350"/>
            </a:gdLst>
            <a:ahLst/>
            <a:cxnLst>
              <a:cxn ang="0">
                <a:pos x="T0" y="T1"/>
              </a:cxn>
              <a:cxn ang="0">
                <a:pos x="T2" y="T3"/>
              </a:cxn>
              <a:cxn ang="0">
                <a:pos x="T4" y="T5"/>
              </a:cxn>
              <a:cxn ang="0">
                <a:pos x="T6" y="T7"/>
              </a:cxn>
              <a:cxn ang="0">
                <a:pos x="T8" y="T9"/>
              </a:cxn>
            </a:cxnLst>
            <a:rect l="0" t="0" r="r" b="b"/>
            <a:pathLst>
              <a:path w="17241" h="2350">
                <a:moveTo>
                  <a:pt x="0" y="0"/>
                </a:moveTo>
                <a:lnTo>
                  <a:pt x="16165" y="0"/>
                </a:lnTo>
                <a:lnTo>
                  <a:pt x="17241" y="2350"/>
                </a:lnTo>
                <a:lnTo>
                  <a:pt x="0" y="2350"/>
                </a:lnTo>
                <a:lnTo>
                  <a:pt x="0" y="0"/>
                </a:lnTo>
                <a:close/>
              </a:path>
            </a:pathLst>
          </a:custGeom>
          <a:noFill/>
          <a:ln w="152400" cap="flat">
            <a:solidFill>
              <a:srgbClr val="23191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2249" tIns="71124" rIns="142249" bIns="71124" numCol="1" anchor="t" anchorCtr="0" compatLnSpc="1">
            <a:prstTxWarp prst="textNoShape">
              <a:avLst/>
            </a:prstTxWarp>
          </a:bodyPr>
          <a:lstStyle/>
          <a:p>
            <a:endParaRPr lang="zh-CN" altLang="en-US" sz="2471"/>
          </a:p>
        </p:txBody>
      </p:sp>
      <p:grpSp>
        <p:nvGrpSpPr>
          <p:cNvPr id="90" name="组合 89"/>
          <p:cNvGrpSpPr/>
          <p:nvPr/>
        </p:nvGrpSpPr>
        <p:grpSpPr>
          <a:xfrm>
            <a:off x="8797983" y="5760236"/>
            <a:ext cx="907809" cy="934467"/>
            <a:chOff x="1463339" y="1072758"/>
            <a:chExt cx="1546058" cy="1546058"/>
          </a:xfrm>
          <a:effectLst>
            <a:outerShdw blurRad="330200" dist="215900" dir="6900000" sx="81000" sy="81000" algn="t" rotWithShape="0">
              <a:prstClr val="black">
                <a:alpha val="49000"/>
              </a:prstClr>
            </a:outerShdw>
          </a:effectLst>
        </p:grpSpPr>
        <p:sp>
          <p:nvSpPr>
            <p:cNvPr id="92" name="同心圆 9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3" name="椭圆 92"/>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4" name="椭圆 93"/>
          <p:cNvSpPr/>
          <p:nvPr/>
        </p:nvSpPr>
        <p:spPr>
          <a:xfrm>
            <a:off x="8908354" y="5873850"/>
            <a:ext cx="687067" cy="70724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95" name="组合 94"/>
          <p:cNvGrpSpPr/>
          <p:nvPr/>
        </p:nvGrpSpPr>
        <p:grpSpPr>
          <a:xfrm>
            <a:off x="10043668" y="5681380"/>
            <a:ext cx="3090116" cy="1030988"/>
            <a:chOff x="6084168" y="3685134"/>
            <a:chExt cx="1669538" cy="690116"/>
          </a:xfrm>
        </p:grpSpPr>
        <p:sp>
          <p:nvSpPr>
            <p:cNvPr id="96" name="TextBox 95"/>
            <p:cNvSpPr txBox="1"/>
            <p:nvPr/>
          </p:nvSpPr>
          <p:spPr>
            <a:xfrm>
              <a:off x="6084168" y="3999548"/>
              <a:ext cx="1669538" cy="375702"/>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102" name="TextBox 101"/>
            <p:cNvSpPr txBox="1"/>
            <p:nvPr/>
          </p:nvSpPr>
          <p:spPr>
            <a:xfrm>
              <a:off x="6094400" y="3685134"/>
              <a:ext cx="1008112" cy="392984"/>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103" name="TextBox 102"/>
          <p:cNvSpPr txBox="1"/>
          <p:nvPr/>
        </p:nvSpPr>
        <p:spPr>
          <a:xfrm>
            <a:off x="8908353" y="5918631"/>
            <a:ext cx="814639"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04</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 name="标题 1"/>
          <p:cNvSpPr>
            <a:spLocks noGrp="1"/>
          </p:cNvSpPr>
          <p:nvPr>
            <p:ph type="title"/>
          </p:nvPr>
        </p:nvSpPr>
        <p:spPr/>
        <p:txBody>
          <a:bodyPr/>
          <a:lstStyle/>
          <a:p>
            <a:pPr algn="l"/>
            <a:r>
              <a:rPr lang="zh-CN" altLang="en-US" dirty="0"/>
              <a:t>完成阶段</a:t>
            </a:r>
          </a:p>
        </p:txBody>
      </p:sp>
      <p:sp>
        <p:nvSpPr>
          <p:cNvPr id="74" name="TextBox 7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54549293"/>
      </p:ext>
    </p:extLst>
  </p:cSld>
  <p:clrMapOvr>
    <a:masterClrMapping/>
  </p:clrMapOvr>
  <mc:AlternateContent xmlns:mc="http://schemas.openxmlformats.org/markup-compatibility/2006" xmlns:p14="http://schemas.microsoft.com/office/powerpoint/2010/main">
    <mc:Choice Requires="p14">
      <p:transition spd="slow" p14:dur="1600" advTm="0">
        <p14:gallery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0-#ppt_w/2"/>
                                          </p:val>
                                        </p:tav>
                                        <p:tav tm="100000">
                                          <p:val>
                                            <p:strVal val="#ppt_x"/>
                                          </p:val>
                                        </p:tav>
                                      </p:tavLst>
                                    </p:anim>
                                    <p:anim calcmode="lin" valueType="num">
                                      <p:cBhvr additive="base">
                                        <p:cTn id="8" dur="500" fill="hold"/>
                                        <p:tgtEl>
                                          <p:spTgt spid="9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2/3*#ppt_w"/>
                                          </p:val>
                                        </p:tav>
                                        <p:tav tm="100000">
                                          <p:val>
                                            <p:strVal val="#ppt_w"/>
                                          </p:val>
                                        </p:tav>
                                      </p:tavLst>
                                    </p:anim>
                                    <p:anim calcmode="lin" valueType="num">
                                      <p:cBhvr>
                                        <p:cTn id="13" dur="500" fill="hold"/>
                                        <p:tgtEl>
                                          <p:spTgt spid="8"/>
                                        </p:tgtEl>
                                        <p:attrNameLst>
                                          <p:attrName>ppt_h</p:attrName>
                                        </p:attrNameLst>
                                      </p:cBhvr>
                                      <p:tavLst>
                                        <p:tav tm="0">
                                          <p:val>
                                            <p:strVal val="2/3*#ppt_h"/>
                                          </p:val>
                                        </p:tav>
                                        <p:tav tm="100000">
                                          <p:val>
                                            <p:strVal val="#ppt_h"/>
                                          </p:val>
                                        </p:tav>
                                      </p:tavLst>
                                    </p:anim>
                                  </p:childTnLst>
                                </p:cTn>
                              </p:par>
                              <p:par>
                                <p:cTn id="14" presetID="23" presetClass="entr" presetSubtype="28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strVal val="4/3*#ppt_w"/>
                                          </p:val>
                                        </p:tav>
                                        <p:tav tm="100000">
                                          <p:val>
                                            <p:strVal val="#ppt_w"/>
                                          </p:val>
                                        </p:tav>
                                      </p:tavLst>
                                    </p:anim>
                                    <p:anim calcmode="lin" valueType="num">
                                      <p:cBhvr>
                                        <p:cTn id="17" dur="500" fill="hold"/>
                                        <p:tgtEl>
                                          <p:spTgt spid="11"/>
                                        </p:tgtEl>
                                        <p:attrNameLst>
                                          <p:attrName>ppt_h</p:attrName>
                                        </p:attrNameLst>
                                      </p:cBhvr>
                                      <p:tavLst>
                                        <p:tav tm="0">
                                          <p:val>
                                            <p:strVal val="4/3*#ppt_h"/>
                                          </p:val>
                                        </p:tav>
                                        <p:tav tm="100000">
                                          <p:val>
                                            <p:strVal val="#ppt_h"/>
                                          </p:val>
                                        </p:tav>
                                      </p:tavLst>
                                    </p:anim>
                                  </p:childTnLst>
                                </p:cTn>
                              </p:par>
                              <p:par>
                                <p:cTn id="18" presetID="23" presetClass="entr" presetSubtype="288"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strVal val="4/3*#ppt_w"/>
                                          </p:val>
                                        </p:tav>
                                        <p:tav tm="100000">
                                          <p:val>
                                            <p:strVal val="#ppt_w"/>
                                          </p:val>
                                        </p:tav>
                                      </p:tavLst>
                                    </p:anim>
                                    <p:anim calcmode="lin" valueType="num">
                                      <p:cBhvr>
                                        <p:cTn id="21" dur="500" fill="hold"/>
                                        <p:tgtEl>
                                          <p:spTgt spid="27"/>
                                        </p:tgtEl>
                                        <p:attrNameLst>
                                          <p:attrName>ppt_h</p:attrName>
                                        </p:attrNameLst>
                                      </p:cBhvr>
                                      <p:tavLst>
                                        <p:tav tm="0">
                                          <p:val>
                                            <p:strVal val="4/3*#ppt_h"/>
                                          </p:val>
                                        </p:tav>
                                        <p:tav tm="100000">
                                          <p:val>
                                            <p:strVal val="#ppt_h"/>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strVal val="2/3*#ppt_w"/>
                                          </p:val>
                                        </p:tav>
                                        <p:tav tm="100000">
                                          <p:val>
                                            <p:strVal val="#ppt_w"/>
                                          </p:val>
                                        </p:tav>
                                      </p:tavLst>
                                    </p:anim>
                                    <p:anim calcmode="lin" valueType="num">
                                      <p:cBhvr>
                                        <p:cTn id="31" dur="500" fill="hold"/>
                                        <p:tgtEl>
                                          <p:spTgt spid="12"/>
                                        </p:tgtEl>
                                        <p:attrNameLst>
                                          <p:attrName>ppt_h</p:attrName>
                                        </p:attrNameLst>
                                      </p:cBhvr>
                                      <p:tavLst>
                                        <p:tav tm="0">
                                          <p:val>
                                            <p:strVal val="2/3*#ppt_h"/>
                                          </p:val>
                                        </p:tav>
                                        <p:tav tm="100000">
                                          <p:val>
                                            <p:strVal val="#ppt_h"/>
                                          </p:val>
                                        </p:tav>
                                      </p:tavLst>
                                    </p:anim>
                                  </p:childTnLst>
                                </p:cTn>
                              </p:par>
                              <p:par>
                                <p:cTn id="32" presetID="23" presetClass="entr" presetSubtype="288"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strVal val="4/3*#ppt_w"/>
                                          </p:val>
                                        </p:tav>
                                        <p:tav tm="100000">
                                          <p:val>
                                            <p:strVal val="#ppt_w"/>
                                          </p:val>
                                        </p:tav>
                                      </p:tavLst>
                                    </p:anim>
                                    <p:anim calcmode="lin" valueType="num">
                                      <p:cBhvr>
                                        <p:cTn id="35" dur="500" fill="hold"/>
                                        <p:tgtEl>
                                          <p:spTgt spid="28"/>
                                        </p:tgtEl>
                                        <p:attrNameLst>
                                          <p:attrName>ppt_h</p:attrName>
                                        </p:attrNameLst>
                                      </p:cBhvr>
                                      <p:tavLst>
                                        <p:tav tm="0">
                                          <p:val>
                                            <p:strVal val="4/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strVal val="4/3*#ppt_w"/>
                                          </p:val>
                                        </p:tav>
                                        <p:tav tm="100000">
                                          <p:val>
                                            <p:strVal val="#ppt_w"/>
                                          </p:val>
                                        </p:tav>
                                      </p:tavLst>
                                    </p:anim>
                                    <p:anim calcmode="lin" valueType="num">
                                      <p:cBhvr>
                                        <p:cTn id="39" dur="500" fill="hold"/>
                                        <p:tgtEl>
                                          <p:spTgt spid="15"/>
                                        </p:tgtEl>
                                        <p:attrNameLst>
                                          <p:attrName>ppt_h</p:attrName>
                                        </p:attrNameLst>
                                      </p:cBhvr>
                                      <p:tavLst>
                                        <p:tav tm="0">
                                          <p:val>
                                            <p:strVal val="4/3*#ppt_h"/>
                                          </p:val>
                                        </p:tav>
                                        <p:tav tm="100000">
                                          <p:val>
                                            <p:strVal val="#ppt_h"/>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1+#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3" presetClass="entr" presetSubtype="272"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strVal val="2/3*#ppt_w"/>
                                          </p:val>
                                        </p:tav>
                                        <p:tav tm="100000">
                                          <p:val>
                                            <p:strVal val="#ppt_w"/>
                                          </p:val>
                                        </p:tav>
                                      </p:tavLst>
                                    </p:anim>
                                    <p:anim calcmode="lin" valueType="num">
                                      <p:cBhvr>
                                        <p:cTn id="49" dur="500" fill="hold"/>
                                        <p:tgtEl>
                                          <p:spTgt spid="16"/>
                                        </p:tgtEl>
                                        <p:attrNameLst>
                                          <p:attrName>ppt_h</p:attrName>
                                        </p:attrNameLst>
                                      </p:cBhvr>
                                      <p:tavLst>
                                        <p:tav tm="0">
                                          <p:val>
                                            <p:strVal val="2/3*#ppt_h"/>
                                          </p:val>
                                        </p:tav>
                                        <p:tav tm="100000">
                                          <p:val>
                                            <p:strVal val="#ppt_h"/>
                                          </p:val>
                                        </p:tav>
                                      </p:tavLst>
                                    </p:anim>
                                  </p:childTnLst>
                                </p:cTn>
                              </p:par>
                              <p:par>
                                <p:cTn id="50" presetID="23" presetClass="entr" presetSubtype="288"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strVal val="4/3*#ppt_w"/>
                                          </p:val>
                                        </p:tav>
                                        <p:tav tm="100000">
                                          <p:val>
                                            <p:strVal val="#ppt_w"/>
                                          </p:val>
                                        </p:tav>
                                      </p:tavLst>
                                    </p:anim>
                                    <p:anim calcmode="lin" valueType="num">
                                      <p:cBhvr>
                                        <p:cTn id="53" dur="500" fill="hold"/>
                                        <p:tgtEl>
                                          <p:spTgt spid="19"/>
                                        </p:tgtEl>
                                        <p:attrNameLst>
                                          <p:attrName>ppt_h</p:attrName>
                                        </p:attrNameLst>
                                      </p:cBhvr>
                                      <p:tavLst>
                                        <p:tav tm="0">
                                          <p:val>
                                            <p:strVal val="4/3*#ppt_h"/>
                                          </p:val>
                                        </p:tav>
                                        <p:tav tm="100000">
                                          <p:val>
                                            <p:strVal val="#ppt_h"/>
                                          </p:val>
                                        </p:tav>
                                      </p:tavLst>
                                    </p:anim>
                                  </p:childTnLst>
                                </p:cTn>
                              </p:par>
                              <p:par>
                                <p:cTn id="54" presetID="23" presetClass="entr" presetSubtype="288"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strVal val="4/3*#ppt_w"/>
                                          </p:val>
                                        </p:tav>
                                        <p:tav tm="100000">
                                          <p:val>
                                            <p:strVal val="#ppt_w"/>
                                          </p:val>
                                        </p:tav>
                                      </p:tavLst>
                                    </p:anim>
                                    <p:anim calcmode="lin" valueType="num">
                                      <p:cBhvr>
                                        <p:cTn id="57" dur="500" fill="hold"/>
                                        <p:tgtEl>
                                          <p:spTgt spid="29"/>
                                        </p:tgtEl>
                                        <p:attrNameLst>
                                          <p:attrName>ppt_h</p:attrName>
                                        </p:attrNameLst>
                                      </p:cBhvr>
                                      <p:tavLst>
                                        <p:tav tm="0">
                                          <p:val>
                                            <p:strVal val="4/3*#ppt_h"/>
                                          </p:val>
                                        </p:tav>
                                        <p:tav tm="100000">
                                          <p:val>
                                            <p:strVal val="#ppt_h"/>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1+#ppt_w/2"/>
                                          </p:val>
                                        </p:tav>
                                        <p:tav tm="100000">
                                          <p:val>
                                            <p:strVal val="#ppt_x"/>
                                          </p:val>
                                        </p:tav>
                                      </p:tavLst>
                                    </p:anim>
                                    <p:anim calcmode="lin" valueType="num">
                                      <p:cBhvr additive="base">
                                        <p:cTn id="62" dur="500" fill="hold"/>
                                        <p:tgtEl>
                                          <p:spTgt spid="31"/>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3" presetClass="entr" presetSubtype="272" fill="hold" nodeType="afterEffect">
                                  <p:stCondLst>
                                    <p:cond delay="0"/>
                                  </p:stCondLst>
                                  <p:childTnLst>
                                    <p:set>
                                      <p:cBhvr>
                                        <p:cTn id="65" dur="1" fill="hold">
                                          <p:stCondLst>
                                            <p:cond delay="0"/>
                                          </p:stCondLst>
                                        </p:cTn>
                                        <p:tgtEl>
                                          <p:spTgt spid="90"/>
                                        </p:tgtEl>
                                        <p:attrNameLst>
                                          <p:attrName>style.visibility</p:attrName>
                                        </p:attrNameLst>
                                      </p:cBhvr>
                                      <p:to>
                                        <p:strVal val="visible"/>
                                      </p:to>
                                    </p:set>
                                    <p:anim calcmode="lin" valueType="num">
                                      <p:cBhvr>
                                        <p:cTn id="66" dur="500" fill="hold"/>
                                        <p:tgtEl>
                                          <p:spTgt spid="90"/>
                                        </p:tgtEl>
                                        <p:attrNameLst>
                                          <p:attrName>ppt_w</p:attrName>
                                        </p:attrNameLst>
                                      </p:cBhvr>
                                      <p:tavLst>
                                        <p:tav tm="0">
                                          <p:val>
                                            <p:strVal val="2/3*#ppt_w"/>
                                          </p:val>
                                        </p:tav>
                                        <p:tav tm="100000">
                                          <p:val>
                                            <p:strVal val="#ppt_w"/>
                                          </p:val>
                                        </p:tav>
                                      </p:tavLst>
                                    </p:anim>
                                    <p:anim calcmode="lin" valueType="num">
                                      <p:cBhvr>
                                        <p:cTn id="67" dur="500" fill="hold"/>
                                        <p:tgtEl>
                                          <p:spTgt spid="90"/>
                                        </p:tgtEl>
                                        <p:attrNameLst>
                                          <p:attrName>ppt_h</p:attrName>
                                        </p:attrNameLst>
                                      </p:cBhvr>
                                      <p:tavLst>
                                        <p:tav tm="0">
                                          <p:val>
                                            <p:strVal val="2/3*#ppt_h"/>
                                          </p:val>
                                        </p:tav>
                                        <p:tav tm="100000">
                                          <p:val>
                                            <p:strVal val="#ppt_h"/>
                                          </p:val>
                                        </p:tav>
                                      </p:tavLst>
                                    </p:anim>
                                  </p:childTnLst>
                                </p:cTn>
                              </p:par>
                              <p:par>
                                <p:cTn id="68" presetID="23" presetClass="entr" presetSubtype="288" fill="hold" grpId="0" nodeType="withEffect">
                                  <p:stCondLst>
                                    <p:cond delay="0"/>
                                  </p:stCondLst>
                                  <p:childTnLst>
                                    <p:set>
                                      <p:cBhvr>
                                        <p:cTn id="69" dur="1" fill="hold">
                                          <p:stCondLst>
                                            <p:cond delay="0"/>
                                          </p:stCondLst>
                                        </p:cTn>
                                        <p:tgtEl>
                                          <p:spTgt spid="94"/>
                                        </p:tgtEl>
                                        <p:attrNameLst>
                                          <p:attrName>style.visibility</p:attrName>
                                        </p:attrNameLst>
                                      </p:cBhvr>
                                      <p:to>
                                        <p:strVal val="visible"/>
                                      </p:to>
                                    </p:set>
                                    <p:anim calcmode="lin" valueType="num">
                                      <p:cBhvr>
                                        <p:cTn id="70" dur="500" fill="hold"/>
                                        <p:tgtEl>
                                          <p:spTgt spid="94"/>
                                        </p:tgtEl>
                                        <p:attrNameLst>
                                          <p:attrName>ppt_w</p:attrName>
                                        </p:attrNameLst>
                                      </p:cBhvr>
                                      <p:tavLst>
                                        <p:tav tm="0">
                                          <p:val>
                                            <p:strVal val="4/3*#ppt_w"/>
                                          </p:val>
                                        </p:tav>
                                        <p:tav tm="100000">
                                          <p:val>
                                            <p:strVal val="#ppt_w"/>
                                          </p:val>
                                        </p:tav>
                                      </p:tavLst>
                                    </p:anim>
                                    <p:anim calcmode="lin" valueType="num">
                                      <p:cBhvr>
                                        <p:cTn id="71" dur="500" fill="hold"/>
                                        <p:tgtEl>
                                          <p:spTgt spid="94"/>
                                        </p:tgtEl>
                                        <p:attrNameLst>
                                          <p:attrName>ppt_h</p:attrName>
                                        </p:attrNameLst>
                                      </p:cBhvr>
                                      <p:tavLst>
                                        <p:tav tm="0">
                                          <p:val>
                                            <p:strVal val="4/3*#ppt_h"/>
                                          </p:val>
                                        </p:tav>
                                        <p:tav tm="100000">
                                          <p:val>
                                            <p:strVal val="#ppt_h"/>
                                          </p:val>
                                        </p:tav>
                                      </p:tavLst>
                                    </p:anim>
                                  </p:childTnLst>
                                </p:cTn>
                              </p:par>
                              <p:par>
                                <p:cTn id="72" presetID="23" presetClass="entr" presetSubtype="288" fill="hold" grpId="0" nodeType="with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p:cTn id="74" dur="500" fill="hold"/>
                                        <p:tgtEl>
                                          <p:spTgt spid="103"/>
                                        </p:tgtEl>
                                        <p:attrNameLst>
                                          <p:attrName>ppt_w</p:attrName>
                                        </p:attrNameLst>
                                      </p:cBhvr>
                                      <p:tavLst>
                                        <p:tav tm="0">
                                          <p:val>
                                            <p:strVal val="4/3*#ppt_w"/>
                                          </p:val>
                                        </p:tav>
                                        <p:tav tm="100000">
                                          <p:val>
                                            <p:strVal val="#ppt_w"/>
                                          </p:val>
                                        </p:tav>
                                      </p:tavLst>
                                    </p:anim>
                                    <p:anim calcmode="lin" valueType="num">
                                      <p:cBhvr>
                                        <p:cTn id="75" dur="500" fill="hold"/>
                                        <p:tgtEl>
                                          <p:spTgt spid="103"/>
                                        </p:tgtEl>
                                        <p:attrNameLst>
                                          <p:attrName>ppt_h</p:attrName>
                                        </p:attrNameLst>
                                      </p:cBhvr>
                                      <p:tavLst>
                                        <p:tav tm="0">
                                          <p:val>
                                            <p:strVal val="4/3*#ppt_h"/>
                                          </p:val>
                                        </p:tav>
                                        <p:tav tm="100000">
                                          <p:val>
                                            <p:strVal val="#ppt_h"/>
                                          </p:val>
                                        </p:tav>
                                      </p:tavLst>
                                    </p:anim>
                                  </p:childTnLst>
                                </p:cTn>
                              </p:par>
                            </p:childTnLst>
                          </p:cTn>
                        </p:par>
                        <p:par>
                          <p:cTn id="76" fill="hold">
                            <p:stCondLst>
                              <p:cond delay="4000"/>
                            </p:stCondLst>
                            <p:childTnLst>
                              <p:par>
                                <p:cTn id="77" presetID="2" presetClass="entr" presetSubtype="2" fill="hold"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additive="base">
                                        <p:cTn id="79" dur="500" fill="hold"/>
                                        <p:tgtEl>
                                          <p:spTgt spid="95"/>
                                        </p:tgtEl>
                                        <p:attrNameLst>
                                          <p:attrName>ppt_x</p:attrName>
                                        </p:attrNameLst>
                                      </p:cBhvr>
                                      <p:tavLst>
                                        <p:tav tm="0">
                                          <p:val>
                                            <p:strVal val="1+#ppt_w/2"/>
                                          </p:val>
                                        </p:tav>
                                        <p:tav tm="100000">
                                          <p:val>
                                            <p:strVal val="#ppt_x"/>
                                          </p:val>
                                        </p:tav>
                                      </p:tavLst>
                                    </p:anim>
                                    <p:anim calcmode="lin" valueType="num">
                                      <p:cBhvr additive="base">
                                        <p:cTn id="80" dur="500" fill="hold"/>
                                        <p:tgtEl>
                                          <p:spTgt spid="95"/>
                                        </p:tgtEl>
                                        <p:attrNameLst>
                                          <p:attrName>ppt_y</p:attrName>
                                        </p:attrNameLst>
                                      </p:cBhvr>
                                      <p:tavLst>
                                        <p:tav tm="0">
                                          <p:val>
                                            <p:strVal val="#ppt_y"/>
                                          </p:val>
                                        </p:tav>
                                        <p:tav tm="100000">
                                          <p:val>
                                            <p:strVal val="#ppt_y"/>
                                          </p:val>
                                        </p:tav>
                                      </p:tavLst>
                                    </p:anim>
                                  </p:childTnLst>
                                </p:cTn>
                              </p:par>
                            </p:childTnLst>
                          </p:cTn>
                        </p:par>
                        <p:par>
                          <p:cTn id="81" fill="hold">
                            <p:stCondLst>
                              <p:cond delay="4500"/>
                            </p:stCondLst>
                            <p:childTnLst>
                              <p:par>
                                <p:cTn id="82" presetID="10" presetClass="entr" presetSubtype="0" fill="hold" grpId="0" nodeType="after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fade">
                                      <p:cBhvr>
                                        <p:cTn id="84"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9" grpId="0" animBg="1"/>
      <p:bldP spid="27" grpId="0"/>
      <p:bldP spid="28" grpId="0"/>
      <p:bldP spid="29" grpId="0"/>
      <p:bldP spid="94" grpId="0" animBg="1"/>
      <p:bldP spid="103"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标题 19"/>
          <p:cNvSpPr>
            <a:spLocks noGrp="1"/>
          </p:cNvSpPr>
          <p:nvPr>
            <p:ph type="title"/>
          </p:nvPr>
        </p:nvSpPr>
        <p:spPr/>
        <p:txBody>
          <a:bodyPr/>
          <a:lstStyle/>
          <a:p>
            <a:pPr algn="l"/>
            <a:r>
              <a:rPr lang="zh-CN" altLang="en-US" dirty="0"/>
              <a:t>月计划完成</a:t>
            </a:r>
          </a:p>
        </p:txBody>
      </p:sp>
      <p:cxnSp>
        <p:nvCxnSpPr>
          <p:cNvPr id="98" name="直接箭头连接符 97"/>
          <p:cNvCxnSpPr/>
          <p:nvPr/>
        </p:nvCxnSpPr>
        <p:spPr>
          <a:xfrm flipV="1">
            <a:off x="2327304" y="1898406"/>
            <a:ext cx="1" cy="5174637"/>
          </a:xfrm>
          <a:prstGeom prst="straightConnector1">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直接箭头连接符 98"/>
          <p:cNvCxnSpPr/>
          <p:nvPr/>
        </p:nvCxnSpPr>
        <p:spPr>
          <a:xfrm>
            <a:off x="2328067" y="7073042"/>
            <a:ext cx="10346557" cy="892"/>
          </a:xfrm>
          <a:prstGeom prst="straightConnector1">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组合 22"/>
          <p:cNvGrpSpPr/>
          <p:nvPr/>
        </p:nvGrpSpPr>
        <p:grpSpPr>
          <a:xfrm>
            <a:off x="2658058" y="5587758"/>
            <a:ext cx="2137634" cy="908218"/>
            <a:chOff x="2582250" y="5541358"/>
            <a:chExt cx="2076669" cy="882316"/>
          </a:xfrm>
        </p:grpSpPr>
        <p:grpSp>
          <p:nvGrpSpPr>
            <p:cNvPr id="22" name="组合 21"/>
            <p:cNvGrpSpPr/>
            <p:nvPr/>
          </p:nvGrpSpPr>
          <p:grpSpPr>
            <a:xfrm>
              <a:off x="2582250" y="5541358"/>
              <a:ext cx="2076669" cy="882316"/>
              <a:chOff x="2582250" y="5541358"/>
              <a:chExt cx="2076669" cy="882316"/>
            </a:xfrm>
          </p:grpSpPr>
          <p:sp>
            <p:nvSpPr>
              <p:cNvPr id="101" name="圆角矩形 100"/>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26" name="圆角矩形 125"/>
              <p:cNvSpPr/>
              <p:nvPr/>
            </p:nvSpPr>
            <p:spPr bwMode="auto">
              <a:xfrm>
                <a:off x="2675090" y="5620577"/>
                <a:ext cx="1896899" cy="727516"/>
              </a:xfrm>
              <a:prstGeom prst="roundRect">
                <a:avLst>
                  <a:gd name="adj" fmla="val 10568"/>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02" name="矩形 101"/>
            <p:cNvSpPr>
              <a:spLocks noChangeArrowheads="1"/>
            </p:cNvSpPr>
            <p:nvPr/>
          </p:nvSpPr>
          <p:spPr bwMode="auto">
            <a:xfrm>
              <a:off x="2810880" y="5754766"/>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一月份</a:t>
              </a:r>
            </a:p>
          </p:txBody>
        </p:sp>
      </p:grpSp>
      <p:sp>
        <p:nvSpPr>
          <p:cNvPr id="103" name="矩形 87"/>
          <p:cNvSpPr>
            <a:spLocks noChangeArrowheads="1"/>
          </p:cNvSpPr>
          <p:nvPr/>
        </p:nvSpPr>
        <p:spPr bwMode="auto">
          <a:xfrm>
            <a:off x="2823059" y="3157466"/>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grpSp>
        <p:nvGrpSpPr>
          <p:cNvPr id="24" name="组合 23"/>
          <p:cNvGrpSpPr/>
          <p:nvPr/>
        </p:nvGrpSpPr>
        <p:grpSpPr>
          <a:xfrm>
            <a:off x="5262430" y="4601657"/>
            <a:ext cx="2137634" cy="908218"/>
            <a:chOff x="5112345" y="4583380"/>
            <a:chExt cx="2076669" cy="882316"/>
          </a:xfrm>
        </p:grpSpPr>
        <p:grpSp>
          <p:nvGrpSpPr>
            <p:cNvPr id="132" name="组合 131"/>
            <p:cNvGrpSpPr/>
            <p:nvPr/>
          </p:nvGrpSpPr>
          <p:grpSpPr>
            <a:xfrm>
              <a:off x="5112345" y="4583380"/>
              <a:ext cx="2076669" cy="882316"/>
              <a:chOff x="2582250" y="5541358"/>
              <a:chExt cx="2076669" cy="882316"/>
            </a:xfrm>
          </p:grpSpPr>
          <p:sp>
            <p:nvSpPr>
              <p:cNvPr id="133" name="圆角矩形 132"/>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4" name="圆角矩形 133"/>
              <p:cNvSpPr/>
              <p:nvPr/>
            </p:nvSpPr>
            <p:spPr bwMode="auto">
              <a:xfrm>
                <a:off x="2675090" y="5620577"/>
                <a:ext cx="1896899" cy="727516"/>
              </a:xfrm>
              <a:prstGeom prst="roundRect">
                <a:avLst>
                  <a:gd name="adj" fmla="val 10568"/>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06" name="矩形 105"/>
            <p:cNvSpPr>
              <a:spLocks noChangeArrowheads="1"/>
            </p:cNvSpPr>
            <p:nvPr/>
          </p:nvSpPr>
          <p:spPr bwMode="auto">
            <a:xfrm>
              <a:off x="5295532" y="4806812"/>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二月份</a:t>
              </a:r>
              <a:endParaRPr lang="en-US" altLang="zh-CN" sz="2162" dirty="0">
                <a:solidFill>
                  <a:srgbClr val="F8F8F8"/>
                </a:solidFill>
              </a:endParaRPr>
            </a:p>
          </p:txBody>
        </p:sp>
      </p:grpSp>
      <p:sp>
        <p:nvSpPr>
          <p:cNvPr id="107" name="矩形 87"/>
          <p:cNvSpPr>
            <a:spLocks noChangeArrowheads="1"/>
          </p:cNvSpPr>
          <p:nvPr/>
        </p:nvSpPr>
        <p:spPr bwMode="auto">
          <a:xfrm>
            <a:off x="5380651" y="2202580"/>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cxnSp>
        <p:nvCxnSpPr>
          <p:cNvPr id="108" name="直接连接符 107"/>
          <p:cNvCxnSpPr/>
          <p:nvPr/>
        </p:nvCxnSpPr>
        <p:spPr>
          <a:xfrm flipH="1">
            <a:off x="5107353" y="1898407"/>
            <a:ext cx="1834" cy="5092964"/>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组合 24"/>
          <p:cNvGrpSpPr/>
          <p:nvPr/>
        </p:nvGrpSpPr>
        <p:grpSpPr>
          <a:xfrm>
            <a:off x="7720357" y="3664324"/>
            <a:ext cx="2137634" cy="908218"/>
            <a:chOff x="7500172" y="3672780"/>
            <a:chExt cx="2076669" cy="882316"/>
          </a:xfrm>
        </p:grpSpPr>
        <p:grpSp>
          <p:nvGrpSpPr>
            <p:cNvPr id="135" name="组合 134"/>
            <p:cNvGrpSpPr/>
            <p:nvPr/>
          </p:nvGrpSpPr>
          <p:grpSpPr>
            <a:xfrm>
              <a:off x="7500172" y="3672780"/>
              <a:ext cx="2076669" cy="882316"/>
              <a:chOff x="2582250" y="5541358"/>
              <a:chExt cx="2076669" cy="882316"/>
            </a:xfrm>
          </p:grpSpPr>
          <p:sp>
            <p:nvSpPr>
              <p:cNvPr id="136" name="圆角矩形 135"/>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7" name="圆角矩形 136"/>
              <p:cNvSpPr/>
              <p:nvPr/>
            </p:nvSpPr>
            <p:spPr bwMode="auto">
              <a:xfrm>
                <a:off x="2675090" y="5620577"/>
                <a:ext cx="1896899" cy="727516"/>
              </a:xfrm>
              <a:prstGeom prst="roundRect">
                <a:avLst>
                  <a:gd name="adj" fmla="val 10568"/>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11" name="矩形 110"/>
            <p:cNvSpPr>
              <a:spLocks noChangeArrowheads="1"/>
            </p:cNvSpPr>
            <p:nvPr/>
          </p:nvSpPr>
          <p:spPr bwMode="auto">
            <a:xfrm>
              <a:off x="7648408" y="3924496"/>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三月份</a:t>
              </a:r>
            </a:p>
          </p:txBody>
        </p:sp>
      </p:grpSp>
      <p:cxnSp>
        <p:nvCxnSpPr>
          <p:cNvPr id="112" name="直接连接符 111"/>
          <p:cNvCxnSpPr/>
          <p:nvPr/>
        </p:nvCxnSpPr>
        <p:spPr>
          <a:xfrm flipH="1">
            <a:off x="7553270" y="1898407"/>
            <a:ext cx="1834" cy="5092964"/>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3" name="矩形 87"/>
          <p:cNvSpPr>
            <a:spLocks noChangeArrowheads="1"/>
          </p:cNvSpPr>
          <p:nvPr/>
        </p:nvSpPr>
        <p:spPr bwMode="auto">
          <a:xfrm>
            <a:off x="7802601" y="4643643"/>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grpSp>
        <p:nvGrpSpPr>
          <p:cNvPr id="26" name="组合 25"/>
          <p:cNvGrpSpPr/>
          <p:nvPr/>
        </p:nvGrpSpPr>
        <p:grpSpPr>
          <a:xfrm>
            <a:off x="10121203" y="2681984"/>
            <a:ext cx="2137634" cy="908218"/>
            <a:chOff x="9832547" y="2718456"/>
            <a:chExt cx="2076669" cy="882316"/>
          </a:xfrm>
        </p:grpSpPr>
        <p:grpSp>
          <p:nvGrpSpPr>
            <p:cNvPr id="138" name="组合 137"/>
            <p:cNvGrpSpPr/>
            <p:nvPr/>
          </p:nvGrpSpPr>
          <p:grpSpPr>
            <a:xfrm>
              <a:off x="9832547" y="2718456"/>
              <a:ext cx="2076669" cy="882316"/>
              <a:chOff x="2582250" y="5541358"/>
              <a:chExt cx="2076669" cy="882316"/>
            </a:xfrm>
          </p:grpSpPr>
          <p:sp>
            <p:nvSpPr>
              <p:cNvPr id="139" name="圆角矩形 138"/>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40" name="圆角矩形 139"/>
              <p:cNvSpPr/>
              <p:nvPr/>
            </p:nvSpPr>
            <p:spPr bwMode="auto">
              <a:xfrm>
                <a:off x="2675090" y="5620577"/>
                <a:ext cx="1896899" cy="727516"/>
              </a:xfrm>
              <a:prstGeom prst="roundRect">
                <a:avLst>
                  <a:gd name="adj" fmla="val 10568"/>
                </a:avLst>
              </a:pr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16" name="矩形 115"/>
            <p:cNvSpPr>
              <a:spLocks noChangeArrowheads="1"/>
            </p:cNvSpPr>
            <p:nvPr/>
          </p:nvSpPr>
          <p:spPr bwMode="auto">
            <a:xfrm>
              <a:off x="10054058" y="2961968"/>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四月份</a:t>
              </a:r>
            </a:p>
          </p:txBody>
        </p:sp>
      </p:grpSp>
      <p:sp>
        <p:nvSpPr>
          <p:cNvPr id="117" name="矩形 87"/>
          <p:cNvSpPr>
            <a:spLocks noChangeArrowheads="1"/>
          </p:cNvSpPr>
          <p:nvPr/>
        </p:nvSpPr>
        <p:spPr bwMode="auto">
          <a:xfrm>
            <a:off x="10278875" y="3652858"/>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r>
              <a:rPr lang="en-US" altLang="zh-CN" sz="1647" dirty="0">
                <a:solidFill>
                  <a:schemeClr val="bg2"/>
                </a:solidFill>
                <a:latin typeface="微软雅黑" pitchFamily="34" charset="-122"/>
                <a:ea typeface="微软雅黑" pitchFamily="34" charset="-122"/>
              </a:rPr>
              <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cxnSp>
        <p:nvCxnSpPr>
          <p:cNvPr id="118" name="直接连接符 117"/>
          <p:cNvCxnSpPr/>
          <p:nvPr/>
        </p:nvCxnSpPr>
        <p:spPr>
          <a:xfrm>
            <a:off x="10031376" y="1898407"/>
            <a:ext cx="0" cy="5092964"/>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TextBox 118"/>
          <p:cNvSpPr txBox="1"/>
          <p:nvPr/>
        </p:nvSpPr>
        <p:spPr>
          <a:xfrm>
            <a:off x="1723850" y="2215056"/>
            <a:ext cx="617149" cy="2865592"/>
          </a:xfrm>
          <a:prstGeom prst="rect">
            <a:avLst/>
          </a:prstGeom>
          <a:noFill/>
        </p:spPr>
        <p:txBody>
          <a:bodyPr vert="eaVert" wrap="square" lIns="140839" tIns="70419" rIns="140839" bIns="70419" rtlCol="0">
            <a:spAutoFit/>
          </a:bodyPr>
          <a:lstStyle/>
          <a:p>
            <a:r>
              <a:rPr lang="zh-CN" altLang="en-US" sz="2162" dirty="0">
                <a:solidFill>
                  <a:schemeClr val="bg2"/>
                </a:solidFill>
                <a:latin typeface="微软雅黑" pitchFamily="34" charset="-122"/>
                <a:ea typeface="微软雅黑" pitchFamily="34" charset="-122"/>
              </a:rPr>
              <a:t>添加标题文字内容</a:t>
            </a:r>
          </a:p>
        </p:txBody>
      </p:sp>
      <p:sp>
        <p:nvSpPr>
          <p:cNvPr id="33" name="TextBox 3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593186540"/>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down)">
                                      <p:cBhvr>
                                        <p:cTn id="7" dur="500"/>
                                        <p:tgtEl>
                                          <p:spTgt spid="98"/>
                                        </p:tgtEl>
                                      </p:cBhvr>
                                    </p:animEffect>
                                  </p:childTnLst>
                                </p:cTn>
                              </p:par>
                              <p:par>
                                <p:cTn id="8" presetID="22" presetClass="entr" presetSubtype="8" fill="hold"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wipe(left)">
                                      <p:cBhvr>
                                        <p:cTn id="10" dur="500"/>
                                        <p:tgtEl>
                                          <p:spTgt spid="9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19"/>
                                        </p:tgtEl>
                                        <p:attrNameLst>
                                          <p:attrName>style.visibility</p:attrName>
                                        </p:attrNameLst>
                                      </p:cBhvr>
                                      <p:to>
                                        <p:strVal val="visible"/>
                                      </p:to>
                                    </p:set>
                                    <p:anim calcmode="lin" valueType="num">
                                      <p:cBhvr>
                                        <p:cTn id="14" dur="500" fill="hold"/>
                                        <p:tgtEl>
                                          <p:spTgt spid="11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19"/>
                                        </p:tgtEl>
                                        <p:attrNameLst>
                                          <p:attrName>ppt_y</p:attrName>
                                        </p:attrNameLst>
                                      </p:cBhvr>
                                      <p:tavLst>
                                        <p:tav tm="0">
                                          <p:val>
                                            <p:strVal val="#ppt_y"/>
                                          </p:val>
                                        </p:tav>
                                        <p:tav tm="100000">
                                          <p:val>
                                            <p:strVal val="#ppt_y"/>
                                          </p:val>
                                        </p:tav>
                                      </p:tavLst>
                                    </p:anim>
                                    <p:anim calcmode="lin" valueType="num">
                                      <p:cBhvr>
                                        <p:cTn id="16" dur="500" fill="hold"/>
                                        <p:tgtEl>
                                          <p:spTgt spid="11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1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19"/>
                                        </p:tgtEl>
                                      </p:cBhvr>
                                    </p:animEffect>
                                  </p:childTnLst>
                                </p:cTn>
                              </p:par>
                            </p:childTnLst>
                          </p:cTn>
                        </p:par>
                        <p:par>
                          <p:cTn id="19" fill="hold">
                            <p:stCondLst>
                              <p:cond delay="1350"/>
                            </p:stCondLst>
                            <p:childTnLst>
                              <p:par>
                                <p:cTn id="20" presetID="22" presetClass="entr" presetSubtype="4" fill="hold" nodeType="afterEffect">
                                  <p:stCondLst>
                                    <p:cond delay="0"/>
                                  </p:stCondLst>
                                  <p:childTnLst>
                                    <p:set>
                                      <p:cBhvr>
                                        <p:cTn id="21" dur="1" fill="hold">
                                          <p:stCondLst>
                                            <p:cond delay="0"/>
                                          </p:stCondLst>
                                        </p:cTn>
                                        <p:tgtEl>
                                          <p:spTgt spid="108"/>
                                        </p:tgtEl>
                                        <p:attrNameLst>
                                          <p:attrName>style.visibility</p:attrName>
                                        </p:attrNameLst>
                                      </p:cBhvr>
                                      <p:to>
                                        <p:strVal val="visible"/>
                                      </p:to>
                                    </p:set>
                                    <p:animEffect transition="in" filter="wipe(down)">
                                      <p:cBhvr>
                                        <p:cTn id="22" dur="500"/>
                                        <p:tgtEl>
                                          <p:spTgt spid="108"/>
                                        </p:tgtEl>
                                      </p:cBhvr>
                                    </p:animEffect>
                                  </p:childTnLst>
                                </p:cTn>
                              </p:par>
                              <p:par>
                                <p:cTn id="23" presetID="22" presetClass="entr" presetSubtype="4" fill="hold" nodeType="withEffect">
                                  <p:stCondLst>
                                    <p:cond delay="0"/>
                                  </p:stCondLst>
                                  <p:childTnLst>
                                    <p:set>
                                      <p:cBhvr>
                                        <p:cTn id="24" dur="1" fill="hold">
                                          <p:stCondLst>
                                            <p:cond delay="0"/>
                                          </p:stCondLst>
                                        </p:cTn>
                                        <p:tgtEl>
                                          <p:spTgt spid="112"/>
                                        </p:tgtEl>
                                        <p:attrNameLst>
                                          <p:attrName>style.visibility</p:attrName>
                                        </p:attrNameLst>
                                      </p:cBhvr>
                                      <p:to>
                                        <p:strVal val="visible"/>
                                      </p:to>
                                    </p:set>
                                    <p:animEffect transition="in" filter="wipe(down)">
                                      <p:cBhvr>
                                        <p:cTn id="25" dur="500"/>
                                        <p:tgtEl>
                                          <p:spTgt spid="112"/>
                                        </p:tgtEl>
                                      </p:cBhvr>
                                    </p:animEffect>
                                  </p:childTnLst>
                                </p:cTn>
                              </p:par>
                              <p:par>
                                <p:cTn id="26" presetID="22" presetClass="entr" presetSubtype="4" fill="hold" nodeType="withEffect">
                                  <p:stCondLst>
                                    <p:cond delay="0"/>
                                  </p:stCondLst>
                                  <p:childTnLst>
                                    <p:set>
                                      <p:cBhvr>
                                        <p:cTn id="27" dur="1" fill="hold">
                                          <p:stCondLst>
                                            <p:cond delay="0"/>
                                          </p:stCondLst>
                                        </p:cTn>
                                        <p:tgtEl>
                                          <p:spTgt spid="118"/>
                                        </p:tgtEl>
                                        <p:attrNameLst>
                                          <p:attrName>style.visibility</p:attrName>
                                        </p:attrNameLst>
                                      </p:cBhvr>
                                      <p:to>
                                        <p:strVal val="visible"/>
                                      </p:to>
                                    </p:set>
                                    <p:animEffect transition="in" filter="wipe(down)">
                                      <p:cBhvr>
                                        <p:cTn id="28" dur="500"/>
                                        <p:tgtEl>
                                          <p:spTgt spid="118"/>
                                        </p:tgtEl>
                                      </p:cBhvr>
                                    </p:animEffect>
                                  </p:childTnLst>
                                </p:cTn>
                              </p:par>
                            </p:childTnLst>
                          </p:cTn>
                        </p:par>
                        <p:par>
                          <p:cTn id="29" fill="hold">
                            <p:stCondLst>
                              <p:cond delay="1850"/>
                            </p:stCondLst>
                            <p:childTnLst>
                              <p:par>
                                <p:cTn id="30" presetID="52"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Scale>
                                      <p:cBhvr>
                                        <p:cTn id="32"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500" decel="50000" fill="hold">
                                          <p:stCondLst>
                                            <p:cond delay="0"/>
                                          </p:stCondLst>
                                        </p:cTn>
                                        <p:tgtEl>
                                          <p:spTgt spid="23"/>
                                        </p:tgtEl>
                                        <p:attrNameLst>
                                          <p:attrName>ppt_x</p:attrName>
                                          <p:attrName>ppt_y</p:attrName>
                                        </p:attrNameLst>
                                      </p:cBhvr>
                                    </p:animMotion>
                                    <p:animEffect transition="in" filter="fade">
                                      <p:cBhvr>
                                        <p:cTn id="34" dur="500"/>
                                        <p:tgtEl>
                                          <p:spTgt spid="23"/>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down)">
                                      <p:cBhvr>
                                        <p:cTn id="37" dur="500"/>
                                        <p:tgtEl>
                                          <p:spTgt spid="103"/>
                                        </p:tgtEl>
                                      </p:cBhvr>
                                    </p:animEffect>
                                  </p:childTnLst>
                                </p:cTn>
                              </p:par>
                            </p:childTnLst>
                          </p:cTn>
                        </p:par>
                        <p:par>
                          <p:cTn id="38" fill="hold">
                            <p:stCondLst>
                              <p:cond delay="2350"/>
                            </p:stCondLst>
                            <p:childTnLst>
                              <p:par>
                                <p:cTn id="39" presetID="52" presetClass="entr" presetSubtype="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Scale>
                                      <p:cBhvr>
                                        <p:cTn id="41"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24"/>
                                        </p:tgtEl>
                                        <p:attrNameLst>
                                          <p:attrName>ppt_x</p:attrName>
                                          <p:attrName>ppt_y</p:attrName>
                                        </p:attrNameLst>
                                      </p:cBhvr>
                                    </p:animMotion>
                                    <p:animEffect transition="in" filter="fade">
                                      <p:cBhvr>
                                        <p:cTn id="43" dur="500"/>
                                        <p:tgtEl>
                                          <p:spTgt spid="24"/>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07"/>
                                        </p:tgtEl>
                                        <p:attrNameLst>
                                          <p:attrName>style.visibility</p:attrName>
                                        </p:attrNameLst>
                                      </p:cBhvr>
                                      <p:to>
                                        <p:strVal val="visible"/>
                                      </p:to>
                                    </p:set>
                                    <p:animEffect transition="in" filter="wipe(down)">
                                      <p:cBhvr>
                                        <p:cTn id="46" dur="500"/>
                                        <p:tgtEl>
                                          <p:spTgt spid="107"/>
                                        </p:tgtEl>
                                      </p:cBhvr>
                                    </p:animEffect>
                                  </p:childTnLst>
                                </p:cTn>
                              </p:par>
                            </p:childTnLst>
                          </p:cTn>
                        </p:par>
                        <p:par>
                          <p:cTn id="47" fill="hold">
                            <p:stCondLst>
                              <p:cond delay="2850"/>
                            </p:stCondLst>
                            <p:childTnLst>
                              <p:par>
                                <p:cTn id="48" presetID="52" presetClass="entr" presetSubtype="0"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Scale>
                                      <p:cBhvr>
                                        <p:cTn id="50"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500" decel="50000" fill="hold">
                                          <p:stCondLst>
                                            <p:cond delay="0"/>
                                          </p:stCondLst>
                                        </p:cTn>
                                        <p:tgtEl>
                                          <p:spTgt spid="25"/>
                                        </p:tgtEl>
                                        <p:attrNameLst>
                                          <p:attrName>ppt_x</p:attrName>
                                          <p:attrName>ppt_y</p:attrName>
                                        </p:attrNameLst>
                                      </p:cBhvr>
                                    </p:animMotion>
                                    <p:animEffect transition="in" filter="fade">
                                      <p:cBhvr>
                                        <p:cTn id="52" dur="500"/>
                                        <p:tgtEl>
                                          <p:spTgt spid="25"/>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wipe(up)">
                                      <p:cBhvr>
                                        <p:cTn id="55" dur="500"/>
                                        <p:tgtEl>
                                          <p:spTgt spid="113"/>
                                        </p:tgtEl>
                                      </p:cBhvr>
                                    </p:animEffect>
                                  </p:childTnLst>
                                </p:cTn>
                              </p:par>
                            </p:childTnLst>
                          </p:cTn>
                        </p:par>
                        <p:par>
                          <p:cTn id="56" fill="hold">
                            <p:stCondLst>
                              <p:cond delay="3350"/>
                            </p:stCondLst>
                            <p:childTnLst>
                              <p:par>
                                <p:cTn id="57" presetID="52" presetClass="entr" presetSubtype="0"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Scale>
                                      <p:cBhvr>
                                        <p:cTn id="59"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26"/>
                                        </p:tgtEl>
                                        <p:attrNameLst>
                                          <p:attrName>ppt_x</p:attrName>
                                          <p:attrName>ppt_y</p:attrName>
                                        </p:attrNameLst>
                                      </p:cBhvr>
                                    </p:animMotion>
                                    <p:animEffect transition="in" filter="fade">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17"/>
                                        </p:tgtEl>
                                        <p:attrNameLst>
                                          <p:attrName>style.visibility</p:attrName>
                                        </p:attrNameLst>
                                      </p:cBhvr>
                                      <p:to>
                                        <p:strVal val="visible"/>
                                      </p:to>
                                    </p:set>
                                    <p:animEffect transition="in" filter="wipe(up)">
                                      <p:cBhvr>
                                        <p:cTn id="64" dur="500"/>
                                        <p:tgtEl>
                                          <p:spTgt spid="117"/>
                                        </p:tgtEl>
                                      </p:cBhvr>
                                    </p:animEffect>
                                  </p:childTnLst>
                                </p:cTn>
                              </p:par>
                            </p:childTnLst>
                          </p:cTn>
                        </p:par>
                        <p:par>
                          <p:cTn id="65" fill="hold">
                            <p:stCondLst>
                              <p:cond delay="3850"/>
                            </p:stCondLst>
                            <p:childTnLst>
                              <p:par>
                                <p:cTn id="66" presetID="10"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7" grpId="0"/>
      <p:bldP spid="113" grpId="0"/>
      <p:bldP spid="117" grpId="0"/>
      <p:bldP spid="119"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427242" y="3795314"/>
            <a:ext cx="6542361" cy="407077"/>
            <a:chOff x="1113357" y="3872042"/>
            <a:chExt cx="6355774" cy="395467"/>
          </a:xfrm>
        </p:grpSpPr>
        <p:sp>
          <p:nvSpPr>
            <p:cNvPr id="59" name="矩形 58"/>
            <p:cNvSpPr/>
            <p:nvPr/>
          </p:nvSpPr>
          <p:spPr>
            <a:xfrm>
              <a:off x="1113357" y="3872042"/>
              <a:ext cx="6355774" cy="395466"/>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1" name="矩形 60"/>
            <p:cNvSpPr/>
            <p:nvPr/>
          </p:nvSpPr>
          <p:spPr>
            <a:xfrm>
              <a:off x="1113357" y="3872043"/>
              <a:ext cx="3177887" cy="3954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sp>
        <p:nvSpPr>
          <p:cNvPr id="62" name="文本框 12"/>
          <p:cNvSpPr txBox="1"/>
          <p:nvPr/>
        </p:nvSpPr>
        <p:spPr>
          <a:xfrm>
            <a:off x="1333967" y="3277983"/>
            <a:ext cx="1784980"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第二季度</a:t>
            </a:r>
          </a:p>
        </p:txBody>
      </p:sp>
      <p:sp>
        <p:nvSpPr>
          <p:cNvPr id="66" name="文本框 13"/>
          <p:cNvSpPr txBox="1"/>
          <p:nvPr/>
        </p:nvSpPr>
        <p:spPr>
          <a:xfrm>
            <a:off x="1333966" y="4509181"/>
            <a:ext cx="1784975"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第三季度</a:t>
            </a:r>
          </a:p>
        </p:txBody>
      </p:sp>
      <p:grpSp>
        <p:nvGrpSpPr>
          <p:cNvPr id="11" name="组合 10"/>
          <p:cNvGrpSpPr/>
          <p:nvPr/>
        </p:nvGrpSpPr>
        <p:grpSpPr>
          <a:xfrm>
            <a:off x="1427241" y="5025009"/>
            <a:ext cx="6542366" cy="407075"/>
            <a:chOff x="1113356" y="5066666"/>
            <a:chExt cx="6355778" cy="395465"/>
          </a:xfrm>
        </p:grpSpPr>
        <p:sp>
          <p:nvSpPr>
            <p:cNvPr id="65" name="矩形 64"/>
            <p:cNvSpPr/>
            <p:nvPr/>
          </p:nvSpPr>
          <p:spPr>
            <a:xfrm>
              <a:off x="1113359" y="5066666"/>
              <a:ext cx="6355775" cy="395465"/>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0" name="矩形 69"/>
            <p:cNvSpPr/>
            <p:nvPr/>
          </p:nvSpPr>
          <p:spPr>
            <a:xfrm>
              <a:off x="1113356" y="5066666"/>
              <a:ext cx="4181766" cy="3954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sp>
        <p:nvSpPr>
          <p:cNvPr id="73" name="文本框 14"/>
          <p:cNvSpPr txBox="1"/>
          <p:nvPr/>
        </p:nvSpPr>
        <p:spPr>
          <a:xfrm>
            <a:off x="1333966" y="5666188"/>
            <a:ext cx="2245546"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第四季度</a:t>
            </a:r>
          </a:p>
        </p:txBody>
      </p:sp>
      <p:grpSp>
        <p:nvGrpSpPr>
          <p:cNvPr id="12" name="组合 11"/>
          <p:cNvGrpSpPr/>
          <p:nvPr/>
        </p:nvGrpSpPr>
        <p:grpSpPr>
          <a:xfrm>
            <a:off x="1427240" y="6232516"/>
            <a:ext cx="6542367" cy="407076"/>
            <a:chOff x="1113355" y="6239735"/>
            <a:chExt cx="6355779" cy="395466"/>
          </a:xfrm>
        </p:grpSpPr>
        <p:sp>
          <p:nvSpPr>
            <p:cNvPr id="72" name="矩形 71"/>
            <p:cNvSpPr/>
            <p:nvPr/>
          </p:nvSpPr>
          <p:spPr>
            <a:xfrm>
              <a:off x="1113359" y="6239735"/>
              <a:ext cx="6355775" cy="395466"/>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4" name="矩形 73"/>
            <p:cNvSpPr/>
            <p:nvPr/>
          </p:nvSpPr>
          <p:spPr>
            <a:xfrm>
              <a:off x="1113355" y="6239735"/>
              <a:ext cx="5332388" cy="395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grpSp>
        <p:nvGrpSpPr>
          <p:cNvPr id="9" name="组合 8"/>
          <p:cNvGrpSpPr/>
          <p:nvPr/>
        </p:nvGrpSpPr>
        <p:grpSpPr>
          <a:xfrm>
            <a:off x="1427244" y="2600839"/>
            <a:ext cx="6542363" cy="407075"/>
            <a:chOff x="1113359" y="2711633"/>
            <a:chExt cx="6355775" cy="395465"/>
          </a:xfrm>
        </p:grpSpPr>
        <p:sp>
          <p:nvSpPr>
            <p:cNvPr id="79" name="矩形 78"/>
            <p:cNvSpPr/>
            <p:nvPr/>
          </p:nvSpPr>
          <p:spPr>
            <a:xfrm>
              <a:off x="1113359" y="2714927"/>
              <a:ext cx="6355775" cy="392169"/>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矩形 79"/>
            <p:cNvSpPr/>
            <p:nvPr/>
          </p:nvSpPr>
          <p:spPr>
            <a:xfrm>
              <a:off x="1113359" y="2711633"/>
              <a:ext cx="4996564" cy="395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sp>
        <p:nvSpPr>
          <p:cNvPr id="81" name="文本框 11"/>
          <p:cNvSpPr txBox="1"/>
          <p:nvPr/>
        </p:nvSpPr>
        <p:spPr>
          <a:xfrm>
            <a:off x="1333969" y="2082750"/>
            <a:ext cx="1784980"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第一季度</a:t>
            </a:r>
          </a:p>
        </p:txBody>
      </p:sp>
      <p:sp>
        <p:nvSpPr>
          <p:cNvPr id="82" name="圆角矩形标注 81"/>
          <p:cNvSpPr/>
          <p:nvPr/>
        </p:nvSpPr>
        <p:spPr>
          <a:xfrm rot="21600000">
            <a:off x="6272229" y="2082749"/>
            <a:ext cx="1072518" cy="351918"/>
          </a:xfrm>
          <a:prstGeom prst="wedgeRoundRectCallout">
            <a:avLst>
              <a:gd name="adj1" fmla="val -21633"/>
              <a:gd name="adj2" fmla="val 78997"/>
              <a:gd name="adj3" fmla="val 16667"/>
            </a:avLst>
          </a:prstGeom>
          <a:solidFill>
            <a:schemeClr val="accent1"/>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80%</a:t>
            </a:r>
            <a:endParaRPr lang="zh-CN" altLang="en-US" sz="2471" dirty="0"/>
          </a:p>
        </p:txBody>
      </p:sp>
      <p:sp>
        <p:nvSpPr>
          <p:cNvPr id="83" name="圆角矩形标注 82"/>
          <p:cNvSpPr/>
          <p:nvPr/>
        </p:nvSpPr>
        <p:spPr>
          <a:xfrm rot="21600000">
            <a:off x="4389146" y="3277983"/>
            <a:ext cx="1072518" cy="351918"/>
          </a:xfrm>
          <a:prstGeom prst="wedgeRoundRectCallout">
            <a:avLst>
              <a:gd name="adj1" fmla="val -21633"/>
              <a:gd name="adj2" fmla="val 78997"/>
              <a:gd name="adj3" fmla="val 16667"/>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50%</a:t>
            </a:r>
            <a:endParaRPr lang="zh-CN" altLang="en-US" sz="2471" dirty="0"/>
          </a:p>
        </p:txBody>
      </p:sp>
      <p:sp>
        <p:nvSpPr>
          <p:cNvPr id="84" name="圆角矩形标注 83"/>
          <p:cNvSpPr/>
          <p:nvPr/>
        </p:nvSpPr>
        <p:spPr>
          <a:xfrm rot="21600000">
            <a:off x="5456665" y="4509181"/>
            <a:ext cx="1072518" cy="351918"/>
          </a:xfrm>
          <a:prstGeom prst="wedgeRoundRectCallout">
            <a:avLst>
              <a:gd name="adj1" fmla="val -21633"/>
              <a:gd name="adj2" fmla="val 78997"/>
              <a:gd name="adj3" fmla="val 16667"/>
            </a:avLst>
          </a:prstGeom>
          <a:solidFill>
            <a:schemeClr val="accent4"/>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65%</a:t>
            </a:r>
            <a:endParaRPr lang="zh-CN" altLang="en-US" sz="2471" dirty="0"/>
          </a:p>
        </p:txBody>
      </p:sp>
      <p:sp>
        <p:nvSpPr>
          <p:cNvPr id="85" name="圆角矩形标注 84"/>
          <p:cNvSpPr/>
          <p:nvPr/>
        </p:nvSpPr>
        <p:spPr>
          <a:xfrm rot="21600000">
            <a:off x="6643625" y="5733100"/>
            <a:ext cx="1072518" cy="351918"/>
          </a:xfrm>
          <a:prstGeom prst="wedgeRoundRectCallout">
            <a:avLst>
              <a:gd name="adj1" fmla="val -21633"/>
              <a:gd name="adj2" fmla="val 78997"/>
              <a:gd name="adj3" fmla="val 16667"/>
            </a:avLst>
          </a:prstGeom>
          <a:solidFill>
            <a:schemeClr val="accent1"/>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90%</a:t>
            </a:r>
            <a:endParaRPr lang="zh-CN" altLang="en-US" sz="2471" dirty="0"/>
          </a:p>
        </p:txBody>
      </p:sp>
      <p:sp>
        <p:nvSpPr>
          <p:cNvPr id="86" name="左大括号 85"/>
          <p:cNvSpPr/>
          <p:nvPr/>
        </p:nvSpPr>
        <p:spPr>
          <a:xfrm>
            <a:off x="9018541" y="2333625"/>
            <a:ext cx="443550" cy="4657923"/>
          </a:xfrm>
          <a:prstGeom prst="leftBrace">
            <a:avLst>
              <a:gd name="adj1" fmla="val 19041"/>
              <a:gd name="adj2"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lIns="140818" tIns="70410" rIns="140818" bIns="70410" rtlCol="0" anchor="ctr"/>
          <a:lstStyle/>
          <a:p>
            <a:pPr algn="ctr"/>
            <a:endParaRPr lang="zh-CN" altLang="en-US" sz="2471">
              <a:solidFill>
                <a:schemeClr val="bg2"/>
              </a:solidFill>
            </a:endParaRPr>
          </a:p>
        </p:txBody>
      </p:sp>
      <p:sp>
        <p:nvSpPr>
          <p:cNvPr id="87" name="文本框 7"/>
          <p:cNvSpPr txBox="1">
            <a:spLocks noChangeArrowheads="1"/>
          </p:cNvSpPr>
          <p:nvPr/>
        </p:nvSpPr>
        <p:spPr bwMode="auto">
          <a:xfrm>
            <a:off x="9555274" y="188539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2059" b="1" dirty="0">
                <a:solidFill>
                  <a:schemeClr val="accent1"/>
                </a:solidFill>
                <a:latin typeface="微软雅黑" pitchFamily="34" charset="-122"/>
              </a:rPr>
              <a:t>第一季度情况</a:t>
            </a:r>
            <a:endParaRPr lang="en-US" altLang="zh-CN" sz="2059" b="1" dirty="0">
              <a:solidFill>
                <a:schemeClr val="accent1"/>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88" name="文本框 7"/>
          <p:cNvSpPr txBox="1">
            <a:spLocks noChangeArrowheads="1"/>
          </p:cNvSpPr>
          <p:nvPr/>
        </p:nvSpPr>
        <p:spPr bwMode="auto">
          <a:xfrm>
            <a:off x="9555274" y="331397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59" b="1" dirty="0">
                <a:solidFill>
                  <a:schemeClr val="accent2"/>
                </a:solidFill>
                <a:latin typeface="微软雅黑" pitchFamily="34" charset="-122"/>
              </a:rPr>
              <a:t>第二季度情况</a:t>
            </a:r>
            <a:endParaRPr lang="en-US" altLang="zh-CN" sz="2059" b="1" dirty="0">
              <a:solidFill>
                <a:schemeClr val="accent2"/>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89" name="文本框 7"/>
          <p:cNvSpPr txBox="1">
            <a:spLocks noChangeArrowheads="1"/>
          </p:cNvSpPr>
          <p:nvPr/>
        </p:nvSpPr>
        <p:spPr bwMode="auto">
          <a:xfrm>
            <a:off x="9555274" y="474255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59" b="1" dirty="0">
                <a:solidFill>
                  <a:schemeClr val="accent3"/>
                </a:solidFill>
                <a:latin typeface="微软雅黑" pitchFamily="34" charset="-122"/>
              </a:rPr>
              <a:t>第三季度情况</a:t>
            </a:r>
            <a:endParaRPr lang="en-US" altLang="zh-CN" sz="2059" b="1" dirty="0">
              <a:solidFill>
                <a:schemeClr val="accent3"/>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90" name="文本框 7"/>
          <p:cNvSpPr txBox="1">
            <a:spLocks noChangeArrowheads="1"/>
          </p:cNvSpPr>
          <p:nvPr/>
        </p:nvSpPr>
        <p:spPr bwMode="auto">
          <a:xfrm>
            <a:off x="9555274" y="617113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59" b="1" dirty="0">
                <a:solidFill>
                  <a:schemeClr val="accent4"/>
                </a:solidFill>
                <a:latin typeface="微软雅黑" pitchFamily="34" charset="-122"/>
              </a:rPr>
              <a:t>第四季度情况</a:t>
            </a:r>
            <a:endParaRPr lang="en-US" altLang="zh-CN" sz="2059" b="1" dirty="0">
              <a:solidFill>
                <a:schemeClr val="accent4"/>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6" name="标题 5"/>
          <p:cNvSpPr>
            <a:spLocks noGrp="1"/>
          </p:cNvSpPr>
          <p:nvPr>
            <p:ph type="title"/>
          </p:nvPr>
        </p:nvSpPr>
        <p:spPr/>
        <p:txBody>
          <a:bodyPr/>
          <a:lstStyle/>
          <a:p>
            <a:pPr algn="l"/>
            <a:r>
              <a:rPr lang="zh-CN" altLang="en-US" dirty="0"/>
              <a:t>季度完成</a:t>
            </a:r>
          </a:p>
        </p:txBody>
      </p:sp>
      <p:sp>
        <p:nvSpPr>
          <p:cNvPr id="28" name="TextBox 27"/>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815765315"/>
      </p:ext>
    </p:extLst>
  </p:cSld>
  <p:clrMapOvr>
    <a:masterClrMapping/>
  </p:clrMapOvr>
  <mc:AlternateContent xmlns:mc="http://schemas.openxmlformats.org/markup-compatibility/2006" xmlns:p14="http://schemas.microsoft.com/office/powerpoint/2010/main">
    <mc:Choice Requires="p14">
      <p:transition spd="slow" p14:dur="1200" advTm="0">
        <p14:prism dir="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0-#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fill="hold"/>
                                        <p:tgtEl>
                                          <p:spTgt spid="66"/>
                                        </p:tgtEl>
                                        <p:attrNameLst>
                                          <p:attrName>ppt_x</p:attrName>
                                        </p:attrNameLst>
                                      </p:cBhvr>
                                      <p:tavLst>
                                        <p:tav tm="0">
                                          <p:val>
                                            <p:strVal val="0-#ppt_w/2"/>
                                          </p:val>
                                        </p:tav>
                                        <p:tav tm="100000">
                                          <p:val>
                                            <p:strVal val="#ppt_x"/>
                                          </p:val>
                                        </p:tav>
                                      </p:tavLst>
                                    </p:anim>
                                    <p:anim calcmode="lin" valueType="num">
                                      <p:cBhvr additive="base">
                                        <p:cTn id="16" dur="500" fill="hold"/>
                                        <p:tgtEl>
                                          <p:spTgt spid="6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additive="base">
                                        <p:cTn id="19" dur="500" fill="hold"/>
                                        <p:tgtEl>
                                          <p:spTgt spid="73"/>
                                        </p:tgtEl>
                                        <p:attrNameLst>
                                          <p:attrName>ppt_x</p:attrName>
                                        </p:attrNameLst>
                                      </p:cBhvr>
                                      <p:tavLst>
                                        <p:tav tm="0">
                                          <p:val>
                                            <p:strVal val="0-#ppt_w/2"/>
                                          </p:val>
                                        </p:tav>
                                        <p:tav tm="100000">
                                          <p:val>
                                            <p:strVal val="#ppt_x"/>
                                          </p:val>
                                        </p:tav>
                                      </p:tavLst>
                                    </p:anim>
                                    <p:anim calcmode="lin" valueType="num">
                                      <p:cBhvr additive="base">
                                        <p:cTn id="20" dur="500" fill="hold"/>
                                        <p:tgtEl>
                                          <p:spTgt spid="73"/>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1000"/>
                            </p:stCondLst>
                            <p:childTnLst>
                              <p:par>
                                <p:cTn id="26" presetID="47" presetClass="entr" presetSubtype="0"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1000"/>
                                        <p:tgtEl>
                                          <p:spTgt spid="82"/>
                                        </p:tgtEl>
                                      </p:cBhvr>
                                    </p:animEffect>
                                    <p:anim calcmode="lin" valueType="num">
                                      <p:cBhvr>
                                        <p:cTn id="29" dur="1000" fill="hold"/>
                                        <p:tgtEl>
                                          <p:spTgt spid="82"/>
                                        </p:tgtEl>
                                        <p:attrNameLst>
                                          <p:attrName>ppt_x</p:attrName>
                                        </p:attrNameLst>
                                      </p:cBhvr>
                                      <p:tavLst>
                                        <p:tav tm="0">
                                          <p:val>
                                            <p:strVal val="#ppt_x"/>
                                          </p:val>
                                        </p:tav>
                                        <p:tav tm="100000">
                                          <p:val>
                                            <p:strVal val="#ppt_x"/>
                                          </p:val>
                                        </p:tav>
                                      </p:tavLst>
                                    </p:anim>
                                    <p:anim calcmode="lin" valueType="num">
                                      <p:cBhvr>
                                        <p:cTn id="30" dur="1000" fill="hold"/>
                                        <p:tgtEl>
                                          <p:spTgt spid="82"/>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par>
                                <p:cTn id="35" presetID="47" presetClass="entr" presetSubtype="0"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anim calcmode="lin" valueType="num">
                                      <p:cBhvr>
                                        <p:cTn id="38" dur="1000" fill="hold"/>
                                        <p:tgtEl>
                                          <p:spTgt spid="83"/>
                                        </p:tgtEl>
                                        <p:attrNameLst>
                                          <p:attrName>ppt_x</p:attrName>
                                        </p:attrNameLst>
                                      </p:cBhvr>
                                      <p:tavLst>
                                        <p:tav tm="0">
                                          <p:val>
                                            <p:strVal val="#ppt_x"/>
                                          </p:val>
                                        </p:tav>
                                        <p:tav tm="100000">
                                          <p:val>
                                            <p:strVal val="#ppt_x"/>
                                          </p:val>
                                        </p:tav>
                                      </p:tavLst>
                                    </p:anim>
                                    <p:anim calcmode="lin" valueType="num">
                                      <p:cBhvr>
                                        <p:cTn id="39" dur="1000" fill="hold"/>
                                        <p:tgtEl>
                                          <p:spTgt spid="83"/>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47" presetClass="entr" presetSubtype="0" fill="hold" grpId="0" nodeType="with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1000"/>
                                        <p:tgtEl>
                                          <p:spTgt spid="84"/>
                                        </p:tgtEl>
                                      </p:cBhvr>
                                    </p:animEffect>
                                    <p:anim calcmode="lin" valueType="num">
                                      <p:cBhvr>
                                        <p:cTn id="47" dur="1000" fill="hold"/>
                                        <p:tgtEl>
                                          <p:spTgt spid="84"/>
                                        </p:tgtEl>
                                        <p:attrNameLst>
                                          <p:attrName>ppt_x</p:attrName>
                                        </p:attrNameLst>
                                      </p:cBhvr>
                                      <p:tavLst>
                                        <p:tav tm="0">
                                          <p:val>
                                            <p:strVal val="#ppt_x"/>
                                          </p:val>
                                        </p:tav>
                                        <p:tav tm="100000">
                                          <p:val>
                                            <p:strVal val="#ppt_x"/>
                                          </p:val>
                                        </p:tav>
                                      </p:tavLst>
                                    </p:anim>
                                    <p:anim calcmode="lin" valueType="num">
                                      <p:cBhvr>
                                        <p:cTn id="48" dur="1000" fill="hold"/>
                                        <p:tgtEl>
                                          <p:spTgt spid="84"/>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4500"/>
                            </p:stCondLst>
                            <p:childTnLst>
                              <p:par>
                                <p:cTn id="54" presetID="47" presetClass="entr" presetSubtype="0" fill="hold" grpId="0" nodeType="after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1000"/>
                                        <p:tgtEl>
                                          <p:spTgt spid="85"/>
                                        </p:tgtEl>
                                      </p:cBhvr>
                                    </p:animEffect>
                                    <p:anim calcmode="lin" valueType="num">
                                      <p:cBhvr>
                                        <p:cTn id="57" dur="1000" fill="hold"/>
                                        <p:tgtEl>
                                          <p:spTgt spid="85"/>
                                        </p:tgtEl>
                                        <p:attrNameLst>
                                          <p:attrName>ppt_x</p:attrName>
                                        </p:attrNameLst>
                                      </p:cBhvr>
                                      <p:tavLst>
                                        <p:tav tm="0">
                                          <p:val>
                                            <p:strVal val="#ppt_x"/>
                                          </p:val>
                                        </p:tav>
                                        <p:tav tm="100000">
                                          <p:val>
                                            <p:strVal val="#ppt_x"/>
                                          </p:val>
                                        </p:tav>
                                      </p:tavLst>
                                    </p:anim>
                                    <p:anim calcmode="lin" valueType="num">
                                      <p:cBhvr>
                                        <p:cTn id="58" dur="1000" fill="hold"/>
                                        <p:tgtEl>
                                          <p:spTgt spid="8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16" presetClass="entr" presetSubtype="42" fill="hold" grpId="0" nodeType="after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barn(outHorizontal)">
                                      <p:cBhvr>
                                        <p:cTn id="62" dur="1000"/>
                                        <p:tgtEl>
                                          <p:spTgt spid="86"/>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87"/>
                                        </p:tgtEl>
                                        <p:attrNameLst>
                                          <p:attrName>style.visibility</p:attrName>
                                        </p:attrNameLst>
                                      </p:cBhvr>
                                      <p:to>
                                        <p:strVal val="visible"/>
                                      </p:to>
                                    </p:set>
                                    <p:animEffect transition="in" filter="wipe(left)">
                                      <p:cBhvr>
                                        <p:cTn id="66" dur="750"/>
                                        <p:tgtEl>
                                          <p:spTgt spid="87"/>
                                        </p:tgtEl>
                                      </p:cBhvr>
                                    </p:animEffect>
                                  </p:childTnLst>
                                </p:cTn>
                              </p:par>
                            </p:childTnLst>
                          </p:cTn>
                        </p:par>
                        <p:par>
                          <p:cTn id="67" fill="hold">
                            <p:stCondLst>
                              <p:cond delay="7250"/>
                            </p:stCondLst>
                            <p:childTnLst>
                              <p:par>
                                <p:cTn id="68" presetID="22" presetClass="entr" presetSubtype="8" fill="hold" grpId="0" nodeType="afterEffect">
                                  <p:stCondLst>
                                    <p:cond delay="0"/>
                                  </p:stCondLst>
                                  <p:childTnLst>
                                    <p:set>
                                      <p:cBhvr>
                                        <p:cTn id="69" dur="1" fill="hold">
                                          <p:stCondLst>
                                            <p:cond delay="0"/>
                                          </p:stCondLst>
                                        </p:cTn>
                                        <p:tgtEl>
                                          <p:spTgt spid="88"/>
                                        </p:tgtEl>
                                        <p:attrNameLst>
                                          <p:attrName>style.visibility</p:attrName>
                                        </p:attrNameLst>
                                      </p:cBhvr>
                                      <p:to>
                                        <p:strVal val="visible"/>
                                      </p:to>
                                    </p:set>
                                    <p:animEffect transition="in" filter="wipe(left)">
                                      <p:cBhvr>
                                        <p:cTn id="70" dur="750"/>
                                        <p:tgtEl>
                                          <p:spTgt spid="88"/>
                                        </p:tgtEl>
                                      </p:cBhvr>
                                    </p:animEffect>
                                  </p:childTnLst>
                                </p:cTn>
                              </p:par>
                            </p:childTnLst>
                          </p:cTn>
                        </p:par>
                        <p:par>
                          <p:cTn id="71" fill="hold">
                            <p:stCondLst>
                              <p:cond delay="8000"/>
                            </p:stCondLst>
                            <p:childTnLst>
                              <p:par>
                                <p:cTn id="72" presetID="22" presetClass="entr" presetSubtype="8" fill="hold" grpId="0" nodeType="afterEffect">
                                  <p:stCondLst>
                                    <p:cond delay="0"/>
                                  </p:stCondLst>
                                  <p:childTnLst>
                                    <p:set>
                                      <p:cBhvr>
                                        <p:cTn id="73" dur="1" fill="hold">
                                          <p:stCondLst>
                                            <p:cond delay="0"/>
                                          </p:stCondLst>
                                        </p:cTn>
                                        <p:tgtEl>
                                          <p:spTgt spid="89"/>
                                        </p:tgtEl>
                                        <p:attrNameLst>
                                          <p:attrName>style.visibility</p:attrName>
                                        </p:attrNameLst>
                                      </p:cBhvr>
                                      <p:to>
                                        <p:strVal val="visible"/>
                                      </p:to>
                                    </p:set>
                                    <p:animEffect transition="in" filter="wipe(left)">
                                      <p:cBhvr>
                                        <p:cTn id="74" dur="750"/>
                                        <p:tgtEl>
                                          <p:spTgt spid="89"/>
                                        </p:tgtEl>
                                      </p:cBhvr>
                                    </p:animEffect>
                                  </p:childTnLst>
                                </p:cTn>
                              </p:par>
                            </p:childTnLst>
                          </p:cTn>
                        </p:par>
                        <p:par>
                          <p:cTn id="75" fill="hold">
                            <p:stCondLst>
                              <p:cond delay="8750"/>
                            </p:stCondLst>
                            <p:childTnLst>
                              <p:par>
                                <p:cTn id="76" presetID="22" presetClass="entr" presetSubtype="8" fill="hold" grpId="0" nodeType="afterEffect">
                                  <p:stCondLst>
                                    <p:cond delay="0"/>
                                  </p:stCondLst>
                                  <p:childTnLst>
                                    <p:set>
                                      <p:cBhvr>
                                        <p:cTn id="77" dur="1" fill="hold">
                                          <p:stCondLst>
                                            <p:cond delay="0"/>
                                          </p:stCondLst>
                                        </p:cTn>
                                        <p:tgtEl>
                                          <p:spTgt spid="90"/>
                                        </p:tgtEl>
                                        <p:attrNameLst>
                                          <p:attrName>style.visibility</p:attrName>
                                        </p:attrNameLst>
                                      </p:cBhvr>
                                      <p:to>
                                        <p:strVal val="visible"/>
                                      </p:to>
                                    </p:set>
                                    <p:animEffect transition="in" filter="wipe(left)">
                                      <p:cBhvr>
                                        <p:cTn id="78" dur="750"/>
                                        <p:tgtEl>
                                          <p:spTgt spid="90"/>
                                        </p:tgtEl>
                                      </p:cBhvr>
                                    </p:animEffect>
                                  </p:childTnLst>
                                </p:cTn>
                              </p:par>
                            </p:childTnLst>
                          </p:cTn>
                        </p:par>
                        <p:par>
                          <p:cTn id="79" fill="hold">
                            <p:stCondLst>
                              <p:cond delay="950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6" grpId="0"/>
      <p:bldP spid="73" grpId="0"/>
      <p:bldP spid="81" grpId="0"/>
      <p:bldP spid="82" grpId="0" animBg="1"/>
      <p:bldP spid="83" grpId="0" animBg="1"/>
      <p:bldP spid="84" grpId="0" animBg="1"/>
      <p:bldP spid="85" grpId="0" animBg="1"/>
      <p:bldP spid="86" grpId="0" animBg="1"/>
      <p:bldP spid="87" grpId="0"/>
      <p:bldP spid="88" grpId="0"/>
      <p:bldP spid="89" grpId="0"/>
      <p:bldP spid="90"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7" name="TextBox 36"/>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项目前期</a:t>
            </a:r>
          </a:p>
        </p:txBody>
      </p:sp>
      <p:sp>
        <p:nvSpPr>
          <p:cNvPr id="41" name="TextBox 40"/>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执行过程</a:t>
            </a:r>
          </a:p>
        </p:txBody>
      </p:sp>
      <p:sp>
        <p:nvSpPr>
          <p:cNvPr id="42" name="TextBox 41"/>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存在问题</a:t>
            </a:r>
          </a:p>
        </p:txBody>
      </p:sp>
      <p:sp>
        <p:nvSpPr>
          <p:cNvPr id="43" name="TextBox 42"/>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解决方法 </a:t>
            </a:r>
          </a:p>
        </p:txBody>
      </p:sp>
      <p:sp>
        <p:nvSpPr>
          <p:cNvPr id="44" name="TextBox 43"/>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成果展示</a:t>
            </a:r>
          </a:p>
        </p:txBody>
      </p:sp>
      <p:sp>
        <p:nvSpPr>
          <p:cNvPr id="45" name="TextBox 44"/>
          <p:cNvSpPr txBox="1"/>
          <p:nvPr/>
        </p:nvSpPr>
        <p:spPr>
          <a:xfrm>
            <a:off x="8449856" y="5427598"/>
            <a:ext cx="17787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收益增值</a:t>
            </a:r>
          </a:p>
        </p:txBody>
      </p:sp>
      <p:grpSp>
        <p:nvGrpSpPr>
          <p:cNvPr id="46" name="组合 45"/>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9" name="矩形 48"/>
          <p:cNvSpPr/>
          <p:nvPr/>
        </p:nvSpPr>
        <p:spPr>
          <a:xfrm>
            <a:off x="-2499" y="7518665"/>
            <a:ext cx="14082713" cy="5192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50" name="组合 49"/>
          <p:cNvGrpSpPr/>
          <p:nvPr/>
        </p:nvGrpSpPr>
        <p:grpSpPr>
          <a:xfrm>
            <a:off x="4230609" y="1922705"/>
            <a:ext cx="2268993" cy="2268993"/>
            <a:chOff x="4508674" y="2118116"/>
            <a:chExt cx="2204282" cy="2204282"/>
          </a:xfrm>
        </p:grpSpPr>
        <p:grpSp>
          <p:nvGrpSpPr>
            <p:cNvPr id="63" name="组合 62"/>
            <p:cNvGrpSpPr/>
            <p:nvPr/>
          </p:nvGrpSpPr>
          <p:grpSpPr>
            <a:xfrm>
              <a:off x="4508674" y="2118116"/>
              <a:ext cx="2204282" cy="2204282"/>
              <a:chOff x="1517331" y="1125257"/>
              <a:chExt cx="2204282" cy="2204282"/>
            </a:xfrm>
          </p:grpSpPr>
          <p:sp>
            <p:nvSpPr>
              <p:cNvPr id="65" name="椭圆 6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6" name="椭圆 65"/>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64" name="TextBox 63"/>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03</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7" name="组合 66"/>
          <p:cNvGrpSpPr/>
          <p:nvPr/>
        </p:nvGrpSpPr>
        <p:grpSpPr>
          <a:xfrm>
            <a:off x="643361" y="5370105"/>
            <a:ext cx="655637" cy="655637"/>
            <a:chOff x="1517331" y="1125257"/>
            <a:chExt cx="2204282" cy="2204282"/>
          </a:xfrm>
        </p:grpSpPr>
        <p:sp>
          <p:nvSpPr>
            <p:cNvPr id="68" name="椭圆 6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9" name="椭圆 6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0" name="组合 69"/>
          <p:cNvGrpSpPr/>
          <p:nvPr/>
        </p:nvGrpSpPr>
        <p:grpSpPr>
          <a:xfrm>
            <a:off x="315542" y="6453348"/>
            <a:ext cx="655637" cy="655637"/>
            <a:chOff x="1517331" y="1125257"/>
            <a:chExt cx="2204282" cy="2204282"/>
          </a:xfrm>
        </p:grpSpPr>
        <p:sp>
          <p:nvSpPr>
            <p:cNvPr id="71" name="椭圆 7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2" name="椭圆 71"/>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3" name="组合 72"/>
          <p:cNvGrpSpPr/>
          <p:nvPr/>
        </p:nvGrpSpPr>
        <p:grpSpPr>
          <a:xfrm>
            <a:off x="1376527" y="6025742"/>
            <a:ext cx="535449" cy="535449"/>
            <a:chOff x="1517331" y="1125257"/>
            <a:chExt cx="2204282" cy="2204282"/>
          </a:xfrm>
        </p:grpSpPr>
        <p:sp>
          <p:nvSpPr>
            <p:cNvPr id="74" name="椭圆 7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5" name="椭圆 7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6" name="TextBox 75"/>
          <p:cNvSpPr txBox="1"/>
          <p:nvPr/>
        </p:nvSpPr>
        <p:spPr>
          <a:xfrm>
            <a:off x="6818991" y="2853157"/>
            <a:ext cx="4232038" cy="682070"/>
          </a:xfrm>
          <a:prstGeom prst="rect">
            <a:avLst/>
          </a:prstGeom>
          <a:noFill/>
        </p:spPr>
        <p:txBody>
          <a:bodyPr wrap="square" rtlCol="0">
            <a:spAutoFit/>
          </a:bodyPr>
          <a:lstStyle/>
          <a:p>
            <a:r>
              <a:rPr lang="zh-CN" altLang="en-US" sz="3706" b="1" spc="-154" dirty="0">
                <a:solidFill>
                  <a:schemeClr val="accent3"/>
                </a:solidFill>
                <a:latin typeface="思源黑体 CN Bold" pitchFamily="34" charset="-122"/>
                <a:ea typeface="思源黑体 CN Bold" pitchFamily="34" charset="-122"/>
              </a:rPr>
              <a:t>完成中出现的问题</a:t>
            </a:r>
          </a:p>
        </p:txBody>
      </p:sp>
      <p:grpSp>
        <p:nvGrpSpPr>
          <p:cNvPr id="77" name="组合 76"/>
          <p:cNvGrpSpPr/>
          <p:nvPr/>
        </p:nvGrpSpPr>
        <p:grpSpPr>
          <a:xfrm>
            <a:off x="12028831" y="120416"/>
            <a:ext cx="655637" cy="655637"/>
            <a:chOff x="1517331" y="1125257"/>
            <a:chExt cx="2204282" cy="2204282"/>
          </a:xfrm>
        </p:grpSpPr>
        <p:sp>
          <p:nvSpPr>
            <p:cNvPr id="78" name="椭圆 7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9" name="椭圆 7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0" name="组合 79"/>
          <p:cNvGrpSpPr/>
          <p:nvPr/>
        </p:nvGrpSpPr>
        <p:grpSpPr>
          <a:xfrm>
            <a:off x="13187539" y="204731"/>
            <a:ext cx="655637" cy="655637"/>
            <a:chOff x="1517331" y="1125257"/>
            <a:chExt cx="2204282" cy="2204282"/>
          </a:xfrm>
        </p:grpSpPr>
        <p:sp>
          <p:nvSpPr>
            <p:cNvPr id="83" name="椭圆 8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4" name="椭圆 83"/>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5" name="组合 84"/>
          <p:cNvGrpSpPr/>
          <p:nvPr/>
        </p:nvGrpSpPr>
        <p:grpSpPr>
          <a:xfrm>
            <a:off x="12371064" y="769537"/>
            <a:ext cx="935391" cy="935391"/>
            <a:chOff x="1517331" y="1125257"/>
            <a:chExt cx="2204282" cy="2204282"/>
          </a:xfrm>
        </p:grpSpPr>
        <p:sp>
          <p:nvSpPr>
            <p:cNvPr id="86" name="椭圆 8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7" name="椭圆 86"/>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8" name="组合 87"/>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9" name="同心圆 8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0" name="椭圆 89"/>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1" name="TextBox 9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424047764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14:bounceEnd="52000">
                                          <p:cBhvr additive="base">
                                            <p:cTn id="16" dur="500" fill="hold"/>
                                            <p:tgtEl>
                                              <p:spTgt spid="73"/>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14:bounceEnd="52000">
                                          <p:cBhvr additive="base">
                                            <p:cTn id="20" dur="500" fill="hold"/>
                                            <p:tgtEl>
                                              <p:spTgt spid="67"/>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14:bounceEnd="52000">
                                          <p:cBhvr additive="base">
                                            <p:cTn id="24" dur="500" fill="hold"/>
                                            <p:tgtEl>
                                              <p:spTgt spid="70"/>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14:bounceEnd="52000">
                                          <p:cBhvr additive="base">
                                            <p:cTn id="28" dur="500" fill="hold"/>
                                            <p:tgtEl>
                                              <p:spTgt spid="85"/>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14:bounceEnd="52000">
                                          <p:cBhvr additive="base">
                                            <p:cTn id="32" dur="500" fill="hold"/>
                                            <p:tgtEl>
                                              <p:spTgt spid="77"/>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14:bounceEnd="52000">
                                          <p:cBhvr additive="base">
                                            <p:cTn id="36" dur="500" fill="hold"/>
                                            <p:tgtEl>
                                              <p:spTgt spid="80"/>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14:bounceEnd="52000">
                                          <p:cBhvr additive="base">
                                            <p:cTn id="40" dur="500" fill="hold"/>
                                            <p:tgtEl>
                                              <p:spTgt spid="88"/>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9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0-#ppt_w/2"/>
                                              </p:val>
                                            </p:tav>
                                            <p:tav tm="100000">
                                              <p:val>
                                                <p:strVal val="#ppt_x"/>
                                              </p:val>
                                            </p:tav>
                                          </p:tavLst>
                                        </p:anim>
                                        <p:anim calcmode="lin" valueType="num">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cBhvr additive="base">
                                            <p:cTn id="20" dur="500" fill="hold"/>
                                            <p:tgtEl>
                                              <p:spTgt spid="67"/>
                                            </p:tgtEl>
                                            <p:attrNameLst>
                                              <p:attrName>ppt_x</p:attrName>
                                            </p:attrNameLst>
                                          </p:cBhvr>
                                          <p:tavLst>
                                            <p:tav tm="0">
                                              <p:val>
                                                <p:strVal val="0-#ppt_w/2"/>
                                              </p:val>
                                            </p:tav>
                                            <p:tav tm="100000">
                                              <p:val>
                                                <p:strVal val="#ppt_x"/>
                                              </p:val>
                                            </p:tav>
                                          </p:tavLst>
                                        </p:anim>
                                        <p:anim calcmode="lin" valueType="num">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0-#ppt_w/2"/>
                                              </p:val>
                                            </p:tav>
                                            <p:tav tm="100000">
                                              <p:val>
                                                <p:strVal val="#ppt_x"/>
                                              </p:val>
                                            </p:tav>
                                          </p:tavLst>
                                        </p:anim>
                                        <p:anim calcmode="lin" valueType="num">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500" fill="hold"/>
                                            <p:tgtEl>
                                              <p:spTgt spid="85"/>
                                            </p:tgtEl>
                                            <p:attrNameLst>
                                              <p:attrName>ppt_x</p:attrName>
                                            </p:attrNameLst>
                                          </p:cBhvr>
                                          <p:tavLst>
                                            <p:tav tm="0">
                                              <p:val>
                                                <p:strVal val="1+#ppt_w/2"/>
                                              </p:val>
                                            </p:tav>
                                            <p:tav tm="100000">
                                              <p:val>
                                                <p:strVal val="#ppt_x"/>
                                              </p:val>
                                            </p:tav>
                                          </p:tavLst>
                                        </p:anim>
                                        <p:anim calcmode="lin" valueType="num">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1+#ppt_w/2"/>
                                              </p:val>
                                            </p:tav>
                                            <p:tav tm="100000">
                                              <p:val>
                                                <p:strVal val="#ppt_x"/>
                                              </p:val>
                                            </p:tav>
                                          </p:tavLst>
                                        </p:anim>
                                        <p:anim calcmode="lin" valueType="num">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500" fill="hold"/>
                                            <p:tgtEl>
                                              <p:spTgt spid="80"/>
                                            </p:tgtEl>
                                            <p:attrNameLst>
                                              <p:attrName>ppt_x</p:attrName>
                                            </p:attrNameLst>
                                          </p:cBhvr>
                                          <p:tavLst>
                                            <p:tav tm="0">
                                              <p:val>
                                                <p:strVal val="1+#ppt_w/2"/>
                                              </p:val>
                                            </p:tav>
                                            <p:tav tm="100000">
                                              <p:val>
                                                <p:strVal val="#ppt_x"/>
                                              </p:val>
                                            </p:tav>
                                          </p:tavLst>
                                        </p:anim>
                                        <p:anim calcmode="lin" valueType="num">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fill="hold"/>
                                            <p:tgtEl>
                                              <p:spTgt spid="88"/>
                                            </p:tgtEl>
                                            <p:attrNameLst>
                                              <p:attrName>ppt_x</p:attrName>
                                            </p:attrNameLst>
                                          </p:cBhvr>
                                          <p:tavLst>
                                            <p:tav tm="0">
                                              <p:val>
                                                <p:strVal val="1+#ppt_w/2"/>
                                              </p:val>
                                            </p:tav>
                                            <p:tav tm="100000">
                                              <p:val>
                                                <p:strVal val="#ppt_x"/>
                                              </p:val>
                                            </p:tav>
                                          </p:tavLst>
                                        </p:anim>
                                        <p:anim calcmode="lin" valueType="num">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9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38434" y="2125120"/>
            <a:ext cx="2440156" cy="1453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矩形 40"/>
          <p:cNvSpPr>
            <a:spLocks noChangeArrowheads="1"/>
          </p:cNvSpPr>
          <p:nvPr/>
        </p:nvSpPr>
        <p:spPr bwMode="auto">
          <a:xfrm>
            <a:off x="1933855" y="3578347"/>
            <a:ext cx="2444734" cy="481593"/>
          </a:xfrm>
          <a:prstGeom prst="rect">
            <a:avLst/>
          </a:prstGeom>
          <a:solidFill>
            <a:schemeClr val="accent1"/>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项目一</a:t>
            </a:r>
          </a:p>
        </p:txBody>
      </p:sp>
      <p:sp>
        <p:nvSpPr>
          <p:cNvPr id="2" name="标题 1"/>
          <p:cNvSpPr>
            <a:spLocks noGrp="1"/>
          </p:cNvSpPr>
          <p:nvPr>
            <p:ph type="title"/>
          </p:nvPr>
        </p:nvSpPr>
        <p:spPr/>
        <p:txBody>
          <a:bodyPr/>
          <a:lstStyle/>
          <a:p>
            <a:pPr algn="l"/>
            <a:r>
              <a:rPr lang="zh-CN" altLang="en-US" dirty="0"/>
              <a:t>重点项目</a:t>
            </a:r>
          </a:p>
        </p:txBody>
      </p:sp>
      <p:pic>
        <p:nvPicPr>
          <p:cNvPr id="37"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615344" y="2125120"/>
            <a:ext cx="2449313" cy="1453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4"/>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938433" y="4768506"/>
            <a:ext cx="2440159" cy="1441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5"/>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7624500" y="4768506"/>
            <a:ext cx="2440156" cy="1441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文本框 3"/>
          <p:cNvSpPr txBox="1">
            <a:spLocks noChangeArrowheads="1"/>
          </p:cNvSpPr>
          <p:nvPr/>
        </p:nvSpPr>
        <p:spPr bwMode="auto">
          <a:xfrm>
            <a:off x="4396899" y="2134276"/>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42" name="矩形 41"/>
          <p:cNvSpPr>
            <a:spLocks noChangeArrowheads="1"/>
          </p:cNvSpPr>
          <p:nvPr/>
        </p:nvSpPr>
        <p:spPr bwMode="auto">
          <a:xfrm>
            <a:off x="7619919" y="3578347"/>
            <a:ext cx="2444734" cy="481593"/>
          </a:xfrm>
          <a:prstGeom prst="rect">
            <a:avLst/>
          </a:prstGeom>
          <a:solidFill>
            <a:schemeClr val="accent2"/>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项目二</a:t>
            </a:r>
          </a:p>
        </p:txBody>
      </p:sp>
      <p:sp>
        <p:nvSpPr>
          <p:cNvPr id="43" name="矩形 42"/>
          <p:cNvSpPr>
            <a:spLocks noChangeArrowheads="1"/>
          </p:cNvSpPr>
          <p:nvPr/>
        </p:nvSpPr>
        <p:spPr bwMode="auto">
          <a:xfrm>
            <a:off x="1933855" y="6210287"/>
            <a:ext cx="2444734" cy="481591"/>
          </a:xfrm>
          <a:prstGeom prst="rect">
            <a:avLst/>
          </a:prstGeom>
          <a:solidFill>
            <a:schemeClr val="accent3"/>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项目三</a:t>
            </a:r>
          </a:p>
        </p:txBody>
      </p:sp>
      <p:sp>
        <p:nvSpPr>
          <p:cNvPr id="50" name="矩形 49"/>
          <p:cNvSpPr>
            <a:spLocks noChangeArrowheads="1"/>
          </p:cNvSpPr>
          <p:nvPr/>
        </p:nvSpPr>
        <p:spPr bwMode="auto">
          <a:xfrm>
            <a:off x="7619919" y="6210287"/>
            <a:ext cx="2444734" cy="481591"/>
          </a:xfrm>
          <a:prstGeom prst="rect">
            <a:avLst/>
          </a:prstGeom>
          <a:solidFill>
            <a:schemeClr val="accent4"/>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项目四</a:t>
            </a:r>
          </a:p>
        </p:txBody>
      </p:sp>
      <p:sp>
        <p:nvSpPr>
          <p:cNvPr id="51" name="文本框 3"/>
          <p:cNvSpPr txBox="1">
            <a:spLocks noChangeArrowheads="1"/>
          </p:cNvSpPr>
          <p:nvPr/>
        </p:nvSpPr>
        <p:spPr bwMode="auto">
          <a:xfrm>
            <a:off x="10152495" y="2125118"/>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52" name="文本框 3"/>
          <p:cNvSpPr txBox="1">
            <a:spLocks noChangeArrowheads="1"/>
          </p:cNvSpPr>
          <p:nvPr/>
        </p:nvSpPr>
        <p:spPr bwMode="auto">
          <a:xfrm>
            <a:off x="4396899" y="4777662"/>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53" name="文本框 3"/>
          <p:cNvSpPr txBox="1">
            <a:spLocks noChangeArrowheads="1"/>
          </p:cNvSpPr>
          <p:nvPr/>
        </p:nvSpPr>
        <p:spPr bwMode="auto">
          <a:xfrm>
            <a:off x="10152495" y="4768503"/>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61" name="TextBox 6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28536630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down)">
                                      <p:cBhvr>
                                        <p:cTn id="12" dur="500"/>
                                        <p:tgtEl>
                                          <p:spTgt spid="3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500"/>
                                        <p:tgtEl>
                                          <p:spTgt spid="40"/>
                                        </p:tgtEl>
                                      </p:cBhvr>
                                    </p:animEffect>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ppt_x"/>
                                          </p:val>
                                        </p:tav>
                                        <p:tav tm="100000">
                                          <p:val>
                                            <p:strVal val="#ppt_x"/>
                                          </p:val>
                                        </p:tav>
                                      </p:tavLst>
                                    </p:anim>
                                    <p:anim calcmode="lin" valueType="num">
                                      <p:cBhvr additive="base">
                                        <p:cTn id="21" dur="500" fill="hold"/>
                                        <p:tgtEl>
                                          <p:spTgt spid="42"/>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down)">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down)">
                                      <p:cBhvr>
                                        <p:cTn id="38" dur="500"/>
                                        <p:tgtEl>
                                          <p:spTgt spid="38"/>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left)">
                                      <p:cBhvr>
                                        <p:cTn id="42" dur="500"/>
                                        <p:tgtEl>
                                          <p:spTgt spid="52"/>
                                        </p:tgtEl>
                                      </p:cBhvr>
                                    </p:animEffect>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ppt_x"/>
                                          </p:val>
                                        </p:tav>
                                        <p:tav tm="100000">
                                          <p:val>
                                            <p:strVal val="#ppt_x"/>
                                          </p:val>
                                        </p:tav>
                                      </p:tavLst>
                                    </p:anim>
                                    <p:anim calcmode="lin" valueType="num">
                                      <p:cBhvr additive="base">
                                        <p:cTn id="47" dur="500" fill="hold"/>
                                        <p:tgtEl>
                                          <p:spTgt spid="50"/>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down)">
                                      <p:cBhvr>
                                        <p:cTn id="51" dur="500"/>
                                        <p:tgtEl>
                                          <p:spTgt spid="3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wipe(left)">
                                      <p:cBhvr>
                                        <p:cTn id="55" dur="500"/>
                                        <p:tgtEl>
                                          <p:spTgt spid="53"/>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p:bldP spid="42" grpId="0" animBg="1"/>
      <p:bldP spid="43" grpId="0" animBg="1"/>
      <p:bldP spid="50" grpId="0" animBg="1"/>
      <p:bldP spid="51" grpId="0"/>
      <p:bldP spid="52" grpId="0"/>
      <p:bldP spid="53"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重点项目</a:t>
            </a:r>
          </a:p>
        </p:txBody>
      </p:sp>
      <p:sp>
        <p:nvSpPr>
          <p:cNvPr id="61" name="TextBox 6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
        <p:nvSpPr>
          <p:cNvPr id="16" name="AutoShape 5"/>
          <p:cNvSpPr>
            <a:spLocks noChangeAspect="1" noChangeArrowheads="1"/>
          </p:cNvSpPr>
          <p:nvPr/>
        </p:nvSpPr>
        <p:spPr bwMode="auto">
          <a:xfrm rot="10800000">
            <a:off x="2742284" y="4183490"/>
            <a:ext cx="5547798" cy="155624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4"/>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4295" tIns="37148" rIns="74295" bIns="37148" rtlCol="0" anchor="ctr"/>
          <a:lstStyle/>
          <a:p>
            <a:pPr algn="ctr"/>
            <a:endParaRPr lang="zh-CN" altLang="en-US" sz="2471" dirty="0"/>
          </a:p>
        </p:txBody>
      </p:sp>
      <p:sp>
        <p:nvSpPr>
          <p:cNvPr id="17" name="AutoShape 6"/>
          <p:cNvSpPr>
            <a:spLocks noChangeAspect="1" noChangeArrowheads="1"/>
          </p:cNvSpPr>
          <p:nvPr/>
        </p:nvSpPr>
        <p:spPr bwMode="auto">
          <a:xfrm>
            <a:off x="4224722" y="1283558"/>
            <a:ext cx="2594268" cy="1886083"/>
          </a:xfrm>
          <a:prstGeom prst="triangle">
            <a:avLst>
              <a:gd name="adj" fmla="val 50000"/>
            </a:avLst>
          </a:prstGeom>
          <a:solidFill>
            <a:schemeClr val="accent2"/>
          </a:solidFill>
          <a:ln>
            <a:noFill/>
          </a:ln>
          <a:extLst/>
        </p:spPr>
        <p:style>
          <a:lnRef idx="2">
            <a:schemeClr val="dk1">
              <a:shade val="50000"/>
            </a:schemeClr>
          </a:lnRef>
          <a:fillRef idx="1">
            <a:schemeClr val="dk1"/>
          </a:fillRef>
          <a:effectRef idx="0">
            <a:schemeClr val="dk1"/>
          </a:effectRef>
          <a:fontRef idx="minor">
            <a:schemeClr val="lt1"/>
          </a:fontRef>
        </p:style>
        <p:txBody>
          <a:bodyPr lIns="74295" tIns="37148" rIns="74295" bIns="37148" rtlCol="0" anchor="ctr"/>
          <a:lstStyle/>
          <a:p>
            <a:pPr algn="ctr"/>
            <a:endParaRPr lang="zh-CN" altLang="en-US" sz="2471" dirty="0"/>
          </a:p>
        </p:txBody>
      </p:sp>
      <p:sp>
        <p:nvSpPr>
          <p:cNvPr id="18" name="AutoShape 4"/>
          <p:cNvSpPr>
            <a:spLocks noChangeAspect="1" noChangeArrowheads="1"/>
          </p:cNvSpPr>
          <p:nvPr/>
        </p:nvSpPr>
        <p:spPr bwMode="auto">
          <a:xfrm rot="10800000">
            <a:off x="3631747" y="3177260"/>
            <a:ext cx="3780218" cy="101384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3"/>
          </a:solidFill>
          <a:ln>
            <a:noFill/>
          </a:ln>
          <a:extLst/>
        </p:spPr>
        <p:style>
          <a:lnRef idx="2">
            <a:schemeClr val="dk1">
              <a:shade val="50000"/>
            </a:schemeClr>
          </a:lnRef>
          <a:fillRef idx="1">
            <a:schemeClr val="dk1"/>
          </a:fillRef>
          <a:effectRef idx="0">
            <a:schemeClr val="dk1"/>
          </a:effectRef>
          <a:fontRef idx="minor">
            <a:schemeClr val="lt1"/>
          </a:fontRef>
        </p:style>
        <p:txBody>
          <a:bodyPr lIns="74295" tIns="37148" rIns="74295" bIns="37148" rtlCol="0" anchor="ctr"/>
          <a:lstStyle/>
          <a:p>
            <a:pPr algn="ctr"/>
            <a:endParaRPr lang="zh-CN" altLang="en-US" sz="2471" dirty="0"/>
          </a:p>
        </p:txBody>
      </p:sp>
      <p:sp>
        <p:nvSpPr>
          <p:cNvPr id="19" name="AutoShape 5"/>
          <p:cNvSpPr>
            <a:spLocks noChangeAspect="1" noChangeArrowheads="1"/>
          </p:cNvSpPr>
          <p:nvPr/>
        </p:nvSpPr>
        <p:spPr bwMode="auto">
          <a:xfrm rot="10800000">
            <a:off x="1926942" y="5739739"/>
            <a:ext cx="7189829" cy="145907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5"/>
          </a:solidFill>
          <a:ln>
            <a:noFill/>
          </a:ln>
          <a:extLst/>
        </p:spPr>
        <p:style>
          <a:lnRef idx="2">
            <a:schemeClr val="dk1">
              <a:shade val="50000"/>
            </a:schemeClr>
          </a:lnRef>
          <a:fillRef idx="1">
            <a:schemeClr val="dk1"/>
          </a:fillRef>
          <a:effectRef idx="0">
            <a:schemeClr val="dk1"/>
          </a:effectRef>
          <a:fontRef idx="minor">
            <a:schemeClr val="lt1"/>
          </a:fontRef>
        </p:style>
        <p:txBody>
          <a:bodyPr lIns="74295" tIns="37148" rIns="74295" bIns="37148" rtlCol="0" anchor="ctr"/>
          <a:lstStyle/>
          <a:p>
            <a:pPr algn="ctr"/>
            <a:endParaRPr lang="zh-CN" altLang="en-US" sz="2471" dirty="0"/>
          </a:p>
        </p:txBody>
      </p:sp>
      <p:cxnSp>
        <p:nvCxnSpPr>
          <p:cNvPr id="20" name="直接连接符 19"/>
          <p:cNvCxnSpPr>
            <a:cxnSpLocks noChangeAspect="1"/>
          </p:cNvCxnSpPr>
          <p:nvPr/>
        </p:nvCxnSpPr>
        <p:spPr>
          <a:xfrm>
            <a:off x="6319860" y="2404251"/>
            <a:ext cx="5954066"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a:cxnSpLocks noChangeAspect="1"/>
          </p:cNvCxnSpPr>
          <p:nvPr/>
        </p:nvCxnSpPr>
        <p:spPr>
          <a:xfrm>
            <a:off x="7234588" y="3812568"/>
            <a:ext cx="5039337"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noChangeAspect="1"/>
          </p:cNvCxnSpPr>
          <p:nvPr/>
        </p:nvCxnSpPr>
        <p:spPr>
          <a:xfrm>
            <a:off x="8018364" y="5295007"/>
            <a:ext cx="4285650"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a:cxnSpLocks noChangeAspect="1"/>
          </p:cNvCxnSpPr>
          <p:nvPr/>
        </p:nvCxnSpPr>
        <p:spPr>
          <a:xfrm>
            <a:off x="8796583" y="6629202"/>
            <a:ext cx="3507432"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Rectangle 10"/>
          <p:cNvSpPr>
            <a:spLocks noChangeAspect="1"/>
          </p:cNvSpPr>
          <p:nvPr/>
        </p:nvSpPr>
        <p:spPr>
          <a:xfrm>
            <a:off x="10937792" y="1606296"/>
            <a:ext cx="1496936" cy="486438"/>
          </a:xfrm>
          <a:prstGeom prst="rect">
            <a:avLst/>
          </a:prstGeom>
        </p:spPr>
        <p:txBody>
          <a:bodyPr wrap="none">
            <a:spAutoFit/>
          </a:bodyPr>
          <a:lstStyle/>
          <a:p>
            <a:r>
              <a:rPr lang="zh-CN" altLang="en-US" sz="2471" b="1" dirty="0">
                <a:solidFill>
                  <a:schemeClr val="accent2"/>
                </a:solidFill>
                <a:latin typeface="+mn-ea"/>
              </a:rPr>
              <a:t>填加标题</a:t>
            </a:r>
            <a:endParaRPr lang="en-US" sz="2471" b="1" dirty="0">
              <a:solidFill>
                <a:schemeClr val="accent2"/>
              </a:solidFill>
              <a:latin typeface="+mn-ea"/>
            </a:endParaRPr>
          </a:p>
        </p:txBody>
      </p:sp>
      <p:sp>
        <p:nvSpPr>
          <p:cNvPr id="25" name="TextBox 12"/>
          <p:cNvSpPr txBox="1">
            <a:spLocks noChangeAspect="1"/>
          </p:cNvSpPr>
          <p:nvPr/>
        </p:nvSpPr>
        <p:spPr>
          <a:xfrm>
            <a:off x="9116771" y="1959520"/>
            <a:ext cx="4098938"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
        <p:nvSpPr>
          <p:cNvPr id="26" name="Rectangle 10"/>
          <p:cNvSpPr>
            <a:spLocks noChangeAspect="1"/>
          </p:cNvSpPr>
          <p:nvPr/>
        </p:nvSpPr>
        <p:spPr>
          <a:xfrm>
            <a:off x="10937792" y="2940561"/>
            <a:ext cx="1496936" cy="486438"/>
          </a:xfrm>
          <a:prstGeom prst="rect">
            <a:avLst/>
          </a:prstGeom>
        </p:spPr>
        <p:txBody>
          <a:bodyPr wrap="none">
            <a:spAutoFit/>
          </a:bodyPr>
          <a:lstStyle/>
          <a:p>
            <a:r>
              <a:rPr lang="zh-CN" altLang="en-US" sz="2471" b="1" dirty="0">
                <a:solidFill>
                  <a:schemeClr val="accent3"/>
                </a:solidFill>
                <a:latin typeface="+mn-ea"/>
              </a:rPr>
              <a:t>填加标题</a:t>
            </a:r>
            <a:endParaRPr lang="en-US" sz="2471" b="1" dirty="0">
              <a:solidFill>
                <a:schemeClr val="accent3"/>
              </a:solidFill>
              <a:latin typeface="+mn-ea"/>
            </a:endParaRPr>
          </a:p>
        </p:txBody>
      </p:sp>
      <p:sp>
        <p:nvSpPr>
          <p:cNvPr id="27" name="TextBox 14"/>
          <p:cNvSpPr txBox="1">
            <a:spLocks noChangeAspect="1"/>
          </p:cNvSpPr>
          <p:nvPr/>
        </p:nvSpPr>
        <p:spPr>
          <a:xfrm>
            <a:off x="9091819" y="3356842"/>
            <a:ext cx="4842879"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
        <p:nvSpPr>
          <p:cNvPr id="28" name="Rectangle 10"/>
          <p:cNvSpPr>
            <a:spLocks noChangeAspect="1"/>
          </p:cNvSpPr>
          <p:nvPr/>
        </p:nvSpPr>
        <p:spPr>
          <a:xfrm>
            <a:off x="10937792" y="4473656"/>
            <a:ext cx="1496936" cy="486438"/>
          </a:xfrm>
          <a:prstGeom prst="rect">
            <a:avLst/>
          </a:prstGeom>
        </p:spPr>
        <p:txBody>
          <a:bodyPr wrap="none">
            <a:spAutoFit/>
          </a:bodyPr>
          <a:lstStyle/>
          <a:p>
            <a:r>
              <a:rPr lang="zh-CN" altLang="en-US" sz="2471" b="1" dirty="0">
                <a:solidFill>
                  <a:schemeClr val="accent4"/>
                </a:solidFill>
                <a:latin typeface="+mn-ea"/>
              </a:rPr>
              <a:t>填加标题</a:t>
            </a:r>
            <a:endParaRPr lang="en-US" sz="2471" b="1" dirty="0">
              <a:solidFill>
                <a:schemeClr val="accent4"/>
              </a:solidFill>
              <a:latin typeface="+mn-ea"/>
            </a:endParaRPr>
          </a:p>
        </p:txBody>
      </p:sp>
      <p:sp>
        <p:nvSpPr>
          <p:cNvPr id="29" name="TextBox 16"/>
          <p:cNvSpPr txBox="1">
            <a:spLocks noChangeAspect="1"/>
          </p:cNvSpPr>
          <p:nvPr/>
        </p:nvSpPr>
        <p:spPr>
          <a:xfrm>
            <a:off x="9105424" y="4830999"/>
            <a:ext cx="4842879"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
        <p:nvSpPr>
          <p:cNvPr id="30" name="Rectangle 10"/>
          <p:cNvSpPr>
            <a:spLocks noChangeAspect="1"/>
          </p:cNvSpPr>
          <p:nvPr/>
        </p:nvSpPr>
        <p:spPr>
          <a:xfrm>
            <a:off x="10933710" y="5821982"/>
            <a:ext cx="1496936" cy="486438"/>
          </a:xfrm>
          <a:prstGeom prst="rect">
            <a:avLst/>
          </a:prstGeom>
        </p:spPr>
        <p:txBody>
          <a:bodyPr wrap="none">
            <a:spAutoFit/>
          </a:bodyPr>
          <a:lstStyle/>
          <a:p>
            <a:r>
              <a:rPr lang="zh-CN" altLang="en-US" sz="2471" b="1" dirty="0">
                <a:solidFill>
                  <a:schemeClr val="accent5"/>
                </a:solidFill>
                <a:latin typeface="+mn-ea"/>
              </a:rPr>
              <a:t>填加标题</a:t>
            </a:r>
            <a:endParaRPr lang="en-US" sz="2471" b="1" dirty="0">
              <a:solidFill>
                <a:schemeClr val="accent5"/>
              </a:solidFill>
              <a:latin typeface="+mn-ea"/>
            </a:endParaRPr>
          </a:p>
        </p:txBody>
      </p:sp>
      <p:sp>
        <p:nvSpPr>
          <p:cNvPr id="31" name="TextBox 18"/>
          <p:cNvSpPr txBox="1">
            <a:spLocks noChangeAspect="1"/>
          </p:cNvSpPr>
          <p:nvPr/>
        </p:nvSpPr>
        <p:spPr>
          <a:xfrm>
            <a:off x="9116771" y="6180797"/>
            <a:ext cx="4842879"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Tree>
    <p:extLst>
      <p:ext uri="{BB962C8B-B14F-4D97-AF65-F5344CB8AC3E}">
        <p14:creationId xmlns:p14="http://schemas.microsoft.com/office/powerpoint/2010/main" val="40807943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2" presetClass="entr" presetSubtype="1" fill="hold" grpId="0" nodeType="afterEffect" p14:presetBounceEnd="6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64000">
                                          <p:cBhvr additive="base">
                                            <p:cTn id="11" dur="1000" fill="hold"/>
                                            <p:tgtEl>
                                              <p:spTgt spid="19"/>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14:bounceEnd="64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400"/>
                                      </p:stCondLst>
                                      <p:childTnLst>
                                        <p:set>
                                          <p:cBhvr>
                                            <p:cTn id="18" dur="1" fill="hold">
                                              <p:stCondLst>
                                                <p:cond delay="0"/>
                                              </p:stCondLst>
                                            </p:cTn>
                                            <p:tgtEl>
                                              <p:spTgt spid="18"/>
                                            </p:tgtEl>
                                            <p:attrNameLst>
                                              <p:attrName>style.visibility</p:attrName>
                                            </p:attrNameLst>
                                          </p:cBhvr>
                                          <p:to>
                                            <p:strVal val="visible"/>
                                          </p:to>
                                        </p:set>
                                        <p:anim calcmode="lin" valueType="num" p14:bounceEnd="64000">
                                          <p:cBhvr additive="base">
                                            <p:cTn id="19"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18"/>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14:bounceEnd="64000">
                                          <p:cBhvr additive="base">
                                            <p:cTn id="23" dur="1000" fill="hold"/>
                                            <p:tgtEl>
                                              <p:spTgt spid="17"/>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7"/>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par>
                                    <p:cTn id="32" presetID="22" presetClass="entr" presetSubtype="8"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16" grpId="0" animBg="1"/>
          <p:bldP spid="17" grpId="0" animBg="1"/>
          <p:bldP spid="18" grpId="0" animBg="1"/>
          <p:bldP spid="19" grpId="0" animBg="1"/>
          <p:bldP spid="24" grpId="0"/>
          <p:bldP spid="25" grpId="0"/>
          <p:bldP spid="26" grpId="0"/>
          <p:bldP spid="27" grpId="0"/>
          <p:bldP spid="28"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4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par>
                                    <p:cTn id="32" presetID="22" presetClass="entr" presetSubtype="8"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16" grpId="0" animBg="1"/>
          <p:bldP spid="17" grpId="0" animBg="1"/>
          <p:bldP spid="18" grpId="0" animBg="1"/>
          <p:bldP spid="19" grpId="0" animBg="1"/>
          <p:bldP spid="24" grpId="0"/>
          <p:bldP spid="25" grpId="0"/>
          <p:bldP spid="26" grpId="0"/>
          <p:bldP spid="27" grpId="0"/>
          <p:bldP spid="28" grpId="0"/>
          <p:bldP spid="29" grpId="0"/>
          <p:bldP spid="30" grpId="0"/>
          <p:bldP spid="3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76739" y="2883949"/>
            <a:ext cx="10719380" cy="2772174"/>
            <a:chOff x="1260022" y="2163164"/>
            <a:chExt cx="6960165" cy="1748634"/>
          </a:xfrm>
          <a:noFill/>
          <a:effectLst>
            <a:outerShdw blurRad="76200" dist="38100" dir="5400000" algn="t" rotWithShape="0">
              <a:prstClr val="black">
                <a:alpha val="28000"/>
              </a:prstClr>
            </a:outerShdw>
          </a:effectLst>
        </p:grpSpPr>
        <p:sp>
          <p:nvSpPr>
            <p:cNvPr id="20"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sp>
          <p:nvSpPr>
            <p:cNvPr id="21"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sp>
          <p:nvSpPr>
            <p:cNvPr id="22"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sp>
          <p:nvSpPr>
            <p:cNvPr id="23"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grpSp>
      <p:grpSp>
        <p:nvGrpSpPr>
          <p:cNvPr id="106" name="组合 105"/>
          <p:cNvGrpSpPr/>
          <p:nvPr/>
        </p:nvGrpSpPr>
        <p:grpSpPr>
          <a:xfrm>
            <a:off x="1950877" y="1959520"/>
            <a:ext cx="2571262" cy="1238608"/>
            <a:chOff x="6084168" y="1274556"/>
            <a:chExt cx="1669538" cy="781291"/>
          </a:xfrm>
        </p:grpSpPr>
        <p:sp>
          <p:nvSpPr>
            <p:cNvPr id="107" name="TextBox 106"/>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08" name="TextBox 107"/>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09" name="组合 108"/>
          <p:cNvGrpSpPr/>
          <p:nvPr/>
        </p:nvGrpSpPr>
        <p:grpSpPr>
          <a:xfrm>
            <a:off x="4643101" y="5634543"/>
            <a:ext cx="2571262" cy="1238608"/>
            <a:chOff x="6084168" y="1274556"/>
            <a:chExt cx="1669538" cy="781291"/>
          </a:xfrm>
        </p:grpSpPr>
        <p:sp>
          <p:nvSpPr>
            <p:cNvPr id="110" name="TextBox 109"/>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11" name="TextBox 110"/>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12" name="组合 111"/>
          <p:cNvGrpSpPr/>
          <p:nvPr/>
        </p:nvGrpSpPr>
        <p:grpSpPr>
          <a:xfrm>
            <a:off x="7236426" y="1959520"/>
            <a:ext cx="2571262" cy="1238608"/>
            <a:chOff x="6084168" y="1274556"/>
            <a:chExt cx="1669538" cy="781291"/>
          </a:xfrm>
        </p:grpSpPr>
        <p:sp>
          <p:nvSpPr>
            <p:cNvPr id="113" name="TextBox 112"/>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14" name="TextBox 113"/>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15" name="组合 114"/>
          <p:cNvGrpSpPr/>
          <p:nvPr/>
        </p:nvGrpSpPr>
        <p:grpSpPr>
          <a:xfrm>
            <a:off x="10029240" y="5634544"/>
            <a:ext cx="2571262" cy="1238609"/>
            <a:chOff x="6084168" y="1274556"/>
            <a:chExt cx="1669538" cy="781291"/>
          </a:xfrm>
        </p:grpSpPr>
        <p:sp>
          <p:nvSpPr>
            <p:cNvPr id="116" name="TextBox 115"/>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17" name="TextBox 116"/>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5" name="组合 4"/>
          <p:cNvGrpSpPr/>
          <p:nvPr/>
        </p:nvGrpSpPr>
        <p:grpSpPr>
          <a:xfrm>
            <a:off x="2335427" y="3347370"/>
            <a:ext cx="1858284" cy="1858955"/>
            <a:chOff x="2201071" y="3406041"/>
            <a:chExt cx="1805286" cy="1805938"/>
          </a:xfrm>
        </p:grpSpPr>
        <p:grpSp>
          <p:nvGrpSpPr>
            <p:cNvPr id="62" name="组合 61"/>
            <p:cNvGrpSpPr/>
            <p:nvPr/>
          </p:nvGrpSpPr>
          <p:grpSpPr>
            <a:xfrm>
              <a:off x="2201071" y="3406041"/>
              <a:ext cx="1805286" cy="1805938"/>
              <a:chOff x="4345444" y="2542859"/>
              <a:chExt cx="1810550" cy="1811205"/>
            </a:xfrm>
          </p:grpSpPr>
          <p:grpSp>
            <p:nvGrpSpPr>
              <p:cNvPr id="63" name="组合 6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5"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6" name="椭圆 6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4" name="椭圆 63"/>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0" name="TextBox 69"/>
            <p:cNvSpPr txBox="1"/>
            <p:nvPr/>
          </p:nvSpPr>
          <p:spPr>
            <a:xfrm>
              <a:off x="2694008"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3" name="组合 2"/>
          <p:cNvGrpSpPr/>
          <p:nvPr/>
        </p:nvGrpSpPr>
        <p:grpSpPr>
          <a:xfrm>
            <a:off x="7668721" y="3347370"/>
            <a:ext cx="1858284" cy="1858955"/>
            <a:chOff x="7382260" y="3406041"/>
            <a:chExt cx="1805286" cy="1805938"/>
          </a:xfrm>
        </p:grpSpPr>
        <p:grpSp>
          <p:nvGrpSpPr>
            <p:cNvPr id="71" name="组合 70"/>
            <p:cNvGrpSpPr/>
            <p:nvPr/>
          </p:nvGrpSpPr>
          <p:grpSpPr>
            <a:xfrm>
              <a:off x="7382260" y="3406041"/>
              <a:ext cx="1805286" cy="1805938"/>
              <a:chOff x="4345444" y="2542859"/>
              <a:chExt cx="1810550" cy="1811205"/>
            </a:xfrm>
          </p:grpSpPr>
          <p:grpSp>
            <p:nvGrpSpPr>
              <p:cNvPr id="72" name="组合 7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 name="同心圆 7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75" name="椭圆 7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3" name="椭圆 72"/>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9" name="TextBox 78"/>
            <p:cNvSpPr txBox="1"/>
            <p:nvPr/>
          </p:nvSpPr>
          <p:spPr>
            <a:xfrm>
              <a:off x="7875197"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4" name="组合 3"/>
          <p:cNvGrpSpPr/>
          <p:nvPr/>
        </p:nvGrpSpPr>
        <p:grpSpPr>
          <a:xfrm>
            <a:off x="5022069" y="3347370"/>
            <a:ext cx="1858284" cy="1858955"/>
            <a:chOff x="4811090" y="3406041"/>
            <a:chExt cx="1805286" cy="1805938"/>
          </a:xfrm>
        </p:grpSpPr>
        <p:grpSp>
          <p:nvGrpSpPr>
            <p:cNvPr id="80" name="组合 79"/>
            <p:cNvGrpSpPr/>
            <p:nvPr/>
          </p:nvGrpSpPr>
          <p:grpSpPr>
            <a:xfrm>
              <a:off x="4811090" y="3406041"/>
              <a:ext cx="1805286" cy="1805938"/>
              <a:chOff x="4345444" y="2542859"/>
              <a:chExt cx="1810550" cy="1811205"/>
            </a:xfrm>
          </p:grpSpPr>
          <p:grpSp>
            <p:nvGrpSpPr>
              <p:cNvPr id="81" name="组合 8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5"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86" name="椭圆 8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2" name="椭圆 81"/>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18" name="TextBox 117"/>
            <p:cNvSpPr txBox="1"/>
            <p:nvPr/>
          </p:nvSpPr>
          <p:spPr>
            <a:xfrm>
              <a:off x="5304027"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2" name="组合 1"/>
          <p:cNvGrpSpPr/>
          <p:nvPr/>
        </p:nvGrpSpPr>
        <p:grpSpPr>
          <a:xfrm>
            <a:off x="10327055" y="3347370"/>
            <a:ext cx="1858284" cy="1858955"/>
            <a:chOff x="9964778" y="3406041"/>
            <a:chExt cx="1805286" cy="1805938"/>
          </a:xfrm>
        </p:grpSpPr>
        <p:grpSp>
          <p:nvGrpSpPr>
            <p:cNvPr id="119" name="组合 118"/>
            <p:cNvGrpSpPr/>
            <p:nvPr/>
          </p:nvGrpSpPr>
          <p:grpSpPr>
            <a:xfrm>
              <a:off x="9964778" y="3406041"/>
              <a:ext cx="1805286" cy="1805938"/>
              <a:chOff x="4345444" y="2542859"/>
              <a:chExt cx="1810550" cy="1811205"/>
            </a:xfrm>
          </p:grpSpPr>
          <p:grpSp>
            <p:nvGrpSpPr>
              <p:cNvPr id="120" name="组合 1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2" name="同心圆 1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23" name="椭圆 1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21" name="椭圆 120"/>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24" name="TextBox 123"/>
            <p:cNvSpPr txBox="1"/>
            <p:nvPr/>
          </p:nvSpPr>
          <p:spPr>
            <a:xfrm>
              <a:off x="10457715"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sp>
        <p:nvSpPr>
          <p:cNvPr id="6" name="标题 5"/>
          <p:cNvSpPr>
            <a:spLocks noGrp="1"/>
          </p:cNvSpPr>
          <p:nvPr>
            <p:ph type="title"/>
          </p:nvPr>
        </p:nvSpPr>
        <p:spPr/>
        <p:txBody>
          <a:bodyPr/>
          <a:lstStyle/>
          <a:p>
            <a:pPr algn="l"/>
            <a:r>
              <a:rPr lang="zh-CN" altLang="en-US" dirty="0"/>
              <a:t>执行过程</a:t>
            </a:r>
          </a:p>
        </p:txBody>
      </p:sp>
      <p:sp>
        <p:nvSpPr>
          <p:cNvPr id="50" name="TextBox 4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41675702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1000"/>
                                        <p:tgtEl>
                                          <p:spTgt spid="106"/>
                                        </p:tgtEl>
                                      </p:cBhvr>
                                    </p:animEffect>
                                    <p:anim calcmode="lin" valueType="num">
                                      <p:cBhvr>
                                        <p:cTn id="29" dur="1000" fill="hold"/>
                                        <p:tgtEl>
                                          <p:spTgt spid="106"/>
                                        </p:tgtEl>
                                        <p:attrNameLst>
                                          <p:attrName>ppt_x</p:attrName>
                                        </p:attrNameLst>
                                      </p:cBhvr>
                                      <p:tavLst>
                                        <p:tav tm="0">
                                          <p:val>
                                            <p:strVal val="#ppt_x"/>
                                          </p:val>
                                        </p:tav>
                                        <p:tav tm="100000">
                                          <p:val>
                                            <p:strVal val="#ppt_x"/>
                                          </p:val>
                                        </p:tav>
                                      </p:tavLst>
                                    </p:anim>
                                    <p:anim calcmode="lin" valueType="num">
                                      <p:cBhvr>
                                        <p:cTn id="30" dur="1000" fill="hold"/>
                                        <p:tgtEl>
                                          <p:spTgt spid="10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12"/>
                                        </p:tgtEl>
                                        <p:attrNameLst>
                                          <p:attrName>style.visibility</p:attrName>
                                        </p:attrNameLst>
                                      </p:cBhvr>
                                      <p:to>
                                        <p:strVal val="visible"/>
                                      </p:to>
                                    </p:set>
                                    <p:animEffect transition="in" filter="fade">
                                      <p:cBhvr>
                                        <p:cTn id="33" dur="1000"/>
                                        <p:tgtEl>
                                          <p:spTgt spid="112"/>
                                        </p:tgtEl>
                                      </p:cBhvr>
                                    </p:animEffect>
                                    <p:anim calcmode="lin" valueType="num">
                                      <p:cBhvr>
                                        <p:cTn id="34" dur="1000" fill="hold"/>
                                        <p:tgtEl>
                                          <p:spTgt spid="112"/>
                                        </p:tgtEl>
                                        <p:attrNameLst>
                                          <p:attrName>ppt_x</p:attrName>
                                        </p:attrNameLst>
                                      </p:cBhvr>
                                      <p:tavLst>
                                        <p:tav tm="0">
                                          <p:val>
                                            <p:strVal val="#ppt_x"/>
                                          </p:val>
                                        </p:tav>
                                        <p:tav tm="100000">
                                          <p:val>
                                            <p:strVal val="#ppt_x"/>
                                          </p:val>
                                        </p:tav>
                                      </p:tavLst>
                                    </p:anim>
                                    <p:anim calcmode="lin" valueType="num">
                                      <p:cBhvr>
                                        <p:cTn id="35" dur="1000" fill="hold"/>
                                        <p:tgtEl>
                                          <p:spTgt spid="11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09"/>
                                        </p:tgtEl>
                                        <p:attrNameLst>
                                          <p:attrName>style.visibility</p:attrName>
                                        </p:attrNameLst>
                                      </p:cBhvr>
                                      <p:to>
                                        <p:strVal val="visible"/>
                                      </p:to>
                                    </p:set>
                                    <p:animEffect transition="in" filter="fade">
                                      <p:cBhvr>
                                        <p:cTn id="38" dur="1000"/>
                                        <p:tgtEl>
                                          <p:spTgt spid="109"/>
                                        </p:tgtEl>
                                      </p:cBhvr>
                                    </p:animEffect>
                                    <p:anim calcmode="lin" valueType="num">
                                      <p:cBhvr>
                                        <p:cTn id="39" dur="1000" fill="hold"/>
                                        <p:tgtEl>
                                          <p:spTgt spid="109"/>
                                        </p:tgtEl>
                                        <p:attrNameLst>
                                          <p:attrName>ppt_x</p:attrName>
                                        </p:attrNameLst>
                                      </p:cBhvr>
                                      <p:tavLst>
                                        <p:tav tm="0">
                                          <p:val>
                                            <p:strVal val="#ppt_x"/>
                                          </p:val>
                                        </p:tav>
                                        <p:tav tm="100000">
                                          <p:val>
                                            <p:strVal val="#ppt_x"/>
                                          </p:val>
                                        </p:tav>
                                      </p:tavLst>
                                    </p:anim>
                                    <p:anim calcmode="lin" valueType="num">
                                      <p:cBhvr>
                                        <p:cTn id="40" dur="1000" fill="hold"/>
                                        <p:tgtEl>
                                          <p:spTgt spid="10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fade">
                                      <p:cBhvr>
                                        <p:cTn id="43" dur="1000"/>
                                        <p:tgtEl>
                                          <p:spTgt spid="115"/>
                                        </p:tgtEl>
                                      </p:cBhvr>
                                    </p:animEffect>
                                    <p:anim calcmode="lin" valueType="num">
                                      <p:cBhvr>
                                        <p:cTn id="44" dur="1000" fill="hold"/>
                                        <p:tgtEl>
                                          <p:spTgt spid="115"/>
                                        </p:tgtEl>
                                        <p:attrNameLst>
                                          <p:attrName>ppt_x</p:attrName>
                                        </p:attrNameLst>
                                      </p:cBhvr>
                                      <p:tavLst>
                                        <p:tav tm="0">
                                          <p:val>
                                            <p:strVal val="#ppt_x"/>
                                          </p:val>
                                        </p:tav>
                                        <p:tav tm="100000">
                                          <p:val>
                                            <p:strVal val="#ppt_x"/>
                                          </p:val>
                                        </p:tav>
                                      </p:tavLst>
                                    </p:anim>
                                    <p:anim calcmode="lin" valueType="num">
                                      <p:cBhvr>
                                        <p:cTn id="45" dur="1000" fill="hold"/>
                                        <p:tgtEl>
                                          <p:spTgt spid="115"/>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组合 116"/>
          <p:cNvGrpSpPr/>
          <p:nvPr/>
        </p:nvGrpSpPr>
        <p:grpSpPr>
          <a:xfrm>
            <a:off x="1630454" y="3479101"/>
            <a:ext cx="5338584" cy="3336615"/>
            <a:chOff x="755576" y="1491630"/>
            <a:chExt cx="2880000" cy="1800000"/>
          </a:xfrm>
          <a:effectLst>
            <a:outerShdw blurRad="228600" dist="38100" dir="8400000" sx="105000" sy="105000" algn="tr" rotWithShape="0">
              <a:prstClr val="black">
                <a:alpha val="20000"/>
              </a:prstClr>
            </a:outerShdw>
          </a:effectLst>
        </p:grpSpPr>
        <p:sp>
          <p:nvSpPr>
            <p:cNvPr id="118" name="矩形 117"/>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19" name="矩形 118"/>
            <p:cNvSpPr/>
            <p:nvPr/>
          </p:nvSpPr>
          <p:spPr>
            <a:xfrm>
              <a:off x="813012" y="1524499"/>
              <a:ext cx="2772000" cy="172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4" name="对角圆角矩形 3"/>
          <p:cNvSpPr/>
          <p:nvPr/>
        </p:nvSpPr>
        <p:spPr>
          <a:xfrm>
            <a:off x="1659374" y="1701989"/>
            <a:ext cx="5336780" cy="1526943"/>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2" name="标题 1"/>
          <p:cNvSpPr>
            <a:spLocks noGrp="1"/>
          </p:cNvSpPr>
          <p:nvPr>
            <p:ph type="title"/>
          </p:nvPr>
        </p:nvSpPr>
        <p:spPr/>
        <p:txBody>
          <a:bodyPr/>
          <a:lstStyle/>
          <a:p>
            <a:pPr algn="l"/>
            <a:r>
              <a:rPr lang="zh-CN" altLang="en-US" dirty="0"/>
              <a:t>解决方法</a:t>
            </a:r>
          </a:p>
        </p:txBody>
      </p:sp>
      <p:sp>
        <p:nvSpPr>
          <p:cNvPr id="56" name="TextBox 55"/>
          <p:cNvSpPr txBox="1"/>
          <p:nvPr/>
        </p:nvSpPr>
        <p:spPr>
          <a:xfrm>
            <a:off x="1807617" y="1959519"/>
            <a:ext cx="5032387" cy="1448621"/>
          </a:xfrm>
          <a:prstGeom prst="rect">
            <a:avLst/>
          </a:prstGeom>
          <a:noFill/>
        </p:spPr>
        <p:txBody>
          <a:bodyPr wrap="square" lIns="78435" tIns="39217" rIns="78435" bIns="39217" rtlCol="0">
            <a:spAutoFit/>
          </a:bodyPr>
          <a:lstStyle/>
          <a:p>
            <a:pPr>
              <a:lnSpc>
                <a:spcPct val="150000"/>
              </a:lnSpc>
            </a:pPr>
            <a:r>
              <a:rPr lang="zh-CN" altLang="en-US" sz="1441" dirty="0">
                <a:solidFill>
                  <a:schemeClr val="bg2"/>
                </a:solidFill>
                <a:latin typeface="微软雅黑" pitchFamily="34" charset="-122"/>
              </a:rPr>
              <a:t>单击此处添加文本单击此处添加文本单击此处添加文本单击此处添加文本单击此处添加文本单击此处添加文本单击此处添加文本单击此处添加文本</a:t>
            </a:r>
            <a:endParaRPr lang="en-US" altLang="zh-CN" sz="1441" dirty="0">
              <a:solidFill>
                <a:schemeClr val="bg2"/>
              </a:solidFill>
              <a:latin typeface="微软雅黑" pitchFamily="34" charset="-122"/>
            </a:endParaRPr>
          </a:p>
          <a:p>
            <a:pPr>
              <a:lnSpc>
                <a:spcPct val="150000"/>
              </a:lnSpc>
            </a:pPr>
            <a:endParaRPr lang="en-US" sz="1441" dirty="0">
              <a:solidFill>
                <a:schemeClr val="bg2"/>
              </a:solidFill>
              <a:latin typeface="+mn-ea"/>
            </a:endParaRPr>
          </a:p>
        </p:txBody>
      </p:sp>
      <p:sp>
        <p:nvSpPr>
          <p:cNvPr id="81" name="椭圆 80"/>
          <p:cNvSpPr/>
          <p:nvPr/>
        </p:nvSpPr>
        <p:spPr>
          <a:xfrm>
            <a:off x="8341595" y="2614801"/>
            <a:ext cx="3781833" cy="3892905"/>
          </a:xfrm>
          <a:prstGeom prst="ellipse">
            <a:avLst/>
          </a:prstGeom>
          <a:noFill/>
          <a:ln w="9525">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82" name="组合 81"/>
          <p:cNvGrpSpPr/>
          <p:nvPr/>
        </p:nvGrpSpPr>
        <p:grpSpPr>
          <a:xfrm>
            <a:off x="9088835" y="1776111"/>
            <a:ext cx="2042568" cy="2102552"/>
            <a:chOff x="1463339" y="1072758"/>
            <a:chExt cx="1546058" cy="1546058"/>
          </a:xfrm>
          <a:effectLst>
            <a:outerShdw blurRad="330200" dist="215900" dir="6900000" sx="91000" sy="91000" algn="t" rotWithShape="0">
              <a:prstClr val="black">
                <a:alpha val="49000"/>
              </a:prstClr>
            </a:outerShdw>
          </a:effectLst>
        </p:grpSpPr>
        <p:sp>
          <p:nvSpPr>
            <p:cNvPr id="83" name="同心圆 8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6" name="椭圆 9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97" name="组合 96"/>
          <p:cNvGrpSpPr/>
          <p:nvPr/>
        </p:nvGrpSpPr>
        <p:grpSpPr>
          <a:xfrm>
            <a:off x="9337165" y="2031734"/>
            <a:ext cx="1545898" cy="1591295"/>
            <a:chOff x="4207298" y="1512123"/>
            <a:chExt cx="1003762" cy="1003758"/>
          </a:xfrm>
        </p:grpSpPr>
        <p:sp>
          <p:nvSpPr>
            <p:cNvPr id="98" name="椭圆 97"/>
            <p:cNvSpPr/>
            <p:nvPr/>
          </p:nvSpPr>
          <p:spPr>
            <a:xfrm>
              <a:off x="4207298" y="1512123"/>
              <a:ext cx="1003762" cy="100375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99" name="TextBox 98"/>
            <p:cNvSpPr txBox="1"/>
            <p:nvPr/>
          </p:nvSpPr>
          <p:spPr>
            <a:xfrm>
              <a:off x="4421826" y="1744219"/>
              <a:ext cx="624833" cy="553721"/>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102" name="组合 101"/>
          <p:cNvGrpSpPr/>
          <p:nvPr/>
        </p:nvGrpSpPr>
        <p:grpSpPr>
          <a:xfrm>
            <a:off x="7424602" y="4275482"/>
            <a:ext cx="2042569" cy="2102552"/>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04" name="椭圆 10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105" name="组合 104"/>
          <p:cNvGrpSpPr/>
          <p:nvPr/>
        </p:nvGrpSpPr>
        <p:grpSpPr>
          <a:xfrm>
            <a:off x="7672941" y="4531107"/>
            <a:ext cx="1545899" cy="1591295"/>
            <a:chOff x="3089228" y="3088680"/>
            <a:chExt cx="1003763" cy="1003758"/>
          </a:xfrm>
        </p:grpSpPr>
        <p:sp>
          <p:nvSpPr>
            <p:cNvPr id="106" name="椭圆 105"/>
            <p:cNvSpPr/>
            <p:nvPr/>
          </p:nvSpPr>
          <p:spPr>
            <a:xfrm>
              <a:off x="3089228" y="3088680"/>
              <a:ext cx="1003763" cy="10037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p>
          </p:txBody>
        </p:sp>
        <p:sp>
          <p:nvSpPr>
            <p:cNvPr id="107" name="TextBox 106"/>
            <p:cNvSpPr txBox="1"/>
            <p:nvPr/>
          </p:nvSpPr>
          <p:spPr>
            <a:xfrm>
              <a:off x="3308043" y="3314659"/>
              <a:ext cx="700535" cy="553721"/>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108" name="组合 107"/>
          <p:cNvGrpSpPr/>
          <p:nvPr/>
        </p:nvGrpSpPr>
        <p:grpSpPr>
          <a:xfrm>
            <a:off x="10780300" y="4275482"/>
            <a:ext cx="2042569" cy="2102552"/>
            <a:chOff x="1463339" y="1072758"/>
            <a:chExt cx="1546058" cy="1546058"/>
          </a:xfrm>
          <a:effectLst>
            <a:outerShdw blurRad="330200" dist="215900" dir="6900000" sx="91000" sy="91000" algn="t" rotWithShape="0">
              <a:prstClr val="black">
                <a:alpha val="49000"/>
              </a:prstClr>
            </a:outerShdw>
          </a:effectLst>
        </p:grpSpPr>
        <p:sp>
          <p:nvSpPr>
            <p:cNvPr id="109" name="同心圆 10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10" name="椭圆 109"/>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111" name="组合 110"/>
          <p:cNvGrpSpPr/>
          <p:nvPr/>
        </p:nvGrpSpPr>
        <p:grpSpPr>
          <a:xfrm>
            <a:off x="11028639" y="4531107"/>
            <a:ext cx="1545899" cy="1591295"/>
            <a:chOff x="5305581" y="3088680"/>
            <a:chExt cx="1003763" cy="1003758"/>
          </a:xfrm>
        </p:grpSpPr>
        <p:sp>
          <p:nvSpPr>
            <p:cNvPr id="112" name="椭圆 111"/>
            <p:cNvSpPr/>
            <p:nvPr/>
          </p:nvSpPr>
          <p:spPr>
            <a:xfrm>
              <a:off x="5305581" y="3088680"/>
              <a:ext cx="1003763" cy="100375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113" name="TextBox 112"/>
            <p:cNvSpPr txBox="1"/>
            <p:nvPr/>
          </p:nvSpPr>
          <p:spPr>
            <a:xfrm>
              <a:off x="5508104" y="3267393"/>
              <a:ext cx="761358" cy="553721"/>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sp>
        <p:nvSpPr>
          <p:cNvPr id="114" name="Arc 3"/>
          <p:cNvSpPr/>
          <p:nvPr/>
        </p:nvSpPr>
        <p:spPr>
          <a:xfrm rot="1012582">
            <a:off x="10033425" y="2431602"/>
            <a:ext cx="2434902" cy="2506415"/>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42249" tIns="71124" rIns="142249" bIns="71124" rtlCol="0" anchor="ctr"/>
          <a:lstStyle/>
          <a:p>
            <a:pPr algn="ctr"/>
            <a:endParaRPr lang="en-US" sz="2471">
              <a:solidFill>
                <a:schemeClr val="accent2"/>
              </a:solidFill>
            </a:endParaRPr>
          </a:p>
        </p:txBody>
      </p:sp>
      <p:sp>
        <p:nvSpPr>
          <p:cNvPr id="115" name="Arc 3"/>
          <p:cNvSpPr/>
          <p:nvPr/>
        </p:nvSpPr>
        <p:spPr>
          <a:xfrm rot="8151960">
            <a:off x="8892664" y="4518256"/>
            <a:ext cx="2434902" cy="2506415"/>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42249" tIns="71124" rIns="142249" bIns="71124" rtlCol="0" anchor="ctr"/>
          <a:lstStyle/>
          <a:p>
            <a:pPr algn="ctr"/>
            <a:endParaRPr lang="en-US" sz="2471">
              <a:solidFill>
                <a:schemeClr val="accent2"/>
              </a:solidFill>
            </a:endParaRPr>
          </a:p>
        </p:txBody>
      </p:sp>
      <p:sp>
        <p:nvSpPr>
          <p:cNvPr id="116" name="Arc 3"/>
          <p:cNvSpPr/>
          <p:nvPr/>
        </p:nvSpPr>
        <p:spPr>
          <a:xfrm rot="15479340">
            <a:off x="7604767" y="2530458"/>
            <a:ext cx="2506415" cy="2434902"/>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42249" tIns="71124" rIns="142249" bIns="71124" rtlCol="0" anchor="ctr"/>
          <a:lstStyle/>
          <a:p>
            <a:pPr algn="ctr"/>
            <a:endParaRPr lang="en-US" sz="2471">
              <a:solidFill>
                <a:schemeClr val="accent2"/>
              </a:solidFill>
            </a:endParaRPr>
          </a:p>
        </p:txBody>
      </p:sp>
      <p:sp>
        <p:nvSpPr>
          <p:cNvPr id="120" name="TextBox 11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370440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childTnLst>
                          </p:cTn>
                        </p:par>
                        <p:par>
                          <p:cTn id="10" fill="hold">
                            <p:stCondLst>
                              <p:cond delay="500"/>
                            </p:stCondLst>
                            <p:childTnLst>
                              <p:par>
                                <p:cTn id="11" presetID="8" presetClass="emph" presetSubtype="0" fill="hold" grpId="1" nodeType="afterEffect">
                                  <p:stCondLst>
                                    <p:cond delay="0"/>
                                  </p:stCondLst>
                                  <p:childTnLst>
                                    <p:animRot by="-21600000">
                                      <p:cBhvr>
                                        <p:cTn id="12" dur="2000" fill="hold"/>
                                        <p:tgtEl>
                                          <p:spTgt spid="81"/>
                                        </p:tgtEl>
                                        <p:attrNameLst>
                                          <p:attrName>r</p:attrName>
                                        </p:attrNameLst>
                                      </p:cBhvr>
                                    </p:animRot>
                                  </p:childTnLst>
                                </p:cTn>
                              </p:par>
                              <p:par>
                                <p:cTn id="13" presetID="23" presetClass="entr" presetSubtype="272"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p:cTn id="15" dur="500" fill="hold"/>
                                        <p:tgtEl>
                                          <p:spTgt spid="82"/>
                                        </p:tgtEl>
                                        <p:attrNameLst>
                                          <p:attrName>ppt_w</p:attrName>
                                        </p:attrNameLst>
                                      </p:cBhvr>
                                      <p:tavLst>
                                        <p:tav tm="0">
                                          <p:val>
                                            <p:strVal val="2/3*#ppt_w"/>
                                          </p:val>
                                        </p:tav>
                                        <p:tav tm="100000">
                                          <p:val>
                                            <p:strVal val="#ppt_w"/>
                                          </p:val>
                                        </p:tav>
                                      </p:tavLst>
                                    </p:anim>
                                    <p:anim calcmode="lin" valueType="num">
                                      <p:cBhvr>
                                        <p:cTn id="16" dur="500" fill="hold"/>
                                        <p:tgtEl>
                                          <p:spTgt spid="82"/>
                                        </p:tgtEl>
                                        <p:attrNameLst>
                                          <p:attrName>ppt_h</p:attrName>
                                        </p:attrNameLst>
                                      </p:cBhvr>
                                      <p:tavLst>
                                        <p:tav tm="0">
                                          <p:val>
                                            <p:strVal val="2/3*#ppt_h"/>
                                          </p:val>
                                        </p:tav>
                                        <p:tav tm="100000">
                                          <p:val>
                                            <p:strVal val="#ppt_h"/>
                                          </p:val>
                                        </p:tav>
                                      </p:tavLst>
                                    </p:anim>
                                  </p:childTnLst>
                                </p:cTn>
                              </p:par>
                              <p:par>
                                <p:cTn id="17" presetID="23" presetClass="entr" presetSubtype="288"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500" fill="hold"/>
                                        <p:tgtEl>
                                          <p:spTgt spid="97"/>
                                        </p:tgtEl>
                                        <p:attrNameLst>
                                          <p:attrName>ppt_w</p:attrName>
                                        </p:attrNameLst>
                                      </p:cBhvr>
                                      <p:tavLst>
                                        <p:tav tm="0">
                                          <p:val>
                                            <p:strVal val="4/3*#ppt_w"/>
                                          </p:val>
                                        </p:tav>
                                        <p:tav tm="100000">
                                          <p:val>
                                            <p:strVal val="#ppt_w"/>
                                          </p:val>
                                        </p:tav>
                                      </p:tavLst>
                                    </p:anim>
                                    <p:anim calcmode="lin" valueType="num">
                                      <p:cBhvr>
                                        <p:cTn id="20" dur="500" fill="hold"/>
                                        <p:tgtEl>
                                          <p:spTgt spid="97"/>
                                        </p:tgtEl>
                                        <p:attrNameLst>
                                          <p:attrName>ppt_h</p:attrName>
                                        </p:attrNameLst>
                                      </p:cBhvr>
                                      <p:tavLst>
                                        <p:tav tm="0">
                                          <p:val>
                                            <p:strVal val="4/3*#ppt_h"/>
                                          </p:val>
                                        </p:tav>
                                        <p:tav tm="100000">
                                          <p:val>
                                            <p:strVal val="#ppt_h"/>
                                          </p:val>
                                        </p:tav>
                                      </p:tavLst>
                                    </p:anim>
                                  </p:childTnLst>
                                </p:cTn>
                              </p:par>
                              <p:par>
                                <p:cTn id="21" presetID="22" presetClass="entr" presetSubtype="1" fill="hold" grpId="0" nodeType="withEffect">
                                  <p:stCondLst>
                                    <p:cond delay="500"/>
                                  </p:stCondLst>
                                  <p:childTnLst>
                                    <p:set>
                                      <p:cBhvr>
                                        <p:cTn id="22" dur="1" fill="hold">
                                          <p:stCondLst>
                                            <p:cond delay="0"/>
                                          </p:stCondLst>
                                        </p:cTn>
                                        <p:tgtEl>
                                          <p:spTgt spid="114"/>
                                        </p:tgtEl>
                                        <p:attrNameLst>
                                          <p:attrName>style.visibility</p:attrName>
                                        </p:attrNameLst>
                                      </p:cBhvr>
                                      <p:to>
                                        <p:strVal val="visible"/>
                                      </p:to>
                                    </p:set>
                                    <p:animEffect transition="in" filter="wipe(up)">
                                      <p:cBhvr>
                                        <p:cTn id="23" dur="500"/>
                                        <p:tgtEl>
                                          <p:spTgt spid="114"/>
                                        </p:tgtEl>
                                      </p:cBhvr>
                                    </p:animEffect>
                                  </p:childTnLst>
                                </p:cTn>
                              </p:par>
                              <p:par>
                                <p:cTn id="24" presetID="23" presetClass="entr" presetSubtype="272" fill="hold" nodeType="withEffect">
                                  <p:stCondLst>
                                    <p:cond delay="70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strVal val="2/3*#ppt_w"/>
                                          </p:val>
                                        </p:tav>
                                        <p:tav tm="100000">
                                          <p:val>
                                            <p:strVal val="#ppt_w"/>
                                          </p:val>
                                        </p:tav>
                                      </p:tavLst>
                                    </p:anim>
                                    <p:anim calcmode="lin" valueType="num">
                                      <p:cBhvr>
                                        <p:cTn id="27" dur="500" fill="hold"/>
                                        <p:tgtEl>
                                          <p:spTgt spid="108"/>
                                        </p:tgtEl>
                                        <p:attrNameLst>
                                          <p:attrName>ppt_h</p:attrName>
                                        </p:attrNameLst>
                                      </p:cBhvr>
                                      <p:tavLst>
                                        <p:tav tm="0">
                                          <p:val>
                                            <p:strVal val="2/3*#ppt_h"/>
                                          </p:val>
                                        </p:tav>
                                        <p:tav tm="100000">
                                          <p:val>
                                            <p:strVal val="#ppt_h"/>
                                          </p:val>
                                        </p:tav>
                                      </p:tavLst>
                                    </p:anim>
                                  </p:childTnLst>
                                </p:cTn>
                              </p:par>
                              <p:par>
                                <p:cTn id="28" presetID="23" presetClass="entr" presetSubtype="288" fill="hold" nodeType="withEffect">
                                  <p:stCondLst>
                                    <p:cond delay="700"/>
                                  </p:stCondLst>
                                  <p:childTnLst>
                                    <p:set>
                                      <p:cBhvr>
                                        <p:cTn id="29" dur="1" fill="hold">
                                          <p:stCondLst>
                                            <p:cond delay="0"/>
                                          </p:stCondLst>
                                        </p:cTn>
                                        <p:tgtEl>
                                          <p:spTgt spid="111"/>
                                        </p:tgtEl>
                                        <p:attrNameLst>
                                          <p:attrName>style.visibility</p:attrName>
                                        </p:attrNameLst>
                                      </p:cBhvr>
                                      <p:to>
                                        <p:strVal val="visible"/>
                                      </p:to>
                                    </p:set>
                                    <p:anim calcmode="lin" valueType="num">
                                      <p:cBhvr>
                                        <p:cTn id="30" dur="500" fill="hold"/>
                                        <p:tgtEl>
                                          <p:spTgt spid="111"/>
                                        </p:tgtEl>
                                        <p:attrNameLst>
                                          <p:attrName>ppt_w</p:attrName>
                                        </p:attrNameLst>
                                      </p:cBhvr>
                                      <p:tavLst>
                                        <p:tav tm="0">
                                          <p:val>
                                            <p:strVal val="4/3*#ppt_w"/>
                                          </p:val>
                                        </p:tav>
                                        <p:tav tm="100000">
                                          <p:val>
                                            <p:strVal val="#ppt_w"/>
                                          </p:val>
                                        </p:tav>
                                      </p:tavLst>
                                    </p:anim>
                                    <p:anim calcmode="lin" valueType="num">
                                      <p:cBhvr>
                                        <p:cTn id="31" dur="500" fill="hold"/>
                                        <p:tgtEl>
                                          <p:spTgt spid="111"/>
                                        </p:tgtEl>
                                        <p:attrNameLst>
                                          <p:attrName>ppt_h</p:attrName>
                                        </p:attrNameLst>
                                      </p:cBhvr>
                                      <p:tavLst>
                                        <p:tav tm="0">
                                          <p:val>
                                            <p:strVal val="4/3*#ppt_h"/>
                                          </p:val>
                                        </p:tav>
                                        <p:tav tm="100000">
                                          <p:val>
                                            <p:strVal val="#ppt_h"/>
                                          </p:val>
                                        </p:tav>
                                      </p:tavLst>
                                    </p:anim>
                                  </p:childTnLst>
                                </p:cTn>
                              </p:par>
                              <p:par>
                                <p:cTn id="32" presetID="22" presetClass="entr" presetSubtype="2" fill="hold" grpId="0" nodeType="withEffect">
                                  <p:stCondLst>
                                    <p:cond delay="1200"/>
                                  </p:stCondLst>
                                  <p:childTnLst>
                                    <p:set>
                                      <p:cBhvr>
                                        <p:cTn id="33" dur="1" fill="hold">
                                          <p:stCondLst>
                                            <p:cond delay="0"/>
                                          </p:stCondLst>
                                        </p:cTn>
                                        <p:tgtEl>
                                          <p:spTgt spid="115"/>
                                        </p:tgtEl>
                                        <p:attrNameLst>
                                          <p:attrName>style.visibility</p:attrName>
                                        </p:attrNameLst>
                                      </p:cBhvr>
                                      <p:to>
                                        <p:strVal val="visible"/>
                                      </p:to>
                                    </p:set>
                                    <p:animEffect transition="in" filter="wipe(right)">
                                      <p:cBhvr>
                                        <p:cTn id="34" dur="500"/>
                                        <p:tgtEl>
                                          <p:spTgt spid="115"/>
                                        </p:tgtEl>
                                      </p:cBhvr>
                                    </p:animEffect>
                                  </p:childTnLst>
                                </p:cTn>
                              </p:par>
                              <p:par>
                                <p:cTn id="35" presetID="23" presetClass="entr" presetSubtype="272" fill="hold" nodeType="withEffect">
                                  <p:stCondLst>
                                    <p:cond delay="1400"/>
                                  </p:stCondLst>
                                  <p:childTnLst>
                                    <p:set>
                                      <p:cBhvr>
                                        <p:cTn id="36" dur="1" fill="hold">
                                          <p:stCondLst>
                                            <p:cond delay="0"/>
                                          </p:stCondLst>
                                        </p:cTn>
                                        <p:tgtEl>
                                          <p:spTgt spid="102"/>
                                        </p:tgtEl>
                                        <p:attrNameLst>
                                          <p:attrName>style.visibility</p:attrName>
                                        </p:attrNameLst>
                                      </p:cBhvr>
                                      <p:to>
                                        <p:strVal val="visible"/>
                                      </p:to>
                                    </p:set>
                                    <p:anim calcmode="lin" valueType="num">
                                      <p:cBhvr>
                                        <p:cTn id="37" dur="500" fill="hold"/>
                                        <p:tgtEl>
                                          <p:spTgt spid="102"/>
                                        </p:tgtEl>
                                        <p:attrNameLst>
                                          <p:attrName>ppt_w</p:attrName>
                                        </p:attrNameLst>
                                      </p:cBhvr>
                                      <p:tavLst>
                                        <p:tav tm="0">
                                          <p:val>
                                            <p:strVal val="2/3*#ppt_w"/>
                                          </p:val>
                                        </p:tav>
                                        <p:tav tm="100000">
                                          <p:val>
                                            <p:strVal val="#ppt_w"/>
                                          </p:val>
                                        </p:tav>
                                      </p:tavLst>
                                    </p:anim>
                                    <p:anim calcmode="lin" valueType="num">
                                      <p:cBhvr>
                                        <p:cTn id="38" dur="500" fill="hold"/>
                                        <p:tgtEl>
                                          <p:spTgt spid="102"/>
                                        </p:tgtEl>
                                        <p:attrNameLst>
                                          <p:attrName>ppt_h</p:attrName>
                                        </p:attrNameLst>
                                      </p:cBhvr>
                                      <p:tavLst>
                                        <p:tav tm="0">
                                          <p:val>
                                            <p:strVal val="2/3*#ppt_h"/>
                                          </p:val>
                                        </p:tav>
                                        <p:tav tm="100000">
                                          <p:val>
                                            <p:strVal val="#ppt_h"/>
                                          </p:val>
                                        </p:tav>
                                      </p:tavLst>
                                    </p:anim>
                                  </p:childTnLst>
                                </p:cTn>
                              </p:par>
                              <p:par>
                                <p:cTn id="39" presetID="23" presetClass="entr" presetSubtype="288" fill="hold" nodeType="withEffect">
                                  <p:stCondLst>
                                    <p:cond delay="1400"/>
                                  </p:stCondLst>
                                  <p:childTnLst>
                                    <p:set>
                                      <p:cBhvr>
                                        <p:cTn id="40" dur="1" fill="hold">
                                          <p:stCondLst>
                                            <p:cond delay="0"/>
                                          </p:stCondLst>
                                        </p:cTn>
                                        <p:tgtEl>
                                          <p:spTgt spid="105"/>
                                        </p:tgtEl>
                                        <p:attrNameLst>
                                          <p:attrName>style.visibility</p:attrName>
                                        </p:attrNameLst>
                                      </p:cBhvr>
                                      <p:to>
                                        <p:strVal val="visible"/>
                                      </p:to>
                                    </p:set>
                                    <p:anim calcmode="lin" valueType="num">
                                      <p:cBhvr>
                                        <p:cTn id="41" dur="500" fill="hold"/>
                                        <p:tgtEl>
                                          <p:spTgt spid="105"/>
                                        </p:tgtEl>
                                        <p:attrNameLst>
                                          <p:attrName>ppt_w</p:attrName>
                                        </p:attrNameLst>
                                      </p:cBhvr>
                                      <p:tavLst>
                                        <p:tav tm="0">
                                          <p:val>
                                            <p:strVal val="4/3*#ppt_w"/>
                                          </p:val>
                                        </p:tav>
                                        <p:tav tm="100000">
                                          <p:val>
                                            <p:strVal val="#ppt_w"/>
                                          </p:val>
                                        </p:tav>
                                      </p:tavLst>
                                    </p:anim>
                                    <p:anim calcmode="lin" valueType="num">
                                      <p:cBhvr>
                                        <p:cTn id="42" dur="500" fill="hold"/>
                                        <p:tgtEl>
                                          <p:spTgt spid="105"/>
                                        </p:tgtEl>
                                        <p:attrNameLst>
                                          <p:attrName>ppt_h</p:attrName>
                                        </p:attrNameLst>
                                      </p:cBhvr>
                                      <p:tavLst>
                                        <p:tav tm="0">
                                          <p:val>
                                            <p:strVal val="4/3*#ppt_h"/>
                                          </p:val>
                                        </p:tav>
                                        <p:tav tm="100000">
                                          <p:val>
                                            <p:strVal val="#ppt_h"/>
                                          </p:val>
                                        </p:tav>
                                      </p:tavLst>
                                    </p:anim>
                                  </p:childTnLst>
                                </p:cTn>
                              </p:par>
                              <p:par>
                                <p:cTn id="43" presetID="22" presetClass="entr" presetSubtype="4" fill="hold" grpId="0" nodeType="withEffect">
                                  <p:stCondLst>
                                    <p:cond delay="1800"/>
                                  </p:stCondLst>
                                  <p:childTnLst>
                                    <p:set>
                                      <p:cBhvr>
                                        <p:cTn id="44" dur="1" fill="hold">
                                          <p:stCondLst>
                                            <p:cond delay="0"/>
                                          </p:stCondLst>
                                        </p:cTn>
                                        <p:tgtEl>
                                          <p:spTgt spid="116"/>
                                        </p:tgtEl>
                                        <p:attrNameLst>
                                          <p:attrName>style.visibility</p:attrName>
                                        </p:attrNameLst>
                                      </p:cBhvr>
                                      <p:to>
                                        <p:strVal val="visible"/>
                                      </p:to>
                                    </p:set>
                                    <p:animEffect transition="in" filter="wipe(down)">
                                      <p:cBhvr>
                                        <p:cTn id="45" dur="500"/>
                                        <p:tgtEl>
                                          <p:spTgt spid="116"/>
                                        </p:tgtEl>
                                      </p:cBhvr>
                                    </p:animEffect>
                                  </p:childTnLst>
                                </p:cTn>
                              </p:par>
                              <p:par>
                                <p:cTn id="46" presetID="42" presetClass="entr" presetSubtype="0" fill="hold" grpId="0" nodeType="withEffect">
                                  <p:stCondLst>
                                    <p:cond delay="220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1000"/>
                                        <p:tgtEl>
                                          <p:spTgt spid="4"/>
                                        </p:tgtEl>
                                      </p:cBhvr>
                                    </p:animEffect>
                                    <p:anim calcmode="lin" valueType="num">
                                      <p:cBhvr>
                                        <p:cTn id="49" dur="1000" fill="hold"/>
                                        <p:tgtEl>
                                          <p:spTgt spid="4"/>
                                        </p:tgtEl>
                                        <p:attrNameLst>
                                          <p:attrName>ppt_x</p:attrName>
                                        </p:attrNameLst>
                                      </p:cBhvr>
                                      <p:tavLst>
                                        <p:tav tm="0">
                                          <p:val>
                                            <p:strVal val="#ppt_x"/>
                                          </p:val>
                                        </p:tav>
                                        <p:tav tm="100000">
                                          <p:val>
                                            <p:strVal val="#ppt_x"/>
                                          </p:val>
                                        </p:tav>
                                      </p:tavLst>
                                    </p:anim>
                                    <p:anim calcmode="lin" valueType="num">
                                      <p:cBhvr>
                                        <p:cTn id="50" dur="1000" fill="hold"/>
                                        <p:tgtEl>
                                          <p:spTgt spid="4"/>
                                        </p:tgtEl>
                                        <p:attrNameLst>
                                          <p:attrName>ppt_y</p:attrName>
                                        </p:attrNameLst>
                                      </p:cBhvr>
                                      <p:tavLst>
                                        <p:tav tm="0">
                                          <p:val>
                                            <p:strVal val="#ppt_y+.1"/>
                                          </p:val>
                                        </p:tav>
                                        <p:tav tm="100000">
                                          <p:val>
                                            <p:strVal val="#ppt_y"/>
                                          </p:val>
                                        </p:tav>
                                      </p:tavLst>
                                    </p:anim>
                                  </p:childTnLst>
                                </p:cTn>
                              </p:par>
                            </p:childTnLst>
                          </p:cTn>
                        </p:par>
                        <p:par>
                          <p:cTn id="51" fill="hold">
                            <p:stCondLst>
                              <p:cond delay="3700"/>
                            </p:stCondLst>
                            <p:childTnLst>
                              <p:par>
                                <p:cTn id="52" presetID="10" presetClass="entr" presetSubtype="0"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childTnLst>
                          </p:cTn>
                        </p:par>
                        <p:par>
                          <p:cTn id="55" fill="hold">
                            <p:stCondLst>
                              <p:cond delay="4200"/>
                            </p:stCondLst>
                            <p:childTnLst>
                              <p:par>
                                <p:cTn id="56" presetID="42" presetClass="entr" presetSubtype="0" fill="hold" nodeType="after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fade">
                                      <p:cBhvr>
                                        <p:cTn id="58" dur="500"/>
                                        <p:tgtEl>
                                          <p:spTgt spid="117"/>
                                        </p:tgtEl>
                                      </p:cBhvr>
                                    </p:animEffect>
                                    <p:anim calcmode="lin" valueType="num">
                                      <p:cBhvr>
                                        <p:cTn id="59" dur="500" fill="hold"/>
                                        <p:tgtEl>
                                          <p:spTgt spid="117"/>
                                        </p:tgtEl>
                                        <p:attrNameLst>
                                          <p:attrName>ppt_x</p:attrName>
                                        </p:attrNameLst>
                                      </p:cBhvr>
                                      <p:tavLst>
                                        <p:tav tm="0">
                                          <p:val>
                                            <p:strVal val="#ppt_x"/>
                                          </p:val>
                                        </p:tav>
                                        <p:tav tm="100000">
                                          <p:val>
                                            <p:strVal val="#ppt_x"/>
                                          </p:val>
                                        </p:tav>
                                      </p:tavLst>
                                    </p:anim>
                                    <p:anim calcmode="lin" valueType="num">
                                      <p:cBhvr>
                                        <p:cTn id="60" dur="500" fill="hold"/>
                                        <p:tgtEl>
                                          <p:spTgt spid="117"/>
                                        </p:tgtEl>
                                        <p:attrNameLst>
                                          <p:attrName>ppt_y</p:attrName>
                                        </p:attrNameLst>
                                      </p:cBhvr>
                                      <p:tavLst>
                                        <p:tav tm="0">
                                          <p:val>
                                            <p:strVal val="#ppt_y+.1"/>
                                          </p:val>
                                        </p:tav>
                                        <p:tav tm="100000">
                                          <p:val>
                                            <p:strVal val="#ppt_y"/>
                                          </p:val>
                                        </p:tav>
                                      </p:tavLst>
                                    </p:anim>
                                  </p:childTnLst>
                                </p:cTn>
                              </p:par>
                            </p:childTnLst>
                          </p:cTn>
                        </p:par>
                        <p:par>
                          <p:cTn id="61" fill="hold">
                            <p:stCondLst>
                              <p:cond delay="4700"/>
                            </p:stCondLst>
                            <p:childTnLst>
                              <p:par>
                                <p:cTn id="62" presetID="10" presetClass="entr" presetSubtype="0" fill="hold" grpId="0" nodeType="afterEffect">
                                  <p:stCondLst>
                                    <p:cond delay="0"/>
                                  </p:stCondLst>
                                  <p:childTnLst>
                                    <p:set>
                                      <p:cBhvr>
                                        <p:cTn id="63" dur="1" fill="hold">
                                          <p:stCondLst>
                                            <p:cond delay="0"/>
                                          </p:stCondLst>
                                        </p:cTn>
                                        <p:tgtEl>
                                          <p:spTgt spid="120"/>
                                        </p:tgtEl>
                                        <p:attrNameLst>
                                          <p:attrName>style.visibility</p:attrName>
                                        </p:attrNameLst>
                                      </p:cBhvr>
                                      <p:to>
                                        <p:strVal val="visible"/>
                                      </p:to>
                                    </p:set>
                                    <p:animEffect transition="in" filter="fade">
                                      <p:cBhvr>
                                        <p:cTn id="64"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6" grpId="0"/>
      <p:bldP spid="81" grpId="0" animBg="1"/>
      <p:bldP spid="81" grpId="1" animBg="1"/>
      <p:bldP spid="114" grpId="0" animBg="1"/>
      <p:bldP spid="115" grpId="0" animBg="1"/>
      <p:bldP spid="116" grpId="0" animBg="1"/>
      <p:bldP spid="1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grpSp>
        <p:nvGrpSpPr>
          <p:cNvPr id="6" name="组合 5"/>
          <p:cNvGrpSpPr/>
          <p:nvPr/>
        </p:nvGrpSpPr>
        <p:grpSpPr>
          <a:xfrm>
            <a:off x="1843679" y="1943611"/>
            <a:ext cx="3089739" cy="2034706"/>
            <a:chOff x="1791097" y="2088140"/>
            <a:chExt cx="3001620" cy="1976676"/>
          </a:xfrm>
          <a:effectLst>
            <a:outerShdw blurRad="368300" dist="342900" dir="8100000" algn="tr" rotWithShape="0">
              <a:prstClr val="black">
                <a:alpha val="25000"/>
              </a:prstClr>
            </a:outerShdw>
          </a:effectLst>
        </p:grpSpPr>
        <p:sp>
          <p:nvSpPr>
            <p:cNvPr id="3" name="对角圆角矩形 2"/>
            <p:cNvSpPr/>
            <p:nvPr/>
          </p:nvSpPr>
          <p:spPr>
            <a:xfrm>
              <a:off x="1791097" y="2088140"/>
              <a:ext cx="3001620" cy="1976676"/>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pic>
          <p:nvPicPr>
            <p:cNvPr id="19" name="图片 18" descr="1555-110302142110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1986" y="2134863"/>
              <a:ext cx="2824041" cy="1884172"/>
            </a:xfrm>
            <a:prstGeom prst="round2DiagRect">
              <a:avLst/>
            </a:prstGeom>
          </p:spPr>
        </p:pic>
      </p:grpSp>
      <p:grpSp>
        <p:nvGrpSpPr>
          <p:cNvPr id="5" name="组合 4"/>
          <p:cNvGrpSpPr/>
          <p:nvPr/>
        </p:nvGrpSpPr>
        <p:grpSpPr>
          <a:xfrm>
            <a:off x="5707161" y="1943611"/>
            <a:ext cx="3089739" cy="2034706"/>
            <a:chOff x="5544393" y="2058160"/>
            <a:chExt cx="3001620" cy="1976676"/>
          </a:xfrm>
          <a:effectLst>
            <a:outerShdw blurRad="368300" dist="342900" dir="8100000" algn="tr" rotWithShape="0">
              <a:prstClr val="black">
                <a:alpha val="25000"/>
              </a:prstClr>
            </a:outerShdw>
          </a:effectLst>
        </p:grpSpPr>
        <p:sp>
          <p:nvSpPr>
            <p:cNvPr id="33" name="对角圆角矩形 32"/>
            <p:cNvSpPr/>
            <p:nvPr/>
          </p:nvSpPr>
          <p:spPr>
            <a:xfrm>
              <a:off x="5544393" y="2058160"/>
              <a:ext cx="3001620" cy="1976676"/>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pic>
          <p:nvPicPr>
            <p:cNvPr id="22" name="图片 21" descr="1555-110302142110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33183" y="2104413"/>
              <a:ext cx="2824041" cy="1884171"/>
            </a:xfrm>
            <a:prstGeom prst="round2DiagRect">
              <a:avLst/>
            </a:prstGeom>
          </p:spPr>
        </p:pic>
      </p:grpSp>
      <p:grpSp>
        <p:nvGrpSpPr>
          <p:cNvPr id="4" name="组合 3"/>
          <p:cNvGrpSpPr/>
          <p:nvPr/>
        </p:nvGrpSpPr>
        <p:grpSpPr>
          <a:xfrm>
            <a:off x="9491097" y="1943611"/>
            <a:ext cx="3089739" cy="2034706"/>
            <a:chOff x="9220412" y="2073798"/>
            <a:chExt cx="3001620" cy="1976676"/>
          </a:xfrm>
          <a:effectLst>
            <a:outerShdw blurRad="368300" dist="342900" dir="8100000" algn="tr" rotWithShape="0">
              <a:prstClr val="black">
                <a:alpha val="25000"/>
              </a:prstClr>
            </a:outerShdw>
          </a:effectLst>
        </p:grpSpPr>
        <p:sp>
          <p:nvSpPr>
            <p:cNvPr id="34" name="对角圆角矩形 33"/>
            <p:cNvSpPr/>
            <p:nvPr/>
          </p:nvSpPr>
          <p:spPr>
            <a:xfrm>
              <a:off x="9220412" y="2073798"/>
              <a:ext cx="3001620" cy="1976676"/>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pic>
          <p:nvPicPr>
            <p:cNvPr id="23" name="图片 22" descr="1555-1103021421109.jpg"/>
            <p:cNvPicPr>
              <a:picLocks/>
            </p:cNvPicPr>
            <p:nvPr/>
          </p:nvPicPr>
          <p:blipFill>
            <a:blip r:embed="rId5" cstate="screen">
              <a:extLst>
                <a:ext uri="{28A0092B-C50C-407E-A947-70E740481C1C}">
                  <a14:useLocalDpi xmlns:a14="http://schemas.microsoft.com/office/drawing/2010/main"/>
                </a:ext>
              </a:extLst>
            </a:blip>
            <a:stretch>
              <a:fillRect/>
            </a:stretch>
          </p:blipFill>
          <p:spPr>
            <a:xfrm>
              <a:off x="9309202" y="2118839"/>
              <a:ext cx="2824041" cy="1886594"/>
            </a:xfrm>
            <a:prstGeom prst="round2DiagRect">
              <a:avLst/>
            </a:prstGeom>
          </p:spPr>
        </p:pic>
      </p:grpSp>
      <p:grpSp>
        <p:nvGrpSpPr>
          <p:cNvPr id="7" name="组合 6"/>
          <p:cNvGrpSpPr/>
          <p:nvPr/>
        </p:nvGrpSpPr>
        <p:grpSpPr>
          <a:xfrm>
            <a:off x="1778697" y="5164678"/>
            <a:ext cx="2941872" cy="1390402"/>
            <a:chOff x="1727969" y="4847737"/>
            <a:chExt cx="2857970" cy="1350748"/>
          </a:xfrm>
        </p:grpSpPr>
        <p:sp>
          <p:nvSpPr>
            <p:cNvPr id="46" name="对角圆角矩形 45"/>
            <p:cNvSpPr/>
            <p:nvPr/>
          </p:nvSpPr>
          <p:spPr>
            <a:xfrm>
              <a:off x="1727969" y="4847737"/>
              <a:ext cx="2857970" cy="1350748"/>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37" name="组合 36"/>
            <p:cNvGrpSpPr/>
            <p:nvPr/>
          </p:nvGrpSpPr>
          <p:grpSpPr>
            <a:xfrm>
              <a:off x="1871985" y="4866728"/>
              <a:ext cx="2497930" cy="1203283"/>
              <a:chOff x="6084168" y="1274556"/>
              <a:chExt cx="1669538" cy="781291"/>
            </a:xfrm>
          </p:grpSpPr>
          <p:sp>
            <p:nvSpPr>
              <p:cNvPr id="38" name="TextBox 37"/>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9" name="TextBox 38"/>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8" name="组合 7"/>
          <p:cNvGrpSpPr/>
          <p:nvPr/>
        </p:nvGrpSpPr>
        <p:grpSpPr>
          <a:xfrm>
            <a:off x="5781094" y="5164678"/>
            <a:ext cx="2941872" cy="1390402"/>
            <a:chOff x="5616218" y="4847737"/>
            <a:chExt cx="2857970" cy="1350748"/>
          </a:xfrm>
        </p:grpSpPr>
        <p:sp>
          <p:nvSpPr>
            <p:cNvPr id="47" name="对角圆角矩形 46"/>
            <p:cNvSpPr/>
            <p:nvPr/>
          </p:nvSpPr>
          <p:spPr>
            <a:xfrm>
              <a:off x="5616218" y="4847737"/>
              <a:ext cx="2857970" cy="1350748"/>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0" name="组合 39"/>
            <p:cNvGrpSpPr/>
            <p:nvPr/>
          </p:nvGrpSpPr>
          <p:grpSpPr>
            <a:xfrm>
              <a:off x="5782767" y="4866728"/>
              <a:ext cx="2497930" cy="1203283"/>
              <a:chOff x="6084168" y="1274556"/>
              <a:chExt cx="1669538" cy="781291"/>
            </a:xfrm>
          </p:grpSpPr>
          <p:sp>
            <p:nvSpPr>
              <p:cNvPr id="41" name="TextBox 40"/>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42" name="TextBox 41"/>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9" name="组合 8"/>
          <p:cNvGrpSpPr/>
          <p:nvPr/>
        </p:nvGrpSpPr>
        <p:grpSpPr>
          <a:xfrm>
            <a:off x="9584671" y="5164678"/>
            <a:ext cx="2941872" cy="1390402"/>
            <a:chOff x="9311317" y="4847737"/>
            <a:chExt cx="2857970" cy="1350748"/>
          </a:xfrm>
        </p:grpSpPr>
        <p:sp>
          <p:nvSpPr>
            <p:cNvPr id="48" name="对角圆角矩形 47"/>
            <p:cNvSpPr/>
            <p:nvPr/>
          </p:nvSpPr>
          <p:spPr>
            <a:xfrm>
              <a:off x="9311317" y="4847737"/>
              <a:ext cx="2857970" cy="1350748"/>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3" name="组合 42"/>
            <p:cNvGrpSpPr/>
            <p:nvPr/>
          </p:nvGrpSpPr>
          <p:grpSpPr>
            <a:xfrm>
              <a:off x="9504833" y="4866728"/>
              <a:ext cx="2497930" cy="1203283"/>
              <a:chOff x="6084168" y="1274556"/>
              <a:chExt cx="1669538" cy="781291"/>
            </a:xfrm>
          </p:grpSpPr>
          <p:sp>
            <p:nvSpPr>
              <p:cNvPr id="44" name="TextBox 43"/>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45" name="TextBox 44"/>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sp>
        <p:nvSpPr>
          <p:cNvPr id="52" name="丁字箭头 51"/>
          <p:cNvSpPr/>
          <p:nvPr/>
        </p:nvSpPr>
        <p:spPr>
          <a:xfrm flipV="1">
            <a:off x="2894633" y="4534306"/>
            <a:ext cx="8681550" cy="315969"/>
          </a:xfrm>
          <a:prstGeom prst="leftRightUpArrow">
            <a:avLst/>
          </a:prstGeom>
          <a:solidFill>
            <a:schemeClr val="accent2"/>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47408" tIns="23705" rIns="47408" bIns="23705" rtlCol="0" anchor="ctr"/>
          <a:lstStyle/>
          <a:p>
            <a:pPr algn="ctr"/>
            <a:endParaRPr lang="zh-CN" altLang="en-US" sz="2471"/>
          </a:p>
        </p:txBody>
      </p:sp>
      <p:sp>
        <p:nvSpPr>
          <p:cNvPr id="53" name="TextBox 5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615533740"/>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up)">
                                      <p:cBhvr>
                                        <p:cTn id="23" dur="500"/>
                                        <p:tgtEl>
                                          <p:spTgt spid="52"/>
                                        </p:tgtEl>
                                      </p:cBhvr>
                                    </p:animEffect>
                                  </p:childTnLst>
                                </p:cTn>
                              </p:par>
                            </p:childTnLst>
                          </p:cTn>
                        </p:par>
                        <p:par>
                          <p:cTn id="24" fill="hold">
                            <p:stCondLst>
                              <p:cond delay="21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6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3700"/>
                            </p:stCondLst>
                            <p:childTnLst>
                              <p:par>
                                <p:cTn id="41" presetID="10"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4" name="TextBox 33"/>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努力方向</a:t>
            </a:r>
          </a:p>
        </p:txBody>
      </p:sp>
      <p:sp>
        <p:nvSpPr>
          <p:cNvPr id="36" name="TextBox 35"/>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工作效率</a:t>
            </a:r>
          </a:p>
        </p:txBody>
      </p:sp>
      <p:sp>
        <p:nvSpPr>
          <p:cNvPr id="37" name="TextBox 36"/>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团队提高</a:t>
            </a:r>
          </a:p>
        </p:txBody>
      </p:sp>
      <p:sp>
        <p:nvSpPr>
          <p:cNvPr id="41" name="TextBox 40"/>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扩展销售</a:t>
            </a:r>
          </a:p>
        </p:txBody>
      </p:sp>
      <p:grpSp>
        <p:nvGrpSpPr>
          <p:cNvPr id="44" name="组合 43"/>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7" name="矩形 46"/>
          <p:cNvSpPr/>
          <p:nvPr/>
        </p:nvSpPr>
        <p:spPr>
          <a:xfrm>
            <a:off x="-2499" y="7518665"/>
            <a:ext cx="14082713" cy="519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8" name="组合 47"/>
          <p:cNvGrpSpPr/>
          <p:nvPr/>
        </p:nvGrpSpPr>
        <p:grpSpPr>
          <a:xfrm>
            <a:off x="4230609" y="1922705"/>
            <a:ext cx="2268993" cy="2268993"/>
            <a:chOff x="4508674" y="2118116"/>
            <a:chExt cx="2204282" cy="2204282"/>
          </a:xfrm>
        </p:grpSpPr>
        <p:grpSp>
          <p:nvGrpSpPr>
            <p:cNvPr id="49" name="组合 48"/>
            <p:cNvGrpSpPr/>
            <p:nvPr/>
          </p:nvGrpSpPr>
          <p:grpSpPr>
            <a:xfrm>
              <a:off x="4508674" y="2118116"/>
              <a:ext cx="2204282" cy="2204282"/>
              <a:chOff x="1517331" y="1125257"/>
              <a:chExt cx="2204282" cy="2204282"/>
            </a:xfrm>
          </p:grpSpPr>
          <p:sp>
            <p:nvSpPr>
              <p:cNvPr id="63" name="椭圆 6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4" name="椭圆 63"/>
              <p:cNvSpPr/>
              <p:nvPr/>
            </p:nvSpPr>
            <p:spPr>
              <a:xfrm>
                <a:off x="1719372" y="1327298"/>
                <a:ext cx="1800200" cy="1800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50" name="TextBox 49"/>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04</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5" name="组合 64"/>
          <p:cNvGrpSpPr/>
          <p:nvPr/>
        </p:nvGrpSpPr>
        <p:grpSpPr>
          <a:xfrm>
            <a:off x="643361" y="5370105"/>
            <a:ext cx="655637" cy="655637"/>
            <a:chOff x="1517331" y="1125257"/>
            <a:chExt cx="2204282" cy="2204282"/>
          </a:xfrm>
        </p:grpSpPr>
        <p:sp>
          <p:nvSpPr>
            <p:cNvPr id="66" name="椭圆 6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7" name="椭圆 66"/>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68" name="组合 67"/>
          <p:cNvGrpSpPr/>
          <p:nvPr/>
        </p:nvGrpSpPr>
        <p:grpSpPr>
          <a:xfrm>
            <a:off x="315542" y="6453348"/>
            <a:ext cx="655637" cy="655637"/>
            <a:chOff x="1517331" y="1125257"/>
            <a:chExt cx="2204282" cy="2204282"/>
          </a:xfrm>
        </p:grpSpPr>
        <p:sp>
          <p:nvSpPr>
            <p:cNvPr id="69" name="椭圆 6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0" name="椭圆 69"/>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1" name="组合 70"/>
          <p:cNvGrpSpPr/>
          <p:nvPr/>
        </p:nvGrpSpPr>
        <p:grpSpPr>
          <a:xfrm>
            <a:off x="1376527" y="6025742"/>
            <a:ext cx="535449" cy="535449"/>
            <a:chOff x="1517331" y="1125257"/>
            <a:chExt cx="2204282" cy="2204282"/>
          </a:xfrm>
        </p:grpSpPr>
        <p:sp>
          <p:nvSpPr>
            <p:cNvPr id="72" name="椭圆 71"/>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3" name="椭圆 72"/>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4" name="TextBox 73"/>
          <p:cNvSpPr txBox="1"/>
          <p:nvPr/>
        </p:nvSpPr>
        <p:spPr>
          <a:xfrm>
            <a:off x="6897896" y="2880302"/>
            <a:ext cx="3832314" cy="682070"/>
          </a:xfrm>
          <a:prstGeom prst="rect">
            <a:avLst/>
          </a:prstGeom>
          <a:noFill/>
        </p:spPr>
        <p:txBody>
          <a:bodyPr wrap="square" rtlCol="0">
            <a:spAutoFit/>
          </a:bodyPr>
          <a:lstStyle/>
          <a:p>
            <a:r>
              <a:rPr lang="zh-CN" altLang="en-US" sz="3706" b="1" spc="-154" dirty="0">
                <a:solidFill>
                  <a:schemeClr val="accent4"/>
                </a:solidFill>
                <a:latin typeface="思源黑体 CN Bold" pitchFamily="34" charset="-122"/>
                <a:ea typeface="思源黑体 CN Bold" pitchFamily="34" charset="-122"/>
              </a:rPr>
              <a:t>工作不足及提高</a:t>
            </a:r>
          </a:p>
        </p:txBody>
      </p:sp>
      <p:grpSp>
        <p:nvGrpSpPr>
          <p:cNvPr id="75" name="组合 74"/>
          <p:cNvGrpSpPr/>
          <p:nvPr/>
        </p:nvGrpSpPr>
        <p:grpSpPr>
          <a:xfrm>
            <a:off x="12028831" y="120416"/>
            <a:ext cx="655637" cy="655637"/>
            <a:chOff x="1517331" y="1125257"/>
            <a:chExt cx="2204282" cy="2204282"/>
          </a:xfrm>
        </p:grpSpPr>
        <p:sp>
          <p:nvSpPr>
            <p:cNvPr id="76" name="椭圆 7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7" name="椭圆 76"/>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8" name="组合 77"/>
          <p:cNvGrpSpPr/>
          <p:nvPr/>
        </p:nvGrpSpPr>
        <p:grpSpPr>
          <a:xfrm>
            <a:off x="13187539" y="204731"/>
            <a:ext cx="655637" cy="655637"/>
            <a:chOff x="1517331" y="1125257"/>
            <a:chExt cx="2204282" cy="2204282"/>
          </a:xfrm>
        </p:grpSpPr>
        <p:sp>
          <p:nvSpPr>
            <p:cNvPr id="79" name="椭圆 7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椭圆 79"/>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3" name="组合 82"/>
          <p:cNvGrpSpPr/>
          <p:nvPr/>
        </p:nvGrpSpPr>
        <p:grpSpPr>
          <a:xfrm>
            <a:off x="12371064" y="769537"/>
            <a:ext cx="935391" cy="935391"/>
            <a:chOff x="1517331" y="1125257"/>
            <a:chExt cx="2204282" cy="2204282"/>
          </a:xfrm>
        </p:grpSpPr>
        <p:sp>
          <p:nvSpPr>
            <p:cNvPr id="84" name="椭圆 8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5" name="椭圆 8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6" name="组合 85"/>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7" name="同心圆 8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88" name="椭圆 8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9" name="TextBox 88"/>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65564967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p:tgtEl>
                                              <p:spTgt spid="31"/>
                                            </p:tgtEl>
                                            <p:attrNameLst>
                                              <p:attrName>ppt_x</p:attrName>
                                            </p:attrNameLst>
                                          </p:cBhvr>
                                          <p:tavLst>
                                            <p:tav tm="0">
                                              <p:val>
                                                <p:strVal val="#ppt_x-#ppt_w*1.125000"/>
                                              </p:val>
                                            </p:tav>
                                            <p:tav tm="100000">
                                              <p:val>
                                                <p:strVal val="#ppt_x"/>
                                              </p:val>
                                            </p:tav>
                                          </p:tavLst>
                                        </p:anim>
                                        <p:animEffect transition="in" filter="wipe(right)">
                                          <p:cBhvr>
                                            <p:cTn id="8" dur="500"/>
                                            <p:tgtEl>
                                              <p:spTgt spid="31"/>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1"/>
                                            </p:tgtEl>
                                            <p:attrNameLst>
                                              <p:attrName>style.visibility</p:attrName>
                                            </p:attrNameLst>
                                          </p:cBhvr>
                                          <p:to>
                                            <p:strVal val="visible"/>
                                          </p:to>
                                        </p:set>
                                        <p:anim calcmode="lin" valueType="num" p14:bounceEnd="52000">
                                          <p:cBhvr additive="base">
                                            <p:cTn id="16" dur="500" fill="hold"/>
                                            <p:tgtEl>
                                              <p:spTgt spid="71"/>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1"/>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5"/>
                                            </p:tgtEl>
                                            <p:attrNameLst>
                                              <p:attrName>style.visibility</p:attrName>
                                            </p:attrNameLst>
                                          </p:cBhvr>
                                          <p:to>
                                            <p:strVal val="visible"/>
                                          </p:to>
                                        </p:set>
                                        <p:anim calcmode="lin" valueType="num" p14:bounceEnd="52000">
                                          <p:cBhvr additive="base">
                                            <p:cTn id="20" dur="500" fill="hold"/>
                                            <p:tgtEl>
                                              <p:spTgt spid="65"/>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5"/>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68"/>
                                            </p:tgtEl>
                                            <p:attrNameLst>
                                              <p:attrName>style.visibility</p:attrName>
                                            </p:attrNameLst>
                                          </p:cBhvr>
                                          <p:to>
                                            <p:strVal val="visible"/>
                                          </p:to>
                                        </p:set>
                                        <p:anim calcmode="lin" valueType="num" p14:bounceEnd="52000">
                                          <p:cBhvr additive="base">
                                            <p:cTn id="24" dur="500" fill="hold"/>
                                            <p:tgtEl>
                                              <p:spTgt spid="68"/>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68"/>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14:bounceEnd="52000">
                                          <p:cBhvr additive="base">
                                            <p:cTn id="28" dur="500" fill="hold"/>
                                            <p:tgtEl>
                                              <p:spTgt spid="83"/>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5"/>
                                            </p:tgtEl>
                                            <p:attrNameLst>
                                              <p:attrName>style.visibility</p:attrName>
                                            </p:attrNameLst>
                                          </p:cBhvr>
                                          <p:to>
                                            <p:strVal val="visible"/>
                                          </p:to>
                                        </p:set>
                                        <p:anim calcmode="lin" valueType="num" p14:bounceEnd="52000">
                                          <p:cBhvr additive="base">
                                            <p:cTn id="32" dur="500" fill="hold"/>
                                            <p:tgtEl>
                                              <p:spTgt spid="75"/>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5"/>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78"/>
                                            </p:tgtEl>
                                            <p:attrNameLst>
                                              <p:attrName>style.visibility</p:attrName>
                                            </p:attrNameLst>
                                          </p:cBhvr>
                                          <p:to>
                                            <p:strVal val="visible"/>
                                          </p:to>
                                        </p:set>
                                        <p:anim calcmode="lin" valueType="num" p14:bounceEnd="52000">
                                          <p:cBhvr additive="base">
                                            <p:cTn id="36" dur="500" fill="hold"/>
                                            <p:tgtEl>
                                              <p:spTgt spid="78"/>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78"/>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6"/>
                                            </p:tgtEl>
                                            <p:attrNameLst>
                                              <p:attrName>style.visibility</p:attrName>
                                            </p:attrNameLst>
                                          </p:cBhvr>
                                          <p:to>
                                            <p:strVal val="visible"/>
                                          </p:to>
                                        </p:set>
                                        <p:anim calcmode="lin" valueType="num" p14:bounceEnd="52000">
                                          <p:cBhvr additive="base">
                                            <p:cTn id="40" dur="500" fill="hold"/>
                                            <p:tgtEl>
                                              <p:spTgt spid="86"/>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900"/>
                                            <p:tgtEl>
                                              <p:spTgt spid="47"/>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anim calcmode="lin" valueType="num">
                                          <p:cBhvr>
                                            <p:cTn id="54" dur="500" fill="hold"/>
                                            <p:tgtEl>
                                              <p:spTgt spid="74"/>
                                            </p:tgtEl>
                                            <p:attrNameLst>
                                              <p:attrName>ppt_x</p:attrName>
                                            </p:attrNameLst>
                                          </p:cBhvr>
                                          <p:tavLst>
                                            <p:tav tm="0">
                                              <p:val>
                                                <p:strVal val="#ppt_x"/>
                                              </p:val>
                                            </p:tav>
                                            <p:tav tm="100000">
                                              <p:val>
                                                <p:strVal val="#ppt_x"/>
                                              </p:val>
                                            </p:tav>
                                          </p:tavLst>
                                        </p:anim>
                                        <p:anim calcmode="lin" valueType="num">
                                          <p:cBhvr>
                                            <p:cTn id="55" dur="500" fill="hold"/>
                                            <p:tgtEl>
                                              <p:spTgt spid="74"/>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ppt_x"/>
                                              </p:val>
                                            </p:tav>
                                            <p:tav tm="100000">
                                              <p:val>
                                                <p:strVal val="#ppt_x"/>
                                              </p:val>
                                            </p:tav>
                                          </p:tavLst>
                                        </p:anim>
                                        <p:anim calcmode="lin" valueType="num">
                                          <p:cBhvr additive="base">
                                            <p:cTn id="60" dur="50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childTnLst>
                              </p:cTn>
                            </p:par>
                            <p:par>
                              <p:cTn id="73" fill="hold">
                                <p:stCondLst>
                                  <p:cond delay="4600"/>
                                </p:stCondLst>
                                <p:childTnLst>
                                  <p:par>
                                    <p:cTn id="74" presetID="10" presetClass="entr" presetSubtype="0" fill="hold" grpId="0" nodeType="after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fade">
                                          <p:cBhvr>
                                            <p:cTn id="7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4" grpId="0"/>
          <p:bldP spid="36" grpId="0"/>
          <p:bldP spid="37" grpId="0"/>
          <p:bldP spid="41" grpId="0"/>
          <p:bldP spid="47" grpId="0" animBg="1"/>
          <p:bldP spid="74"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p:tgtEl>
                                              <p:spTgt spid="31"/>
                                            </p:tgtEl>
                                            <p:attrNameLst>
                                              <p:attrName>ppt_x</p:attrName>
                                            </p:attrNameLst>
                                          </p:cBhvr>
                                          <p:tavLst>
                                            <p:tav tm="0">
                                              <p:val>
                                                <p:strVal val="#ppt_x-#ppt_w*1.125000"/>
                                              </p:val>
                                            </p:tav>
                                            <p:tav tm="100000">
                                              <p:val>
                                                <p:strVal val="#ppt_x"/>
                                              </p:val>
                                            </p:tav>
                                          </p:tavLst>
                                        </p:anim>
                                        <p:animEffect transition="in" filter="wipe(right)">
                                          <p:cBhvr>
                                            <p:cTn id="8" dur="500"/>
                                            <p:tgtEl>
                                              <p:spTgt spid="31"/>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fill="hold"/>
                                            <p:tgtEl>
                                              <p:spTgt spid="71"/>
                                            </p:tgtEl>
                                            <p:attrNameLst>
                                              <p:attrName>ppt_x</p:attrName>
                                            </p:attrNameLst>
                                          </p:cBhvr>
                                          <p:tavLst>
                                            <p:tav tm="0">
                                              <p:val>
                                                <p:strVal val="0-#ppt_w/2"/>
                                              </p:val>
                                            </p:tav>
                                            <p:tav tm="100000">
                                              <p:val>
                                                <p:strVal val="#ppt_x"/>
                                              </p:val>
                                            </p:tav>
                                          </p:tavLst>
                                        </p:anim>
                                        <p:anim calcmode="lin" valueType="num">
                                          <p:cBhvr additive="base">
                                            <p:cTn id="17" dur="500" fill="hold"/>
                                            <p:tgtEl>
                                              <p:spTgt spid="71"/>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500" fill="hold"/>
                                            <p:tgtEl>
                                              <p:spTgt spid="65"/>
                                            </p:tgtEl>
                                            <p:attrNameLst>
                                              <p:attrName>ppt_x</p:attrName>
                                            </p:attrNameLst>
                                          </p:cBhvr>
                                          <p:tavLst>
                                            <p:tav tm="0">
                                              <p:val>
                                                <p:strVal val="0-#ppt_w/2"/>
                                              </p:val>
                                            </p:tav>
                                            <p:tav tm="100000">
                                              <p:val>
                                                <p:strVal val="#ppt_x"/>
                                              </p:val>
                                            </p:tav>
                                          </p:tavLst>
                                        </p:anim>
                                        <p:anim calcmode="lin" valueType="num">
                                          <p:cBhvr additive="base">
                                            <p:cTn id="21" dur="500" fill="hold"/>
                                            <p:tgtEl>
                                              <p:spTgt spid="65"/>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500" fill="hold"/>
                                            <p:tgtEl>
                                              <p:spTgt spid="68"/>
                                            </p:tgtEl>
                                            <p:attrNameLst>
                                              <p:attrName>ppt_x</p:attrName>
                                            </p:attrNameLst>
                                          </p:cBhvr>
                                          <p:tavLst>
                                            <p:tav tm="0">
                                              <p:val>
                                                <p:strVal val="0-#ppt_w/2"/>
                                              </p:val>
                                            </p:tav>
                                            <p:tav tm="100000">
                                              <p:val>
                                                <p:strVal val="#ppt_x"/>
                                              </p:val>
                                            </p:tav>
                                          </p:tavLst>
                                        </p:anim>
                                        <p:anim calcmode="lin" valueType="num">
                                          <p:cBhvr additive="base">
                                            <p:cTn id="25" dur="500" fill="hold"/>
                                            <p:tgtEl>
                                              <p:spTgt spid="68"/>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cBhvr additive="base">
                                            <p:cTn id="28" dur="500" fill="hold"/>
                                            <p:tgtEl>
                                              <p:spTgt spid="83"/>
                                            </p:tgtEl>
                                            <p:attrNameLst>
                                              <p:attrName>ppt_x</p:attrName>
                                            </p:attrNameLst>
                                          </p:cBhvr>
                                          <p:tavLst>
                                            <p:tav tm="0">
                                              <p:val>
                                                <p:strVal val="1+#ppt_w/2"/>
                                              </p:val>
                                            </p:tav>
                                            <p:tav tm="100000">
                                              <p:val>
                                                <p:strVal val="#ppt_x"/>
                                              </p:val>
                                            </p:tav>
                                          </p:tavLst>
                                        </p:anim>
                                        <p:anim calcmode="lin" valueType="num">
                                          <p:cBhvr additive="base">
                                            <p:cTn id="29" dur="500" fill="hold"/>
                                            <p:tgtEl>
                                              <p:spTgt spid="8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5"/>
                                            </p:tgtEl>
                                            <p:attrNameLst>
                                              <p:attrName>style.visibility</p:attrName>
                                            </p:attrNameLst>
                                          </p:cBhvr>
                                          <p:to>
                                            <p:strVal val="visible"/>
                                          </p:to>
                                        </p:set>
                                        <p:anim calcmode="lin" valueType="num">
                                          <p:cBhvr additive="base">
                                            <p:cTn id="32" dur="500" fill="hold"/>
                                            <p:tgtEl>
                                              <p:spTgt spid="75"/>
                                            </p:tgtEl>
                                            <p:attrNameLst>
                                              <p:attrName>ppt_x</p:attrName>
                                            </p:attrNameLst>
                                          </p:cBhvr>
                                          <p:tavLst>
                                            <p:tav tm="0">
                                              <p:val>
                                                <p:strVal val="1+#ppt_w/2"/>
                                              </p:val>
                                            </p:tav>
                                            <p:tav tm="100000">
                                              <p:val>
                                                <p:strVal val="#ppt_x"/>
                                              </p:val>
                                            </p:tav>
                                          </p:tavLst>
                                        </p:anim>
                                        <p:anim calcmode="lin" valueType="num">
                                          <p:cBhvr additive="base">
                                            <p:cTn id="33" dur="500" fill="hold"/>
                                            <p:tgtEl>
                                              <p:spTgt spid="75"/>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500" fill="hold"/>
                                            <p:tgtEl>
                                              <p:spTgt spid="78"/>
                                            </p:tgtEl>
                                            <p:attrNameLst>
                                              <p:attrName>ppt_x</p:attrName>
                                            </p:attrNameLst>
                                          </p:cBhvr>
                                          <p:tavLst>
                                            <p:tav tm="0">
                                              <p:val>
                                                <p:strVal val="1+#ppt_w/2"/>
                                              </p:val>
                                            </p:tav>
                                            <p:tav tm="100000">
                                              <p:val>
                                                <p:strVal val="#ppt_x"/>
                                              </p:val>
                                            </p:tav>
                                          </p:tavLst>
                                        </p:anim>
                                        <p:anim calcmode="lin" valueType="num">
                                          <p:cBhvr additive="base">
                                            <p:cTn id="37" dur="500" fill="hold"/>
                                            <p:tgtEl>
                                              <p:spTgt spid="78"/>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6"/>
                                            </p:tgtEl>
                                            <p:attrNameLst>
                                              <p:attrName>style.visibility</p:attrName>
                                            </p:attrNameLst>
                                          </p:cBhvr>
                                          <p:to>
                                            <p:strVal val="visible"/>
                                          </p:to>
                                        </p:set>
                                        <p:anim calcmode="lin" valueType="num">
                                          <p:cBhvr additive="base">
                                            <p:cTn id="40" dur="500" fill="hold"/>
                                            <p:tgtEl>
                                              <p:spTgt spid="86"/>
                                            </p:tgtEl>
                                            <p:attrNameLst>
                                              <p:attrName>ppt_x</p:attrName>
                                            </p:attrNameLst>
                                          </p:cBhvr>
                                          <p:tavLst>
                                            <p:tav tm="0">
                                              <p:val>
                                                <p:strVal val="1+#ppt_w/2"/>
                                              </p:val>
                                            </p:tav>
                                            <p:tav tm="100000">
                                              <p:val>
                                                <p:strVal val="#ppt_x"/>
                                              </p:val>
                                            </p:tav>
                                          </p:tavLst>
                                        </p:anim>
                                        <p:anim calcmode="lin" valueType="num">
                                          <p:cBhvr additive="base">
                                            <p:cTn id="41" dur="500" fill="hold"/>
                                            <p:tgtEl>
                                              <p:spTgt spid="8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900"/>
                                            <p:tgtEl>
                                              <p:spTgt spid="47"/>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anim calcmode="lin" valueType="num">
                                          <p:cBhvr>
                                            <p:cTn id="54" dur="500" fill="hold"/>
                                            <p:tgtEl>
                                              <p:spTgt spid="74"/>
                                            </p:tgtEl>
                                            <p:attrNameLst>
                                              <p:attrName>ppt_x</p:attrName>
                                            </p:attrNameLst>
                                          </p:cBhvr>
                                          <p:tavLst>
                                            <p:tav tm="0">
                                              <p:val>
                                                <p:strVal val="#ppt_x"/>
                                              </p:val>
                                            </p:tav>
                                            <p:tav tm="100000">
                                              <p:val>
                                                <p:strVal val="#ppt_x"/>
                                              </p:val>
                                            </p:tav>
                                          </p:tavLst>
                                        </p:anim>
                                        <p:anim calcmode="lin" valueType="num">
                                          <p:cBhvr>
                                            <p:cTn id="55" dur="500" fill="hold"/>
                                            <p:tgtEl>
                                              <p:spTgt spid="74"/>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ppt_x"/>
                                              </p:val>
                                            </p:tav>
                                            <p:tav tm="100000">
                                              <p:val>
                                                <p:strVal val="#ppt_x"/>
                                              </p:val>
                                            </p:tav>
                                          </p:tavLst>
                                        </p:anim>
                                        <p:anim calcmode="lin" valueType="num">
                                          <p:cBhvr additive="base">
                                            <p:cTn id="60" dur="50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childTnLst>
                              </p:cTn>
                            </p:par>
                            <p:par>
                              <p:cTn id="73" fill="hold">
                                <p:stCondLst>
                                  <p:cond delay="4600"/>
                                </p:stCondLst>
                                <p:childTnLst>
                                  <p:par>
                                    <p:cTn id="74" presetID="10" presetClass="entr" presetSubtype="0" fill="hold" grpId="0" nodeType="after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fade">
                                          <p:cBhvr>
                                            <p:cTn id="7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4" grpId="0"/>
          <p:bldP spid="36" grpId="0"/>
          <p:bldP spid="37" grpId="0"/>
          <p:bldP spid="41" grpId="0"/>
          <p:bldP spid="47" grpId="0" animBg="1"/>
          <p:bldP spid="74" grpId="0"/>
          <p:bldP spid="8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143364" y="3072318"/>
            <a:ext cx="1583045" cy="696698"/>
            <a:chOff x="2328257" y="4927865"/>
            <a:chExt cx="1537897" cy="676828"/>
          </a:xfrm>
        </p:grpSpPr>
        <p:sp>
          <p:nvSpPr>
            <p:cNvPr id="53" name="TextBox 52"/>
            <p:cNvSpPr txBox="1"/>
            <p:nvPr/>
          </p:nvSpPr>
          <p:spPr>
            <a:xfrm>
              <a:off x="2328257" y="4927865"/>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工作汇报</a:t>
              </a:r>
            </a:p>
          </p:txBody>
        </p:sp>
        <p:sp>
          <p:nvSpPr>
            <p:cNvPr id="76" name="TextBox 75"/>
            <p:cNvSpPr txBox="1"/>
            <p:nvPr/>
          </p:nvSpPr>
          <p:spPr>
            <a:xfrm>
              <a:off x="2419470" y="5322308"/>
              <a:ext cx="1286284" cy="282385"/>
            </a:xfrm>
            <a:prstGeom prst="rect">
              <a:avLst/>
            </a:prstGeom>
            <a:noFill/>
          </p:spPr>
          <p:txBody>
            <a:bodyPr wrap="square" rtlCol="0">
              <a:spAutoFit/>
            </a:bodyPr>
            <a:lstStyle/>
            <a:p>
              <a:r>
                <a:rPr lang="en-US" altLang="zh-CN" sz="1235" dirty="0">
                  <a:solidFill>
                    <a:schemeClr val="tx1">
                      <a:lumMod val="50000"/>
                      <a:lumOff val="50000"/>
                    </a:schemeClr>
                  </a:solidFill>
                  <a:latin typeface="+mj-ea"/>
                  <a:ea typeface="+mj-ea"/>
                </a:rPr>
                <a:t>WORKREPORT</a:t>
              </a:r>
              <a:endParaRPr lang="zh-CN" altLang="en-US" sz="1235" dirty="0">
                <a:solidFill>
                  <a:schemeClr val="tx1">
                    <a:lumMod val="50000"/>
                    <a:lumOff val="50000"/>
                  </a:schemeClr>
                </a:solidFill>
                <a:latin typeface="+mj-ea"/>
                <a:ea typeface="+mj-ea"/>
              </a:endParaRPr>
            </a:p>
          </p:txBody>
        </p:sp>
      </p:grpSp>
      <p:grpSp>
        <p:nvGrpSpPr>
          <p:cNvPr id="12" name="组合 11"/>
          <p:cNvGrpSpPr/>
          <p:nvPr/>
        </p:nvGrpSpPr>
        <p:grpSpPr>
          <a:xfrm>
            <a:off x="4297386" y="4580002"/>
            <a:ext cx="1583045" cy="665650"/>
            <a:chOff x="4246958" y="2731461"/>
            <a:chExt cx="1537897" cy="646666"/>
          </a:xfrm>
        </p:grpSpPr>
        <p:sp>
          <p:nvSpPr>
            <p:cNvPr id="101" name="TextBox 100"/>
            <p:cNvSpPr txBox="1"/>
            <p:nvPr/>
          </p:nvSpPr>
          <p:spPr>
            <a:xfrm>
              <a:off x="4246958" y="2731461"/>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完成情况</a:t>
              </a:r>
            </a:p>
          </p:txBody>
        </p:sp>
        <p:sp>
          <p:nvSpPr>
            <p:cNvPr id="102" name="TextBox 101"/>
            <p:cNvSpPr txBox="1"/>
            <p:nvPr/>
          </p:nvSpPr>
          <p:spPr>
            <a:xfrm>
              <a:off x="4335082" y="3111579"/>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grpSp>
        <p:nvGrpSpPr>
          <p:cNvPr id="14" name="组合 13"/>
          <p:cNvGrpSpPr/>
          <p:nvPr/>
        </p:nvGrpSpPr>
        <p:grpSpPr>
          <a:xfrm>
            <a:off x="6372801" y="2996633"/>
            <a:ext cx="1583045" cy="697025"/>
            <a:chOff x="5982926" y="4927865"/>
            <a:chExt cx="1537897" cy="677146"/>
          </a:xfrm>
        </p:grpSpPr>
        <p:sp>
          <p:nvSpPr>
            <p:cNvPr id="107" name="TextBox 106"/>
            <p:cNvSpPr txBox="1"/>
            <p:nvPr/>
          </p:nvSpPr>
          <p:spPr>
            <a:xfrm>
              <a:off x="5982926" y="4927865"/>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成果展示</a:t>
              </a:r>
            </a:p>
          </p:txBody>
        </p:sp>
        <p:sp>
          <p:nvSpPr>
            <p:cNvPr id="108" name="TextBox 107"/>
            <p:cNvSpPr txBox="1"/>
            <p:nvPr/>
          </p:nvSpPr>
          <p:spPr>
            <a:xfrm>
              <a:off x="6071050" y="5338463"/>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grpSp>
        <p:nvGrpSpPr>
          <p:cNvPr id="16" name="组合 15"/>
          <p:cNvGrpSpPr/>
          <p:nvPr/>
        </p:nvGrpSpPr>
        <p:grpSpPr>
          <a:xfrm>
            <a:off x="8622943" y="4492941"/>
            <a:ext cx="1583045" cy="665650"/>
            <a:chOff x="7839376" y="2731461"/>
            <a:chExt cx="1537897" cy="646666"/>
          </a:xfrm>
        </p:grpSpPr>
        <p:sp>
          <p:nvSpPr>
            <p:cNvPr id="109" name="TextBox 108"/>
            <p:cNvSpPr txBox="1"/>
            <p:nvPr/>
          </p:nvSpPr>
          <p:spPr>
            <a:xfrm>
              <a:off x="7839376" y="2731461"/>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工作不足</a:t>
              </a:r>
            </a:p>
          </p:txBody>
        </p:sp>
        <p:sp>
          <p:nvSpPr>
            <p:cNvPr id="110" name="TextBox 109"/>
            <p:cNvSpPr txBox="1"/>
            <p:nvPr/>
          </p:nvSpPr>
          <p:spPr>
            <a:xfrm>
              <a:off x="7947820" y="3111579"/>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grpSp>
        <p:nvGrpSpPr>
          <p:cNvPr id="15" name="组合 14"/>
          <p:cNvGrpSpPr/>
          <p:nvPr/>
        </p:nvGrpSpPr>
        <p:grpSpPr>
          <a:xfrm>
            <a:off x="10793992" y="2972243"/>
            <a:ext cx="1583045" cy="644734"/>
            <a:chOff x="9752962" y="4978665"/>
            <a:chExt cx="1537897" cy="626346"/>
          </a:xfrm>
        </p:grpSpPr>
        <p:sp>
          <p:nvSpPr>
            <p:cNvPr id="111" name="TextBox 110"/>
            <p:cNvSpPr txBox="1"/>
            <p:nvPr/>
          </p:nvSpPr>
          <p:spPr>
            <a:xfrm>
              <a:off x="9752962" y="4978665"/>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明年计划</a:t>
              </a:r>
            </a:p>
          </p:txBody>
        </p:sp>
        <p:sp>
          <p:nvSpPr>
            <p:cNvPr id="112" name="TextBox 111"/>
            <p:cNvSpPr txBox="1"/>
            <p:nvPr/>
          </p:nvSpPr>
          <p:spPr>
            <a:xfrm>
              <a:off x="9841086" y="5338463"/>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sp>
        <p:nvSpPr>
          <p:cNvPr id="2" name="标题 1"/>
          <p:cNvSpPr>
            <a:spLocks noGrp="1"/>
          </p:cNvSpPr>
          <p:nvPr>
            <p:ph type="title"/>
          </p:nvPr>
        </p:nvSpPr>
        <p:spPr/>
        <p:txBody>
          <a:bodyPr/>
          <a:lstStyle/>
          <a:p>
            <a:pPr algn="l"/>
            <a:r>
              <a:rPr lang="zh-CN" altLang="en-US" dirty="0"/>
              <a:t>主目录</a:t>
            </a:r>
          </a:p>
        </p:txBody>
      </p:sp>
      <p:sp>
        <p:nvSpPr>
          <p:cNvPr id="54" name="任意多边形 53"/>
          <p:cNvSpPr/>
          <p:nvPr/>
        </p:nvSpPr>
        <p:spPr>
          <a:xfrm>
            <a:off x="2891109" y="3299971"/>
            <a:ext cx="8591339" cy="1559390"/>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lIns="125496" tIns="62748" rIns="125496" bIns="62748" rtlCol="0" anchor="ctr"/>
          <a:lstStyle/>
          <a:p>
            <a:pPr algn="ctr"/>
            <a:endParaRPr lang="zh-CN" altLang="en-US" sz="2471">
              <a:latin typeface="Arial"/>
              <a:ea typeface="微软雅黑"/>
              <a:cs typeface="+mn-ea"/>
              <a:sym typeface="Arial"/>
            </a:endParaRPr>
          </a:p>
        </p:txBody>
      </p:sp>
      <p:grpSp>
        <p:nvGrpSpPr>
          <p:cNvPr id="22" name="组合 21"/>
          <p:cNvGrpSpPr/>
          <p:nvPr/>
        </p:nvGrpSpPr>
        <p:grpSpPr>
          <a:xfrm>
            <a:off x="8400577" y="2503399"/>
            <a:ext cx="1729831" cy="1729831"/>
            <a:chOff x="12529169" y="3967390"/>
            <a:chExt cx="1680496" cy="1680496"/>
          </a:xfrm>
        </p:grpSpPr>
        <p:grpSp>
          <p:nvGrpSpPr>
            <p:cNvPr id="21" name="组合 20"/>
            <p:cNvGrpSpPr/>
            <p:nvPr/>
          </p:nvGrpSpPr>
          <p:grpSpPr>
            <a:xfrm>
              <a:off x="12529169" y="3967390"/>
              <a:ext cx="1680496" cy="1680496"/>
              <a:chOff x="10515120" y="1090158"/>
              <a:chExt cx="1680496" cy="1680496"/>
            </a:xfrm>
          </p:grpSpPr>
          <p:sp>
            <p:nvSpPr>
              <p:cNvPr id="3" name="椭圆 2"/>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22" name="椭圆 121"/>
              <p:cNvSpPr/>
              <p:nvPr/>
            </p:nvSpPr>
            <p:spPr>
              <a:xfrm>
                <a:off x="10660159" y="1235197"/>
                <a:ext cx="1390418" cy="1390418"/>
              </a:xfrm>
              <a:prstGeom prst="ellipse">
                <a:avLst/>
              </a:pr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91" name="TextBox 90"/>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04</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23" name="组合 122"/>
          <p:cNvGrpSpPr/>
          <p:nvPr/>
        </p:nvGrpSpPr>
        <p:grpSpPr>
          <a:xfrm>
            <a:off x="10698357" y="3911716"/>
            <a:ext cx="1729831" cy="1729831"/>
            <a:chOff x="12529169" y="3967390"/>
            <a:chExt cx="1680496" cy="1680496"/>
          </a:xfrm>
        </p:grpSpPr>
        <p:grpSp>
          <p:nvGrpSpPr>
            <p:cNvPr id="124" name="组合 123"/>
            <p:cNvGrpSpPr/>
            <p:nvPr/>
          </p:nvGrpSpPr>
          <p:grpSpPr>
            <a:xfrm>
              <a:off x="12529169" y="3967390"/>
              <a:ext cx="1680496" cy="1680496"/>
              <a:chOff x="10515120" y="1090158"/>
              <a:chExt cx="1680496" cy="1680496"/>
            </a:xfrm>
          </p:grpSpPr>
          <p:sp>
            <p:nvSpPr>
              <p:cNvPr id="126" name="椭圆 125"/>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27" name="椭圆 126"/>
              <p:cNvSpPr/>
              <p:nvPr/>
            </p:nvSpPr>
            <p:spPr>
              <a:xfrm>
                <a:off x="10644507" y="1219545"/>
                <a:ext cx="1421722" cy="1421722"/>
              </a:xfrm>
              <a:prstGeom prst="ellipse">
                <a:avLst/>
              </a:prstGeom>
              <a:solidFill>
                <a:schemeClr val="accent5"/>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25" name="TextBox 124"/>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05</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28" name="组合 127"/>
          <p:cNvGrpSpPr/>
          <p:nvPr/>
        </p:nvGrpSpPr>
        <p:grpSpPr>
          <a:xfrm>
            <a:off x="6251040" y="3911716"/>
            <a:ext cx="1729831" cy="1729831"/>
            <a:chOff x="12529169" y="3967390"/>
            <a:chExt cx="1680496" cy="1680496"/>
          </a:xfrm>
        </p:grpSpPr>
        <p:grpSp>
          <p:nvGrpSpPr>
            <p:cNvPr id="129" name="组合 128"/>
            <p:cNvGrpSpPr/>
            <p:nvPr/>
          </p:nvGrpSpPr>
          <p:grpSpPr>
            <a:xfrm>
              <a:off x="12529169" y="3967390"/>
              <a:ext cx="1680496" cy="1680496"/>
              <a:chOff x="10515120" y="1090158"/>
              <a:chExt cx="1680496" cy="1680496"/>
            </a:xfrm>
          </p:grpSpPr>
          <p:sp>
            <p:nvSpPr>
              <p:cNvPr id="131" name="椭圆 130"/>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2" name="椭圆 131"/>
              <p:cNvSpPr/>
              <p:nvPr/>
            </p:nvSpPr>
            <p:spPr>
              <a:xfrm>
                <a:off x="10648377" y="1223415"/>
                <a:ext cx="1413982" cy="1413982"/>
              </a:xfrm>
              <a:prstGeom prst="ellipse">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30" name="TextBox 129"/>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03</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33" name="组合 132"/>
          <p:cNvGrpSpPr/>
          <p:nvPr/>
        </p:nvGrpSpPr>
        <p:grpSpPr>
          <a:xfrm>
            <a:off x="4076478" y="2478373"/>
            <a:ext cx="1729831" cy="1729831"/>
            <a:chOff x="12529169" y="3967390"/>
            <a:chExt cx="1680496" cy="1680496"/>
          </a:xfrm>
        </p:grpSpPr>
        <p:grpSp>
          <p:nvGrpSpPr>
            <p:cNvPr id="134" name="组合 133"/>
            <p:cNvGrpSpPr/>
            <p:nvPr/>
          </p:nvGrpSpPr>
          <p:grpSpPr>
            <a:xfrm>
              <a:off x="12529169" y="3967390"/>
              <a:ext cx="1680496" cy="1680496"/>
              <a:chOff x="10515120" y="1090158"/>
              <a:chExt cx="1680496" cy="1680496"/>
            </a:xfrm>
          </p:grpSpPr>
          <p:sp>
            <p:nvSpPr>
              <p:cNvPr id="136" name="椭圆 135"/>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7" name="椭圆 136"/>
              <p:cNvSpPr/>
              <p:nvPr/>
            </p:nvSpPr>
            <p:spPr>
              <a:xfrm>
                <a:off x="10650383" y="1225421"/>
                <a:ext cx="1409970" cy="1409970"/>
              </a:xfrm>
              <a:prstGeom prst="ellipse">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35" name="TextBox 134"/>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02</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38" name="组合 137"/>
          <p:cNvGrpSpPr/>
          <p:nvPr/>
        </p:nvGrpSpPr>
        <p:grpSpPr>
          <a:xfrm>
            <a:off x="2001063" y="3960812"/>
            <a:ext cx="1729831" cy="1729831"/>
            <a:chOff x="12529169" y="3967390"/>
            <a:chExt cx="1680496" cy="1680496"/>
          </a:xfrm>
        </p:grpSpPr>
        <p:grpSp>
          <p:nvGrpSpPr>
            <p:cNvPr id="139" name="组合 138"/>
            <p:cNvGrpSpPr/>
            <p:nvPr/>
          </p:nvGrpSpPr>
          <p:grpSpPr>
            <a:xfrm>
              <a:off x="12529169" y="3967390"/>
              <a:ext cx="1680496" cy="1680496"/>
              <a:chOff x="10515120" y="1090158"/>
              <a:chExt cx="1680496" cy="1680496"/>
            </a:xfrm>
          </p:grpSpPr>
          <p:sp>
            <p:nvSpPr>
              <p:cNvPr id="141" name="椭圆 140"/>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42" name="椭圆 141"/>
              <p:cNvSpPr/>
              <p:nvPr/>
            </p:nvSpPr>
            <p:spPr>
              <a:xfrm>
                <a:off x="10672509" y="1247547"/>
                <a:ext cx="1365718" cy="1365718"/>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40" name="TextBox 139"/>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01</a:t>
              </a:r>
              <a:endParaRPr lang="zh-CN" altLang="en-US" sz="5559" dirty="0">
                <a:solidFill>
                  <a:schemeClr val="bg1"/>
                </a:solidFill>
                <a:latin typeface="DFGothic-EB" panose="02010609010101010101" pitchFamily="1" charset="-128"/>
                <a:ea typeface="DFGothic-EB" panose="02010609010101010101" pitchFamily="1" charset="-128"/>
              </a:endParaRPr>
            </a:p>
          </p:txBody>
        </p:sp>
      </p:grpSp>
      <p:sp>
        <p:nvSpPr>
          <p:cNvPr id="44" name="TextBox 4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07528114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2000"/>
                                        <p:tgtEl>
                                          <p:spTgt spid="54"/>
                                        </p:tgtEl>
                                      </p:cBhvr>
                                    </p:animEffect>
                                  </p:childTnLst>
                                </p:cTn>
                              </p:par>
                              <p:par>
                                <p:cTn id="8" presetID="53" presetClass="entr" presetSubtype="16" fill="hold" nodeType="withEffect">
                                  <p:stCondLst>
                                    <p:cond delay="140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
                                          </p:val>
                                        </p:tav>
                                        <p:tav tm="100000">
                                          <p:val>
                                            <p:strVal val="#ppt_w"/>
                                          </p:val>
                                        </p:tav>
                                      </p:tavLst>
                                    </p:anim>
                                    <p:anim calcmode="lin" valueType="num">
                                      <p:cBhvr>
                                        <p:cTn id="11" dur="500" fill="hold"/>
                                        <p:tgtEl>
                                          <p:spTgt spid="22"/>
                                        </p:tgtEl>
                                        <p:attrNameLst>
                                          <p:attrName>ppt_h</p:attrName>
                                        </p:attrNameLst>
                                      </p:cBhvr>
                                      <p:tavLst>
                                        <p:tav tm="0">
                                          <p:val>
                                            <p:fltVal val="0"/>
                                          </p:val>
                                        </p:tav>
                                        <p:tav tm="100000">
                                          <p:val>
                                            <p:strVal val="#ppt_h"/>
                                          </p:val>
                                        </p:tav>
                                      </p:tavLst>
                                    </p:anim>
                                    <p:animEffect transition="in" filter="fade">
                                      <p:cBhvr>
                                        <p:cTn id="12" dur="500"/>
                                        <p:tgtEl>
                                          <p:spTgt spid="22"/>
                                        </p:tgtEl>
                                      </p:cBhvr>
                                    </p:animEffect>
                                  </p:childTnLst>
                                </p:cTn>
                              </p:par>
                              <p:par>
                                <p:cTn id="13" presetID="53" presetClass="entr" presetSubtype="16" fill="hold" nodeType="withEffect">
                                  <p:stCondLst>
                                    <p:cond delay="1400"/>
                                  </p:stCondLst>
                                  <p:childTnLst>
                                    <p:set>
                                      <p:cBhvr>
                                        <p:cTn id="14" dur="1" fill="hold">
                                          <p:stCondLst>
                                            <p:cond delay="0"/>
                                          </p:stCondLst>
                                        </p:cTn>
                                        <p:tgtEl>
                                          <p:spTgt spid="123"/>
                                        </p:tgtEl>
                                        <p:attrNameLst>
                                          <p:attrName>style.visibility</p:attrName>
                                        </p:attrNameLst>
                                      </p:cBhvr>
                                      <p:to>
                                        <p:strVal val="visible"/>
                                      </p:to>
                                    </p:set>
                                    <p:anim calcmode="lin" valueType="num">
                                      <p:cBhvr>
                                        <p:cTn id="15" dur="500" fill="hold"/>
                                        <p:tgtEl>
                                          <p:spTgt spid="123"/>
                                        </p:tgtEl>
                                        <p:attrNameLst>
                                          <p:attrName>ppt_w</p:attrName>
                                        </p:attrNameLst>
                                      </p:cBhvr>
                                      <p:tavLst>
                                        <p:tav tm="0">
                                          <p:val>
                                            <p:fltVal val="0"/>
                                          </p:val>
                                        </p:tav>
                                        <p:tav tm="100000">
                                          <p:val>
                                            <p:strVal val="#ppt_w"/>
                                          </p:val>
                                        </p:tav>
                                      </p:tavLst>
                                    </p:anim>
                                    <p:anim calcmode="lin" valueType="num">
                                      <p:cBhvr>
                                        <p:cTn id="16" dur="500" fill="hold"/>
                                        <p:tgtEl>
                                          <p:spTgt spid="123"/>
                                        </p:tgtEl>
                                        <p:attrNameLst>
                                          <p:attrName>ppt_h</p:attrName>
                                        </p:attrNameLst>
                                      </p:cBhvr>
                                      <p:tavLst>
                                        <p:tav tm="0">
                                          <p:val>
                                            <p:fltVal val="0"/>
                                          </p:val>
                                        </p:tav>
                                        <p:tav tm="100000">
                                          <p:val>
                                            <p:strVal val="#ppt_h"/>
                                          </p:val>
                                        </p:tav>
                                      </p:tavLst>
                                    </p:anim>
                                    <p:animEffect transition="in" filter="fade">
                                      <p:cBhvr>
                                        <p:cTn id="17" dur="500"/>
                                        <p:tgtEl>
                                          <p:spTgt spid="123"/>
                                        </p:tgtEl>
                                      </p:cBhvr>
                                    </p:animEffect>
                                  </p:childTnLst>
                                </p:cTn>
                              </p:par>
                              <p:par>
                                <p:cTn id="18" presetID="53" presetClass="entr" presetSubtype="16" fill="hold" nodeType="withEffect">
                                  <p:stCondLst>
                                    <p:cond delay="900"/>
                                  </p:stCondLst>
                                  <p:childTnLst>
                                    <p:set>
                                      <p:cBhvr>
                                        <p:cTn id="19" dur="1" fill="hold">
                                          <p:stCondLst>
                                            <p:cond delay="0"/>
                                          </p:stCondLst>
                                        </p:cTn>
                                        <p:tgtEl>
                                          <p:spTgt spid="128"/>
                                        </p:tgtEl>
                                        <p:attrNameLst>
                                          <p:attrName>style.visibility</p:attrName>
                                        </p:attrNameLst>
                                      </p:cBhvr>
                                      <p:to>
                                        <p:strVal val="visible"/>
                                      </p:to>
                                    </p:set>
                                    <p:anim calcmode="lin" valueType="num">
                                      <p:cBhvr>
                                        <p:cTn id="20" dur="500" fill="hold"/>
                                        <p:tgtEl>
                                          <p:spTgt spid="128"/>
                                        </p:tgtEl>
                                        <p:attrNameLst>
                                          <p:attrName>ppt_w</p:attrName>
                                        </p:attrNameLst>
                                      </p:cBhvr>
                                      <p:tavLst>
                                        <p:tav tm="0">
                                          <p:val>
                                            <p:fltVal val="0"/>
                                          </p:val>
                                        </p:tav>
                                        <p:tav tm="100000">
                                          <p:val>
                                            <p:strVal val="#ppt_w"/>
                                          </p:val>
                                        </p:tav>
                                      </p:tavLst>
                                    </p:anim>
                                    <p:anim calcmode="lin" valueType="num">
                                      <p:cBhvr>
                                        <p:cTn id="21" dur="500" fill="hold"/>
                                        <p:tgtEl>
                                          <p:spTgt spid="128"/>
                                        </p:tgtEl>
                                        <p:attrNameLst>
                                          <p:attrName>ppt_h</p:attrName>
                                        </p:attrNameLst>
                                      </p:cBhvr>
                                      <p:tavLst>
                                        <p:tav tm="0">
                                          <p:val>
                                            <p:fltVal val="0"/>
                                          </p:val>
                                        </p:tav>
                                        <p:tav tm="100000">
                                          <p:val>
                                            <p:strVal val="#ppt_h"/>
                                          </p:val>
                                        </p:tav>
                                      </p:tavLst>
                                    </p:anim>
                                    <p:animEffect transition="in" filter="fade">
                                      <p:cBhvr>
                                        <p:cTn id="22" dur="500"/>
                                        <p:tgtEl>
                                          <p:spTgt spid="128"/>
                                        </p:tgtEl>
                                      </p:cBhvr>
                                    </p:animEffect>
                                  </p:childTnLst>
                                </p:cTn>
                              </p:par>
                              <p:par>
                                <p:cTn id="23" presetID="53" presetClass="entr" presetSubtype="16" fill="hold" nodeType="withEffect">
                                  <p:stCondLst>
                                    <p:cond delay="300"/>
                                  </p:stCondLst>
                                  <p:childTnLst>
                                    <p:set>
                                      <p:cBhvr>
                                        <p:cTn id="24" dur="1" fill="hold">
                                          <p:stCondLst>
                                            <p:cond delay="0"/>
                                          </p:stCondLst>
                                        </p:cTn>
                                        <p:tgtEl>
                                          <p:spTgt spid="133"/>
                                        </p:tgtEl>
                                        <p:attrNameLst>
                                          <p:attrName>style.visibility</p:attrName>
                                        </p:attrNameLst>
                                      </p:cBhvr>
                                      <p:to>
                                        <p:strVal val="visible"/>
                                      </p:to>
                                    </p:set>
                                    <p:anim calcmode="lin" valueType="num">
                                      <p:cBhvr>
                                        <p:cTn id="25" dur="500" fill="hold"/>
                                        <p:tgtEl>
                                          <p:spTgt spid="133"/>
                                        </p:tgtEl>
                                        <p:attrNameLst>
                                          <p:attrName>ppt_w</p:attrName>
                                        </p:attrNameLst>
                                      </p:cBhvr>
                                      <p:tavLst>
                                        <p:tav tm="0">
                                          <p:val>
                                            <p:fltVal val="0"/>
                                          </p:val>
                                        </p:tav>
                                        <p:tav tm="100000">
                                          <p:val>
                                            <p:strVal val="#ppt_w"/>
                                          </p:val>
                                        </p:tav>
                                      </p:tavLst>
                                    </p:anim>
                                    <p:anim calcmode="lin" valueType="num">
                                      <p:cBhvr>
                                        <p:cTn id="26" dur="500" fill="hold"/>
                                        <p:tgtEl>
                                          <p:spTgt spid="133"/>
                                        </p:tgtEl>
                                        <p:attrNameLst>
                                          <p:attrName>ppt_h</p:attrName>
                                        </p:attrNameLst>
                                      </p:cBhvr>
                                      <p:tavLst>
                                        <p:tav tm="0">
                                          <p:val>
                                            <p:fltVal val="0"/>
                                          </p:val>
                                        </p:tav>
                                        <p:tav tm="100000">
                                          <p:val>
                                            <p:strVal val="#ppt_h"/>
                                          </p:val>
                                        </p:tav>
                                      </p:tavLst>
                                    </p:anim>
                                    <p:animEffect transition="in" filter="fade">
                                      <p:cBhvr>
                                        <p:cTn id="27" dur="500"/>
                                        <p:tgtEl>
                                          <p:spTgt spid="133"/>
                                        </p:tgtEl>
                                      </p:cBhvr>
                                    </p:animEffect>
                                  </p:childTnLst>
                                </p:cTn>
                              </p:par>
                              <p:par>
                                <p:cTn id="28" presetID="53" presetClass="entr" presetSubtype="16" fill="hold" nodeType="withEffect">
                                  <p:stCondLst>
                                    <p:cond delay="0"/>
                                  </p:stCondLst>
                                  <p:childTnLst>
                                    <p:set>
                                      <p:cBhvr>
                                        <p:cTn id="29" dur="1" fill="hold">
                                          <p:stCondLst>
                                            <p:cond delay="0"/>
                                          </p:stCondLst>
                                        </p:cTn>
                                        <p:tgtEl>
                                          <p:spTgt spid="138"/>
                                        </p:tgtEl>
                                        <p:attrNameLst>
                                          <p:attrName>style.visibility</p:attrName>
                                        </p:attrNameLst>
                                      </p:cBhvr>
                                      <p:to>
                                        <p:strVal val="visible"/>
                                      </p:to>
                                    </p:set>
                                    <p:anim calcmode="lin" valueType="num">
                                      <p:cBhvr>
                                        <p:cTn id="30" dur="500" fill="hold"/>
                                        <p:tgtEl>
                                          <p:spTgt spid="138"/>
                                        </p:tgtEl>
                                        <p:attrNameLst>
                                          <p:attrName>ppt_w</p:attrName>
                                        </p:attrNameLst>
                                      </p:cBhvr>
                                      <p:tavLst>
                                        <p:tav tm="0">
                                          <p:val>
                                            <p:fltVal val="0"/>
                                          </p:val>
                                        </p:tav>
                                        <p:tav tm="100000">
                                          <p:val>
                                            <p:strVal val="#ppt_w"/>
                                          </p:val>
                                        </p:tav>
                                      </p:tavLst>
                                    </p:anim>
                                    <p:anim calcmode="lin" valueType="num">
                                      <p:cBhvr>
                                        <p:cTn id="31" dur="500" fill="hold"/>
                                        <p:tgtEl>
                                          <p:spTgt spid="138"/>
                                        </p:tgtEl>
                                        <p:attrNameLst>
                                          <p:attrName>ppt_h</p:attrName>
                                        </p:attrNameLst>
                                      </p:cBhvr>
                                      <p:tavLst>
                                        <p:tav tm="0">
                                          <p:val>
                                            <p:fltVal val="0"/>
                                          </p:val>
                                        </p:tav>
                                        <p:tav tm="100000">
                                          <p:val>
                                            <p:strVal val="#ppt_h"/>
                                          </p:val>
                                        </p:tav>
                                      </p:tavLst>
                                    </p:anim>
                                    <p:animEffect transition="in" filter="fade">
                                      <p:cBhvr>
                                        <p:cTn id="32" dur="500"/>
                                        <p:tgtEl>
                                          <p:spTgt spid="138"/>
                                        </p:tgtEl>
                                      </p:cBhvr>
                                    </p:animEffect>
                                  </p:childTnLst>
                                </p:cTn>
                              </p:par>
                              <p:par>
                                <p:cTn id="33" presetID="42" presetClass="entr" presetSubtype="0" fill="hold" nodeType="withEffect">
                                  <p:stCondLst>
                                    <p:cond delay="14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16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8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1000"/>
                                        <p:tgtEl>
                                          <p:spTgt spid="14"/>
                                        </p:tgtEl>
                                      </p:cBhvr>
                                    </p:animEffect>
                                    <p:anim calcmode="lin" valueType="num">
                                      <p:cBhvr>
                                        <p:cTn id="46" dur="1000" fill="hold"/>
                                        <p:tgtEl>
                                          <p:spTgt spid="14"/>
                                        </p:tgtEl>
                                        <p:attrNameLst>
                                          <p:attrName>ppt_x</p:attrName>
                                        </p:attrNameLst>
                                      </p:cBhvr>
                                      <p:tavLst>
                                        <p:tav tm="0">
                                          <p:val>
                                            <p:strVal val="#ppt_x"/>
                                          </p:val>
                                        </p:tav>
                                        <p:tav tm="100000">
                                          <p:val>
                                            <p:strVal val="#ppt_x"/>
                                          </p:val>
                                        </p:tav>
                                      </p:tavLst>
                                    </p:anim>
                                    <p:anim calcmode="lin" valueType="num">
                                      <p:cBhvr>
                                        <p:cTn id="47" dur="1000" fill="hold"/>
                                        <p:tgtEl>
                                          <p:spTgt spid="1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20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220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700"/>
                                        <p:tgtEl>
                                          <p:spTgt spid="15"/>
                                        </p:tgtEl>
                                      </p:cBhvr>
                                    </p:animEffect>
                                    <p:anim calcmode="lin" valueType="num">
                                      <p:cBhvr>
                                        <p:cTn id="56" dur="1700" fill="hold"/>
                                        <p:tgtEl>
                                          <p:spTgt spid="15"/>
                                        </p:tgtEl>
                                        <p:attrNameLst>
                                          <p:attrName>ppt_x</p:attrName>
                                        </p:attrNameLst>
                                      </p:cBhvr>
                                      <p:tavLst>
                                        <p:tav tm="0">
                                          <p:val>
                                            <p:strVal val="#ppt_x"/>
                                          </p:val>
                                        </p:tav>
                                        <p:tav tm="100000">
                                          <p:val>
                                            <p:strVal val="#ppt_x"/>
                                          </p:val>
                                        </p:tav>
                                      </p:tavLst>
                                    </p:anim>
                                    <p:anim calcmode="lin" valueType="num">
                                      <p:cBhvr>
                                        <p:cTn id="57" dur="17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3900"/>
                            </p:stCondLst>
                            <p:childTnLst>
                              <p:par>
                                <p:cTn id="59" presetID="10"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pic>
        <p:nvPicPr>
          <p:cNvPr id="42" name="图片 4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86025" y="3109917"/>
            <a:ext cx="2439779" cy="1688723"/>
          </a:xfrm>
          <a:prstGeom prst="rect">
            <a:avLst/>
          </a:prstGeom>
        </p:spPr>
      </p:pic>
      <p:pic>
        <p:nvPicPr>
          <p:cNvPr id="43" name="Picture 2" descr="F:\360云盘\02-个人资料\！PPT图片及版面资源\06-PPT精选插图\02-商务\188141-1205221426079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361157" y="4895133"/>
            <a:ext cx="2377500" cy="165768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259112" y="4922468"/>
            <a:ext cx="2403656" cy="1603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组合 3"/>
          <p:cNvGrpSpPr/>
          <p:nvPr/>
        </p:nvGrpSpPr>
        <p:grpSpPr>
          <a:xfrm>
            <a:off x="1259113" y="3109917"/>
            <a:ext cx="2403656" cy="1677609"/>
            <a:chOff x="1223203" y="3134184"/>
            <a:chExt cx="2335104" cy="1629764"/>
          </a:xfrm>
          <a:effectLst>
            <a:outerShdw blurRad="266700" dist="152400" dir="8100000" algn="tr" rotWithShape="0">
              <a:prstClr val="black">
                <a:alpha val="24000"/>
              </a:prstClr>
            </a:outerShdw>
          </a:effectLst>
        </p:grpSpPr>
        <p:grpSp>
          <p:nvGrpSpPr>
            <p:cNvPr id="3" name="组合 2"/>
            <p:cNvGrpSpPr/>
            <p:nvPr/>
          </p:nvGrpSpPr>
          <p:grpSpPr>
            <a:xfrm>
              <a:off x="1223203" y="3134184"/>
              <a:ext cx="2335104" cy="1629764"/>
              <a:chOff x="1223203" y="3134184"/>
              <a:chExt cx="2335104" cy="1629764"/>
            </a:xfrm>
          </p:grpSpPr>
          <p:sp>
            <p:nvSpPr>
              <p:cNvPr id="49" name="矩形 48"/>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72" name="矩形 71"/>
              <p:cNvSpPr/>
              <p:nvPr/>
            </p:nvSpPr>
            <p:spPr>
              <a:xfrm>
                <a:off x="1341435" y="3216703"/>
                <a:ext cx="2098640" cy="14647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mj-ea"/>
                  <a:ea typeface="+mj-ea"/>
                </a:endParaRPr>
              </a:p>
            </p:txBody>
          </p:sp>
        </p:grpSp>
        <p:sp>
          <p:nvSpPr>
            <p:cNvPr id="66" name="TextBox 18"/>
            <p:cNvSpPr txBox="1">
              <a:spLocks noChangeArrowheads="1"/>
            </p:cNvSpPr>
            <p:nvPr/>
          </p:nvSpPr>
          <p:spPr bwMode="auto">
            <a:xfrm flipH="1">
              <a:off x="1571825" y="3682942"/>
              <a:ext cx="1902259" cy="520014"/>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779" b="1" kern="0" dirty="0">
                  <a:solidFill>
                    <a:sysClr val="window" lastClr="FFFFFF">
                      <a:lumMod val="95000"/>
                    </a:sysClr>
                  </a:solidFill>
                  <a:latin typeface="+mj-ea"/>
                </a:rPr>
                <a:t>填加文字</a:t>
              </a:r>
              <a:endParaRPr lang="en-US" altLang="zh-CN" sz="2779" b="1" kern="0" dirty="0">
                <a:solidFill>
                  <a:sysClr val="window" lastClr="FFFFFF">
                    <a:lumMod val="95000"/>
                  </a:sysClr>
                </a:solidFill>
                <a:latin typeface="+mj-ea"/>
              </a:endParaRPr>
            </a:p>
          </p:txBody>
        </p:sp>
      </p:grpSp>
      <p:sp>
        <p:nvSpPr>
          <p:cNvPr id="70" name="TextBox 69"/>
          <p:cNvSpPr txBox="1"/>
          <p:nvPr/>
        </p:nvSpPr>
        <p:spPr>
          <a:xfrm>
            <a:off x="1185722" y="2104476"/>
            <a:ext cx="7744662" cy="853514"/>
          </a:xfrm>
          <a:prstGeom prst="rect">
            <a:avLst/>
          </a:prstGeom>
          <a:noFill/>
        </p:spPr>
        <p:txBody>
          <a:bodyPr wrap="square" lIns="118539" tIns="59270" rIns="118539" bIns="59270" rtlCol="0">
            <a:spAutoFit/>
          </a:bodyPr>
          <a:lstStyle/>
          <a:p>
            <a:pPr>
              <a:lnSpc>
                <a:spcPct val="150000"/>
              </a:lnSpc>
            </a:pPr>
            <a:r>
              <a:rPr lang="zh-CN" altLang="en-US" sz="1544" dirty="0">
                <a:solidFill>
                  <a:schemeClr val="bg2"/>
                </a:solidFill>
                <a:latin typeface="+mn-ea"/>
              </a:rPr>
              <a:t>单击此处添加文本单击此处添加文本 单击此处添加文本单击此处添加文本单击此处添加文本单击此处添加文本单击此处添加文本单击此处添加文本</a:t>
            </a:r>
            <a:endParaRPr lang="en-US" altLang="zh-CN" sz="1544" dirty="0">
              <a:solidFill>
                <a:schemeClr val="bg2"/>
              </a:solidFill>
              <a:latin typeface="+mn-ea"/>
            </a:endParaRPr>
          </a:p>
        </p:txBody>
      </p:sp>
      <p:pic>
        <p:nvPicPr>
          <p:cNvPr id="71" name="图片 70"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38506" y="1407695"/>
            <a:ext cx="4976664" cy="6387680"/>
          </a:xfrm>
          <a:prstGeom prst="rect">
            <a:avLst/>
          </a:prstGeom>
        </p:spPr>
      </p:pic>
      <p:grpSp>
        <p:nvGrpSpPr>
          <p:cNvPr id="84" name="组合 83"/>
          <p:cNvGrpSpPr/>
          <p:nvPr/>
        </p:nvGrpSpPr>
        <p:grpSpPr>
          <a:xfrm>
            <a:off x="3779990" y="4877471"/>
            <a:ext cx="2403656" cy="1677609"/>
            <a:chOff x="1223203" y="3134184"/>
            <a:chExt cx="2335104" cy="1629764"/>
          </a:xfrm>
          <a:effectLst>
            <a:outerShdw blurRad="266700" dist="152400" dir="8100000" algn="tr" rotWithShape="0">
              <a:prstClr val="black">
                <a:alpha val="24000"/>
              </a:prstClr>
            </a:outerShdw>
          </a:effectLst>
        </p:grpSpPr>
        <p:grpSp>
          <p:nvGrpSpPr>
            <p:cNvPr id="85" name="组合 84"/>
            <p:cNvGrpSpPr/>
            <p:nvPr/>
          </p:nvGrpSpPr>
          <p:grpSpPr>
            <a:xfrm>
              <a:off x="1223203" y="3134184"/>
              <a:ext cx="2335104" cy="1629764"/>
              <a:chOff x="1223203" y="3134184"/>
              <a:chExt cx="2335104" cy="1629764"/>
            </a:xfrm>
          </p:grpSpPr>
          <p:sp>
            <p:nvSpPr>
              <p:cNvPr id="87" name="矩形 86"/>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8" name="矩形 87"/>
              <p:cNvSpPr/>
              <p:nvPr/>
            </p:nvSpPr>
            <p:spPr>
              <a:xfrm>
                <a:off x="1341435" y="3216703"/>
                <a:ext cx="2098640" cy="1464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mj-ea"/>
                  <a:ea typeface="+mj-ea"/>
                </a:endParaRPr>
              </a:p>
            </p:txBody>
          </p:sp>
        </p:grpSp>
        <p:sp>
          <p:nvSpPr>
            <p:cNvPr id="86" name="TextBox 18"/>
            <p:cNvSpPr txBox="1">
              <a:spLocks noChangeArrowheads="1"/>
            </p:cNvSpPr>
            <p:nvPr/>
          </p:nvSpPr>
          <p:spPr bwMode="auto">
            <a:xfrm flipH="1">
              <a:off x="1571825" y="3682942"/>
              <a:ext cx="1902259" cy="520014"/>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779" b="1" kern="0" dirty="0">
                  <a:solidFill>
                    <a:sysClr val="window" lastClr="FFFFFF">
                      <a:lumMod val="95000"/>
                    </a:sysClr>
                  </a:solidFill>
                  <a:latin typeface="+mj-ea"/>
                </a:rPr>
                <a:t>填加文字</a:t>
              </a:r>
              <a:endParaRPr lang="en-US" altLang="zh-CN" sz="2779" b="1" kern="0" dirty="0">
                <a:solidFill>
                  <a:sysClr val="window" lastClr="FFFFFF">
                    <a:lumMod val="95000"/>
                  </a:sysClr>
                </a:solidFill>
                <a:latin typeface="+mj-ea"/>
              </a:endParaRPr>
            </a:p>
          </p:txBody>
        </p:sp>
      </p:grpSp>
      <p:grpSp>
        <p:nvGrpSpPr>
          <p:cNvPr id="89" name="组合 88"/>
          <p:cNvGrpSpPr/>
          <p:nvPr/>
        </p:nvGrpSpPr>
        <p:grpSpPr>
          <a:xfrm>
            <a:off x="6342505" y="3109917"/>
            <a:ext cx="2403656" cy="1677609"/>
            <a:chOff x="1223203" y="3134184"/>
            <a:chExt cx="2335104" cy="1629764"/>
          </a:xfrm>
          <a:effectLst>
            <a:outerShdw blurRad="266700" dist="152400" dir="8100000" algn="tr" rotWithShape="0">
              <a:prstClr val="black">
                <a:alpha val="24000"/>
              </a:prstClr>
            </a:outerShdw>
          </a:effectLst>
        </p:grpSpPr>
        <p:grpSp>
          <p:nvGrpSpPr>
            <p:cNvPr id="90" name="组合 89"/>
            <p:cNvGrpSpPr/>
            <p:nvPr/>
          </p:nvGrpSpPr>
          <p:grpSpPr>
            <a:xfrm>
              <a:off x="1223203" y="3134184"/>
              <a:ext cx="2335104" cy="1629764"/>
              <a:chOff x="1223203" y="3134184"/>
              <a:chExt cx="2335104" cy="1629764"/>
            </a:xfrm>
          </p:grpSpPr>
          <p:sp>
            <p:nvSpPr>
              <p:cNvPr id="92" name="矩形 91"/>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3" name="矩形 92"/>
              <p:cNvSpPr/>
              <p:nvPr/>
            </p:nvSpPr>
            <p:spPr>
              <a:xfrm>
                <a:off x="1341435" y="3216703"/>
                <a:ext cx="2098640" cy="14647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mj-ea"/>
                  <a:ea typeface="+mj-ea"/>
                </a:endParaRPr>
              </a:p>
            </p:txBody>
          </p:sp>
        </p:grpSp>
        <p:sp>
          <p:nvSpPr>
            <p:cNvPr id="91" name="TextBox 18"/>
            <p:cNvSpPr txBox="1">
              <a:spLocks noChangeArrowheads="1"/>
            </p:cNvSpPr>
            <p:nvPr/>
          </p:nvSpPr>
          <p:spPr bwMode="auto">
            <a:xfrm flipH="1">
              <a:off x="1571825" y="3682942"/>
              <a:ext cx="1902259" cy="520014"/>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779" b="1" kern="0" dirty="0">
                  <a:solidFill>
                    <a:sysClr val="window" lastClr="FFFFFF">
                      <a:lumMod val="95000"/>
                    </a:sysClr>
                  </a:solidFill>
                  <a:latin typeface="+mj-ea"/>
                </a:rPr>
                <a:t>填加文字</a:t>
              </a:r>
              <a:endParaRPr lang="en-US" altLang="zh-CN" sz="2779" b="1" kern="0" dirty="0">
                <a:solidFill>
                  <a:sysClr val="window" lastClr="FFFFFF">
                    <a:lumMod val="95000"/>
                  </a:sysClr>
                </a:solidFill>
                <a:latin typeface="+mj-ea"/>
              </a:endParaRPr>
            </a:p>
          </p:txBody>
        </p:sp>
      </p:grpSp>
      <p:sp>
        <p:nvSpPr>
          <p:cNvPr id="94" name="TextBox 9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58331603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750"/>
                                        <p:tgtEl>
                                          <p:spTgt spid="70"/>
                                        </p:tgtEl>
                                      </p:cBhvr>
                                    </p:animEffect>
                                  </p:childTnLst>
                                </p:cTn>
                              </p:par>
                              <p:par>
                                <p:cTn id="8" presetID="23" presetClass="entr" presetSubtype="528" fill="hold" nodeType="withEffect">
                                  <p:stCondLst>
                                    <p:cond delay="250"/>
                                  </p:stCondLst>
                                  <p:childTnLst>
                                    <p:set>
                                      <p:cBhvr>
                                        <p:cTn id="9" dur="1" fill="hold">
                                          <p:stCondLst>
                                            <p:cond delay="0"/>
                                          </p:stCondLst>
                                        </p:cTn>
                                        <p:tgtEl>
                                          <p:spTgt spid="44"/>
                                        </p:tgtEl>
                                        <p:attrNameLst>
                                          <p:attrName>style.visibility</p:attrName>
                                        </p:attrNameLst>
                                      </p:cBhvr>
                                      <p:to>
                                        <p:strVal val="visible"/>
                                      </p:to>
                                    </p:set>
                                    <p:anim calcmode="lin" valueType="num">
                                      <p:cBhvr>
                                        <p:cTn id="10" dur="500" fill="hold"/>
                                        <p:tgtEl>
                                          <p:spTgt spid="44"/>
                                        </p:tgtEl>
                                        <p:attrNameLst>
                                          <p:attrName>ppt_w</p:attrName>
                                        </p:attrNameLst>
                                      </p:cBhvr>
                                      <p:tavLst>
                                        <p:tav tm="0">
                                          <p:val>
                                            <p:fltVal val="0"/>
                                          </p:val>
                                        </p:tav>
                                        <p:tav tm="100000">
                                          <p:val>
                                            <p:strVal val="#ppt_w"/>
                                          </p:val>
                                        </p:tav>
                                      </p:tavLst>
                                    </p:anim>
                                    <p:anim calcmode="lin" valueType="num">
                                      <p:cBhvr>
                                        <p:cTn id="11" dur="500" fill="hold"/>
                                        <p:tgtEl>
                                          <p:spTgt spid="44"/>
                                        </p:tgtEl>
                                        <p:attrNameLst>
                                          <p:attrName>ppt_h</p:attrName>
                                        </p:attrNameLst>
                                      </p:cBhvr>
                                      <p:tavLst>
                                        <p:tav tm="0">
                                          <p:val>
                                            <p:fltVal val="0"/>
                                          </p:val>
                                        </p:tav>
                                        <p:tav tm="100000">
                                          <p:val>
                                            <p:strVal val="#ppt_h"/>
                                          </p:val>
                                        </p:tav>
                                      </p:tavLst>
                                    </p:anim>
                                    <p:anim calcmode="lin" valueType="num">
                                      <p:cBhvr>
                                        <p:cTn id="12" dur="500" fill="hold"/>
                                        <p:tgtEl>
                                          <p:spTgt spid="44"/>
                                        </p:tgtEl>
                                        <p:attrNameLst>
                                          <p:attrName>ppt_x</p:attrName>
                                        </p:attrNameLst>
                                      </p:cBhvr>
                                      <p:tavLst>
                                        <p:tav tm="0">
                                          <p:val>
                                            <p:fltVal val="0.5"/>
                                          </p:val>
                                        </p:tav>
                                        <p:tav tm="100000">
                                          <p:val>
                                            <p:strVal val="#ppt_x"/>
                                          </p:val>
                                        </p:tav>
                                      </p:tavLst>
                                    </p:anim>
                                    <p:anim calcmode="lin" valueType="num">
                                      <p:cBhvr>
                                        <p:cTn id="13" dur="500" fill="hold"/>
                                        <p:tgtEl>
                                          <p:spTgt spid="44"/>
                                        </p:tgtEl>
                                        <p:attrNameLst>
                                          <p:attrName>ppt_y</p:attrName>
                                        </p:attrNameLst>
                                      </p:cBhvr>
                                      <p:tavLst>
                                        <p:tav tm="0">
                                          <p:val>
                                            <p:fltVal val="0.5"/>
                                          </p:val>
                                        </p:tav>
                                        <p:tav tm="100000">
                                          <p:val>
                                            <p:strVal val="#ppt_y"/>
                                          </p:val>
                                        </p:tav>
                                      </p:tavLst>
                                    </p:anim>
                                  </p:childTnLst>
                                </p:cTn>
                              </p:par>
                              <p:par>
                                <p:cTn id="14" presetID="23" presetClass="entr" presetSubtype="528" fill="hold" nodeType="withEffect">
                                  <p:stCondLst>
                                    <p:cond delay="50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 calcmode="lin" valueType="num">
                                      <p:cBhvr>
                                        <p:cTn id="18" dur="500" fill="hold"/>
                                        <p:tgtEl>
                                          <p:spTgt spid="42"/>
                                        </p:tgtEl>
                                        <p:attrNameLst>
                                          <p:attrName>ppt_x</p:attrName>
                                        </p:attrNameLst>
                                      </p:cBhvr>
                                      <p:tavLst>
                                        <p:tav tm="0">
                                          <p:val>
                                            <p:fltVal val="0.5"/>
                                          </p:val>
                                        </p:tav>
                                        <p:tav tm="100000">
                                          <p:val>
                                            <p:strVal val="#ppt_x"/>
                                          </p:val>
                                        </p:tav>
                                      </p:tavLst>
                                    </p:anim>
                                    <p:anim calcmode="lin" valueType="num">
                                      <p:cBhvr>
                                        <p:cTn id="19" dur="500" fill="hold"/>
                                        <p:tgtEl>
                                          <p:spTgt spid="42"/>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3" presetClass="entr" presetSubtype="528"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 calcmode="lin" valueType="num">
                                      <p:cBhvr>
                                        <p:cTn id="25" dur="500" fill="hold"/>
                                        <p:tgtEl>
                                          <p:spTgt spid="43"/>
                                        </p:tgtEl>
                                        <p:attrNameLst>
                                          <p:attrName>ppt_x</p:attrName>
                                        </p:attrNameLst>
                                      </p:cBhvr>
                                      <p:tavLst>
                                        <p:tav tm="0">
                                          <p:val>
                                            <p:fltVal val="0.5"/>
                                          </p:val>
                                        </p:tav>
                                        <p:tav tm="100000">
                                          <p:val>
                                            <p:strVal val="#ppt_x"/>
                                          </p:val>
                                        </p:tav>
                                      </p:tavLst>
                                    </p:anim>
                                    <p:anim calcmode="lin" valueType="num">
                                      <p:cBhvr>
                                        <p:cTn id="26" dur="500" fill="hold"/>
                                        <p:tgtEl>
                                          <p:spTgt spid="43"/>
                                        </p:tgtEl>
                                        <p:attrNameLst>
                                          <p:attrName>ppt_y</p:attrName>
                                        </p:attrNameLst>
                                      </p:cBhvr>
                                      <p:tavLst>
                                        <p:tav tm="0">
                                          <p:val>
                                            <p:fltVal val="0.5"/>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84"/>
                                        </p:tgtEl>
                                        <p:attrNameLst>
                                          <p:attrName>style.visibility</p:attrName>
                                        </p:attrNameLst>
                                      </p:cBhvr>
                                      <p:to>
                                        <p:strVal val="visible"/>
                                      </p:to>
                                    </p:set>
                                    <p:anim calcmode="lin" valueType="num">
                                      <p:cBhvr>
                                        <p:cTn id="36" dur="500" fill="hold"/>
                                        <p:tgtEl>
                                          <p:spTgt spid="84"/>
                                        </p:tgtEl>
                                        <p:attrNameLst>
                                          <p:attrName>ppt_w</p:attrName>
                                        </p:attrNameLst>
                                      </p:cBhvr>
                                      <p:tavLst>
                                        <p:tav tm="0">
                                          <p:val>
                                            <p:fltVal val="0"/>
                                          </p:val>
                                        </p:tav>
                                        <p:tav tm="100000">
                                          <p:val>
                                            <p:strVal val="#ppt_w"/>
                                          </p:val>
                                        </p:tav>
                                      </p:tavLst>
                                    </p:anim>
                                    <p:anim calcmode="lin" valueType="num">
                                      <p:cBhvr>
                                        <p:cTn id="37" dur="500" fill="hold"/>
                                        <p:tgtEl>
                                          <p:spTgt spid="84"/>
                                        </p:tgtEl>
                                        <p:attrNameLst>
                                          <p:attrName>ppt_h</p:attrName>
                                        </p:attrNameLst>
                                      </p:cBhvr>
                                      <p:tavLst>
                                        <p:tav tm="0">
                                          <p:val>
                                            <p:fltVal val="0"/>
                                          </p:val>
                                        </p:tav>
                                        <p:tav tm="100000">
                                          <p:val>
                                            <p:strVal val="#ppt_h"/>
                                          </p:val>
                                        </p:tav>
                                      </p:tavLst>
                                    </p:anim>
                                    <p:animEffect transition="in" filter="fade">
                                      <p:cBhvr>
                                        <p:cTn id="38" dur="500"/>
                                        <p:tgtEl>
                                          <p:spTgt spid="84"/>
                                        </p:tgtEl>
                                      </p:cBhvr>
                                    </p:animEffect>
                                  </p:childTnLst>
                                </p:cTn>
                              </p:par>
                            </p:childTnLst>
                          </p:cTn>
                        </p:par>
                        <p:par>
                          <p:cTn id="39" fill="hold">
                            <p:stCondLst>
                              <p:cond delay="2500"/>
                            </p:stCondLst>
                            <p:childTnLst>
                              <p:par>
                                <p:cTn id="40" presetID="53" presetClass="entr" presetSubtype="16"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p:cTn id="42" dur="500" fill="hold"/>
                                        <p:tgtEl>
                                          <p:spTgt spid="89"/>
                                        </p:tgtEl>
                                        <p:attrNameLst>
                                          <p:attrName>ppt_w</p:attrName>
                                        </p:attrNameLst>
                                      </p:cBhvr>
                                      <p:tavLst>
                                        <p:tav tm="0">
                                          <p:val>
                                            <p:fltVal val="0"/>
                                          </p:val>
                                        </p:tav>
                                        <p:tav tm="100000">
                                          <p:val>
                                            <p:strVal val="#ppt_w"/>
                                          </p:val>
                                        </p:tav>
                                      </p:tavLst>
                                    </p:anim>
                                    <p:anim calcmode="lin" valueType="num">
                                      <p:cBhvr>
                                        <p:cTn id="43" dur="500" fill="hold"/>
                                        <p:tgtEl>
                                          <p:spTgt spid="89"/>
                                        </p:tgtEl>
                                        <p:attrNameLst>
                                          <p:attrName>ppt_h</p:attrName>
                                        </p:attrNameLst>
                                      </p:cBhvr>
                                      <p:tavLst>
                                        <p:tav tm="0">
                                          <p:val>
                                            <p:fltVal val="0"/>
                                          </p:val>
                                        </p:tav>
                                        <p:tav tm="100000">
                                          <p:val>
                                            <p:strVal val="#ppt_h"/>
                                          </p:val>
                                        </p:tav>
                                      </p:tavLst>
                                    </p:anim>
                                    <p:animEffect transition="in" filter="fade">
                                      <p:cBhvr>
                                        <p:cTn id="44" dur="500"/>
                                        <p:tgtEl>
                                          <p:spTgt spid="89"/>
                                        </p:tgtEl>
                                      </p:cBhvr>
                                    </p:animEffect>
                                  </p:childTnLst>
                                </p:cTn>
                              </p:par>
                            </p:childTnLst>
                          </p:cTn>
                        </p:par>
                        <p:par>
                          <p:cTn id="45" fill="hold">
                            <p:stCondLst>
                              <p:cond delay="3000"/>
                            </p:stCondLst>
                            <p:childTnLst>
                              <p:par>
                                <p:cTn id="46" presetID="42" presetClass="entr" presetSubtype="0" fill="hold"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1000"/>
                                        <p:tgtEl>
                                          <p:spTgt spid="71"/>
                                        </p:tgtEl>
                                      </p:cBhvr>
                                    </p:animEffect>
                                    <p:anim calcmode="lin" valueType="num">
                                      <p:cBhvr>
                                        <p:cTn id="49" dur="1000" fill="hold"/>
                                        <p:tgtEl>
                                          <p:spTgt spid="71"/>
                                        </p:tgtEl>
                                        <p:attrNameLst>
                                          <p:attrName>ppt_x</p:attrName>
                                        </p:attrNameLst>
                                      </p:cBhvr>
                                      <p:tavLst>
                                        <p:tav tm="0">
                                          <p:val>
                                            <p:strVal val="#ppt_x"/>
                                          </p:val>
                                        </p:tav>
                                        <p:tav tm="100000">
                                          <p:val>
                                            <p:strVal val="#ppt_x"/>
                                          </p:val>
                                        </p:tav>
                                      </p:tavLst>
                                    </p:anim>
                                    <p:anim calcmode="lin" valueType="num">
                                      <p:cBhvr>
                                        <p:cTn id="50" dur="1000" fill="hold"/>
                                        <p:tgtEl>
                                          <p:spTgt spid="71"/>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fade">
                                      <p:cBhvr>
                                        <p:cTn id="5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9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sp>
        <p:nvSpPr>
          <p:cNvPr id="94" name="TextBox 9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pic>
        <p:nvPicPr>
          <p:cNvPr id="24" name="Picture 1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66292" y="2880692"/>
            <a:ext cx="7075864" cy="5167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4"/>
          <p:cNvSpPr>
            <a:spLocks noChangeAspect="1"/>
          </p:cNvSpPr>
          <p:nvPr/>
        </p:nvSpPr>
        <p:spPr bwMode="auto">
          <a:xfrm>
            <a:off x="1333849" y="2023650"/>
            <a:ext cx="2960292" cy="141830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6675" tIns="33338" rIns="33338" bIns="66675"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750" spc="-37" dirty="0">
                <a:solidFill>
                  <a:schemeClr val="bg1"/>
                </a:solidFill>
                <a:latin typeface="微软雅黑" pitchFamily="34" charset="-122"/>
                <a:ea typeface="微软雅黑" pitchFamily="34" charset="-122"/>
                <a:cs typeface="Segoe UI" pitchFamily="34" charset="0"/>
              </a:rPr>
              <a:t>单击填加标题</a:t>
            </a: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029" spc="-37" dirty="0">
                <a:solidFill>
                  <a:schemeClr val="bg1"/>
                </a:solidFill>
                <a:latin typeface="微软雅黑" pitchFamily="34" charset="-122"/>
                <a:ea typeface="微软雅黑" pitchFamily="34" charset="-122"/>
                <a:cs typeface="Segoe UI" pitchFamily="34" charset="0"/>
              </a:rPr>
              <a:t>单击填加文字内容</a:t>
            </a: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bg1"/>
              </a:solidFill>
              <a:latin typeface="微软雅黑" pitchFamily="34" charset="-122"/>
              <a:ea typeface="微软雅黑" pitchFamily="34" charset="-122"/>
              <a:cs typeface="Segoe UI" pitchFamily="34" charset="0"/>
            </a:endParaRPr>
          </a:p>
        </p:txBody>
      </p:sp>
      <p:sp>
        <p:nvSpPr>
          <p:cNvPr id="26" name="Rectangle 4"/>
          <p:cNvSpPr>
            <a:spLocks noChangeAspect="1"/>
          </p:cNvSpPr>
          <p:nvPr/>
        </p:nvSpPr>
        <p:spPr bwMode="auto">
          <a:xfrm>
            <a:off x="4427791" y="3589626"/>
            <a:ext cx="2960292" cy="1418309"/>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6675" tIns="33338" rIns="33338" bIns="66675"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750" spc="-37" dirty="0">
                <a:solidFill>
                  <a:schemeClr val="bg1"/>
                </a:solidFill>
                <a:latin typeface="微软雅黑" pitchFamily="34" charset="-122"/>
                <a:ea typeface="微软雅黑" pitchFamily="34" charset="-122"/>
                <a:cs typeface="Segoe UI" pitchFamily="34" charset="0"/>
              </a:rPr>
              <a:t>单击填加标题</a:t>
            </a: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029" spc="-37" dirty="0">
                <a:solidFill>
                  <a:schemeClr val="bg1"/>
                </a:solidFill>
                <a:latin typeface="微软雅黑" pitchFamily="34" charset="-122"/>
                <a:ea typeface="微软雅黑" pitchFamily="34" charset="-122"/>
                <a:cs typeface="Segoe UI" pitchFamily="34" charset="0"/>
              </a:rPr>
              <a:t>单击填加文字内容</a:t>
            </a: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bg1"/>
              </a:solidFill>
              <a:latin typeface="微软雅黑" pitchFamily="34" charset="-122"/>
              <a:ea typeface="微软雅黑" pitchFamily="34" charset="-122"/>
              <a:cs typeface="Segoe UI" pitchFamily="34" charset="0"/>
            </a:endParaRPr>
          </a:p>
        </p:txBody>
      </p:sp>
      <p:sp>
        <p:nvSpPr>
          <p:cNvPr id="27" name="Rectangle 4"/>
          <p:cNvSpPr>
            <a:spLocks noChangeAspect="1"/>
          </p:cNvSpPr>
          <p:nvPr/>
        </p:nvSpPr>
        <p:spPr bwMode="auto">
          <a:xfrm>
            <a:off x="7552140" y="3606716"/>
            <a:ext cx="2015376" cy="141830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6675" tIns="33338" rIns="33338" bIns="66675"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p:txBody>
      </p:sp>
      <p:grpSp>
        <p:nvGrpSpPr>
          <p:cNvPr id="28" name="组合 27"/>
          <p:cNvGrpSpPr>
            <a:grpSpLocks noChangeAspect="1"/>
          </p:cNvGrpSpPr>
          <p:nvPr/>
        </p:nvGrpSpPr>
        <p:grpSpPr>
          <a:xfrm>
            <a:off x="4437945" y="2023650"/>
            <a:ext cx="1400947" cy="1418309"/>
            <a:chOff x="5002274" y="955627"/>
            <a:chExt cx="1022400" cy="1022351"/>
          </a:xfrm>
        </p:grpSpPr>
        <p:sp>
          <p:nvSpPr>
            <p:cNvPr id="29" name="Rectangle 4"/>
            <p:cNvSpPr/>
            <p:nvPr/>
          </p:nvSpPr>
          <p:spPr bwMode="auto">
            <a:xfrm>
              <a:off x="5002274" y="955627"/>
              <a:ext cx="1022400" cy="102235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tx1"/>
                </a:solidFill>
                <a:latin typeface="微软雅黑" pitchFamily="34" charset="-122"/>
                <a:ea typeface="微软雅黑" pitchFamily="34" charset="-122"/>
                <a:cs typeface="Segoe UI" pitchFamily="34" charset="0"/>
              </a:endParaRPr>
            </a:p>
          </p:txBody>
        </p:sp>
        <p:pic>
          <p:nvPicPr>
            <p:cNvPr id="30" name="Picture 6" descr="C:\Users\Jonahs\Dropbox\Projects SCOTT\MEET Windows Azure\source\Background\tile-icon-database.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94083" y="1147494"/>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组合 30"/>
          <p:cNvGrpSpPr>
            <a:grpSpLocks noChangeAspect="1"/>
          </p:cNvGrpSpPr>
          <p:nvPr/>
        </p:nvGrpSpPr>
        <p:grpSpPr>
          <a:xfrm>
            <a:off x="5987136" y="2023650"/>
            <a:ext cx="1400947" cy="1418309"/>
            <a:chOff x="6140400" y="955627"/>
            <a:chExt cx="1022400" cy="1022351"/>
          </a:xfrm>
        </p:grpSpPr>
        <p:sp>
          <p:nvSpPr>
            <p:cNvPr id="32" name="Rectangle 4"/>
            <p:cNvSpPr/>
            <p:nvPr/>
          </p:nvSpPr>
          <p:spPr bwMode="auto">
            <a:xfrm>
              <a:off x="6140400" y="955627"/>
              <a:ext cx="1022400" cy="1022351"/>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tx1"/>
                </a:solidFill>
                <a:latin typeface="微软雅黑" pitchFamily="34" charset="-122"/>
                <a:ea typeface="微软雅黑" pitchFamily="34" charset="-122"/>
                <a:cs typeface="Segoe UI" pitchFamily="34" charset="0"/>
              </a:endParaRPr>
            </a:p>
          </p:txBody>
        </p:sp>
        <p:pic>
          <p:nvPicPr>
            <p:cNvPr id="33" name="Picture 5" descr="\\MAGNUM\Projects\Microsoft\Cloud Power FY12\Design\Icons\PNGs\Self_Servic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6219082" y="1031063"/>
              <a:ext cx="865036" cy="871477"/>
            </a:xfrm>
            <a:prstGeom prst="rect">
              <a:avLst/>
            </a:prstGeom>
            <a:noFill/>
          </p:spPr>
        </p:pic>
      </p:grpSp>
      <p:pic>
        <p:nvPicPr>
          <p:cNvPr id="34" name="图片 3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552140" y="2005688"/>
            <a:ext cx="2015376" cy="1418309"/>
          </a:xfrm>
          <a:prstGeom prst="rect">
            <a:avLst/>
          </a:prstGeom>
        </p:spPr>
      </p:pic>
      <p:pic>
        <p:nvPicPr>
          <p:cNvPr id="35" name="Picture 6"/>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1333849" y="3606716"/>
            <a:ext cx="2960292" cy="1418309"/>
          </a:xfrm>
          <a:prstGeom prst="rect">
            <a:avLst/>
          </a:prstGeom>
          <a:solidFill>
            <a:schemeClr val="bg2"/>
          </a:solidFill>
          <a:ln>
            <a:noFill/>
          </a:ln>
          <a:extLst/>
        </p:spPr>
      </p:pic>
      <p:sp>
        <p:nvSpPr>
          <p:cNvPr id="36" name="TextBox 84"/>
          <p:cNvSpPr txBox="1">
            <a:spLocks noChangeAspect="1"/>
          </p:cNvSpPr>
          <p:nvPr/>
        </p:nvSpPr>
        <p:spPr>
          <a:xfrm>
            <a:off x="1334595" y="5220885"/>
            <a:ext cx="3587459" cy="1410697"/>
          </a:xfrm>
          <a:prstGeom prst="rect">
            <a:avLst/>
          </a:prstGeom>
          <a:noFill/>
        </p:spPr>
        <p:txBody>
          <a:bodyPr wrap="square" lIns="88919" tIns="44460" rIns="88919" bIns="44460" rtlCol="0">
            <a:spAutoFit/>
          </a:bodyPr>
          <a:lstStyle/>
          <a:p>
            <a:pPr>
              <a:lnSpc>
                <a:spcPct val="150000"/>
              </a:lnSpc>
            </a:pPr>
            <a:r>
              <a:rPr lang="zh-CN" altLang="en-US" sz="2471" b="1" dirty="0">
                <a:solidFill>
                  <a:schemeClr val="accent2"/>
                </a:solidFill>
                <a:latin typeface="+mn-ea"/>
              </a:rPr>
              <a:t>单击填加标题</a:t>
            </a:r>
            <a:endParaRPr lang="en-US" altLang="zh-CN" sz="2471" b="1" dirty="0">
              <a:solidFill>
                <a:schemeClr val="accent2"/>
              </a:solidFill>
              <a:latin typeface="+mn-ea"/>
            </a:endParaRPr>
          </a:p>
          <a:p>
            <a:pPr>
              <a:lnSpc>
                <a:spcPct val="150000"/>
              </a:lnSpc>
            </a:pPr>
            <a:r>
              <a:rPr lang="zh-CN" altLang="en-US" sz="1544" dirty="0">
                <a:solidFill>
                  <a:schemeClr val="tx1">
                    <a:lumMod val="65000"/>
                    <a:lumOff val="35000"/>
                  </a:schemeClr>
                </a:solidFill>
                <a:latin typeface="+mn-ea"/>
              </a:rPr>
              <a:t>单击此处添加文本单击此处添加文本 </a:t>
            </a:r>
            <a:endParaRPr lang="en-US" altLang="zh-CN" sz="1544" dirty="0">
              <a:solidFill>
                <a:schemeClr val="tx1">
                  <a:lumMod val="65000"/>
                  <a:lumOff val="35000"/>
                </a:schemeClr>
              </a:solidFill>
              <a:latin typeface="+mn-ea"/>
            </a:endParaRPr>
          </a:p>
          <a:p>
            <a:pPr>
              <a:lnSpc>
                <a:spcPct val="150000"/>
              </a:lnSpc>
            </a:pPr>
            <a:r>
              <a:rPr lang="zh-CN" altLang="en-US" sz="1544" dirty="0">
                <a:solidFill>
                  <a:schemeClr val="tx1">
                    <a:lumMod val="65000"/>
                    <a:lumOff val="35000"/>
                  </a:schemeClr>
                </a:solidFill>
                <a:latin typeface="+mn-ea"/>
              </a:rPr>
              <a:t>单击此处添加文本单击此处添加文本</a:t>
            </a:r>
            <a:endParaRPr lang="en-US" altLang="zh-CN" sz="1544" dirty="0">
              <a:solidFill>
                <a:schemeClr val="tx1">
                  <a:lumMod val="65000"/>
                  <a:lumOff val="35000"/>
                </a:schemeClr>
              </a:solidFill>
              <a:latin typeface="+mn-ea"/>
            </a:endParaRPr>
          </a:p>
        </p:txBody>
      </p:sp>
    </p:spTree>
    <p:extLst>
      <p:ext uri="{BB962C8B-B14F-4D97-AF65-F5344CB8AC3E}">
        <p14:creationId xmlns:p14="http://schemas.microsoft.com/office/powerpoint/2010/main" val="195197407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childTnLst>
                              </p:cTn>
                            </p:par>
                            <p:par>
                              <p:cTn id="8" fill="hold">
                                <p:stCondLst>
                                  <p:cond delay="500"/>
                                </p:stCondLst>
                                <p:childTnLst>
                                  <p:par>
                                    <p:cTn id="9" presetID="2" presetClass="entr" presetSubtype="4" fill="hold" nodeType="afterEffect" p14:presetBounceEnd="48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48000">
                                          <p:cBhvr additive="base">
                                            <p:cTn id="11" dur="500" fill="hold"/>
                                            <p:tgtEl>
                                              <p:spTgt spid="24"/>
                                            </p:tgtEl>
                                            <p:attrNameLst>
                                              <p:attrName>ppt_x</p:attrName>
                                            </p:attrNameLst>
                                          </p:cBhvr>
                                          <p:tavLst>
                                            <p:tav tm="0">
                                              <p:val>
                                                <p:strVal val="#ppt_x"/>
                                              </p:val>
                                            </p:tav>
                                            <p:tav tm="100000">
                                              <p:val>
                                                <p:strVal val="#ppt_x"/>
                                              </p:val>
                                            </p:tav>
                                          </p:tavLst>
                                        </p:anim>
                                        <p:anim calcmode="lin" valueType="num" p14:bounceEnd="48000">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250"/>
                                            <p:tgtEl>
                                              <p:spTgt spid="2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250"/>
                                            <p:tgtEl>
                                              <p:spTgt spid="28"/>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250"/>
                                            <p:tgtEl>
                                              <p:spTgt spid="35"/>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250"/>
                                            <p:tgtEl>
                                              <p:spTgt spid="31"/>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250"/>
                                            <p:tgtEl>
                                              <p:spTgt spid="34"/>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50"/>
                                            <p:tgtEl>
                                              <p:spTgt spid="27"/>
                                            </p:tgtEl>
                                          </p:cBhvr>
                                        </p:animEffect>
                                      </p:childTnLst>
                                    </p:cTn>
                                  </p:par>
                                </p:childTnLst>
                              </p:cTn>
                            </p:par>
                            <p:par>
                              <p:cTn id="41" fill="hold">
                                <p:stCondLst>
                                  <p:cond delay="2750"/>
                                </p:stCondLst>
                                <p:childTnLst>
                                  <p:par>
                                    <p:cTn id="42" presetID="22" presetClass="entr" presetSubtype="8"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25" grpId="0" animBg="1"/>
          <p:bldP spid="26" grpId="0" animBg="1"/>
          <p:bldP spid="27" grpId="0" animBg="1"/>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250"/>
                                            <p:tgtEl>
                                              <p:spTgt spid="2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250"/>
                                            <p:tgtEl>
                                              <p:spTgt spid="28"/>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250"/>
                                            <p:tgtEl>
                                              <p:spTgt spid="35"/>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250"/>
                                            <p:tgtEl>
                                              <p:spTgt spid="31"/>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250"/>
                                            <p:tgtEl>
                                              <p:spTgt spid="34"/>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50"/>
                                            <p:tgtEl>
                                              <p:spTgt spid="27"/>
                                            </p:tgtEl>
                                          </p:cBhvr>
                                        </p:animEffect>
                                      </p:childTnLst>
                                    </p:cTn>
                                  </p:par>
                                </p:childTnLst>
                              </p:cTn>
                            </p:par>
                            <p:par>
                              <p:cTn id="41" fill="hold">
                                <p:stCondLst>
                                  <p:cond delay="2750"/>
                                </p:stCondLst>
                                <p:childTnLst>
                                  <p:par>
                                    <p:cTn id="42" presetID="22" presetClass="entr" presetSubtype="8"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25" grpId="0" animBg="1"/>
          <p:bldP spid="26" grpId="0" animBg="1"/>
          <p:bldP spid="27" grpId="0" animBg="1"/>
          <p:bldP spid="36"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sp>
        <p:nvSpPr>
          <p:cNvPr id="94" name="TextBox 9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
        <p:nvSpPr>
          <p:cNvPr id="17" name="Shape 6891"/>
          <p:cNvSpPr>
            <a:spLocks noChangeAspect="1"/>
          </p:cNvSpPr>
          <p:nvPr/>
        </p:nvSpPr>
        <p:spPr>
          <a:xfrm flipH="1">
            <a:off x="9413259" y="5225956"/>
            <a:ext cx="2128926" cy="2128603"/>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sz="2471">
              <a:latin typeface="+mn-ea"/>
            </a:endParaRPr>
          </a:p>
        </p:txBody>
      </p:sp>
      <p:sp>
        <p:nvSpPr>
          <p:cNvPr id="18" name="Shape 6892"/>
          <p:cNvSpPr>
            <a:spLocks noChangeAspect="1"/>
          </p:cNvSpPr>
          <p:nvPr/>
        </p:nvSpPr>
        <p:spPr>
          <a:xfrm flipH="1">
            <a:off x="9064881" y="2181885"/>
            <a:ext cx="779064" cy="778943"/>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sz="2471">
              <a:latin typeface="+mn-ea"/>
            </a:endParaRPr>
          </a:p>
        </p:txBody>
      </p:sp>
      <p:sp>
        <p:nvSpPr>
          <p:cNvPr id="19" name="Shape 6914"/>
          <p:cNvSpPr>
            <a:spLocks noChangeAspect="1"/>
          </p:cNvSpPr>
          <p:nvPr/>
        </p:nvSpPr>
        <p:spPr>
          <a:xfrm>
            <a:off x="4766394" y="2011997"/>
            <a:ext cx="2805233" cy="2549453"/>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0" name="Shape 6915"/>
          <p:cNvSpPr>
            <a:spLocks noChangeAspect="1"/>
          </p:cNvSpPr>
          <p:nvPr/>
        </p:nvSpPr>
        <p:spPr>
          <a:xfrm>
            <a:off x="7461626" y="2011996"/>
            <a:ext cx="2543764" cy="282912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1" name="Shape 6916"/>
          <p:cNvSpPr>
            <a:spLocks noChangeAspect="1"/>
          </p:cNvSpPr>
          <p:nvPr/>
        </p:nvSpPr>
        <p:spPr>
          <a:xfrm>
            <a:off x="4753377" y="4415345"/>
            <a:ext cx="2525520" cy="28068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2" name="Shape 6917"/>
          <p:cNvSpPr>
            <a:spLocks noChangeAspect="1"/>
          </p:cNvSpPr>
          <p:nvPr/>
        </p:nvSpPr>
        <p:spPr>
          <a:xfrm>
            <a:off x="7182759" y="4690962"/>
            <a:ext cx="2823475" cy="2531216"/>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3" name="Shape 6926"/>
          <p:cNvSpPr>
            <a:spLocks noChangeAspect="1"/>
          </p:cNvSpPr>
          <p:nvPr/>
        </p:nvSpPr>
        <p:spPr>
          <a:xfrm>
            <a:off x="3747116" y="2485795"/>
            <a:ext cx="2016161" cy="0"/>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37" name="Shape 6927"/>
          <p:cNvSpPr>
            <a:spLocks noChangeAspect="1"/>
          </p:cNvSpPr>
          <p:nvPr/>
        </p:nvSpPr>
        <p:spPr>
          <a:xfrm>
            <a:off x="3568886" y="5206491"/>
            <a:ext cx="1572347" cy="0"/>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38" name="Shape 6928"/>
          <p:cNvSpPr>
            <a:spLocks noChangeAspect="1"/>
          </p:cNvSpPr>
          <p:nvPr/>
        </p:nvSpPr>
        <p:spPr>
          <a:xfrm flipH="1">
            <a:off x="9042648" y="2535782"/>
            <a:ext cx="2005178" cy="0"/>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39" name="Shape 6929"/>
          <p:cNvSpPr>
            <a:spLocks noChangeAspect="1"/>
          </p:cNvSpPr>
          <p:nvPr/>
        </p:nvSpPr>
        <p:spPr>
          <a:xfrm flipH="1">
            <a:off x="9535057" y="5258663"/>
            <a:ext cx="1512770" cy="2"/>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40" name="Freeform 41"/>
          <p:cNvSpPr>
            <a:spLocks noChangeAspect="1" noEditPoints="1"/>
          </p:cNvSpPr>
          <p:nvPr/>
        </p:nvSpPr>
        <p:spPr bwMode="auto">
          <a:xfrm>
            <a:off x="6644200" y="3929439"/>
            <a:ext cx="1369948" cy="124619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a:defRPr/>
            </a:pPr>
            <a:endParaRPr lang="en-US" sz="2471" kern="0" dirty="0">
              <a:solidFill>
                <a:sysClr val="windowText" lastClr="000000"/>
              </a:solidFill>
              <a:latin typeface="微软雅黑" panose="020B0503020204020204" pitchFamily="34" charset="-122"/>
              <a:ea typeface="微软雅黑" panose="020B0503020204020204" pitchFamily="34" charset="-122"/>
            </a:endParaRPr>
          </a:p>
        </p:txBody>
      </p:sp>
      <p:sp>
        <p:nvSpPr>
          <p:cNvPr id="41" name="Content Placeholder 2"/>
          <p:cNvSpPr txBox="1">
            <a:spLocks noChangeAspect="1"/>
          </p:cNvSpPr>
          <p:nvPr/>
        </p:nvSpPr>
        <p:spPr>
          <a:xfrm>
            <a:off x="1185722" y="2011996"/>
            <a:ext cx="3557854" cy="1354889"/>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471" b="1" dirty="0">
                <a:solidFill>
                  <a:schemeClr val="accent1"/>
                </a:solidFill>
                <a:latin typeface="+mn-ea"/>
                <a:cs typeface="Arial" panose="020B0604020202020204" pitchFamily="34" charset="0"/>
              </a:rPr>
              <a:t>填加标题</a:t>
            </a:r>
            <a:endParaRPr lang="id-ID" sz="2471" b="1" dirty="0">
              <a:solidFill>
                <a:schemeClr val="accent1"/>
              </a:solidFill>
              <a:latin typeface="+mn-ea"/>
              <a:cs typeface="Arial" panose="020B0604020202020204" pitchFamily="34" charset="0"/>
            </a:endParaRPr>
          </a:p>
          <a:p>
            <a:pPr>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
        <p:nvSpPr>
          <p:cNvPr id="42" name="Content Placeholder 2"/>
          <p:cNvSpPr txBox="1">
            <a:spLocks noChangeAspect="1"/>
          </p:cNvSpPr>
          <p:nvPr/>
        </p:nvSpPr>
        <p:spPr>
          <a:xfrm>
            <a:off x="1185723" y="4716425"/>
            <a:ext cx="3505172" cy="1563984"/>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471" b="1" dirty="0">
                <a:solidFill>
                  <a:schemeClr val="accent4"/>
                </a:solidFill>
                <a:latin typeface="+mn-ea"/>
                <a:cs typeface="Arial" panose="020B0604020202020204" pitchFamily="34" charset="0"/>
              </a:rPr>
              <a:t>填加标题</a:t>
            </a:r>
            <a:endParaRPr lang="en-US" altLang="zh-CN" sz="2471" b="1" dirty="0">
              <a:solidFill>
                <a:schemeClr val="accent4"/>
              </a:solidFill>
              <a:latin typeface="+mn-ea"/>
              <a:cs typeface="Arial" panose="020B0604020202020204" pitchFamily="34" charset="0"/>
            </a:endParaRPr>
          </a:p>
          <a:p>
            <a:pPr>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
        <p:nvSpPr>
          <p:cNvPr id="43" name="Content Placeholder 2"/>
          <p:cNvSpPr txBox="1">
            <a:spLocks noChangeAspect="1"/>
          </p:cNvSpPr>
          <p:nvPr/>
        </p:nvSpPr>
        <p:spPr>
          <a:xfrm>
            <a:off x="10021748" y="2050673"/>
            <a:ext cx="3319975" cy="1653548"/>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471" b="1" dirty="0">
                <a:solidFill>
                  <a:schemeClr val="accent3"/>
                </a:solidFill>
                <a:latin typeface="+mn-ea"/>
                <a:cs typeface="Arial" panose="020B0604020202020204" pitchFamily="34" charset="0"/>
              </a:rPr>
              <a:t>填加标题</a:t>
            </a:r>
            <a:endParaRPr lang="id-ID" sz="2471" b="1" dirty="0">
              <a:solidFill>
                <a:schemeClr val="accent3"/>
              </a:solidFill>
              <a:latin typeface="+mn-ea"/>
              <a:cs typeface="Arial" panose="020B0604020202020204" pitchFamily="34" charset="0"/>
            </a:endParaRPr>
          </a:p>
          <a:p>
            <a:pPr algn="l">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
        <p:nvSpPr>
          <p:cNvPr id="44" name="Content Placeholder 2"/>
          <p:cNvSpPr txBox="1">
            <a:spLocks noChangeAspect="1"/>
          </p:cNvSpPr>
          <p:nvPr/>
        </p:nvSpPr>
        <p:spPr>
          <a:xfrm>
            <a:off x="10096883" y="4806022"/>
            <a:ext cx="3319912" cy="2543011"/>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471" b="1" dirty="0">
                <a:solidFill>
                  <a:schemeClr val="accent2"/>
                </a:solidFill>
                <a:latin typeface="+mn-ea"/>
                <a:cs typeface="Arial" panose="020B0604020202020204" pitchFamily="34" charset="0"/>
              </a:rPr>
              <a:t>填加标题</a:t>
            </a:r>
            <a:endParaRPr lang="en-US" altLang="zh-CN" sz="2471" b="1" dirty="0">
              <a:solidFill>
                <a:schemeClr val="accent2"/>
              </a:solidFill>
              <a:latin typeface="+mn-ea"/>
              <a:cs typeface="Arial" panose="020B0604020202020204" pitchFamily="34" charset="0"/>
            </a:endParaRPr>
          </a:p>
          <a:p>
            <a:pPr algn="l">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19202634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2000"/>
                                        <p:tgtEl>
                                          <p:spTgt spid="40"/>
                                        </p:tgtEl>
                                      </p:cBhvr>
                                    </p:animEffect>
                                    <p:anim calcmode="lin" valueType="num">
                                      <p:cBhvr>
                                        <p:cTn id="12" dur="2000" fill="hold"/>
                                        <p:tgtEl>
                                          <p:spTgt spid="40"/>
                                        </p:tgtEl>
                                        <p:attrNameLst>
                                          <p:attrName>ppt_w</p:attrName>
                                        </p:attrNameLst>
                                      </p:cBhvr>
                                      <p:tavLst>
                                        <p:tav tm="0" fmla="#ppt_w*sin(2.5*pi*$)">
                                          <p:val>
                                            <p:fltVal val="0"/>
                                          </p:val>
                                        </p:tav>
                                        <p:tav tm="100000">
                                          <p:val>
                                            <p:fltVal val="1"/>
                                          </p:val>
                                        </p:tav>
                                      </p:tavLst>
                                    </p:anim>
                                    <p:anim calcmode="lin" valueType="num">
                                      <p:cBhvr>
                                        <p:cTn id="13" dur="2000" fill="hold"/>
                                        <p:tgtEl>
                                          <p:spTgt spid="40"/>
                                        </p:tgtEl>
                                        <p:attrNameLst>
                                          <p:attrName>ppt_h</p:attrName>
                                        </p:attrNameLst>
                                      </p:cBhvr>
                                      <p:tavLst>
                                        <p:tav tm="0">
                                          <p:val>
                                            <p:strVal val="#ppt_h"/>
                                          </p:val>
                                        </p:tav>
                                        <p:tav tm="100000">
                                          <p:val>
                                            <p:strVal val="#ppt_h"/>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par>
                                <p:cTn id="17" presetID="22" presetClass="entr" presetSubtype="1"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par>
                                <p:cTn id="20" presetID="22" presetClass="entr" presetSubtype="2" fill="hold" grpId="0" nodeType="withEffect">
                                  <p:stCondLst>
                                    <p:cond delay="1000"/>
                                  </p:stCondLst>
                                  <p:childTnLst>
                                    <p:set>
                                      <p:cBhvr>
                                        <p:cTn id="21" dur="1" fill="hold">
                                          <p:stCondLst>
                                            <p:cond delay="0"/>
                                          </p:stCondLst>
                                        </p:cTn>
                                        <p:tgtEl>
                                          <p:spTgt spid="22"/>
                                        </p:tgtEl>
                                        <p:attrNameLst>
                                          <p:attrName>style.visibility</p:attrName>
                                        </p:attrNameLst>
                                      </p:cBhvr>
                                      <p:to>
                                        <p:strVal val="visible"/>
                                      </p:to>
                                    </p:set>
                                    <p:animEffect transition="in" filter="wipe(right)">
                                      <p:cBhvr>
                                        <p:cTn id="22" dur="500"/>
                                        <p:tgtEl>
                                          <p:spTgt spid="22"/>
                                        </p:tgtEl>
                                      </p:cBhvr>
                                    </p:animEffect>
                                  </p:childTnLst>
                                </p:cTn>
                              </p:par>
                              <p:par>
                                <p:cTn id="23" presetID="22" presetClass="entr" presetSubtype="4" fill="hold" grpId="0" nodeType="withEffect">
                                  <p:stCondLst>
                                    <p:cond delay="15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p:stCondLst>
                              <p:cond delay="2500"/>
                            </p:stCondLst>
                            <p:childTnLst>
                              <p:par>
                                <p:cTn id="27" presetID="22" presetClass="entr" presetSubtype="2"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right)">
                                      <p:cBhvr>
                                        <p:cTn id="29" dur="500"/>
                                        <p:tgtEl>
                                          <p:spTgt spid="2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right)">
                                      <p:cBhvr>
                                        <p:cTn id="32" dur="500"/>
                                        <p:tgtEl>
                                          <p:spTgt spid="37"/>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1000"/>
                                        <p:tgtEl>
                                          <p:spTgt spid="41"/>
                                        </p:tgtEl>
                                      </p:cBhvr>
                                    </p:animEffect>
                                    <p:anim calcmode="lin" valueType="num">
                                      <p:cBhvr>
                                        <p:cTn id="37" dur="1000" fill="hold"/>
                                        <p:tgtEl>
                                          <p:spTgt spid="41"/>
                                        </p:tgtEl>
                                        <p:attrNameLst>
                                          <p:attrName>ppt_x</p:attrName>
                                        </p:attrNameLst>
                                      </p:cBhvr>
                                      <p:tavLst>
                                        <p:tav tm="0">
                                          <p:val>
                                            <p:strVal val="#ppt_x"/>
                                          </p:val>
                                        </p:tav>
                                        <p:tav tm="100000">
                                          <p:val>
                                            <p:strVal val="#ppt_x"/>
                                          </p:val>
                                        </p:tav>
                                      </p:tavLst>
                                    </p:anim>
                                    <p:anim calcmode="lin" valueType="num">
                                      <p:cBhvr>
                                        <p:cTn id="38" dur="1000" fill="hold"/>
                                        <p:tgtEl>
                                          <p:spTgt spid="41"/>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childTnLst>
                          </p:cTn>
                        </p:par>
                        <p:par>
                          <p:cTn id="46" fill="hold">
                            <p:stCondLst>
                              <p:cond delay="4500"/>
                            </p:stCondLst>
                            <p:childTnLst>
                              <p:par>
                                <p:cTn id="47" presetID="42" presetClass="entr" presetSubtype="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1000"/>
                                        <p:tgtEl>
                                          <p:spTgt spid="42"/>
                                        </p:tgtEl>
                                      </p:cBhvr>
                                    </p:animEffect>
                                    <p:anim calcmode="lin" valueType="num">
                                      <p:cBhvr>
                                        <p:cTn id="50" dur="1000" fill="hold"/>
                                        <p:tgtEl>
                                          <p:spTgt spid="42"/>
                                        </p:tgtEl>
                                        <p:attrNameLst>
                                          <p:attrName>ppt_x</p:attrName>
                                        </p:attrNameLst>
                                      </p:cBhvr>
                                      <p:tavLst>
                                        <p:tav tm="0">
                                          <p:val>
                                            <p:strVal val="#ppt_x"/>
                                          </p:val>
                                        </p:tav>
                                        <p:tav tm="100000">
                                          <p:val>
                                            <p:strVal val="#ppt_x"/>
                                          </p:val>
                                        </p:tav>
                                      </p:tavLst>
                                    </p:anim>
                                    <p:anim calcmode="lin" valueType="num">
                                      <p:cBhvr>
                                        <p:cTn id="51" dur="1000" fill="hold"/>
                                        <p:tgtEl>
                                          <p:spTgt spid="42"/>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42"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1000"/>
                                        <p:tgtEl>
                                          <p:spTgt spid="43"/>
                                        </p:tgtEl>
                                      </p:cBhvr>
                                    </p:animEffect>
                                    <p:anim calcmode="lin" valueType="num">
                                      <p:cBhvr>
                                        <p:cTn id="56" dur="1000" fill="hold"/>
                                        <p:tgtEl>
                                          <p:spTgt spid="43"/>
                                        </p:tgtEl>
                                        <p:attrNameLst>
                                          <p:attrName>ppt_x</p:attrName>
                                        </p:attrNameLst>
                                      </p:cBhvr>
                                      <p:tavLst>
                                        <p:tav tm="0">
                                          <p:val>
                                            <p:strVal val="#ppt_x"/>
                                          </p:val>
                                        </p:tav>
                                        <p:tav tm="100000">
                                          <p:val>
                                            <p:strVal val="#ppt_x"/>
                                          </p:val>
                                        </p:tav>
                                      </p:tavLst>
                                    </p:anim>
                                    <p:anim calcmode="lin" valueType="num">
                                      <p:cBhvr>
                                        <p:cTn id="57" dur="1000" fill="hold"/>
                                        <p:tgtEl>
                                          <p:spTgt spid="43"/>
                                        </p:tgtEl>
                                        <p:attrNameLst>
                                          <p:attrName>ppt_y</p:attrName>
                                        </p:attrNameLst>
                                      </p:cBhvr>
                                      <p:tavLst>
                                        <p:tav tm="0">
                                          <p:val>
                                            <p:strVal val="#ppt_y+.1"/>
                                          </p:val>
                                        </p:tav>
                                        <p:tav tm="100000">
                                          <p:val>
                                            <p:strVal val="#ppt_y"/>
                                          </p:val>
                                        </p:tav>
                                      </p:tavLst>
                                    </p:anim>
                                  </p:childTnLst>
                                </p:cTn>
                              </p:par>
                            </p:childTnLst>
                          </p:cTn>
                        </p:par>
                        <p:par>
                          <p:cTn id="58" fill="hold">
                            <p:stCondLst>
                              <p:cond delay="6500"/>
                            </p:stCondLst>
                            <p:childTnLst>
                              <p:par>
                                <p:cTn id="59" presetID="42"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1000"/>
                                        <p:tgtEl>
                                          <p:spTgt spid="44"/>
                                        </p:tgtEl>
                                      </p:cBhvr>
                                    </p:animEffect>
                                    <p:anim calcmode="lin" valueType="num">
                                      <p:cBhvr>
                                        <p:cTn id="62" dur="1000" fill="hold"/>
                                        <p:tgtEl>
                                          <p:spTgt spid="44"/>
                                        </p:tgtEl>
                                        <p:attrNameLst>
                                          <p:attrName>ppt_x</p:attrName>
                                        </p:attrNameLst>
                                      </p:cBhvr>
                                      <p:tavLst>
                                        <p:tav tm="0">
                                          <p:val>
                                            <p:strVal val="#ppt_x"/>
                                          </p:val>
                                        </p:tav>
                                        <p:tav tm="100000">
                                          <p:val>
                                            <p:strVal val="#ppt_x"/>
                                          </p:val>
                                        </p:tav>
                                      </p:tavLst>
                                    </p:anim>
                                    <p:anim calcmode="lin" valueType="num">
                                      <p:cBhvr>
                                        <p:cTn id="6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9" grpId="0" animBg="1"/>
      <p:bldP spid="20" grpId="0" animBg="1"/>
      <p:bldP spid="21" grpId="0" animBg="1"/>
      <p:bldP spid="22" grpId="0" animBg="1"/>
      <p:bldP spid="23" grpId="0" animBg="1"/>
      <p:bldP spid="37" grpId="0" animBg="1"/>
      <p:bldP spid="38" grpId="0" animBg="1"/>
      <p:bldP spid="39" grpId="0" animBg="1"/>
      <p:bldP spid="40" grpId="0" animBg="1"/>
      <p:bldP spid="41" grpId="0"/>
      <p:bldP spid="42"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努力方向</a:t>
            </a:r>
          </a:p>
        </p:txBody>
      </p:sp>
      <p:sp>
        <p:nvSpPr>
          <p:cNvPr id="29" name="TextBox 28"/>
          <p:cNvSpPr txBox="1"/>
          <p:nvPr/>
        </p:nvSpPr>
        <p:spPr>
          <a:xfrm>
            <a:off x="2156286" y="5270964"/>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0" name="TextBox 29"/>
          <p:cNvSpPr txBox="1"/>
          <p:nvPr/>
        </p:nvSpPr>
        <p:spPr>
          <a:xfrm>
            <a:off x="4911552" y="5270964"/>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1" name="TextBox 30"/>
          <p:cNvSpPr txBox="1"/>
          <p:nvPr/>
        </p:nvSpPr>
        <p:spPr>
          <a:xfrm>
            <a:off x="7648740" y="5281898"/>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2" name="TextBox 31"/>
          <p:cNvSpPr txBox="1"/>
          <p:nvPr/>
        </p:nvSpPr>
        <p:spPr>
          <a:xfrm>
            <a:off x="10342927" y="5281898"/>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3" name="燕尾形箭头 32"/>
          <p:cNvSpPr/>
          <p:nvPr/>
        </p:nvSpPr>
        <p:spPr>
          <a:xfrm>
            <a:off x="1556332" y="3689330"/>
            <a:ext cx="11265070" cy="313821"/>
          </a:xfrm>
          <a:prstGeom prst="notch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latin typeface="Arial" panose="020B0604020202020204" pitchFamily="34" charset="0"/>
              <a:ea typeface="微软雅黑" panose="020B0503020204020204" pitchFamily="34" charset="-122"/>
              <a:cs typeface="Arial" panose="020B0604020202020204" pitchFamily="34" charset="0"/>
            </a:endParaRPr>
          </a:p>
        </p:txBody>
      </p:sp>
      <p:grpSp>
        <p:nvGrpSpPr>
          <p:cNvPr id="34" name="组合 33"/>
          <p:cNvGrpSpPr/>
          <p:nvPr/>
        </p:nvGrpSpPr>
        <p:grpSpPr>
          <a:xfrm>
            <a:off x="1989336" y="2601957"/>
            <a:ext cx="2329317" cy="2330160"/>
            <a:chOff x="1278794" y="3334906"/>
            <a:chExt cx="914014" cy="914014"/>
          </a:xfrm>
        </p:grpSpPr>
        <p:grpSp>
          <p:nvGrpSpPr>
            <p:cNvPr id="35" name="组合 3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36" name="TextBox 35"/>
            <p:cNvSpPr txBox="1"/>
            <p:nvPr/>
          </p:nvSpPr>
          <p:spPr>
            <a:xfrm>
              <a:off x="1537279" y="3742514"/>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方法一</a:t>
              </a:r>
            </a:p>
          </p:txBody>
        </p:sp>
      </p:grpSp>
      <p:grpSp>
        <p:nvGrpSpPr>
          <p:cNvPr id="39" name="组合 38"/>
          <p:cNvGrpSpPr/>
          <p:nvPr/>
        </p:nvGrpSpPr>
        <p:grpSpPr>
          <a:xfrm>
            <a:off x="4683236" y="2607050"/>
            <a:ext cx="2329317" cy="2330160"/>
            <a:chOff x="1278794" y="3334906"/>
            <a:chExt cx="914014" cy="914014"/>
          </a:xfrm>
        </p:grpSpPr>
        <p:grpSp>
          <p:nvGrpSpPr>
            <p:cNvPr id="40" name="组合 3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43" name="椭圆 4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41" name="TextBox 40"/>
            <p:cNvSpPr txBox="1"/>
            <p:nvPr/>
          </p:nvSpPr>
          <p:spPr>
            <a:xfrm>
              <a:off x="1537279" y="3740516"/>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方法二</a:t>
              </a:r>
            </a:p>
          </p:txBody>
        </p:sp>
      </p:grpSp>
      <p:grpSp>
        <p:nvGrpSpPr>
          <p:cNvPr id="44" name="组合 43"/>
          <p:cNvGrpSpPr/>
          <p:nvPr/>
        </p:nvGrpSpPr>
        <p:grpSpPr>
          <a:xfrm>
            <a:off x="7348763" y="2601957"/>
            <a:ext cx="2329317" cy="2330160"/>
            <a:chOff x="1278794" y="3334906"/>
            <a:chExt cx="914014" cy="914014"/>
          </a:xfrm>
        </p:grpSpPr>
        <p:grpSp>
          <p:nvGrpSpPr>
            <p:cNvPr id="45" name="组合 4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46" name="TextBox 45"/>
            <p:cNvSpPr txBox="1"/>
            <p:nvPr/>
          </p:nvSpPr>
          <p:spPr>
            <a:xfrm>
              <a:off x="1537279" y="3742514"/>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方法三</a:t>
              </a:r>
            </a:p>
          </p:txBody>
        </p:sp>
      </p:grpSp>
      <p:grpSp>
        <p:nvGrpSpPr>
          <p:cNvPr id="49" name="组合 48"/>
          <p:cNvGrpSpPr/>
          <p:nvPr/>
        </p:nvGrpSpPr>
        <p:grpSpPr>
          <a:xfrm>
            <a:off x="9998004" y="2611395"/>
            <a:ext cx="2329317" cy="2330160"/>
            <a:chOff x="1278794" y="3334906"/>
            <a:chExt cx="914014" cy="914014"/>
          </a:xfrm>
        </p:grpSpPr>
        <p:grpSp>
          <p:nvGrpSpPr>
            <p:cNvPr id="50" name="组合 4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53" name="椭圆 5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51" name="TextBox 50"/>
            <p:cNvSpPr txBox="1"/>
            <p:nvPr/>
          </p:nvSpPr>
          <p:spPr>
            <a:xfrm>
              <a:off x="1537279" y="3738812"/>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方法四</a:t>
              </a:r>
            </a:p>
          </p:txBody>
        </p:sp>
      </p:grpSp>
      <p:sp>
        <p:nvSpPr>
          <p:cNvPr id="54" name="椭圆 53"/>
          <p:cNvSpPr/>
          <p:nvPr/>
        </p:nvSpPr>
        <p:spPr>
          <a:xfrm>
            <a:off x="2045876" y="2404252"/>
            <a:ext cx="885631" cy="88595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5" name="椭圆 54"/>
          <p:cNvSpPr/>
          <p:nvPr/>
        </p:nvSpPr>
        <p:spPr>
          <a:xfrm>
            <a:off x="4734074" y="2404252"/>
            <a:ext cx="885631" cy="88595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6" name="椭圆 55"/>
          <p:cNvSpPr/>
          <p:nvPr/>
        </p:nvSpPr>
        <p:spPr>
          <a:xfrm>
            <a:off x="7447578" y="2413237"/>
            <a:ext cx="885631" cy="885952"/>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7" name="椭圆 56"/>
          <p:cNvSpPr/>
          <p:nvPr/>
        </p:nvSpPr>
        <p:spPr>
          <a:xfrm>
            <a:off x="10118830" y="2413237"/>
            <a:ext cx="885631" cy="885952"/>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8" name="Freeform 34"/>
          <p:cNvSpPr>
            <a:spLocks noEditPoints="1"/>
          </p:cNvSpPr>
          <p:nvPr/>
        </p:nvSpPr>
        <p:spPr bwMode="auto">
          <a:xfrm>
            <a:off x="2288159" y="2611394"/>
            <a:ext cx="458700" cy="470942"/>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59" name="Freeform 26"/>
          <p:cNvSpPr>
            <a:spLocks noEditPoints="1"/>
          </p:cNvSpPr>
          <p:nvPr/>
        </p:nvSpPr>
        <p:spPr bwMode="auto">
          <a:xfrm>
            <a:off x="4967073" y="2639880"/>
            <a:ext cx="419632" cy="41469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60" name="Freeform 35"/>
          <p:cNvSpPr>
            <a:spLocks noEditPoints="1"/>
          </p:cNvSpPr>
          <p:nvPr/>
        </p:nvSpPr>
        <p:spPr bwMode="auto">
          <a:xfrm>
            <a:off x="10377790" y="2662251"/>
            <a:ext cx="403545" cy="43660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61" name="Freeform 20"/>
          <p:cNvSpPr>
            <a:spLocks noEditPoints="1"/>
          </p:cNvSpPr>
          <p:nvPr/>
        </p:nvSpPr>
        <p:spPr bwMode="auto">
          <a:xfrm>
            <a:off x="7707592" y="2601956"/>
            <a:ext cx="394761" cy="496896"/>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62" name="TextBox 61"/>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1669190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44000">
                                          <p:cBhvr additive="base">
                                            <p:cTn id="7" dur="5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39"/>
                                            </p:tgtEl>
                                            <p:attrNameLst>
                                              <p:attrName>style.visibility</p:attrName>
                                            </p:attrNameLst>
                                          </p:cBhvr>
                                          <p:to>
                                            <p:strVal val="visible"/>
                                          </p:to>
                                        </p:set>
                                        <p:anim calcmode="lin" valueType="num" p14:bounceEnd="44000">
                                          <p:cBhvr additive="base">
                                            <p:cTn id="11" dur="500" fill="hold"/>
                                            <p:tgtEl>
                                              <p:spTgt spid="39"/>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44"/>
                                            </p:tgtEl>
                                            <p:attrNameLst>
                                              <p:attrName>style.visibility</p:attrName>
                                            </p:attrNameLst>
                                          </p:cBhvr>
                                          <p:to>
                                            <p:strVal val="visible"/>
                                          </p:to>
                                        </p:set>
                                        <p:anim calcmode="lin" valueType="num" p14:bounceEnd="44000">
                                          <p:cBhvr additive="base">
                                            <p:cTn id="15" dur="500" fill="hold"/>
                                            <p:tgtEl>
                                              <p:spTgt spid="44"/>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49"/>
                                            </p:tgtEl>
                                            <p:attrNameLst>
                                              <p:attrName>style.visibility</p:attrName>
                                            </p:attrNameLst>
                                          </p:cBhvr>
                                          <p:to>
                                            <p:strVal val="visible"/>
                                          </p:to>
                                        </p:set>
                                        <p:anim calcmode="lin" valueType="num" p14:bounceEnd="44000">
                                          <p:cBhvr additive="base">
                                            <p:cTn id="19" dur="500" fill="hold"/>
                                            <p:tgtEl>
                                              <p:spTgt spid="49"/>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14:bounceEnd="44000">
                                          <p:cBhvr additive="base">
                                            <p:cTn id="24" dur="500" fill="hold"/>
                                            <p:tgtEl>
                                              <p:spTgt spid="54"/>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55"/>
                                            </p:tgtEl>
                                            <p:attrNameLst>
                                              <p:attrName>style.visibility</p:attrName>
                                            </p:attrNameLst>
                                          </p:cBhvr>
                                          <p:to>
                                            <p:strVal val="visible"/>
                                          </p:to>
                                        </p:set>
                                        <p:anim calcmode="lin" valueType="num" p14:bounceEnd="44000">
                                          <p:cBhvr additive="base">
                                            <p:cTn id="28" dur="500" fill="hold"/>
                                            <p:tgtEl>
                                              <p:spTgt spid="55"/>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5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56"/>
                                            </p:tgtEl>
                                            <p:attrNameLst>
                                              <p:attrName>style.visibility</p:attrName>
                                            </p:attrNameLst>
                                          </p:cBhvr>
                                          <p:to>
                                            <p:strVal val="visible"/>
                                          </p:to>
                                        </p:set>
                                        <p:anim calcmode="lin" valueType="num" p14:bounceEnd="44000">
                                          <p:cBhvr additive="base">
                                            <p:cTn id="32" dur="500" fill="hold"/>
                                            <p:tgtEl>
                                              <p:spTgt spid="56"/>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5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57"/>
                                            </p:tgtEl>
                                            <p:attrNameLst>
                                              <p:attrName>style.visibility</p:attrName>
                                            </p:attrNameLst>
                                          </p:cBhvr>
                                          <p:to>
                                            <p:strVal val="visible"/>
                                          </p:to>
                                        </p:set>
                                        <p:anim calcmode="lin" valueType="num" p14:bounceEnd="44000">
                                          <p:cBhvr additive="base">
                                            <p:cTn id="36" dur="500" fill="hold"/>
                                            <p:tgtEl>
                                              <p:spTgt spid="57"/>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57"/>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 calcmode="lin" valueType="num">
                                          <p:cBhvr>
                                            <p:cTn id="42" dur="500" fill="hold"/>
                                            <p:tgtEl>
                                              <p:spTgt spid="58"/>
                                            </p:tgtEl>
                                            <p:attrNameLst>
                                              <p:attrName>style.rotation</p:attrName>
                                            </p:attrNameLst>
                                          </p:cBhvr>
                                          <p:tavLst>
                                            <p:tav tm="0">
                                              <p:val>
                                                <p:fltVal val="90"/>
                                              </p:val>
                                            </p:tav>
                                            <p:tav tm="100000">
                                              <p:val>
                                                <p:fltVal val="0"/>
                                              </p:val>
                                            </p:tav>
                                          </p:tavLst>
                                        </p:anim>
                                        <p:animEffect transition="in" filter="fade">
                                          <p:cBhvr>
                                            <p:cTn id="43" dur="500"/>
                                            <p:tgtEl>
                                              <p:spTgt spid="58"/>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 calcmode="lin" valueType="num">
                                          <p:cBhvr>
                                            <p:cTn id="48" dur="500" fill="hold"/>
                                            <p:tgtEl>
                                              <p:spTgt spid="59"/>
                                            </p:tgtEl>
                                            <p:attrNameLst>
                                              <p:attrName>style.rotation</p:attrName>
                                            </p:attrNameLst>
                                          </p:cBhvr>
                                          <p:tavLst>
                                            <p:tav tm="0">
                                              <p:val>
                                                <p:fltVal val="90"/>
                                              </p:val>
                                            </p:tav>
                                            <p:tav tm="100000">
                                              <p:val>
                                                <p:fltVal val="0"/>
                                              </p:val>
                                            </p:tav>
                                          </p:tavLst>
                                        </p:anim>
                                        <p:animEffect transition="in" filter="fade">
                                          <p:cBhvr>
                                            <p:cTn id="49" dur="500"/>
                                            <p:tgtEl>
                                              <p:spTgt spid="59"/>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 calcmode="lin" valueType="num">
                                          <p:cBhvr>
                                            <p:cTn id="54" dur="500" fill="hold"/>
                                            <p:tgtEl>
                                              <p:spTgt spid="61"/>
                                            </p:tgtEl>
                                            <p:attrNameLst>
                                              <p:attrName>style.rotation</p:attrName>
                                            </p:attrNameLst>
                                          </p:cBhvr>
                                          <p:tavLst>
                                            <p:tav tm="0">
                                              <p:val>
                                                <p:fltVal val="90"/>
                                              </p:val>
                                            </p:tav>
                                            <p:tav tm="100000">
                                              <p:val>
                                                <p:fltVal val="0"/>
                                              </p:val>
                                            </p:tav>
                                          </p:tavLst>
                                        </p:anim>
                                        <p:animEffect transition="in" filter="fade">
                                          <p:cBhvr>
                                            <p:cTn id="55" dur="500"/>
                                            <p:tgtEl>
                                              <p:spTgt spid="61"/>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0"/>
                                            </p:tgtEl>
                                            <p:attrNameLst>
                                              <p:attrName>style.visibility</p:attrName>
                                            </p:attrNameLst>
                                          </p:cBhvr>
                                          <p:to>
                                            <p:strVal val="visible"/>
                                          </p:to>
                                        </p:set>
                                        <p:anim calcmode="lin" valueType="num">
                                          <p:cBhvr>
                                            <p:cTn id="58" dur="500" fill="hold"/>
                                            <p:tgtEl>
                                              <p:spTgt spid="60"/>
                                            </p:tgtEl>
                                            <p:attrNameLst>
                                              <p:attrName>ppt_w</p:attrName>
                                            </p:attrNameLst>
                                          </p:cBhvr>
                                          <p:tavLst>
                                            <p:tav tm="0">
                                              <p:val>
                                                <p:fltVal val="0"/>
                                              </p:val>
                                            </p:tav>
                                            <p:tav tm="100000">
                                              <p:val>
                                                <p:strVal val="#ppt_w"/>
                                              </p:val>
                                            </p:tav>
                                          </p:tavLst>
                                        </p:anim>
                                        <p:anim calcmode="lin" valueType="num">
                                          <p:cBhvr>
                                            <p:cTn id="59" dur="500" fill="hold"/>
                                            <p:tgtEl>
                                              <p:spTgt spid="60"/>
                                            </p:tgtEl>
                                            <p:attrNameLst>
                                              <p:attrName>ppt_h</p:attrName>
                                            </p:attrNameLst>
                                          </p:cBhvr>
                                          <p:tavLst>
                                            <p:tav tm="0">
                                              <p:val>
                                                <p:fltVal val="0"/>
                                              </p:val>
                                            </p:tav>
                                            <p:tav tm="100000">
                                              <p:val>
                                                <p:strVal val="#ppt_h"/>
                                              </p:val>
                                            </p:tav>
                                          </p:tavLst>
                                        </p:anim>
                                        <p:anim calcmode="lin" valueType="num">
                                          <p:cBhvr>
                                            <p:cTn id="60" dur="500" fill="hold"/>
                                            <p:tgtEl>
                                              <p:spTgt spid="60"/>
                                            </p:tgtEl>
                                            <p:attrNameLst>
                                              <p:attrName>style.rotation</p:attrName>
                                            </p:attrNameLst>
                                          </p:cBhvr>
                                          <p:tavLst>
                                            <p:tav tm="0">
                                              <p:val>
                                                <p:fltVal val="90"/>
                                              </p:val>
                                            </p:tav>
                                            <p:tav tm="100000">
                                              <p:val>
                                                <p:fltVal val="0"/>
                                              </p:val>
                                            </p:tav>
                                          </p:tavLst>
                                        </p:anim>
                                        <p:animEffect transition="in" filter="fade">
                                          <p:cBhvr>
                                            <p:cTn id="61" dur="500"/>
                                            <p:tgtEl>
                                              <p:spTgt spid="60"/>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1000"/>
                                            <p:tgtEl>
                                              <p:spTgt spid="33"/>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0"/>
                                            </p:tgtEl>
                                            <p:attrNameLst>
                                              <p:attrName>style.visibility</p:attrName>
                                            </p:attrNameLst>
                                          </p:cBhvr>
                                          <p:to>
                                            <p:strVal val="visible"/>
                                          </p:to>
                                        </p:set>
                                        <p:animEffect transition="in" filter="wipe(right)">
                                          <p:cBhvr>
                                            <p:cTn id="72" dur="500"/>
                                            <p:tgtEl>
                                              <p:spTgt spid="30"/>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1"/>
                                            </p:tgtEl>
                                            <p:attrNameLst>
                                              <p:attrName>style.visibility</p:attrName>
                                            </p:attrNameLst>
                                          </p:cBhvr>
                                          <p:to>
                                            <p:strVal val="visible"/>
                                          </p:to>
                                        </p:set>
                                        <p:animEffect transition="in" filter="wipe(right)">
                                          <p:cBhvr>
                                            <p:cTn id="75" dur="500"/>
                                            <p:tgtEl>
                                              <p:spTgt spid="31"/>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2"/>
                                            </p:tgtEl>
                                            <p:attrNameLst>
                                              <p:attrName>style.visibility</p:attrName>
                                            </p:attrNameLst>
                                          </p:cBhvr>
                                          <p:to>
                                            <p:strVal val="visible"/>
                                          </p:to>
                                        </p:set>
                                        <p:animEffect transition="in" filter="wipe(right)">
                                          <p:cBhvr>
                                            <p:cTn id="78" dur="500"/>
                                            <p:tgtEl>
                                              <p:spTgt spid="32"/>
                                            </p:tgtEl>
                                          </p:cBhvr>
                                        </p:animEffect>
                                      </p:childTnLst>
                                    </p:cTn>
                                  </p:par>
                                </p:childTnLst>
                              </p:cTn>
                            </p:par>
                            <p:par>
                              <p:cTn id="79" fill="hold">
                                <p:stCondLst>
                                  <p:cond delay="4100"/>
                                </p:stCondLst>
                                <p:childTnLst>
                                  <p:par>
                                    <p:cTn id="80" presetID="10" presetClass="entr" presetSubtype="0"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animBg="1"/>
          <p:bldP spid="54" grpId="0" animBg="1"/>
          <p:bldP spid="55" grpId="0" animBg="1"/>
          <p:bldP spid="56" grpId="0" animBg="1"/>
          <p:bldP spid="57" grpId="0" animBg="1"/>
          <p:bldP spid="58" grpId="0" animBg="1"/>
          <p:bldP spid="59" grpId="0" animBg="1"/>
          <p:bldP spid="60" grpId="0" animBg="1"/>
          <p:bldP spid="61" grpId="0" animBg="1"/>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ppt_x"/>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ppt_x"/>
                                              </p:val>
                                            </p:tav>
                                            <p:tav tm="100000">
                                              <p:val>
                                                <p:strVal val="#ppt_x"/>
                                              </p:val>
                                            </p:tav>
                                          </p:tavLst>
                                        </p:anim>
                                        <p:anim calcmode="lin" valueType="num">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ppt_x"/>
                                              </p:val>
                                            </p:tav>
                                            <p:tav tm="100000">
                                              <p:val>
                                                <p:strVal val="#ppt_x"/>
                                              </p:val>
                                            </p:tav>
                                          </p:tavLst>
                                        </p:anim>
                                        <p:anim calcmode="lin" valueType="num">
                                          <p:cBhvr additive="base">
                                            <p:cTn id="29" dur="500" fill="hold"/>
                                            <p:tgtEl>
                                              <p:spTgt spid="5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fill="hold"/>
                                            <p:tgtEl>
                                              <p:spTgt spid="56"/>
                                            </p:tgtEl>
                                            <p:attrNameLst>
                                              <p:attrName>ppt_x</p:attrName>
                                            </p:attrNameLst>
                                          </p:cBhvr>
                                          <p:tavLst>
                                            <p:tav tm="0">
                                              <p:val>
                                                <p:strVal val="#ppt_x"/>
                                              </p:val>
                                            </p:tav>
                                            <p:tav tm="100000">
                                              <p:val>
                                                <p:strVal val="#ppt_x"/>
                                              </p:val>
                                            </p:tav>
                                          </p:tavLst>
                                        </p:anim>
                                        <p:anim calcmode="lin" valueType="num">
                                          <p:cBhvr additive="base">
                                            <p:cTn id="33" dur="500" fill="hold"/>
                                            <p:tgtEl>
                                              <p:spTgt spid="5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 calcmode="lin" valueType="num">
                                          <p:cBhvr>
                                            <p:cTn id="42" dur="500" fill="hold"/>
                                            <p:tgtEl>
                                              <p:spTgt spid="58"/>
                                            </p:tgtEl>
                                            <p:attrNameLst>
                                              <p:attrName>style.rotation</p:attrName>
                                            </p:attrNameLst>
                                          </p:cBhvr>
                                          <p:tavLst>
                                            <p:tav tm="0">
                                              <p:val>
                                                <p:fltVal val="90"/>
                                              </p:val>
                                            </p:tav>
                                            <p:tav tm="100000">
                                              <p:val>
                                                <p:fltVal val="0"/>
                                              </p:val>
                                            </p:tav>
                                          </p:tavLst>
                                        </p:anim>
                                        <p:animEffect transition="in" filter="fade">
                                          <p:cBhvr>
                                            <p:cTn id="43" dur="500"/>
                                            <p:tgtEl>
                                              <p:spTgt spid="58"/>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 calcmode="lin" valueType="num">
                                          <p:cBhvr>
                                            <p:cTn id="48" dur="500" fill="hold"/>
                                            <p:tgtEl>
                                              <p:spTgt spid="59"/>
                                            </p:tgtEl>
                                            <p:attrNameLst>
                                              <p:attrName>style.rotation</p:attrName>
                                            </p:attrNameLst>
                                          </p:cBhvr>
                                          <p:tavLst>
                                            <p:tav tm="0">
                                              <p:val>
                                                <p:fltVal val="90"/>
                                              </p:val>
                                            </p:tav>
                                            <p:tav tm="100000">
                                              <p:val>
                                                <p:fltVal val="0"/>
                                              </p:val>
                                            </p:tav>
                                          </p:tavLst>
                                        </p:anim>
                                        <p:animEffect transition="in" filter="fade">
                                          <p:cBhvr>
                                            <p:cTn id="49" dur="500"/>
                                            <p:tgtEl>
                                              <p:spTgt spid="59"/>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 calcmode="lin" valueType="num">
                                          <p:cBhvr>
                                            <p:cTn id="54" dur="500" fill="hold"/>
                                            <p:tgtEl>
                                              <p:spTgt spid="61"/>
                                            </p:tgtEl>
                                            <p:attrNameLst>
                                              <p:attrName>style.rotation</p:attrName>
                                            </p:attrNameLst>
                                          </p:cBhvr>
                                          <p:tavLst>
                                            <p:tav tm="0">
                                              <p:val>
                                                <p:fltVal val="90"/>
                                              </p:val>
                                            </p:tav>
                                            <p:tav tm="100000">
                                              <p:val>
                                                <p:fltVal val="0"/>
                                              </p:val>
                                            </p:tav>
                                          </p:tavLst>
                                        </p:anim>
                                        <p:animEffect transition="in" filter="fade">
                                          <p:cBhvr>
                                            <p:cTn id="55" dur="500"/>
                                            <p:tgtEl>
                                              <p:spTgt spid="61"/>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0"/>
                                            </p:tgtEl>
                                            <p:attrNameLst>
                                              <p:attrName>style.visibility</p:attrName>
                                            </p:attrNameLst>
                                          </p:cBhvr>
                                          <p:to>
                                            <p:strVal val="visible"/>
                                          </p:to>
                                        </p:set>
                                        <p:anim calcmode="lin" valueType="num">
                                          <p:cBhvr>
                                            <p:cTn id="58" dur="500" fill="hold"/>
                                            <p:tgtEl>
                                              <p:spTgt spid="60"/>
                                            </p:tgtEl>
                                            <p:attrNameLst>
                                              <p:attrName>ppt_w</p:attrName>
                                            </p:attrNameLst>
                                          </p:cBhvr>
                                          <p:tavLst>
                                            <p:tav tm="0">
                                              <p:val>
                                                <p:fltVal val="0"/>
                                              </p:val>
                                            </p:tav>
                                            <p:tav tm="100000">
                                              <p:val>
                                                <p:strVal val="#ppt_w"/>
                                              </p:val>
                                            </p:tav>
                                          </p:tavLst>
                                        </p:anim>
                                        <p:anim calcmode="lin" valueType="num">
                                          <p:cBhvr>
                                            <p:cTn id="59" dur="500" fill="hold"/>
                                            <p:tgtEl>
                                              <p:spTgt spid="60"/>
                                            </p:tgtEl>
                                            <p:attrNameLst>
                                              <p:attrName>ppt_h</p:attrName>
                                            </p:attrNameLst>
                                          </p:cBhvr>
                                          <p:tavLst>
                                            <p:tav tm="0">
                                              <p:val>
                                                <p:fltVal val="0"/>
                                              </p:val>
                                            </p:tav>
                                            <p:tav tm="100000">
                                              <p:val>
                                                <p:strVal val="#ppt_h"/>
                                              </p:val>
                                            </p:tav>
                                          </p:tavLst>
                                        </p:anim>
                                        <p:anim calcmode="lin" valueType="num">
                                          <p:cBhvr>
                                            <p:cTn id="60" dur="500" fill="hold"/>
                                            <p:tgtEl>
                                              <p:spTgt spid="60"/>
                                            </p:tgtEl>
                                            <p:attrNameLst>
                                              <p:attrName>style.rotation</p:attrName>
                                            </p:attrNameLst>
                                          </p:cBhvr>
                                          <p:tavLst>
                                            <p:tav tm="0">
                                              <p:val>
                                                <p:fltVal val="90"/>
                                              </p:val>
                                            </p:tav>
                                            <p:tav tm="100000">
                                              <p:val>
                                                <p:fltVal val="0"/>
                                              </p:val>
                                            </p:tav>
                                          </p:tavLst>
                                        </p:anim>
                                        <p:animEffect transition="in" filter="fade">
                                          <p:cBhvr>
                                            <p:cTn id="61" dur="500"/>
                                            <p:tgtEl>
                                              <p:spTgt spid="60"/>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1000"/>
                                            <p:tgtEl>
                                              <p:spTgt spid="33"/>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0"/>
                                            </p:tgtEl>
                                            <p:attrNameLst>
                                              <p:attrName>style.visibility</p:attrName>
                                            </p:attrNameLst>
                                          </p:cBhvr>
                                          <p:to>
                                            <p:strVal val="visible"/>
                                          </p:to>
                                        </p:set>
                                        <p:animEffect transition="in" filter="wipe(right)">
                                          <p:cBhvr>
                                            <p:cTn id="72" dur="500"/>
                                            <p:tgtEl>
                                              <p:spTgt spid="30"/>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1"/>
                                            </p:tgtEl>
                                            <p:attrNameLst>
                                              <p:attrName>style.visibility</p:attrName>
                                            </p:attrNameLst>
                                          </p:cBhvr>
                                          <p:to>
                                            <p:strVal val="visible"/>
                                          </p:to>
                                        </p:set>
                                        <p:animEffect transition="in" filter="wipe(right)">
                                          <p:cBhvr>
                                            <p:cTn id="75" dur="500"/>
                                            <p:tgtEl>
                                              <p:spTgt spid="31"/>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2"/>
                                            </p:tgtEl>
                                            <p:attrNameLst>
                                              <p:attrName>style.visibility</p:attrName>
                                            </p:attrNameLst>
                                          </p:cBhvr>
                                          <p:to>
                                            <p:strVal val="visible"/>
                                          </p:to>
                                        </p:set>
                                        <p:animEffect transition="in" filter="wipe(right)">
                                          <p:cBhvr>
                                            <p:cTn id="78" dur="500"/>
                                            <p:tgtEl>
                                              <p:spTgt spid="32"/>
                                            </p:tgtEl>
                                          </p:cBhvr>
                                        </p:animEffect>
                                      </p:childTnLst>
                                    </p:cTn>
                                  </p:par>
                                </p:childTnLst>
                              </p:cTn>
                            </p:par>
                            <p:par>
                              <p:cTn id="79" fill="hold">
                                <p:stCondLst>
                                  <p:cond delay="4100"/>
                                </p:stCondLst>
                                <p:childTnLst>
                                  <p:par>
                                    <p:cTn id="80" presetID="10" presetClass="entr" presetSubtype="0"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animBg="1"/>
          <p:bldP spid="54" grpId="0" animBg="1"/>
          <p:bldP spid="55" grpId="0" animBg="1"/>
          <p:bldP spid="56" grpId="0" animBg="1"/>
          <p:bldP spid="57" grpId="0" animBg="1"/>
          <p:bldP spid="58" grpId="0" animBg="1"/>
          <p:bldP spid="59" grpId="0" animBg="1"/>
          <p:bldP spid="60" grpId="0" animBg="1"/>
          <p:bldP spid="61" grpId="0" animBg="1"/>
          <p:bldP spid="62"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25"/>
          <p:cNvSpPr>
            <a:spLocks noGrp="1"/>
          </p:cNvSpPr>
          <p:nvPr>
            <p:ph type="title"/>
          </p:nvPr>
        </p:nvSpPr>
        <p:spPr/>
        <p:txBody>
          <a:bodyPr/>
          <a:lstStyle/>
          <a:p>
            <a:pPr algn="l"/>
            <a:r>
              <a:rPr lang="zh-CN" altLang="en-US" dirty="0"/>
              <a:t>工作效率</a:t>
            </a:r>
          </a:p>
        </p:txBody>
      </p:sp>
      <p:sp>
        <p:nvSpPr>
          <p:cNvPr id="39" name="燕尾形 38"/>
          <p:cNvSpPr/>
          <p:nvPr/>
        </p:nvSpPr>
        <p:spPr>
          <a:xfrm>
            <a:off x="2766824" y="3790546"/>
            <a:ext cx="1121164" cy="1218661"/>
          </a:xfrm>
          <a:prstGeom prst="chevron">
            <a:avLst>
              <a:gd name="adj" fmla="val 544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sp>
        <p:nvSpPr>
          <p:cNvPr id="42" name="燕尾形 41"/>
          <p:cNvSpPr/>
          <p:nvPr/>
        </p:nvSpPr>
        <p:spPr>
          <a:xfrm>
            <a:off x="3754987" y="3790546"/>
            <a:ext cx="1122837" cy="1218661"/>
          </a:xfrm>
          <a:prstGeom prst="chevron">
            <a:avLst>
              <a:gd name="adj" fmla="val 5442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sp>
        <p:nvSpPr>
          <p:cNvPr id="43" name="燕尾形 42"/>
          <p:cNvSpPr/>
          <p:nvPr/>
        </p:nvSpPr>
        <p:spPr>
          <a:xfrm>
            <a:off x="4743152" y="3790546"/>
            <a:ext cx="1122837" cy="1218661"/>
          </a:xfrm>
          <a:prstGeom prst="chevron">
            <a:avLst>
              <a:gd name="adj" fmla="val 5442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sp>
        <p:nvSpPr>
          <p:cNvPr id="52" name="燕尾形 51"/>
          <p:cNvSpPr/>
          <p:nvPr/>
        </p:nvSpPr>
        <p:spPr>
          <a:xfrm>
            <a:off x="5695458" y="3790546"/>
            <a:ext cx="1122837" cy="1218661"/>
          </a:xfrm>
          <a:prstGeom prst="chevron">
            <a:avLst>
              <a:gd name="adj" fmla="val 5442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cxnSp>
        <p:nvCxnSpPr>
          <p:cNvPr id="53" name="直接连接符 52"/>
          <p:cNvCxnSpPr/>
          <p:nvPr/>
        </p:nvCxnSpPr>
        <p:spPr>
          <a:xfrm rot="5400000">
            <a:off x="6768054" y="4528626"/>
            <a:ext cx="583183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039600" y="3210168"/>
            <a:ext cx="0" cy="56730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063271" y="2531884"/>
            <a:ext cx="0" cy="1249944"/>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flipV="1">
            <a:off x="6027764" y="4989510"/>
            <a:ext cx="39890" cy="129875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3952620" y="4989506"/>
            <a:ext cx="0" cy="50794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58" name="五边形 57"/>
          <p:cNvSpPr/>
          <p:nvPr/>
        </p:nvSpPr>
        <p:spPr>
          <a:xfrm>
            <a:off x="1482210" y="3780365"/>
            <a:ext cx="8102944" cy="1225537"/>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5484" tIns="62742" rIns="125484" bIns="62742" anchor="ctr"/>
          <a:lstStyle/>
          <a:p>
            <a:pPr algn="ctr" defTabSz="1254920">
              <a:defRPr/>
            </a:pPr>
            <a:endParaRPr lang="zh-CN" altLang="en-US" sz="3397"/>
          </a:p>
        </p:txBody>
      </p:sp>
      <p:sp>
        <p:nvSpPr>
          <p:cNvPr id="59" name="TextBox 58"/>
          <p:cNvSpPr txBox="1"/>
          <p:nvPr/>
        </p:nvSpPr>
        <p:spPr>
          <a:xfrm>
            <a:off x="10079237" y="2235327"/>
            <a:ext cx="2964492" cy="3892626"/>
          </a:xfrm>
          <a:prstGeom prst="rect">
            <a:avLst/>
          </a:prstGeom>
          <a:noFill/>
        </p:spPr>
        <p:txBody>
          <a:bodyPr wrap="square" lIns="125496" tIns="62748" rIns="125496" bIns="62748" rtlCol="0">
            <a:spAutoFit/>
          </a:bodyPr>
          <a:lstStyle/>
          <a:p>
            <a:pPr>
              <a:lnSpc>
                <a:spcPct val="150000"/>
              </a:lnSpc>
            </a:pPr>
            <a:r>
              <a:rPr lang="zh-CN" altLang="en-US" sz="1441" dirty="0">
                <a:solidFill>
                  <a:schemeClr val="bg2"/>
                </a:solidFill>
                <a:latin typeface="微软雅黑" pitchFamily="34" charset="-122"/>
                <a:ea typeface="微软雅黑" pitchFamily="34" charset="-122"/>
                <a:sym typeface="Calibri"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441" dirty="0">
              <a:solidFill>
                <a:schemeClr val="bg2"/>
              </a:solidFill>
              <a:latin typeface="微软雅黑" pitchFamily="34" charset="-122"/>
              <a:ea typeface="微软雅黑" pitchFamily="34" charset="-122"/>
              <a:sym typeface="Calibri" pitchFamily="34" charset="0"/>
            </a:endParaRPr>
          </a:p>
          <a:p>
            <a:pPr>
              <a:lnSpc>
                <a:spcPct val="150000"/>
              </a:lnSpc>
            </a:pPr>
            <a:r>
              <a:rPr lang="zh-CN" altLang="en-US" sz="1441" dirty="0">
                <a:solidFill>
                  <a:schemeClr val="bg2"/>
                </a:solidFill>
                <a:latin typeface="微软雅黑" pitchFamily="34" charset="-122"/>
                <a:ea typeface="微软雅黑" pitchFamily="34" charset="-122"/>
                <a:sym typeface="Calibri" pitchFamily="34" charset="0"/>
              </a:rPr>
              <a:t>       点击输入简要文字内容，文字内容需概括精炼，不用多余的文字修饰，言简意赅的说明该项内容。</a:t>
            </a:r>
            <a:endParaRPr lang="en-US" altLang="zh-CN" sz="1441" dirty="0">
              <a:solidFill>
                <a:schemeClr val="bg2"/>
              </a:solidFill>
              <a:latin typeface="微软雅黑" pitchFamily="34" charset="-122"/>
              <a:ea typeface="微软雅黑" pitchFamily="34" charset="-122"/>
              <a:sym typeface="Calibri" pitchFamily="34" charset="0"/>
            </a:endParaRPr>
          </a:p>
        </p:txBody>
      </p:sp>
      <p:grpSp>
        <p:nvGrpSpPr>
          <p:cNvPr id="60" name="组合 59"/>
          <p:cNvGrpSpPr/>
          <p:nvPr/>
        </p:nvGrpSpPr>
        <p:grpSpPr>
          <a:xfrm>
            <a:off x="2766823" y="1922107"/>
            <a:ext cx="3194560" cy="609777"/>
            <a:chOff x="814328" y="3219334"/>
            <a:chExt cx="2266827" cy="432536"/>
          </a:xfrm>
        </p:grpSpPr>
        <p:grpSp>
          <p:nvGrpSpPr>
            <p:cNvPr id="61" name="组合 60"/>
            <p:cNvGrpSpPr/>
            <p:nvPr/>
          </p:nvGrpSpPr>
          <p:grpSpPr>
            <a:xfrm>
              <a:off x="814328" y="3219334"/>
              <a:ext cx="2266827" cy="432536"/>
              <a:chOff x="2173927" y="3285519"/>
              <a:chExt cx="2876394" cy="548848"/>
            </a:xfrm>
          </p:grpSpPr>
          <p:grpSp>
            <p:nvGrpSpPr>
              <p:cNvPr id="63" name="组合 62"/>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65" name="圆角矩形 64"/>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6" name="圆角矩形 65"/>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4" name="椭圆 63"/>
              <p:cNvSpPr/>
              <p:nvPr/>
            </p:nvSpPr>
            <p:spPr>
              <a:xfrm>
                <a:off x="2270357" y="3351544"/>
                <a:ext cx="394740" cy="394741"/>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1</a:t>
                </a:r>
                <a:endParaRPr lang="zh-CN" altLang="en-US" sz="2471" dirty="0">
                  <a:solidFill>
                    <a:schemeClr val="bg1"/>
                  </a:solidFill>
                </a:endParaRPr>
              </a:p>
            </p:txBody>
          </p:sp>
        </p:grpSp>
        <p:sp>
          <p:nvSpPr>
            <p:cNvPr id="62" name="TextBox 61"/>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1"/>
                  </a:solidFill>
                  <a:latin typeface="+mn-ea"/>
                </a:rPr>
                <a:t>添加文字内容</a:t>
              </a:r>
            </a:p>
          </p:txBody>
        </p:sp>
      </p:grpSp>
      <p:grpSp>
        <p:nvGrpSpPr>
          <p:cNvPr id="67" name="组合 66"/>
          <p:cNvGrpSpPr/>
          <p:nvPr/>
        </p:nvGrpSpPr>
        <p:grpSpPr>
          <a:xfrm>
            <a:off x="3656171" y="5497449"/>
            <a:ext cx="3194560" cy="609777"/>
            <a:chOff x="814325" y="3219334"/>
            <a:chExt cx="2266826" cy="432536"/>
          </a:xfrm>
        </p:grpSpPr>
        <p:grpSp>
          <p:nvGrpSpPr>
            <p:cNvPr id="68" name="组合 67"/>
            <p:cNvGrpSpPr/>
            <p:nvPr/>
          </p:nvGrpSpPr>
          <p:grpSpPr>
            <a:xfrm>
              <a:off x="814325" y="3219334"/>
              <a:ext cx="2266826" cy="432536"/>
              <a:chOff x="2173923" y="3285519"/>
              <a:chExt cx="2876392" cy="548848"/>
            </a:xfrm>
          </p:grpSpPr>
          <p:grpSp>
            <p:nvGrpSpPr>
              <p:cNvPr id="70" name="组合 69"/>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72" name="圆角矩形 71"/>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3" name="圆角矩形 72"/>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1" name="椭圆 70"/>
              <p:cNvSpPr/>
              <p:nvPr/>
            </p:nvSpPr>
            <p:spPr>
              <a:xfrm>
                <a:off x="2288027" y="3372244"/>
                <a:ext cx="392760" cy="392761"/>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2</a:t>
                </a:r>
                <a:endParaRPr lang="zh-CN" altLang="en-US" sz="2471" dirty="0">
                  <a:solidFill>
                    <a:schemeClr val="bg1"/>
                  </a:solidFill>
                </a:endParaRPr>
              </a:p>
            </p:txBody>
          </p:sp>
        </p:grpSp>
        <p:sp>
          <p:nvSpPr>
            <p:cNvPr id="69" name="TextBox 68"/>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2"/>
                  </a:solidFill>
                  <a:latin typeface="+mn-ea"/>
                </a:rPr>
                <a:t>添加文字内容</a:t>
              </a:r>
            </a:p>
          </p:txBody>
        </p:sp>
      </p:grpSp>
      <p:grpSp>
        <p:nvGrpSpPr>
          <p:cNvPr id="74" name="组合 73"/>
          <p:cNvGrpSpPr/>
          <p:nvPr/>
        </p:nvGrpSpPr>
        <p:grpSpPr>
          <a:xfrm>
            <a:off x="4682073" y="2614072"/>
            <a:ext cx="3194560" cy="609777"/>
            <a:chOff x="814328" y="3219334"/>
            <a:chExt cx="2266829" cy="432536"/>
          </a:xfrm>
        </p:grpSpPr>
        <p:grpSp>
          <p:nvGrpSpPr>
            <p:cNvPr id="75" name="组合 74"/>
            <p:cNvGrpSpPr/>
            <p:nvPr/>
          </p:nvGrpSpPr>
          <p:grpSpPr>
            <a:xfrm>
              <a:off x="814328" y="3219334"/>
              <a:ext cx="2266829" cy="432536"/>
              <a:chOff x="2173927" y="3285519"/>
              <a:chExt cx="2876396" cy="548848"/>
            </a:xfrm>
          </p:grpSpPr>
          <p:grpSp>
            <p:nvGrpSpPr>
              <p:cNvPr id="77" name="组合 76"/>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79" name="圆角矩形 78"/>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圆角矩形 79"/>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8" name="椭圆 77"/>
              <p:cNvSpPr>
                <a:spLocks/>
              </p:cNvSpPr>
              <p:nvPr/>
            </p:nvSpPr>
            <p:spPr>
              <a:xfrm>
                <a:off x="2307129" y="3376773"/>
                <a:ext cx="392761" cy="392761"/>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3</a:t>
                </a:r>
                <a:endParaRPr lang="zh-CN" altLang="en-US" sz="2471" dirty="0">
                  <a:solidFill>
                    <a:schemeClr val="bg1"/>
                  </a:solidFill>
                </a:endParaRPr>
              </a:p>
            </p:txBody>
          </p:sp>
        </p:grpSp>
        <p:sp>
          <p:nvSpPr>
            <p:cNvPr id="76" name="TextBox 75"/>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3"/>
                  </a:solidFill>
                  <a:latin typeface="+mn-ea"/>
                </a:rPr>
                <a:t>添加文字内容</a:t>
              </a:r>
            </a:p>
          </p:txBody>
        </p:sp>
      </p:grpSp>
      <p:grpSp>
        <p:nvGrpSpPr>
          <p:cNvPr id="81" name="组合 80"/>
          <p:cNvGrpSpPr/>
          <p:nvPr/>
        </p:nvGrpSpPr>
        <p:grpSpPr>
          <a:xfrm>
            <a:off x="5731315" y="6288266"/>
            <a:ext cx="3194560" cy="609777"/>
            <a:chOff x="814328" y="3219334"/>
            <a:chExt cx="2266828" cy="432536"/>
          </a:xfrm>
        </p:grpSpPr>
        <p:grpSp>
          <p:nvGrpSpPr>
            <p:cNvPr id="82" name="组合 81"/>
            <p:cNvGrpSpPr/>
            <p:nvPr/>
          </p:nvGrpSpPr>
          <p:grpSpPr>
            <a:xfrm>
              <a:off x="814328" y="3219334"/>
              <a:ext cx="2266828" cy="432536"/>
              <a:chOff x="2173927" y="3285519"/>
              <a:chExt cx="2876395" cy="548848"/>
            </a:xfrm>
          </p:grpSpPr>
          <p:grpSp>
            <p:nvGrpSpPr>
              <p:cNvPr id="84" name="组合 83"/>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86" name="圆角矩形 8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7" name="圆角矩形 8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5" name="椭圆 84"/>
              <p:cNvSpPr/>
              <p:nvPr/>
            </p:nvSpPr>
            <p:spPr>
              <a:xfrm>
                <a:off x="2280388" y="3389371"/>
                <a:ext cx="392761" cy="392761"/>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4</a:t>
                </a:r>
                <a:endParaRPr lang="zh-CN" altLang="en-US" sz="2471" dirty="0">
                  <a:solidFill>
                    <a:schemeClr val="bg1"/>
                  </a:solidFill>
                </a:endParaRPr>
              </a:p>
            </p:txBody>
          </p:sp>
        </p:grpSp>
        <p:sp>
          <p:nvSpPr>
            <p:cNvPr id="83" name="TextBox 82"/>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4"/>
                  </a:solidFill>
                  <a:latin typeface="+mn-ea"/>
                </a:rPr>
                <a:t>添加文字内容</a:t>
              </a:r>
            </a:p>
          </p:txBody>
        </p:sp>
      </p:grpSp>
      <p:grpSp>
        <p:nvGrpSpPr>
          <p:cNvPr id="88" name="组合 87"/>
          <p:cNvGrpSpPr>
            <a:grpSpLocks noChangeAspect="1"/>
          </p:cNvGrpSpPr>
          <p:nvPr/>
        </p:nvGrpSpPr>
        <p:grpSpPr>
          <a:xfrm>
            <a:off x="6719480" y="3210169"/>
            <a:ext cx="2331397" cy="2225034"/>
            <a:chOff x="3197225" y="3458369"/>
            <a:chExt cx="533400" cy="487363"/>
          </a:xfrm>
          <a:solidFill>
            <a:schemeClr val="accent1"/>
          </a:solidFill>
        </p:grpSpPr>
        <p:sp>
          <p:nvSpPr>
            <p:cNvPr id="89" name="Oval 312"/>
            <p:cNvSpPr>
              <a:spLocks noChangeArrowheads="1"/>
            </p:cNvSpPr>
            <p:nvPr/>
          </p:nvSpPr>
          <p:spPr bwMode="auto">
            <a:xfrm>
              <a:off x="3568700" y="3458369"/>
              <a:ext cx="93663" cy="88900"/>
            </a:xfrm>
            <a:prstGeom prst="ellipse">
              <a:avLst/>
            </a:pr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90"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2" name="TextBox 91"/>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1074664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400" fill="hold"/>
                                        <p:tgtEl>
                                          <p:spTgt spid="58"/>
                                        </p:tgtEl>
                                        <p:attrNameLst>
                                          <p:attrName>ppt_x</p:attrName>
                                        </p:attrNameLst>
                                      </p:cBhvr>
                                      <p:tavLst>
                                        <p:tav tm="0">
                                          <p:val>
                                            <p:strVal val="0-#ppt_w/2"/>
                                          </p:val>
                                        </p:tav>
                                        <p:tav tm="100000">
                                          <p:val>
                                            <p:strVal val="#ppt_x"/>
                                          </p:val>
                                        </p:tav>
                                      </p:tavLst>
                                    </p:anim>
                                    <p:anim calcmode="lin" valueType="num">
                                      <p:cBhvr additive="base">
                                        <p:cTn id="8" dur="4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400" fill="hold"/>
                                        <p:tgtEl>
                                          <p:spTgt spid="88"/>
                                        </p:tgtEl>
                                        <p:attrNameLst>
                                          <p:attrName>ppt_x</p:attrName>
                                        </p:attrNameLst>
                                      </p:cBhvr>
                                      <p:tavLst>
                                        <p:tav tm="0">
                                          <p:val>
                                            <p:strVal val="0-#ppt_w/2"/>
                                          </p:val>
                                        </p:tav>
                                        <p:tav tm="100000">
                                          <p:val>
                                            <p:strVal val="#ppt_x"/>
                                          </p:val>
                                        </p:tav>
                                      </p:tavLst>
                                    </p:anim>
                                    <p:anim calcmode="lin" valueType="num">
                                      <p:cBhvr additive="base">
                                        <p:cTn id="13" dur="4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400"/>
                                        <p:tgtEl>
                                          <p:spTgt spid="39"/>
                                        </p:tgtEl>
                                        <p:attrNameLst>
                                          <p:attrName>ppt_x</p:attrName>
                                        </p:attrNameLst>
                                      </p:cBhvr>
                                      <p:tavLst>
                                        <p:tav tm="0">
                                          <p:val>
                                            <p:strVal val="#ppt_x-#ppt_w*1.125000"/>
                                          </p:val>
                                        </p:tav>
                                        <p:tav tm="100000">
                                          <p:val>
                                            <p:strVal val="#ppt_x"/>
                                          </p:val>
                                        </p:tav>
                                      </p:tavLst>
                                    </p:anim>
                                    <p:animEffect transition="in" filter="wipe(right)">
                                      <p:cBhvr>
                                        <p:cTn id="18" dur="400"/>
                                        <p:tgtEl>
                                          <p:spTgt spid="39"/>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additive="base">
                                        <p:cTn id="22" dur="400"/>
                                        <p:tgtEl>
                                          <p:spTgt spid="55"/>
                                        </p:tgtEl>
                                        <p:attrNameLst>
                                          <p:attrName>ppt_y</p:attrName>
                                        </p:attrNameLst>
                                      </p:cBhvr>
                                      <p:tavLst>
                                        <p:tav tm="0">
                                          <p:val>
                                            <p:strVal val="#ppt_y+#ppt_h*1.125000"/>
                                          </p:val>
                                        </p:tav>
                                        <p:tav tm="100000">
                                          <p:val>
                                            <p:strVal val="#ppt_y"/>
                                          </p:val>
                                        </p:tav>
                                      </p:tavLst>
                                    </p:anim>
                                    <p:animEffect transition="in" filter="wipe(up)">
                                      <p:cBhvr>
                                        <p:cTn id="23" dur="400"/>
                                        <p:tgtEl>
                                          <p:spTgt spid="55"/>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Effect transition="in" filter="fade">
                                      <p:cBhvr>
                                        <p:cTn id="29" dur="500"/>
                                        <p:tgtEl>
                                          <p:spTgt spid="60"/>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400"/>
                                        <p:tgtEl>
                                          <p:spTgt spid="42"/>
                                        </p:tgtEl>
                                        <p:attrNameLst>
                                          <p:attrName>ppt_x</p:attrName>
                                        </p:attrNameLst>
                                      </p:cBhvr>
                                      <p:tavLst>
                                        <p:tav tm="0">
                                          <p:val>
                                            <p:strVal val="#ppt_x-#ppt_w*1.125000"/>
                                          </p:val>
                                        </p:tav>
                                        <p:tav tm="100000">
                                          <p:val>
                                            <p:strVal val="#ppt_x"/>
                                          </p:val>
                                        </p:tav>
                                      </p:tavLst>
                                    </p:anim>
                                    <p:animEffect transition="in" filter="wipe(right)">
                                      <p:cBhvr>
                                        <p:cTn id="34" dur="400"/>
                                        <p:tgtEl>
                                          <p:spTgt spid="42"/>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400"/>
                                        <p:tgtEl>
                                          <p:spTgt spid="57"/>
                                        </p:tgtEl>
                                        <p:attrNameLst>
                                          <p:attrName>ppt_y</p:attrName>
                                        </p:attrNameLst>
                                      </p:cBhvr>
                                      <p:tavLst>
                                        <p:tav tm="0">
                                          <p:val>
                                            <p:strVal val="#ppt_y-#ppt_h*1.125000"/>
                                          </p:val>
                                        </p:tav>
                                        <p:tav tm="100000">
                                          <p:val>
                                            <p:strVal val="#ppt_y"/>
                                          </p:val>
                                        </p:tav>
                                      </p:tavLst>
                                    </p:anim>
                                    <p:animEffect transition="in" filter="wipe(down)">
                                      <p:cBhvr>
                                        <p:cTn id="39" dur="400"/>
                                        <p:tgtEl>
                                          <p:spTgt spid="57"/>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p:cTn id="43" dur="500" fill="hold"/>
                                        <p:tgtEl>
                                          <p:spTgt spid="67"/>
                                        </p:tgtEl>
                                        <p:attrNameLst>
                                          <p:attrName>ppt_w</p:attrName>
                                        </p:attrNameLst>
                                      </p:cBhvr>
                                      <p:tavLst>
                                        <p:tav tm="0">
                                          <p:val>
                                            <p:fltVal val="0"/>
                                          </p:val>
                                        </p:tav>
                                        <p:tav tm="100000">
                                          <p:val>
                                            <p:strVal val="#ppt_w"/>
                                          </p:val>
                                        </p:tav>
                                      </p:tavLst>
                                    </p:anim>
                                    <p:anim calcmode="lin" valueType="num">
                                      <p:cBhvr>
                                        <p:cTn id="44" dur="500" fill="hold"/>
                                        <p:tgtEl>
                                          <p:spTgt spid="67"/>
                                        </p:tgtEl>
                                        <p:attrNameLst>
                                          <p:attrName>ppt_h</p:attrName>
                                        </p:attrNameLst>
                                      </p:cBhvr>
                                      <p:tavLst>
                                        <p:tav tm="0">
                                          <p:val>
                                            <p:fltVal val="0"/>
                                          </p:val>
                                        </p:tav>
                                        <p:tav tm="100000">
                                          <p:val>
                                            <p:strVal val="#ppt_h"/>
                                          </p:val>
                                        </p:tav>
                                      </p:tavLst>
                                    </p:anim>
                                    <p:animEffect transition="in" filter="fade">
                                      <p:cBhvr>
                                        <p:cTn id="45" dur="500"/>
                                        <p:tgtEl>
                                          <p:spTgt spid="67"/>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400"/>
                                        <p:tgtEl>
                                          <p:spTgt spid="43"/>
                                        </p:tgtEl>
                                        <p:attrNameLst>
                                          <p:attrName>ppt_x</p:attrName>
                                        </p:attrNameLst>
                                      </p:cBhvr>
                                      <p:tavLst>
                                        <p:tav tm="0">
                                          <p:val>
                                            <p:strVal val="#ppt_x-#ppt_w*1.125000"/>
                                          </p:val>
                                        </p:tav>
                                        <p:tav tm="100000">
                                          <p:val>
                                            <p:strVal val="#ppt_x"/>
                                          </p:val>
                                        </p:tav>
                                      </p:tavLst>
                                    </p:anim>
                                    <p:animEffect transition="in" filter="wipe(right)">
                                      <p:cBhvr>
                                        <p:cTn id="50" dur="400"/>
                                        <p:tgtEl>
                                          <p:spTgt spid="43"/>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400"/>
                                        <p:tgtEl>
                                          <p:spTgt spid="54"/>
                                        </p:tgtEl>
                                        <p:attrNameLst>
                                          <p:attrName>ppt_y</p:attrName>
                                        </p:attrNameLst>
                                      </p:cBhvr>
                                      <p:tavLst>
                                        <p:tav tm="0">
                                          <p:val>
                                            <p:strVal val="#ppt_y+#ppt_h*1.125000"/>
                                          </p:val>
                                        </p:tav>
                                        <p:tav tm="100000">
                                          <p:val>
                                            <p:strVal val="#ppt_y"/>
                                          </p:val>
                                        </p:tav>
                                      </p:tavLst>
                                    </p:anim>
                                    <p:animEffect transition="in" filter="wipe(up)">
                                      <p:cBhvr>
                                        <p:cTn id="55" dur="400"/>
                                        <p:tgtEl>
                                          <p:spTgt spid="54"/>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Effect transition="in" filter="fade">
                                      <p:cBhvr>
                                        <p:cTn id="61" dur="500"/>
                                        <p:tgtEl>
                                          <p:spTgt spid="74"/>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400"/>
                                        <p:tgtEl>
                                          <p:spTgt spid="52"/>
                                        </p:tgtEl>
                                        <p:attrNameLst>
                                          <p:attrName>ppt_x</p:attrName>
                                        </p:attrNameLst>
                                      </p:cBhvr>
                                      <p:tavLst>
                                        <p:tav tm="0">
                                          <p:val>
                                            <p:strVal val="#ppt_x-#ppt_w*1.125000"/>
                                          </p:val>
                                        </p:tav>
                                        <p:tav tm="100000">
                                          <p:val>
                                            <p:strVal val="#ppt_x"/>
                                          </p:val>
                                        </p:tav>
                                      </p:tavLst>
                                    </p:anim>
                                    <p:animEffect transition="in" filter="wipe(right)">
                                      <p:cBhvr>
                                        <p:cTn id="66" dur="400"/>
                                        <p:tgtEl>
                                          <p:spTgt spid="52"/>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cBhvr additive="base">
                                        <p:cTn id="70" dur="400"/>
                                        <p:tgtEl>
                                          <p:spTgt spid="56"/>
                                        </p:tgtEl>
                                        <p:attrNameLst>
                                          <p:attrName>ppt_y</p:attrName>
                                        </p:attrNameLst>
                                      </p:cBhvr>
                                      <p:tavLst>
                                        <p:tav tm="0">
                                          <p:val>
                                            <p:strVal val="#ppt_y-#ppt_h*1.125000"/>
                                          </p:val>
                                        </p:tav>
                                        <p:tav tm="100000">
                                          <p:val>
                                            <p:strVal val="#ppt_y"/>
                                          </p:val>
                                        </p:tav>
                                      </p:tavLst>
                                    </p:anim>
                                    <p:animEffect transition="in" filter="wipe(down)">
                                      <p:cBhvr>
                                        <p:cTn id="71" dur="400"/>
                                        <p:tgtEl>
                                          <p:spTgt spid="56"/>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81"/>
                                        </p:tgtEl>
                                        <p:attrNameLst>
                                          <p:attrName>style.visibility</p:attrName>
                                        </p:attrNameLst>
                                      </p:cBhvr>
                                      <p:to>
                                        <p:strVal val="visible"/>
                                      </p:to>
                                    </p:set>
                                    <p:anim calcmode="lin" valueType="num">
                                      <p:cBhvr>
                                        <p:cTn id="75" dur="500" fill="hold"/>
                                        <p:tgtEl>
                                          <p:spTgt spid="81"/>
                                        </p:tgtEl>
                                        <p:attrNameLst>
                                          <p:attrName>ppt_w</p:attrName>
                                        </p:attrNameLst>
                                      </p:cBhvr>
                                      <p:tavLst>
                                        <p:tav tm="0">
                                          <p:val>
                                            <p:fltVal val="0"/>
                                          </p:val>
                                        </p:tav>
                                        <p:tav tm="100000">
                                          <p:val>
                                            <p:strVal val="#ppt_w"/>
                                          </p:val>
                                        </p:tav>
                                      </p:tavLst>
                                    </p:anim>
                                    <p:anim calcmode="lin" valueType="num">
                                      <p:cBhvr>
                                        <p:cTn id="76" dur="500" fill="hold"/>
                                        <p:tgtEl>
                                          <p:spTgt spid="81"/>
                                        </p:tgtEl>
                                        <p:attrNameLst>
                                          <p:attrName>ppt_h</p:attrName>
                                        </p:attrNameLst>
                                      </p:cBhvr>
                                      <p:tavLst>
                                        <p:tav tm="0">
                                          <p:val>
                                            <p:fltVal val="0"/>
                                          </p:val>
                                        </p:tav>
                                        <p:tav tm="100000">
                                          <p:val>
                                            <p:strVal val="#ppt_h"/>
                                          </p:val>
                                        </p:tav>
                                      </p:tavLst>
                                    </p:anim>
                                    <p:animEffect transition="in" filter="fade">
                                      <p:cBhvr>
                                        <p:cTn id="77" dur="500"/>
                                        <p:tgtEl>
                                          <p:spTgt spid="81"/>
                                        </p:tgtEl>
                                      </p:cBhvr>
                                    </p:animEffect>
                                  </p:childTnLst>
                                </p:cTn>
                              </p:par>
                            </p:childTnLst>
                          </p:cTn>
                        </p:par>
                        <p:par>
                          <p:cTn id="78" fill="hold">
                            <p:stCondLst>
                              <p:cond delay="6000"/>
                            </p:stCondLst>
                            <p:childTnLst>
                              <p:par>
                                <p:cTn id="79" presetID="16" presetClass="entr" presetSubtype="42" fill="hold"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barn(outHorizontal)">
                                      <p:cBhvr>
                                        <p:cTn id="81" dur="400"/>
                                        <p:tgtEl>
                                          <p:spTgt spid="53"/>
                                        </p:tgtEl>
                                      </p:cBhvr>
                                    </p:animEffect>
                                  </p:childTnLst>
                                </p:cTn>
                              </p:par>
                            </p:childTnLst>
                          </p:cTn>
                        </p:par>
                        <p:par>
                          <p:cTn id="82" fill="hold">
                            <p:stCondLst>
                              <p:cond delay="64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59"/>
                                        </p:tgtEl>
                                        <p:attrNameLst>
                                          <p:attrName>style.visibility</p:attrName>
                                        </p:attrNameLst>
                                      </p:cBhvr>
                                      <p:to>
                                        <p:strVal val="visible"/>
                                      </p:to>
                                    </p:set>
                                    <p:animEffect transition="in" filter="wipe(left)">
                                      <p:cBhvr>
                                        <p:cTn id="85" dur="50"/>
                                        <p:tgtEl>
                                          <p:spTgt spid="59"/>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59"/>
                                        </p:tgtEl>
                                      </p:cBhvr>
                                      <p:to x="80000" y="100000"/>
                                    </p:animScale>
                                    <p:anim by="(#ppt_w*0.10)" calcmode="lin" valueType="num">
                                      <p:cBhvr>
                                        <p:cTn id="88" dur="25" autoRev="1" fill="hold">
                                          <p:stCondLst>
                                            <p:cond delay="0"/>
                                          </p:stCondLst>
                                        </p:cTn>
                                        <p:tgtEl>
                                          <p:spTgt spid="59"/>
                                        </p:tgtEl>
                                        <p:attrNameLst>
                                          <p:attrName>ppt_x</p:attrName>
                                        </p:attrNameLst>
                                      </p:cBhvr>
                                    </p:anim>
                                    <p:anim by="(-#ppt_w*0.10)" calcmode="lin" valueType="num">
                                      <p:cBhvr>
                                        <p:cTn id="89" dur="25" autoRev="1" fill="hold">
                                          <p:stCondLst>
                                            <p:cond delay="0"/>
                                          </p:stCondLst>
                                        </p:cTn>
                                        <p:tgtEl>
                                          <p:spTgt spid="59"/>
                                        </p:tgtEl>
                                        <p:attrNameLst>
                                          <p:attrName>ppt_y</p:attrName>
                                        </p:attrNameLst>
                                      </p:cBhvr>
                                    </p:anim>
                                    <p:animRot by="-480000">
                                      <p:cBhvr>
                                        <p:cTn id="90" dur="25" autoRev="1" fill="hold">
                                          <p:stCondLst>
                                            <p:cond delay="0"/>
                                          </p:stCondLst>
                                        </p:cTn>
                                        <p:tgtEl>
                                          <p:spTgt spid="59"/>
                                        </p:tgtEl>
                                        <p:attrNameLst>
                                          <p:attrName>r</p:attrName>
                                        </p:attrNameLst>
                                      </p:cBhvr>
                                    </p:animRot>
                                  </p:childTnLst>
                                </p:cTn>
                              </p:par>
                            </p:childTnLst>
                          </p:cTn>
                        </p:par>
                        <p:par>
                          <p:cTn id="91" fill="hold">
                            <p:stCondLst>
                              <p:cond delay="8370"/>
                            </p:stCondLst>
                            <p:childTnLst>
                              <p:par>
                                <p:cTn id="92" presetID="10" presetClass="entr" presetSubtype="0" fill="hold" grpId="0" nodeType="afterEffect">
                                  <p:stCondLst>
                                    <p:cond delay="0"/>
                                  </p:stCondLst>
                                  <p:childTnLst>
                                    <p:set>
                                      <p:cBhvr>
                                        <p:cTn id="93" dur="1" fill="hold">
                                          <p:stCondLst>
                                            <p:cond delay="0"/>
                                          </p:stCondLst>
                                        </p:cTn>
                                        <p:tgtEl>
                                          <p:spTgt spid="92"/>
                                        </p:tgtEl>
                                        <p:attrNameLst>
                                          <p:attrName>style.visibility</p:attrName>
                                        </p:attrNameLst>
                                      </p:cBhvr>
                                      <p:to>
                                        <p:strVal val="visible"/>
                                      </p:to>
                                    </p:set>
                                    <p:animEffect transition="in" filter="fade">
                                      <p:cBhvr>
                                        <p:cTn id="94"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2" grpId="0" animBg="1"/>
      <p:bldP spid="43" grpId="0" animBg="1"/>
      <p:bldP spid="52" grpId="0" animBg="1"/>
      <p:bldP spid="58" grpId="0" animBg="1"/>
      <p:bldP spid="59" grpId="0"/>
      <p:bldP spid="59" grpId="1"/>
      <p:bldP spid="9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4" name="TextBox 33"/>
          <p:cNvSpPr txBox="1"/>
          <p:nvPr/>
        </p:nvSpPr>
        <p:spPr>
          <a:xfrm>
            <a:off x="6893476" y="3044495"/>
            <a:ext cx="4372831" cy="682070"/>
          </a:xfrm>
          <a:prstGeom prst="rect">
            <a:avLst/>
          </a:prstGeom>
          <a:noFill/>
        </p:spPr>
        <p:txBody>
          <a:bodyPr wrap="square" rtlCol="0">
            <a:spAutoFit/>
          </a:bodyPr>
          <a:lstStyle/>
          <a:p>
            <a:r>
              <a:rPr lang="zh-CN" altLang="en-US" sz="3706" dirty="0">
                <a:solidFill>
                  <a:schemeClr val="tx1">
                    <a:lumMod val="65000"/>
                    <a:lumOff val="35000"/>
                  </a:schemeClr>
                </a:solidFill>
                <a:latin typeface="+mj-ea"/>
                <a:ea typeface="+mj-ea"/>
              </a:rPr>
              <a:t>明年工作计划方向</a:t>
            </a:r>
          </a:p>
        </p:txBody>
      </p:sp>
      <p:sp>
        <p:nvSpPr>
          <p:cNvPr id="36" name="TextBox 35"/>
          <p:cNvSpPr txBox="1"/>
          <p:nvPr/>
        </p:nvSpPr>
        <p:spPr>
          <a:xfrm>
            <a:off x="6789112" y="4191698"/>
            <a:ext cx="1754113"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营业额提升</a:t>
            </a:r>
          </a:p>
        </p:txBody>
      </p:sp>
      <p:sp>
        <p:nvSpPr>
          <p:cNvPr id="37" name="TextBox 36"/>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团队扩大</a:t>
            </a:r>
          </a:p>
        </p:txBody>
      </p:sp>
      <p:sp>
        <p:nvSpPr>
          <p:cNvPr id="41" name="TextBox 40"/>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管理提高</a:t>
            </a:r>
          </a:p>
        </p:txBody>
      </p:sp>
      <p:sp>
        <p:nvSpPr>
          <p:cNvPr id="42" name="TextBox 41"/>
          <p:cNvSpPr txBox="1"/>
          <p:nvPr/>
        </p:nvSpPr>
        <p:spPr>
          <a:xfrm>
            <a:off x="8449856" y="4828916"/>
            <a:ext cx="17787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利益最大化</a:t>
            </a:r>
          </a:p>
        </p:txBody>
      </p:sp>
      <p:sp>
        <p:nvSpPr>
          <p:cNvPr id="43" name="TextBox 42"/>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结束语</a:t>
            </a:r>
          </a:p>
        </p:txBody>
      </p:sp>
      <p:grpSp>
        <p:nvGrpSpPr>
          <p:cNvPr id="45" name="组合 44"/>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8" name="矩形 47"/>
          <p:cNvSpPr/>
          <p:nvPr/>
        </p:nvSpPr>
        <p:spPr>
          <a:xfrm>
            <a:off x="-2499" y="7518665"/>
            <a:ext cx="14082713" cy="519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9" name="组合 48"/>
          <p:cNvGrpSpPr/>
          <p:nvPr/>
        </p:nvGrpSpPr>
        <p:grpSpPr>
          <a:xfrm>
            <a:off x="4230609" y="1922705"/>
            <a:ext cx="2268993" cy="2268993"/>
            <a:chOff x="4508674" y="2118116"/>
            <a:chExt cx="2204282" cy="2204282"/>
          </a:xfrm>
        </p:grpSpPr>
        <p:grpSp>
          <p:nvGrpSpPr>
            <p:cNvPr id="50" name="组合 49"/>
            <p:cNvGrpSpPr/>
            <p:nvPr/>
          </p:nvGrpSpPr>
          <p:grpSpPr>
            <a:xfrm>
              <a:off x="4508674" y="2118116"/>
              <a:ext cx="2204282" cy="2204282"/>
              <a:chOff x="1517331" y="1125257"/>
              <a:chExt cx="2204282" cy="2204282"/>
            </a:xfrm>
          </p:grpSpPr>
          <p:sp>
            <p:nvSpPr>
              <p:cNvPr id="64" name="椭圆 6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5" name="椭圆 64"/>
              <p:cNvSpPr/>
              <p:nvPr/>
            </p:nvSpPr>
            <p:spPr>
              <a:xfrm>
                <a:off x="1719372" y="1327298"/>
                <a:ext cx="1800200" cy="1800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63" name="TextBox 62"/>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05</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6" name="组合 65"/>
          <p:cNvGrpSpPr/>
          <p:nvPr/>
        </p:nvGrpSpPr>
        <p:grpSpPr>
          <a:xfrm>
            <a:off x="643361" y="5370105"/>
            <a:ext cx="655637" cy="655637"/>
            <a:chOff x="1517331" y="1125257"/>
            <a:chExt cx="2204282" cy="2204282"/>
          </a:xfrm>
        </p:grpSpPr>
        <p:sp>
          <p:nvSpPr>
            <p:cNvPr id="67" name="椭圆 66"/>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8" name="椭圆 6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69" name="组合 68"/>
          <p:cNvGrpSpPr/>
          <p:nvPr/>
        </p:nvGrpSpPr>
        <p:grpSpPr>
          <a:xfrm>
            <a:off x="315542" y="6453348"/>
            <a:ext cx="655637" cy="655637"/>
            <a:chOff x="1517331" y="1125257"/>
            <a:chExt cx="2204282" cy="2204282"/>
          </a:xfrm>
        </p:grpSpPr>
        <p:sp>
          <p:nvSpPr>
            <p:cNvPr id="70" name="椭圆 69"/>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1" name="椭圆 70"/>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2" name="组合 71"/>
          <p:cNvGrpSpPr/>
          <p:nvPr/>
        </p:nvGrpSpPr>
        <p:grpSpPr>
          <a:xfrm>
            <a:off x="1376527" y="6025742"/>
            <a:ext cx="535449" cy="535449"/>
            <a:chOff x="1517331" y="1125257"/>
            <a:chExt cx="2204282" cy="2204282"/>
          </a:xfrm>
        </p:grpSpPr>
        <p:sp>
          <p:nvSpPr>
            <p:cNvPr id="73" name="椭圆 7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4" name="椭圆 73"/>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5" name="TextBox 74"/>
          <p:cNvSpPr txBox="1"/>
          <p:nvPr/>
        </p:nvSpPr>
        <p:spPr>
          <a:xfrm>
            <a:off x="6952696" y="2581984"/>
            <a:ext cx="3424148" cy="486438"/>
          </a:xfrm>
          <a:prstGeom prst="rect">
            <a:avLst/>
          </a:prstGeom>
          <a:noFill/>
        </p:spPr>
        <p:txBody>
          <a:bodyPr wrap="square" rtlCol="0">
            <a:spAutoFit/>
          </a:bodyPr>
          <a:lstStyle/>
          <a:p>
            <a:r>
              <a:rPr lang="en-US" altLang="zh-CN" sz="2471" b="1" spc="-154" dirty="0">
                <a:solidFill>
                  <a:schemeClr val="accent5"/>
                </a:solidFill>
                <a:latin typeface="思源黑体 CN Bold" pitchFamily="34" charset="-122"/>
                <a:ea typeface="思源黑体 CN Bold" pitchFamily="34" charset="-122"/>
              </a:rPr>
              <a:t>WORK  REPORT</a:t>
            </a:r>
            <a:endParaRPr lang="zh-CN" altLang="en-US" sz="2471" b="1" spc="-154" dirty="0">
              <a:solidFill>
                <a:schemeClr val="accent5"/>
              </a:solidFill>
              <a:latin typeface="思源黑体 CN Bold" pitchFamily="34" charset="-122"/>
              <a:ea typeface="思源黑体 CN Bold" pitchFamily="34" charset="-122"/>
            </a:endParaRPr>
          </a:p>
        </p:txBody>
      </p:sp>
      <p:grpSp>
        <p:nvGrpSpPr>
          <p:cNvPr id="76" name="组合 75"/>
          <p:cNvGrpSpPr/>
          <p:nvPr/>
        </p:nvGrpSpPr>
        <p:grpSpPr>
          <a:xfrm>
            <a:off x="12028831" y="120416"/>
            <a:ext cx="655637" cy="655637"/>
            <a:chOff x="1517331" y="1125257"/>
            <a:chExt cx="2204282" cy="2204282"/>
          </a:xfrm>
        </p:grpSpPr>
        <p:sp>
          <p:nvSpPr>
            <p:cNvPr id="77" name="椭圆 76"/>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8" name="椭圆 7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9" name="组合 78"/>
          <p:cNvGrpSpPr/>
          <p:nvPr/>
        </p:nvGrpSpPr>
        <p:grpSpPr>
          <a:xfrm>
            <a:off x="13187539" y="204731"/>
            <a:ext cx="655637" cy="655637"/>
            <a:chOff x="1517331" y="1125257"/>
            <a:chExt cx="2204282" cy="2204282"/>
          </a:xfrm>
        </p:grpSpPr>
        <p:sp>
          <p:nvSpPr>
            <p:cNvPr id="80" name="椭圆 79"/>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3" name="椭圆 82"/>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4" name="组合 83"/>
          <p:cNvGrpSpPr/>
          <p:nvPr/>
        </p:nvGrpSpPr>
        <p:grpSpPr>
          <a:xfrm>
            <a:off x="12371064" y="769537"/>
            <a:ext cx="935391" cy="935391"/>
            <a:chOff x="1517331" y="1125257"/>
            <a:chExt cx="2204282" cy="2204282"/>
          </a:xfrm>
        </p:grpSpPr>
        <p:sp>
          <p:nvSpPr>
            <p:cNvPr id="85" name="椭圆 8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6" name="椭圆 85"/>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7" name="组合 86"/>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8" name="同心圆 8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89" name="椭圆 88"/>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0" name="TextBox 8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9881802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ppt_x</p:attrName>
                                            </p:attrNameLst>
                                          </p:cBhvr>
                                          <p:tavLst>
                                            <p:tav tm="0">
                                              <p:val>
                                                <p:strVal val="#ppt_x-#ppt_w*1.125000"/>
                                              </p:val>
                                            </p:tav>
                                            <p:tav tm="100000">
                                              <p:val>
                                                <p:strVal val="#ppt_x"/>
                                              </p:val>
                                            </p:tav>
                                          </p:tavLst>
                                        </p:anim>
                                        <p:animEffect transition="in" filter="wipe(right)">
                                          <p:cBhvr>
                                            <p:cTn id="8" dur="500"/>
                                            <p:tgtEl>
                                              <p:spTgt spid="33"/>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2"/>
                                            </p:tgtEl>
                                            <p:attrNameLst>
                                              <p:attrName>style.visibility</p:attrName>
                                            </p:attrNameLst>
                                          </p:cBhvr>
                                          <p:to>
                                            <p:strVal val="visible"/>
                                          </p:to>
                                        </p:set>
                                        <p:anim calcmode="lin" valueType="num" p14:bounceEnd="52000">
                                          <p:cBhvr additive="base">
                                            <p:cTn id="16" dur="500" fill="hold"/>
                                            <p:tgtEl>
                                              <p:spTgt spid="72"/>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2"/>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6"/>
                                            </p:tgtEl>
                                            <p:attrNameLst>
                                              <p:attrName>style.visibility</p:attrName>
                                            </p:attrNameLst>
                                          </p:cBhvr>
                                          <p:to>
                                            <p:strVal val="visible"/>
                                          </p:to>
                                        </p:set>
                                        <p:anim calcmode="lin" valueType="num" p14:bounceEnd="52000">
                                          <p:cBhvr additive="base">
                                            <p:cTn id="20" dur="500" fill="hold"/>
                                            <p:tgtEl>
                                              <p:spTgt spid="66"/>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6"/>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69"/>
                                            </p:tgtEl>
                                            <p:attrNameLst>
                                              <p:attrName>style.visibility</p:attrName>
                                            </p:attrNameLst>
                                          </p:cBhvr>
                                          <p:to>
                                            <p:strVal val="visible"/>
                                          </p:to>
                                        </p:set>
                                        <p:anim calcmode="lin" valueType="num" p14:bounceEnd="52000">
                                          <p:cBhvr additive="base">
                                            <p:cTn id="24" dur="500" fill="hold"/>
                                            <p:tgtEl>
                                              <p:spTgt spid="69"/>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69"/>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14:bounceEnd="52000">
                                          <p:cBhvr additive="base">
                                            <p:cTn id="28" dur="500" fill="hold"/>
                                            <p:tgtEl>
                                              <p:spTgt spid="84"/>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4"/>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6"/>
                                            </p:tgtEl>
                                            <p:attrNameLst>
                                              <p:attrName>style.visibility</p:attrName>
                                            </p:attrNameLst>
                                          </p:cBhvr>
                                          <p:to>
                                            <p:strVal val="visible"/>
                                          </p:to>
                                        </p:set>
                                        <p:anim calcmode="lin" valueType="num" p14:bounceEnd="52000">
                                          <p:cBhvr additive="base">
                                            <p:cTn id="32" dur="500" fill="hold"/>
                                            <p:tgtEl>
                                              <p:spTgt spid="76"/>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6"/>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79"/>
                                            </p:tgtEl>
                                            <p:attrNameLst>
                                              <p:attrName>style.visibility</p:attrName>
                                            </p:attrNameLst>
                                          </p:cBhvr>
                                          <p:to>
                                            <p:strVal val="visible"/>
                                          </p:to>
                                        </p:set>
                                        <p:anim calcmode="lin" valueType="num" p14:bounceEnd="52000">
                                          <p:cBhvr additive="base">
                                            <p:cTn id="36" dur="500" fill="hold"/>
                                            <p:tgtEl>
                                              <p:spTgt spid="79"/>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79"/>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7"/>
                                            </p:tgtEl>
                                            <p:attrNameLst>
                                              <p:attrName>style.visibility</p:attrName>
                                            </p:attrNameLst>
                                          </p:cBhvr>
                                          <p:to>
                                            <p:strVal val="visible"/>
                                          </p:to>
                                        </p:set>
                                        <p:anim calcmode="lin" valueType="num" p14:bounceEnd="52000">
                                          <p:cBhvr additive="base">
                                            <p:cTn id="40" dur="500" fill="hold"/>
                                            <p:tgtEl>
                                              <p:spTgt spid="87"/>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7"/>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900"/>
                                            <p:tgtEl>
                                              <p:spTgt spid="48"/>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500"/>
                                            <p:tgtEl>
                                              <p:spTgt spid="75"/>
                                            </p:tgtEl>
                                          </p:cBhvr>
                                        </p:animEffect>
                                        <p:anim calcmode="lin" valueType="num">
                                          <p:cBhvr>
                                            <p:cTn id="54" dur="500" fill="hold"/>
                                            <p:tgtEl>
                                              <p:spTgt spid="75"/>
                                            </p:tgtEl>
                                            <p:attrNameLst>
                                              <p:attrName>ppt_x</p:attrName>
                                            </p:attrNameLst>
                                          </p:cBhvr>
                                          <p:tavLst>
                                            <p:tav tm="0">
                                              <p:val>
                                                <p:strVal val="#ppt_x"/>
                                              </p:val>
                                            </p:tav>
                                            <p:tav tm="100000">
                                              <p:val>
                                                <p:strVal val="#ppt_x"/>
                                              </p:val>
                                            </p:tav>
                                          </p:tavLst>
                                        </p:anim>
                                        <p:anim calcmode="lin" valueType="num">
                                          <p:cBhvr>
                                            <p:cTn id="55" dur="500" fill="hold"/>
                                            <p:tgtEl>
                                              <p:spTgt spid="75"/>
                                            </p:tgtEl>
                                            <p:attrNameLst>
                                              <p:attrName>ppt_y</p:attrName>
                                            </p:attrNameLst>
                                          </p:cBhvr>
                                          <p:tavLst>
                                            <p:tav tm="0">
                                              <p:val>
                                                <p:strVal val="#ppt_y-.1"/>
                                              </p:val>
                                            </p:tav>
                                            <p:tav tm="100000">
                                              <p:val>
                                                <p:strVal val="#ppt_y"/>
                                              </p:val>
                                            </p:tav>
                                          </p:tavLst>
                                        </p:anim>
                                      </p:childTnLst>
                                    </p:cTn>
                                  </p:par>
                                  <p:par>
                                    <p:cTn id="56" presetID="12" presetClass="entr" presetSubtype="8" fill="hold" grpId="0" nodeType="withEffect">
                                      <p:stCondLst>
                                        <p:cond delay="0"/>
                                      </p:stCondLst>
                                      <p:iterate type="lt">
                                        <p:tmPct val="1000"/>
                                      </p:iterate>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right)">
                                          <p:cBhvr>
                                            <p:cTn id="59" dur="500"/>
                                            <p:tgtEl>
                                              <p:spTgt spid="34"/>
                                            </p:tgtEl>
                                          </p:cBhvr>
                                        </p:animEffect>
                                      </p:childTnLst>
                                    </p:cTn>
                                  </p:par>
                                </p:childTnLst>
                              </p:cTn>
                            </p:par>
                            <p:par>
                              <p:cTn id="60" fill="hold">
                                <p:stCondLst>
                                  <p:cond delay="3535"/>
                                </p:stCondLst>
                                <p:childTnLst>
                                  <p:par>
                                    <p:cTn id="61" presetID="2" presetClass="entr" presetSubtype="4"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4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60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ppt_x"/>
                                              </p:val>
                                            </p:tav>
                                            <p:tav tm="100000">
                                              <p:val>
                                                <p:strVal val="#ppt_x"/>
                                              </p:val>
                                            </p:tav>
                                          </p:tavLst>
                                        </p:anim>
                                        <p:anim calcmode="lin" valueType="num">
                                          <p:cBhvr additive="base">
                                            <p:cTn id="76" dur="500" fill="hold"/>
                                            <p:tgtEl>
                                              <p:spTgt spid="4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8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ppt_x"/>
                                              </p:val>
                                            </p:tav>
                                            <p:tav tm="100000">
                                              <p:val>
                                                <p:strVal val="#ppt_x"/>
                                              </p:val>
                                            </p:tav>
                                          </p:tavLst>
                                        </p:anim>
                                        <p:anim calcmode="lin" valueType="num">
                                          <p:cBhvr additive="base">
                                            <p:cTn id="80" dur="500" fill="hold"/>
                                            <p:tgtEl>
                                              <p:spTgt spid="43"/>
                                            </p:tgtEl>
                                            <p:attrNameLst>
                                              <p:attrName>ppt_y</p:attrName>
                                            </p:attrNameLst>
                                          </p:cBhvr>
                                          <p:tavLst>
                                            <p:tav tm="0">
                                              <p:val>
                                                <p:strVal val="1+#ppt_h/2"/>
                                              </p:val>
                                            </p:tav>
                                            <p:tav tm="100000">
                                              <p:val>
                                                <p:strVal val="#ppt_y"/>
                                              </p:val>
                                            </p:tav>
                                          </p:tavLst>
                                        </p:anim>
                                      </p:childTnLst>
                                    </p:cTn>
                                  </p:par>
                                </p:childTnLst>
                              </p:cTn>
                            </p:par>
                            <p:par>
                              <p:cTn id="81" fill="hold">
                                <p:stCondLst>
                                  <p:cond delay="4835"/>
                                </p:stCondLst>
                                <p:childTnLst>
                                  <p:par>
                                    <p:cTn id="82" presetID="10" presetClass="entr" presetSubtype="0" fill="hold" grpId="0" nodeType="after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6" grpId="0"/>
          <p:bldP spid="37" grpId="0"/>
          <p:bldP spid="41" grpId="0"/>
          <p:bldP spid="42" grpId="0"/>
          <p:bldP spid="43" grpId="0"/>
          <p:bldP spid="48" grpId="0" animBg="1"/>
          <p:bldP spid="75"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ppt_x</p:attrName>
                                            </p:attrNameLst>
                                          </p:cBhvr>
                                          <p:tavLst>
                                            <p:tav tm="0">
                                              <p:val>
                                                <p:strVal val="#ppt_x-#ppt_w*1.125000"/>
                                              </p:val>
                                            </p:tav>
                                            <p:tav tm="100000">
                                              <p:val>
                                                <p:strVal val="#ppt_x"/>
                                              </p:val>
                                            </p:tav>
                                          </p:tavLst>
                                        </p:anim>
                                        <p:animEffect transition="in" filter="wipe(right)">
                                          <p:cBhvr>
                                            <p:cTn id="8" dur="500"/>
                                            <p:tgtEl>
                                              <p:spTgt spid="33"/>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2"/>
                                            </p:tgtEl>
                                            <p:attrNameLst>
                                              <p:attrName>style.visibility</p:attrName>
                                            </p:attrNameLst>
                                          </p:cBhvr>
                                          <p:to>
                                            <p:strVal val="visible"/>
                                          </p:to>
                                        </p:set>
                                        <p:anim calcmode="lin" valueType="num">
                                          <p:cBhvr additive="base">
                                            <p:cTn id="16" dur="500" fill="hold"/>
                                            <p:tgtEl>
                                              <p:spTgt spid="72"/>
                                            </p:tgtEl>
                                            <p:attrNameLst>
                                              <p:attrName>ppt_x</p:attrName>
                                            </p:attrNameLst>
                                          </p:cBhvr>
                                          <p:tavLst>
                                            <p:tav tm="0">
                                              <p:val>
                                                <p:strVal val="0-#ppt_w/2"/>
                                              </p:val>
                                            </p:tav>
                                            <p:tav tm="100000">
                                              <p:val>
                                                <p:strVal val="#ppt_x"/>
                                              </p:val>
                                            </p:tav>
                                          </p:tavLst>
                                        </p:anim>
                                        <p:anim calcmode="lin" valueType="num">
                                          <p:cBhvr additive="base">
                                            <p:cTn id="17" dur="500" fill="hold"/>
                                            <p:tgtEl>
                                              <p:spTgt spid="72"/>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0-#ppt_w/2"/>
                                              </p:val>
                                            </p:tav>
                                            <p:tav tm="100000">
                                              <p:val>
                                                <p:strVal val="#ppt_x"/>
                                              </p:val>
                                            </p:tav>
                                          </p:tavLst>
                                        </p:anim>
                                        <p:anim calcmode="lin" valueType="num">
                                          <p:cBhvr additive="base">
                                            <p:cTn id="21" dur="500" fill="hold"/>
                                            <p:tgtEl>
                                              <p:spTgt spid="66"/>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69"/>
                                            </p:tgtEl>
                                            <p:attrNameLst>
                                              <p:attrName>style.visibility</p:attrName>
                                            </p:attrNameLst>
                                          </p:cBhvr>
                                          <p:to>
                                            <p:strVal val="visible"/>
                                          </p:to>
                                        </p:set>
                                        <p:anim calcmode="lin" valueType="num">
                                          <p:cBhvr additive="base">
                                            <p:cTn id="24" dur="500" fill="hold"/>
                                            <p:tgtEl>
                                              <p:spTgt spid="69"/>
                                            </p:tgtEl>
                                            <p:attrNameLst>
                                              <p:attrName>ppt_x</p:attrName>
                                            </p:attrNameLst>
                                          </p:cBhvr>
                                          <p:tavLst>
                                            <p:tav tm="0">
                                              <p:val>
                                                <p:strVal val="0-#ppt_w/2"/>
                                              </p:val>
                                            </p:tav>
                                            <p:tav tm="100000">
                                              <p:val>
                                                <p:strVal val="#ppt_x"/>
                                              </p:val>
                                            </p:tav>
                                          </p:tavLst>
                                        </p:anim>
                                        <p:anim calcmode="lin" valueType="num">
                                          <p:cBhvr additive="base">
                                            <p:cTn id="25" dur="500" fill="hold"/>
                                            <p:tgtEl>
                                              <p:spTgt spid="69"/>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1+#ppt_w/2"/>
                                              </p:val>
                                            </p:tav>
                                            <p:tav tm="100000">
                                              <p:val>
                                                <p:strVal val="#ppt_x"/>
                                              </p:val>
                                            </p:tav>
                                          </p:tavLst>
                                        </p:anim>
                                        <p:anim calcmode="lin" valueType="num">
                                          <p:cBhvr additive="base">
                                            <p:cTn id="29" dur="500" fill="hold"/>
                                            <p:tgtEl>
                                              <p:spTgt spid="84"/>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1+#ppt_w/2"/>
                                              </p:val>
                                            </p:tav>
                                            <p:tav tm="100000">
                                              <p:val>
                                                <p:strVal val="#ppt_x"/>
                                              </p:val>
                                            </p:tav>
                                          </p:tavLst>
                                        </p:anim>
                                        <p:anim calcmode="lin" valueType="num">
                                          <p:cBhvr additive="base">
                                            <p:cTn id="33" dur="500" fill="hold"/>
                                            <p:tgtEl>
                                              <p:spTgt spid="76"/>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79"/>
                                            </p:tgtEl>
                                            <p:attrNameLst>
                                              <p:attrName>style.visibility</p:attrName>
                                            </p:attrNameLst>
                                          </p:cBhvr>
                                          <p:to>
                                            <p:strVal val="visible"/>
                                          </p:to>
                                        </p:set>
                                        <p:anim calcmode="lin" valueType="num">
                                          <p:cBhvr additive="base">
                                            <p:cTn id="36" dur="500" fill="hold"/>
                                            <p:tgtEl>
                                              <p:spTgt spid="79"/>
                                            </p:tgtEl>
                                            <p:attrNameLst>
                                              <p:attrName>ppt_x</p:attrName>
                                            </p:attrNameLst>
                                          </p:cBhvr>
                                          <p:tavLst>
                                            <p:tav tm="0">
                                              <p:val>
                                                <p:strVal val="1+#ppt_w/2"/>
                                              </p:val>
                                            </p:tav>
                                            <p:tav tm="100000">
                                              <p:val>
                                                <p:strVal val="#ppt_x"/>
                                              </p:val>
                                            </p:tav>
                                          </p:tavLst>
                                        </p:anim>
                                        <p:anim calcmode="lin" valueType="num">
                                          <p:cBhvr additive="base">
                                            <p:cTn id="37" dur="500" fill="hold"/>
                                            <p:tgtEl>
                                              <p:spTgt spid="79"/>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7"/>
                                            </p:tgtEl>
                                            <p:attrNameLst>
                                              <p:attrName>style.visibility</p:attrName>
                                            </p:attrNameLst>
                                          </p:cBhvr>
                                          <p:to>
                                            <p:strVal val="visible"/>
                                          </p:to>
                                        </p:set>
                                        <p:anim calcmode="lin" valueType="num">
                                          <p:cBhvr additive="base">
                                            <p:cTn id="40" dur="500" fill="hold"/>
                                            <p:tgtEl>
                                              <p:spTgt spid="87"/>
                                            </p:tgtEl>
                                            <p:attrNameLst>
                                              <p:attrName>ppt_x</p:attrName>
                                            </p:attrNameLst>
                                          </p:cBhvr>
                                          <p:tavLst>
                                            <p:tav tm="0">
                                              <p:val>
                                                <p:strVal val="1+#ppt_w/2"/>
                                              </p:val>
                                            </p:tav>
                                            <p:tav tm="100000">
                                              <p:val>
                                                <p:strVal val="#ppt_x"/>
                                              </p:val>
                                            </p:tav>
                                          </p:tavLst>
                                        </p:anim>
                                        <p:anim calcmode="lin" valueType="num">
                                          <p:cBhvr additive="base">
                                            <p:cTn id="41" dur="500" fill="hold"/>
                                            <p:tgtEl>
                                              <p:spTgt spid="87"/>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900"/>
                                            <p:tgtEl>
                                              <p:spTgt spid="48"/>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500"/>
                                            <p:tgtEl>
                                              <p:spTgt spid="75"/>
                                            </p:tgtEl>
                                          </p:cBhvr>
                                        </p:animEffect>
                                        <p:anim calcmode="lin" valueType="num">
                                          <p:cBhvr>
                                            <p:cTn id="54" dur="500" fill="hold"/>
                                            <p:tgtEl>
                                              <p:spTgt spid="75"/>
                                            </p:tgtEl>
                                            <p:attrNameLst>
                                              <p:attrName>ppt_x</p:attrName>
                                            </p:attrNameLst>
                                          </p:cBhvr>
                                          <p:tavLst>
                                            <p:tav tm="0">
                                              <p:val>
                                                <p:strVal val="#ppt_x"/>
                                              </p:val>
                                            </p:tav>
                                            <p:tav tm="100000">
                                              <p:val>
                                                <p:strVal val="#ppt_x"/>
                                              </p:val>
                                            </p:tav>
                                          </p:tavLst>
                                        </p:anim>
                                        <p:anim calcmode="lin" valueType="num">
                                          <p:cBhvr>
                                            <p:cTn id="55" dur="500" fill="hold"/>
                                            <p:tgtEl>
                                              <p:spTgt spid="75"/>
                                            </p:tgtEl>
                                            <p:attrNameLst>
                                              <p:attrName>ppt_y</p:attrName>
                                            </p:attrNameLst>
                                          </p:cBhvr>
                                          <p:tavLst>
                                            <p:tav tm="0">
                                              <p:val>
                                                <p:strVal val="#ppt_y-.1"/>
                                              </p:val>
                                            </p:tav>
                                            <p:tav tm="100000">
                                              <p:val>
                                                <p:strVal val="#ppt_y"/>
                                              </p:val>
                                            </p:tav>
                                          </p:tavLst>
                                        </p:anim>
                                      </p:childTnLst>
                                    </p:cTn>
                                  </p:par>
                                  <p:par>
                                    <p:cTn id="56" presetID="12" presetClass="entr" presetSubtype="8" fill="hold" grpId="0" nodeType="withEffect">
                                      <p:stCondLst>
                                        <p:cond delay="0"/>
                                      </p:stCondLst>
                                      <p:iterate type="lt">
                                        <p:tmPct val="1000"/>
                                      </p:iterate>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right)">
                                          <p:cBhvr>
                                            <p:cTn id="59" dur="500"/>
                                            <p:tgtEl>
                                              <p:spTgt spid="34"/>
                                            </p:tgtEl>
                                          </p:cBhvr>
                                        </p:animEffect>
                                      </p:childTnLst>
                                    </p:cTn>
                                  </p:par>
                                </p:childTnLst>
                              </p:cTn>
                            </p:par>
                            <p:par>
                              <p:cTn id="60" fill="hold">
                                <p:stCondLst>
                                  <p:cond delay="3535"/>
                                </p:stCondLst>
                                <p:childTnLst>
                                  <p:par>
                                    <p:cTn id="61" presetID="2" presetClass="entr" presetSubtype="4"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4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60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ppt_x"/>
                                              </p:val>
                                            </p:tav>
                                            <p:tav tm="100000">
                                              <p:val>
                                                <p:strVal val="#ppt_x"/>
                                              </p:val>
                                            </p:tav>
                                          </p:tavLst>
                                        </p:anim>
                                        <p:anim calcmode="lin" valueType="num">
                                          <p:cBhvr additive="base">
                                            <p:cTn id="76" dur="500" fill="hold"/>
                                            <p:tgtEl>
                                              <p:spTgt spid="4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8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ppt_x"/>
                                              </p:val>
                                            </p:tav>
                                            <p:tav tm="100000">
                                              <p:val>
                                                <p:strVal val="#ppt_x"/>
                                              </p:val>
                                            </p:tav>
                                          </p:tavLst>
                                        </p:anim>
                                        <p:anim calcmode="lin" valueType="num">
                                          <p:cBhvr additive="base">
                                            <p:cTn id="80" dur="500" fill="hold"/>
                                            <p:tgtEl>
                                              <p:spTgt spid="43"/>
                                            </p:tgtEl>
                                            <p:attrNameLst>
                                              <p:attrName>ppt_y</p:attrName>
                                            </p:attrNameLst>
                                          </p:cBhvr>
                                          <p:tavLst>
                                            <p:tav tm="0">
                                              <p:val>
                                                <p:strVal val="1+#ppt_h/2"/>
                                              </p:val>
                                            </p:tav>
                                            <p:tav tm="100000">
                                              <p:val>
                                                <p:strVal val="#ppt_y"/>
                                              </p:val>
                                            </p:tav>
                                          </p:tavLst>
                                        </p:anim>
                                      </p:childTnLst>
                                    </p:cTn>
                                  </p:par>
                                </p:childTnLst>
                              </p:cTn>
                            </p:par>
                            <p:par>
                              <p:cTn id="81" fill="hold">
                                <p:stCondLst>
                                  <p:cond delay="4835"/>
                                </p:stCondLst>
                                <p:childTnLst>
                                  <p:par>
                                    <p:cTn id="82" presetID="10" presetClass="entr" presetSubtype="0" fill="hold" grpId="0" nodeType="after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6" grpId="0"/>
          <p:bldP spid="37" grpId="0"/>
          <p:bldP spid="41" grpId="0"/>
          <p:bldP spid="42" grpId="0"/>
          <p:bldP spid="43" grpId="0"/>
          <p:bldP spid="48" grpId="0" animBg="1"/>
          <p:bldP spid="75" grpId="0"/>
          <p:bldP spid="90"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团队努力</a:t>
            </a:r>
          </a:p>
        </p:txBody>
      </p:sp>
      <p:grpSp>
        <p:nvGrpSpPr>
          <p:cNvPr id="130" name="组合 129"/>
          <p:cNvGrpSpPr/>
          <p:nvPr/>
        </p:nvGrpSpPr>
        <p:grpSpPr>
          <a:xfrm>
            <a:off x="2548744" y="6719568"/>
            <a:ext cx="9388564" cy="799098"/>
            <a:chOff x="1370440" y="3924536"/>
            <a:chExt cx="6096058" cy="504056"/>
          </a:xfrm>
          <a:solidFill>
            <a:schemeClr val="bg1">
              <a:alpha val="77000"/>
            </a:schemeClr>
          </a:solidFill>
        </p:grpSpPr>
        <p:sp>
          <p:nvSpPr>
            <p:cNvPr id="131" name="矩形 130"/>
            <p:cNvSpPr/>
            <p:nvPr/>
          </p:nvSpPr>
          <p:spPr>
            <a:xfrm>
              <a:off x="1370440" y="3924536"/>
              <a:ext cx="6096058" cy="504056"/>
            </a:xfrm>
            <a:prstGeom prst="rect">
              <a:avLst/>
            </a:prstGeom>
            <a:solidFill>
              <a:schemeClr val="bg1">
                <a:alpha val="90000"/>
              </a:schemeClr>
            </a:solidFill>
            <a:ln>
              <a:noFill/>
            </a:ln>
            <a:effectLst>
              <a:outerShdw blurRad="165100" dist="38100" dir="8100000" algn="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132" name="TextBox 131"/>
            <p:cNvSpPr txBox="1"/>
            <p:nvPr/>
          </p:nvSpPr>
          <p:spPr>
            <a:xfrm>
              <a:off x="2521002" y="3939902"/>
              <a:ext cx="4042327" cy="430153"/>
            </a:xfrm>
            <a:prstGeom prst="rect">
              <a:avLst/>
            </a:prstGeom>
            <a:noFill/>
          </p:spPr>
          <p:txBody>
            <a:bodyPr wrap="square" rtlCol="0">
              <a:spAutoFit/>
            </a:bodyPr>
            <a:lstStyle/>
            <a:p>
              <a:pPr algn="ctr">
                <a:lnSpc>
                  <a:spcPct val="150000"/>
                </a:lnSpc>
              </a:pPr>
              <a:r>
                <a:rPr lang="zh-CN" altLang="en-US" sz="123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235" dirty="0">
                <a:solidFill>
                  <a:schemeClr val="tx1">
                    <a:lumMod val="65000"/>
                    <a:lumOff val="35000"/>
                  </a:schemeClr>
                </a:solidFill>
                <a:latin typeface="微软雅黑" pitchFamily="34" charset="-122"/>
                <a:ea typeface="微软雅黑" pitchFamily="34" charset="-122"/>
              </a:endParaRPr>
            </a:p>
          </p:txBody>
        </p:sp>
      </p:grpSp>
      <p:sp>
        <p:nvSpPr>
          <p:cNvPr id="133" name="TextBox 13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grpSp>
        <p:nvGrpSpPr>
          <p:cNvPr id="55" name="组合 54"/>
          <p:cNvGrpSpPr>
            <a:grpSpLocks noChangeAspect="1"/>
          </p:cNvGrpSpPr>
          <p:nvPr/>
        </p:nvGrpSpPr>
        <p:grpSpPr>
          <a:xfrm>
            <a:off x="6997518" y="4909224"/>
            <a:ext cx="4746397" cy="1571734"/>
            <a:chOff x="4355976" y="3299428"/>
            <a:chExt cx="3456305" cy="1144530"/>
          </a:xfrm>
        </p:grpSpPr>
        <p:grpSp>
          <p:nvGrpSpPr>
            <p:cNvPr id="56" name="Group 27"/>
            <p:cNvGrpSpPr>
              <a:grpSpLocks/>
            </p:cNvGrpSpPr>
            <p:nvPr/>
          </p:nvGrpSpPr>
          <p:grpSpPr bwMode="auto">
            <a:xfrm>
              <a:off x="6930203" y="3299428"/>
              <a:ext cx="882078" cy="1144530"/>
              <a:chOff x="3600" y="3001"/>
              <a:chExt cx="779" cy="1007"/>
            </a:xfrm>
            <a:solidFill>
              <a:schemeClr val="accent5"/>
            </a:solidFill>
          </p:grpSpPr>
          <p:sp>
            <p:nvSpPr>
              <p:cNvPr id="66"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endParaRPr lang="zh-CN" altLang="zh-CN" sz="2471"/>
              </a:p>
            </p:txBody>
          </p:sp>
          <p:sp>
            <p:nvSpPr>
              <p:cNvPr id="67" name="Oval 8"/>
              <p:cNvSpPr>
                <a:spLocks noChangeArrowheads="1"/>
              </p:cNvSpPr>
              <p:nvPr/>
            </p:nvSpPr>
            <p:spPr bwMode="auto">
              <a:xfrm>
                <a:off x="3899" y="3001"/>
                <a:ext cx="188" cy="189"/>
              </a:xfrm>
              <a:prstGeom prst="ellipse">
                <a:avLst/>
              </a:prstGeom>
              <a:grpFill/>
              <a:ln w="9525">
                <a:noFill/>
                <a:round/>
                <a:headEnd/>
                <a:tailEnd/>
              </a:ln>
            </p:spPr>
            <p:txBody>
              <a:bodyPr/>
              <a:lstStyle/>
              <a:p>
                <a:endParaRPr lang="zh-CN" altLang="zh-CN" sz="2471"/>
              </a:p>
            </p:txBody>
          </p:sp>
        </p:grpSp>
        <p:grpSp>
          <p:nvGrpSpPr>
            <p:cNvPr id="57" name="Group 29"/>
            <p:cNvGrpSpPr>
              <a:grpSpLocks/>
            </p:cNvGrpSpPr>
            <p:nvPr/>
          </p:nvGrpSpPr>
          <p:grpSpPr bwMode="auto">
            <a:xfrm>
              <a:off x="5215552" y="3299428"/>
              <a:ext cx="891079" cy="1144530"/>
              <a:chOff x="2086" y="3001"/>
              <a:chExt cx="787" cy="1007"/>
            </a:xfrm>
            <a:solidFill>
              <a:schemeClr val="accent5"/>
            </a:solidFill>
          </p:grpSpPr>
          <p:sp>
            <p:nvSpPr>
              <p:cNvPr id="64"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endParaRPr lang="zh-CN" altLang="zh-CN" sz="2471"/>
              </a:p>
            </p:txBody>
          </p:sp>
          <p:sp>
            <p:nvSpPr>
              <p:cNvPr id="65" name="Oval 10"/>
              <p:cNvSpPr>
                <a:spLocks noChangeArrowheads="1"/>
              </p:cNvSpPr>
              <p:nvPr/>
            </p:nvSpPr>
            <p:spPr bwMode="auto">
              <a:xfrm>
                <a:off x="2384" y="3001"/>
                <a:ext cx="189" cy="189"/>
              </a:xfrm>
              <a:prstGeom prst="ellipse">
                <a:avLst/>
              </a:prstGeom>
              <a:grpFill/>
              <a:ln w="9525">
                <a:noFill/>
                <a:round/>
                <a:headEnd/>
                <a:tailEnd/>
              </a:ln>
            </p:spPr>
            <p:txBody>
              <a:bodyPr/>
              <a:lstStyle/>
              <a:p>
                <a:endParaRPr lang="zh-CN" altLang="zh-CN" sz="2471"/>
              </a:p>
            </p:txBody>
          </p:sp>
        </p:grpSp>
        <p:grpSp>
          <p:nvGrpSpPr>
            <p:cNvPr id="58" name="Group 30"/>
            <p:cNvGrpSpPr>
              <a:grpSpLocks/>
            </p:cNvGrpSpPr>
            <p:nvPr/>
          </p:nvGrpSpPr>
          <p:grpSpPr bwMode="auto">
            <a:xfrm>
              <a:off x="4355976" y="3299428"/>
              <a:ext cx="883578" cy="1144530"/>
              <a:chOff x="1327" y="3001"/>
              <a:chExt cx="780" cy="1007"/>
            </a:xfrm>
            <a:solidFill>
              <a:schemeClr val="accent5"/>
            </a:solidFill>
          </p:grpSpPr>
          <p:sp>
            <p:nvSpPr>
              <p:cNvPr id="62"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endParaRPr lang="zh-CN" altLang="zh-CN" sz="2471"/>
              </a:p>
            </p:txBody>
          </p:sp>
          <p:sp>
            <p:nvSpPr>
              <p:cNvPr id="63" name="Oval 12"/>
              <p:cNvSpPr>
                <a:spLocks noChangeArrowheads="1"/>
              </p:cNvSpPr>
              <p:nvPr/>
            </p:nvSpPr>
            <p:spPr bwMode="auto">
              <a:xfrm>
                <a:off x="1617" y="3001"/>
                <a:ext cx="189" cy="189"/>
              </a:xfrm>
              <a:prstGeom prst="ellipse">
                <a:avLst/>
              </a:prstGeom>
              <a:grpFill/>
              <a:ln w="9525">
                <a:noFill/>
                <a:round/>
                <a:headEnd/>
                <a:tailEnd/>
              </a:ln>
            </p:spPr>
            <p:txBody>
              <a:bodyPr/>
              <a:lstStyle/>
              <a:p>
                <a:endParaRPr lang="zh-CN" altLang="zh-CN" sz="2471"/>
              </a:p>
            </p:txBody>
          </p:sp>
        </p:grpSp>
        <p:grpSp>
          <p:nvGrpSpPr>
            <p:cNvPr id="59" name="Group 28"/>
            <p:cNvGrpSpPr>
              <a:grpSpLocks/>
            </p:cNvGrpSpPr>
            <p:nvPr/>
          </p:nvGrpSpPr>
          <p:grpSpPr bwMode="auto">
            <a:xfrm>
              <a:off x="6061627" y="3299428"/>
              <a:ext cx="889578" cy="1144530"/>
              <a:chOff x="2833" y="3001"/>
              <a:chExt cx="786" cy="1007"/>
            </a:xfrm>
            <a:solidFill>
              <a:schemeClr val="accent5"/>
            </a:solidFill>
          </p:grpSpPr>
          <p:sp>
            <p:nvSpPr>
              <p:cNvPr id="60"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endParaRPr lang="zh-CN" altLang="zh-CN" sz="2471"/>
              </a:p>
            </p:txBody>
          </p:sp>
          <p:sp>
            <p:nvSpPr>
              <p:cNvPr id="61" name="Oval 14"/>
              <p:cNvSpPr>
                <a:spLocks noChangeArrowheads="1"/>
              </p:cNvSpPr>
              <p:nvPr/>
            </p:nvSpPr>
            <p:spPr bwMode="auto">
              <a:xfrm>
                <a:off x="3131" y="3001"/>
                <a:ext cx="188" cy="189"/>
              </a:xfrm>
              <a:prstGeom prst="ellipse">
                <a:avLst/>
              </a:prstGeom>
              <a:grpFill/>
              <a:ln w="9525">
                <a:noFill/>
                <a:round/>
                <a:headEnd/>
                <a:tailEnd/>
              </a:ln>
            </p:spPr>
            <p:txBody>
              <a:bodyPr/>
              <a:lstStyle/>
              <a:p>
                <a:endParaRPr lang="zh-CN" altLang="zh-CN" sz="2471"/>
              </a:p>
            </p:txBody>
          </p:sp>
        </p:grpSp>
      </p:grpSp>
      <p:grpSp>
        <p:nvGrpSpPr>
          <p:cNvPr id="68" name="组合 67"/>
          <p:cNvGrpSpPr>
            <a:grpSpLocks noChangeAspect="1"/>
          </p:cNvGrpSpPr>
          <p:nvPr/>
        </p:nvGrpSpPr>
        <p:grpSpPr>
          <a:xfrm>
            <a:off x="7552706" y="3677433"/>
            <a:ext cx="3574219" cy="1569676"/>
            <a:chOff x="4789514" y="2406904"/>
            <a:chExt cx="2602731" cy="1143031"/>
          </a:xfrm>
        </p:grpSpPr>
        <p:grpSp>
          <p:nvGrpSpPr>
            <p:cNvPr id="69" name="Group 34"/>
            <p:cNvGrpSpPr>
              <a:grpSpLocks/>
            </p:cNvGrpSpPr>
            <p:nvPr/>
          </p:nvGrpSpPr>
          <p:grpSpPr bwMode="auto">
            <a:xfrm>
              <a:off x="6508667" y="2406904"/>
              <a:ext cx="883578" cy="1143031"/>
              <a:chOff x="3228" y="2215"/>
              <a:chExt cx="780" cy="1006"/>
            </a:xfrm>
            <a:solidFill>
              <a:schemeClr val="accent3"/>
            </a:solidFill>
          </p:grpSpPr>
          <p:sp>
            <p:nvSpPr>
              <p:cNvPr id="76"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endParaRPr lang="zh-CN" altLang="zh-CN" sz="2471"/>
              </a:p>
            </p:txBody>
          </p:sp>
          <p:sp>
            <p:nvSpPr>
              <p:cNvPr id="77" name="Oval 16"/>
              <p:cNvSpPr>
                <a:spLocks noChangeArrowheads="1"/>
              </p:cNvSpPr>
              <p:nvPr/>
            </p:nvSpPr>
            <p:spPr bwMode="auto">
              <a:xfrm>
                <a:off x="3527" y="2215"/>
                <a:ext cx="189" cy="187"/>
              </a:xfrm>
              <a:prstGeom prst="ellipse">
                <a:avLst/>
              </a:prstGeom>
              <a:grpFill/>
              <a:ln w="9525">
                <a:noFill/>
                <a:round/>
                <a:headEnd/>
                <a:tailEnd/>
              </a:ln>
            </p:spPr>
            <p:txBody>
              <a:bodyPr/>
              <a:lstStyle/>
              <a:p>
                <a:endParaRPr lang="zh-CN" altLang="zh-CN" sz="2471"/>
              </a:p>
            </p:txBody>
          </p:sp>
        </p:grpSp>
        <p:grpSp>
          <p:nvGrpSpPr>
            <p:cNvPr id="70" name="Group 33"/>
            <p:cNvGrpSpPr>
              <a:grpSpLocks/>
            </p:cNvGrpSpPr>
            <p:nvPr/>
          </p:nvGrpSpPr>
          <p:grpSpPr bwMode="auto">
            <a:xfrm>
              <a:off x="5647590" y="2406904"/>
              <a:ext cx="892578" cy="1143031"/>
              <a:chOff x="2468" y="2215"/>
              <a:chExt cx="788" cy="1006"/>
            </a:xfrm>
            <a:solidFill>
              <a:schemeClr val="accent3"/>
            </a:solidFill>
          </p:grpSpPr>
          <p:sp>
            <p:nvSpPr>
              <p:cNvPr id="74"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endParaRPr lang="zh-CN" altLang="zh-CN" sz="2471"/>
              </a:p>
            </p:txBody>
          </p:sp>
          <p:sp>
            <p:nvSpPr>
              <p:cNvPr id="75" name="Oval 18"/>
              <p:cNvSpPr>
                <a:spLocks noChangeArrowheads="1"/>
              </p:cNvSpPr>
              <p:nvPr/>
            </p:nvSpPr>
            <p:spPr bwMode="auto">
              <a:xfrm>
                <a:off x="2766" y="2215"/>
                <a:ext cx="189" cy="187"/>
              </a:xfrm>
              <a:prstGeom prst="ellipse">
                <a:avLst/>
              </a:prstGeom>
              <a:grpFill/>
              <a:ln w="9525">
                <a:noFill/>
                <a:round/>
                <a:headEnd/>
                <a:tailEnd/>
              </a:ln>
            </p:spPr>
            <p:txBody>
              <a:bodyPr/>
              <a:lstStyle/>
              <a:p>
                <a:endParaRPr lang="zh-CN" altLang="zh-CN" sz="2471"/>
              </a:p>
            </p:txBody>
          </p:sp>
        </p:grpSp>
        <p:grpSp>
          <p:nvGrpSpPr>
            <p:cNvPr id="71" name="Group 32"/>
            <p:cNvGrpSpPr>
              <a:grpSpLocks/>
            </p:cNvGrpSpPr>
            <p:nvPr/>
          </p:nvGrpSpPr>
          <p:grpSpPr bwMode="auto">
            <a:xfrm>
              <a:off x="4789514" y="2406904"/>
              <a:ext cx="882078" cy="1143031"/>
              <a:chOff x="1710" y="2215"/>
              <a:chExt cx="779" cy="1006"/>
            </a:xfrm>
            <a:solidFill>
              <a:schemeClr val="accent3"/>
            </a:solidFill>
          </p:grpSpPr>
          <p:sp>
            <p:nvSpPr>
              <p:cNvPr id="72"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endParaRPr lang="zh-CN" altLang="zh-CN" sz="2471"/>
              </a:p>
            </p:txBody>
          </p:sp>
          <p:sp>
            <p:nvSpPr>
              <p:cNvPr id="73" name="Oval 20"/>
              <p:cNvSpPr>
                <a:spLocks noChangeArrowheads="1"/>
              </p:cNvSpPr>
              <p:nvPr/>
            </p:nvSpPr>
            <p:spPr bwMode="auto">
              <a:xfrm>
                <a:off x="2001" y="2215"/>
                <a:ext cx="188" cy="187"/>
              </a:xfrm>
              <a:prstGeom prst="ellipse">
                <a:avLst/>
              </a:prstGeom>
              <a:grpFill/>
              <a:ln w="9525">
                <a:noFill/>
                <a:round/>
                <a:headEnd/>
                <a:tailEnd/>
              </a:ln>
            </p:spPr>
            <p:txBody>
              <a:bodyPr/>
              <a:lstStyle/>
              <a:p>
                <a:endParaRPr lang="zh-CN" altLang="zh-CN" sz="2471"/>
              </a:p>
            </p:txBody>
          </p:sp>
        </p:grpSp>
      </p:grpSp>
      <p:grpSp>
        <p:nvGrpSpPr>
          <p:cNvPr id="78" name="组合 77"/>
          <p:cNvGrpSpPr>
            <a:grpSpLocks noChangeAspect="1"/>
          </p:cNvGrpSpPr>
          <p:nvPr/>
        </p:nvGrpSpPr>
        <p:grpSpPr>
          <a:xfrm>
            <a:off x="8210899" y="2456417"/>
            <a:ext cx="2381438" cy="1571734"/>
            <a:chOff x="5227553" y="1511380"/>
            <a:chExt cx="1734153" cy="1144530"/>
          </a:xfrm>
        </p:grpSpPr>
        <p:grpSp>
          <p:nvGrpSpPr>
            <p:cNvPr id="79" name="Group 35"/>
            <p:cNvGrpSpPr>
              <a:grpSpLocks/>
            </p:cNvGrpSpPr>
            <p:nvPr/>
          </p:nvGrpSpPr>
          <p:grpSpPr bwMode="auto">
            <a:xfrm>
              <a:off x="6079628" y="1511380"/>
              <a:ext cx="882078" cy="1144530"/>
              <a:chOff x="2849" y="1428"/>
              <a:chExt cx="779" cy="1007"/>
            </a:xfrm>
            <a:solidFill>
              <a:schemeClr val="accent2"/>
            </a:solidFill>
          </p:grpSpPr>
          <p:sp>
            <p:nvSpPr>
              <p:cNvPr id="135"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endParaRPr lang="zh-CN" altLang="zh-CN" sz="2471"/>
              </a:p>
            </p:txBody>
          </p:sp>
          <p:sp>
            <p:nvSpPr>
              <p:cNvPr id="136" name="Oval 22"/>
              <p:cNvSpPr>
                <a:spLocks noChangeArrowheads="1"/>
              </p:cNvSpPr>
              <p:nvPr/>
            </p:nvSpPr>
            <p:spPr bwMode="auto">
              <a:xfrm>
                <a:off x="3148" y="1428"/>
                <a:ext cx="189" cy="187"/>
              </a:xfrm>
              <a:prstGeom prst="ellipse">
                <a:avLst/>
              </a:prstGeom>
              <a:grpFill/>
              <a:ln w="9525">
                <a:noFill/>
                <a:round/>
                <a:headEnd/>
                <a:tailEnd/>
              </a:ln>
            </p:spPr>
            <p:txBody>
              <a:bodyPr/>
              <a:lstStyle/>
              <a:p>
                <a:endParaRPr lang="zh-CN" altLang="zh-CN" sz="2471"/>
              </a:p>
            </p:txBody>
          </p:sp>
        </p:grpSp>
        <p:grpSp>
          <p:nvGrpSpPr>
            <p:cNvPr id="80" name="Group 36"/>
            <p:cNvGrpSpPr>
              <a:grpSpLocks/>
            </p:cNvGrpSpPr>
            <p:nvPr/>
          </p:nvGrpSpPr>
          <p:grpSpPr bwMode="auto">
            <a:xfrm>
              <a:off x="5227553" y="1511380"/>
              <a:ext cx="882078" cy="1144530"/>
              <a:chOff x="2097" y="1428"/>
              <a:chExt cx="779" cy="1007"/>
            </a:xfrm>
            <a:solidFill>
              <a:schemeClr val="accent2"/>
            </a:solidFill>
          </p:grpSpPr>
          <p:sp>
            <p:nvSpPr>
              <p:cNvPr id="81"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endParaRPr lang="zh-CN" altLang="zh-CN" sz="2471"/>
              </a:p>
            </p:txBody>
          </p:sp>
          <p:sp>
            <p:nvSpPr>
              <p:cNvPr id="134" name="Oval 24"/>
              <p:cNvSpPr>
                <a:spLocks noChangeArrowheads="1"/>
              </p:cNvSpPr>
              <p:nvPr/>
            </p:nvSpPr>
            <p:spPr bwMode="auto">
              <a:xfrm>
                <a:off x="2388" y="1428"/>
                <a:ext cx="188" cy="187"/>
              </a:xfrm>
              <a:prstGeom prst="ellipse">
                <a:avLst/>
              </a:prstGeom>
              <a:grpFill/>
              <a:ln w="9525">
                <a:noFill/>
                <a:round/>
                <a:headEnd/>
                <a:tailEnd/>
              </a:ln>
            </p:spPr>
            <p:txBody>
              <a:bodyPr/>
              <a:lstStyle/>
              <a:p>
                <a:endParaRPr lang="zh-CN" altLang="zh-CN" sz="2471"/>
              </a:p>
            </p:txBody>
          </p:sp>
        </p:grpSp>
      </p:grpSp>
      <p:grpSp>
        <p:nvGrpSpPr>
          <p:cNvPr id="137" name="Group 31"/>
          <p:cNvGrpSpPr>
            <a:grpSpLocks noChangeAspect="1"/>
          </p:cNvGrpSpPr>
          <p:nvPr/>
        </p:nvGrpSpPr>
        <p:grpSpPr bwMode="auto">
          <a:xfrm>
            <a:off x="8785134" y="1232183"/>
            <a:ext cx="1188658" cy="1571736"/>
            <a:chOff x="2494" y="642"/>
            <a:chExt cx="765" cy="1007"/>
          </a:xfrm>
          <a:solidFill>
            <a:schemeClr val="accent1"/>
          </a:solidFill>
        </p:grpSpPr>
        <p:sp>
          <p:nvSpPr>
            <p:cNvPr id="138"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endParaRPr lang="zh-CN" altLang="zh-CN" sz="2471"/>
            </a:p>
          </p:txBody>
        </p:sp>
        <p:sp>
          <p:nvSpPr>
            <p:cNvPr id="139" name="Oval 26"/>
            <p:cNvSpPr>
              <a:spLocks noChangeArrowheads="1"/>
            </p:cNvSpPr>
            <p:nvPr/>
          </p:nvSpPr>
          <p:spPr bwMode="auto">
            <a:xfrm>
              <a:off x="2784" y="642"/>
              <a:ext cx="188" cy="187"/>
            </a:xfrm>
            <a:prstGeom prst="ellipse">
              <a:avLst/>
            </a:prstGeom>
            <a:grpFill/>
            <a:ln w="9525">
              <a:noFill/>
              <a:round/>
              <a:headEnd/>
              <a:tailEnd/>
            </a:ln>
          </p:spPr>
          <p:txBody>
            <a:bodyPr/>
            <a:lstStyle/>
            <a:p>
              <a:endParaRPr lang="zh-CN" altLang="zh-CN" sz="2471"/>
            </a:p>
          </p:txBody>
        </p:sp>
      </p:grpSp>
      <p:grpSp>
        <p:nvGrpSpPr>
          <p:cNvPr id="140" name="组合 139"/>
          <p:cNvGrpSpPr>
            <a:grpSpLocks noChangeAspect="1"/>
          </p:cNvGrpSpPr>
          <p:nvPr/>
        </p:nvGrpSpPr>
        <p:grpSpPr>
          <a:xfrm>
            <a:off x="2542363" y="2070034"/>
            <a:ext cx="3609530" cy="750063"/>
            <a:chOff x="5285584" y="1367721"/>
            <a:chExt cx="2628444" cy="546192"/>
          </a:xfrm>
          <a:solidFill>
            <a:schemeClr val="accent1"/>
          </a:solidFill>
        </p:grpSpPr>
        <p:sp>
          <p:nvSpPr>
            <p:cNvPr id="141"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42"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grpSp>
        <p:nvGrpSpPr>
          <p:cNvPr id="143" name="组合 142"/>
          <p:cNvGrpSpPr>
            <a:grpSpLocks noChangeAspect="1"/>
          </p:cNvGrpSpPr>
          <p:nvPr/>
        </p:nvGrpSpPr>
        <p:grpSpPr>
          <a:xfrm>
            <a:off x="2542363" y="3024776"/>
            <a:ext cx="3609530" cy="750063"/>
            <a:chOff x="5285584" y="1367721"/>
            <a:chExt cx="2628444" cy="546192"/>
          </a:xfrm>
          <a:solidFill>
            <a:schemeClr val="accent2"/>
          </a:solidFill>
        </p:grpSpPr>
        <p:sp>
          <p:nvSpPr>
            <p:cNvPr id="144"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45"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grpSp>
        <p:nvGrpSpPr>
          <p:cNvPr id="146" name="组合 145"/>
          <p:cNvGrpSpPr>
            <a:grpSpLocks noChangeAspect="1"/>
          </p:cNvGrpSpPr>
          <p:nvPr/>
        </p:nvGrpSpPr>
        <p:grpSpPr>
          <a:xfrm>
            <a:off x="2542363" y="3988361"/>
            <a:ext cx="3609530" cy="750063"/>
            <a:chOff x="5285584" y="1367721"/>
            <a:chExt cx="2628444" cy="546192"/>
          </a:xfrm>
          <a:solidFill>
            <a:schemeClr val="accent3"/>
          </a:solidFill>
        </p:grpSpPr>
        <p:sp>
          <p:nvSpPr>
            <p:cNvPr id="14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48"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grpSp>
        <p:nvGrpSpPr>
          <p:cNvPr id="149" name="组合 148"/>
          <p:cNvGrpSpPr>
            <a:grpSpLocks noChangeAspect="1"/>
          </p:cNvGrpSpPr>
          <p:nvPr/>
        </p:nvGrpSpPr>
        <p:grpSpPr>
          <a:xfrm>
            <a:off x="2542363" y="4915555"/>
            <a:ext cx="3609530" cy="750063"/>
            <a:chOff x="5285584" y="1367721"/>
            <a:chExt cx="2628444" cy="546192"/>
          </a:xfrm>
          <a:solidFill>
            <a:schemeClr val="accent5"/>
          </a:solidFill>
        </p:grpSpPr>
        <p:sp>
          <p:nvSpPr>
            <p:cNvPr id="15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51"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21212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randombar(horizontal)">
                                      <p:cBhvr>
                                        <p:cTn id="7" dur="500"/>
                                        <p:tgtEl>
                                          <p:spTgt spid="1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3"/>
                                        </p:tgtEl>
                                        <p:attrNameLst>
                                          <p:attrName>style.visibility</p:attrName>
                                        </p:attrNameLst>
                                      </p:cBhvr>
                                      <p:to>
                                        <p:strVal val="visible"/>
                                      </p:to>
                                    </p:set>
                                    <p:animEffect transition="in" filter="fade">
                                      <p:cBhvr>
                                        <p:cTn id="11" dur="500"/>
                                        <p:tgtEl>
                                          <p:spTgt spid="133"/>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750" fill="hold"/>
                                        <p:tgtEl>
                                          <p:spTgt spid="140"/>
                                        </p:tgtEl>
                                        <p:attrNameLst>
                                          <p:attrName>ppt_x</p:attrName>
                                        </p:attrNameLst>
                                      </p:cBhvr>
                                      <p:tavLst>
                                        <p:tav tm="0">
                                          <p:val>
                                            <p:strVal val="0-#ppt_w/2"/>
                                          </p:val>
                                        </p:tav>
                                        <p:tav tm="100000">
                                          <p:val>
                                            <p:strVal val="#ppt_x"/>
                                          </p:val>
                                        </p:tav>
                                      </p:tavLst>
                                    </p:anim>
                                    <p:anim calcmode="lin" valueType="num">
                                      <p:cBhvr additive="base">
                                        <p:cTn id="16" dur="750" fill="hold"/>
                                        <p:tgtEl>
                                          <p:spTgt spid="14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250"/>
                                  </p:stCondLst>
                                  <p:childTnLst>
                                    <p:set>
                                      <p:cBhvr>
                                        <p:cTn id="18" dur="1" fill="hold">
                                          <p:stCondLst>
                                            <p:cond delay="0"/>
                                          </p:stCondLst>
                                        </p:cTn>
                                        <p:tgtEl>
                                          <p:spTgt spid="143"/>
                                        </p:tgtEl>
                                        <p:attrNameLst>
                                          <p:attrName>style.visibility</p:attrName>
                                        </p:attrNameLst>
                                      </p:cBhvr>
                                      <p:to>
                                        <p:strVal val="visible"/>
                                      </p:to>
                                    </p:set>
                                    <p:anim calcmode="lin" valueType="num">
                                      <p:cBhvr additive="base">
                                        <p:cTn id="19" dur="750" fill="hold"/>
                                        <p:tgtEl>
                                          <p:spTgt spid="143"/>
                                        </p:tgtEl>
                                        <p:attrNameLst>
                                          <p:attrName>ppt_x</p:attrName>
                                        </p:attrNameLst>
                                      </p:cBhvr>
                                      <p:tavLst>
                                        <p:tav tm="0">
                                          <p:val>
                                            <p:strVal val="0-#ppt_w/2"/>
                                          </p:val>
                                        </p:tav>
                                        <p:tav tm="100000">
                                          <p:val>
                                            <p:strVal val="#ppt_x"/>
                                          </p:val>
                                        </p:tav>
                                      </p:tavLst>
                                    </p:anim>
                                    <p:anim calcmode="lin" valueType="num">
                                      <p:cBhvr additive="base">
                                        <p:cTn id="20" dur="750" fill="hold"/>
                                        <p:tgtEl>
                                          <p:spTgt spid="14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146"/>
                                        </p:tgtEl>
                                        <p:attrNameLst>
                                          <p:attrName>style.visibility</p:attrName>
                                        </p:attrNameLst>
                                      </p:cBhvr>
                                      <p:to>
                                        <p:strVal val="visible"/>
                                      </p:to>
                                    </p:set>
                                    <p:anim calcmode="lin" valueType="num">
                                      <p:cBhvr additive="base">
                                        <p:cTn id="23" dur="750" fill="hold"/>
                                        <p:tgtEl>
                                          <p:spTgt spid="146"/>
                                        </p:tgtEl>
                                        <p:attrNameLst>
                                          <p:attrName>ppt_x</p:attrName>
                                        </p:attrNameLst>
                                      </p:cBhvr>
                                      <p:tavLst>
                                        <p:tav tm="0">
                                          <p:val>
                                            <p:strVal val="0-#ppt_w/2"/>
                                          </p:val>
                                        </p:tav>
                                        <p:tav tm="100000">
                                          <p:val>
                                            <p:strVal val="#ppt_x"/>
                                          </p:val>
                                        </p:tav>
                                      </p:tavLst>
                                    </p:anim>
                                    <p:anim calcmode="lin" valueType="num">
                                      <p:cBhvr additive="base">
                                        <p:cTn id="24" dur="750" fill="hold"/>
                                        <p:tgtEl>
                                          <p:spTgt spid="14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750" fill="hold"/>
                                        <p:tgtEl>
                                          <p:spTgt spid="149"/>
                                        </p:tgtEl>
                                        <p:attrNameLst>
                                          <p:attrName>ppt_x</p:attrName>
                                        </p:attrNameLst>
                                      </p:cBhvr>
                                      <p:tavLst>
                                        <p:tav tm="0">
                                          <p:val>
                                            <p:strVal val="0-#ppt_w/2"/>
                                          </p:val>
                                        </p:tav>
                                        <p:tav tm="100000">
                                          <p:val>
                                            <p:strVal val="#ppt_x"/>
                                          </p:val>
                                        </p:tav>
                                      </p:tavLst>
                                    </p:anim>
                                    <p:anim calcmode="lin" valueType="num">
                                      <p:cBhvr additive="base">
                                        <p:cTn id="28" dur="750" fill="hold"/>
                                        <p:tgtEl>
                                          <p:spTgt spid="14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1000"/>
                                        <p:tgtEl>
                                          <p:spTgt spid="55"/>
                                        </p:tgtEl>
                                      </p:cBhvr>
                                    </p:animEffect>
                                    <p:anim calcmode="lin" valueType="num">
                                      <p:cBhvr>
                                        <p:cTn id="33" dur="1000" fill="hold"/>
                                        <p:tgtEl>
                                          <p:spTgt spid="55"/>
                                        </p:tgtEl>
                                        <p:attrNameLst>
                                          <p:attrName>ppt_x</p:attrName>
                                        </p:attrNameLst>
                                      </p:cBhvr>
                                      <p:tavLst>
                                        <p:tav tm="0">
                                          <p:val>
                                            <p:strVal val="#ppt_x"/>
                                          </p:val>
                                        </p:tav>
                                        <p:tav tm="100000">
                                          <p:val>
                                            <p:strVal val="#ppt_x"/>
                                          </p:val>
                                        </p:tav>
                                      </p:tavLst>
                                    </p:anim>
                                    <p:anim calcmode="lin" valueType="num">
                                      <p:cBhvr>
                                        <p:cTn id="34" dur="1000" fill="hold"/>
                                        <p:tgtEl>
                                          <p:spTgt spid="5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1000"/>
                                        <p:tgtEl>
                                          <p:spTgt spid="68"/>
                                        </p:tgtEl>
                                      </p:cBhvr>
                                    </p:animEffect>
                                    <p:anim calcmode="lin" valueType="num">
                                      <p:cBhvr>
                                        <p:cTn id="38" dur="1000" fill="hold"/>
                                        <p:tgtEl>
                                          <p:spTgt spid="68"/>
                                        </p:tgtEl>
                                        <p:attrNameLst>
                                          <p:attrName>ppt_x</p:attrName>
                                        </p:attrNameLst>
                                      </p:cBhvr>
                                      <p:tavLst>
                                        <p:tav tm="0">
                                          <p:val>
                                            <p:strVal val="#ppt_x"/>
                                          </p:val>
                                        </p:tav>
                                        <p:tav tm="100000">
                                          <p:val>
                                            <p:strVal val="#ppt_x"/>
                                          </p:val>
                                        </p:tav>
                                      </p:tavLst>
                                    </p:anim>
                                    <p:anim calcmode="lin" valueType="num">
                                      <p:cBhvr>
                                        <p:cTn id="39" dur="10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1000"/>
                                        <p:tgtEl>
                                          <p:spTgt spid="78"/>
                                        </p:tgtEl>
                                      </p:cBhvr>
                                    </p:animEffect>
                                    <p:anim calcmode="lin" valueType="num">
                                      <p:cBhvr>
                                        <p:cTn id="43" dur="1000" fill="hold"/>
                                        <p:tgtEl>
                                          <p:spTgt spid="78"/>
                                        </p:tgtEl>
                                        <p:attrNameLst>
                                          <p:attrName>ppt_x</p:attrName>
                                        </p:attrNameLst>
                                      </p:cBhvr>
                                      <p:tavLst>
                                        <p:tav tm="0">
                                          <p:val>
                                            <p:strVal val="#ppt_x"/>
                                          </p:val>
                                        </p:tav>
                                        <p:tav tm="100000">
                                          <p:val>
                                            <p:strVal val="#ppt_x"/>
                                          </p:val>
                                        </p:tav>
                                      </p:tavLst>
                                    </p:anim>
                                    <p:anim calcmode="lin" valueType="num">
                                      <p:cBhvr>
                                        <p:cTn id="44" dur="1000" fill="hold"/>
                                        <p:tgtEl>
                                          <p:spTgt spid="7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1000"/>
                                        <p:tgtEl>
                                          <p:spTgt spid="137"/>
                                        </p:tgtEl>
                                      </p:cBhvr>
                                    </p:animEffect>
                                    <p:anim calcmode="lin" valueType="num">
                                      <p:cBhvr>
                                        <p:cTn id="48" dur="1000" fill="hold"/>
                                        <p:tgtEl>
                                          <p:spTgt spid="137"/>
                                        </p:tgtEl>
                                        <p:attrNameLst>
                                          <p:attrName>ppt_x</p:attrName>
                                        </p:attrNameLst>
                                      </p:cBhvr>
                                      <p:tavLst>
                                        <p:tav tm="0">
                                          <p:val>
                                            <p:strVal val="#ppt_x"/>
                                          </p:val>
                                        </p:tav>
                                        <p:tav tm="100000">
                                          <p:val>
                                            <p:strVal val="#ppt_x"/>
                                          </p:val>
                                        </p:tav>
                                      </p:tavLst>
                                    </p:anim>
                                    <p:anim calcmode="lin" valueType="num">
                                      <p:cBhvr>
                                        <p:cTn id="49"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pPr algn="l"/>
            <a:r>
              <a:rPr lang="zh-CN" altLang="en-US" dirty="0"/>
              <a:t>扩展市场</a:t>
            </a:r>
          </a:p>
        </p:txBody>
      </p:sp>
      <p:grpSp>
        <p:nvGrpSpPr>
          <p:cNvPr id="33" name="Group 66"/>
          <p:cNvGrpSpPr>
            <a:grpSpLocks/>
          </p:cNvGrpSpPr>
          <p:nvPr/>
        </p:nvGrpSpPr>
        <p:grpSpPr bwMode="auto">
          <a:xfrm>
            <a:off x="5040063" y="1486933"/>
            <a:ext cx="6726015" cy="5661123"/>
            <a:chOff x="720" y="839"/>
            <a:chExt cx="3740" cy="3146"/>
          </a:xfrm>
          <a:solidFill>
            <a:srgbClr val="F8F8F8"/>
          </a:solidFill>
        </p:grpSpPr>
        <p:sp>
          <p:nvSpPr>
            <p:cNvPr id="3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3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38"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39"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4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1"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52"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3"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accent4"/>
            </a:solidFill>
            <a:ln w="6350">
              <a:solidFill>
                <a:schemeClr val="tx1">
                  <a:lumMod val="85000"/>
                  <a:lumOff val="15000"/>
                </a:schemeClr>
              </a:solidFill>
              <a:prstDash val="solid"/>
              <a:round/>
              <a:headEnd/>
              <a:tailEnd/>
            </a:ln>
          </p:spPr>
          <p:txBody>
            <a:bodyPr/>
            <a:lstStyle/>
            <a:p>
              <a:endParaRPr lang="zh-CN" altLang="en-US" sz="2471"/>
            </a:p>
          </p:txBody>
        </p:sp>
        <p:sp>
          <p:nvSpPr>
            <p:cNvPr id="54"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5"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56"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7"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58"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9"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accent3"/>
            </a:solidFill>
            <a:ln w="6350">
              <a:solidFill>
                <a:schemeClr val="tx1">
                  <a:lumMod val="85000"/>
                  <a:lumOff val="15000"/>
                </a:schemeClr>
              </a:solidFill>
              <a:prstDash val="solid"/>
              <a:round/>
              <a:headEnd/>
              <a:tailEnd/>
            </a:ln>
          </p:spPr>
          <p:txBody>
            <a:bodyPr/>
            <a:lstStyle/>
            <a:p>
              <a:endParaRPr lang="zh-CN" altLang="en-US" sz="2471"/>
            </a:p>
          </p:txBody>
        </p:sp>
        <p:sp>
          <p:nvSpPr>
            <p:cNvPr id="60"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61"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62"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63"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64"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0"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3"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4"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5"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6"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7"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8"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9"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0"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1"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2"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3"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4"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5"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6"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a:lstStyle/>
            <a:p>
              <a:endParaRPr lang="zh-CN" altLang="en-US" sz="2471"/>
            </a:p>
          </p:txBody>
        </p:sp>
        <p:sp>
          <p:nvSpPr>
            <p:cNvPr id="87"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8"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9"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0"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1"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2"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3"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4"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5"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6"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7"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8"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9"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0"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1"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2"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3"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4"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5"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6"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7"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8"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9"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10"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11"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12"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accent2"/>
            </a:solidFill>
            <a:ln w="6350">
              <a:solidFill>
                <a:schemeClr val="tx1">
                  <a:lumMod val="85000"/>
                  <a:lumOff val="15000"/>
                </a:schemeClr>
              </a:solidFill>
              <a:prstDash val="solid"/>
              <a:round/>
              <a:headEnd/>
              <a:tailEnd/>
            </a:ln>
          </p:spPr>
          <p:txBody>
            <a:bodyPr/>
            <a:lstStyle/>
            <a:p>
              <a:endParaRPr lang="zh-CN" altLang="en-US" sz="2471"/>
            </a:p>
          </p:txBody>
        </p:sp>
        <p:sp>
          <p:nvSpPr>
            <p:cNvPr id="113"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14"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sz="2471"/>
            </a:p>
          </p:txBody>
        </p:sp>
      </p:grpSp>
      <p:cxnSp>
        <p:nvCxnSpPr>
          <p:cNvPr id="115" name="直接连接符 114"/>
          <p:cNvCxnSpPr/>
          <p:nvPr/>
        </p:nvCxnSpPr>
        <p:spPr>
          <a:xfrm>
            <a:off x="10895698" y="3386086"/>
            <a:ext cx="346386" cy="34114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11242081" y="3727226"/>
            <a:ext cx="1688815" cy="1040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9635625" y="4011706"/>
            <a:ext cx="346386" cy="34114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9982012" y="4341623"/>
            <a:ext cx="2610101" cy="1122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10599210" y="5501495"/>
            <a:ext cx="433987" cy="28119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11033198" y="5501494"/>
            <a:ext cx="1752041"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9487381" y="6507909"/>
            <a:ext cx="346386" cy="34114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9833767" y="6849048"/>
            <a:ext cx="2681616"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3" name="矩形 122"/>
          <p:cNvSpPr/>
          <p:nvPr/>
        </p:nvSpPr>
        <p:spPr>
          <a:xfrm>
            <a:off x="11522673" y="3374071"/>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4" name="矩形 123"/>
          <p:cNvSpPr/>
          <p:nvPr/>
        </p:nvSpPr>
        <p:spPr>
          <a:xfrm>
            <a:off x="11183888" y="3984478"/>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5" name="矩形 124"/>
          <p:cNvSpPr/>
          <p:nvPr/>
        </p:nvSpPr>
        <p:spPr>
          <a:xfrm>
            <a:off x="11377525" y="5146763"/>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6" name="矩形 125"/>
          <p:cNvSpPr/>
          <p:nvPr/>
        </p:nvSpPr>
        <p:spPr>
          <a:xfrm>
            <a:off x="11107669" y="6487193"/>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7" name="TextBox 126"/>
          <p:cNvSpPr txBox="1"/>
          <p:nvPr/>
        </p:nvSpPr>
        <p:spPr>
          <a:xfrm>
            <a:off x="1551472" y="3491641"/>
            <a:ext cx="3058811" cy="2988767"/>
          </a:xfrm>
          <a:prstGeom prst="rect">
            <a:avLst/>
          </a:prstGeom>
          <a:noFill/>
        </p:spPr>
        <p:txBody>
          <a:bodyPr wrap="square" lIns="125540" tIns="62770" rIns="125540" bIns="62770" rtlCol="0">
            <a:spAutoFit/>
          </a:bodyPr>
          <a:lstStyle/>
          <a:p>
            <a:pPr>
              <a:lnSpc>
                <a:spcPct val="130000"/>
              </a:lnSpc>
            </a:pPr>
            <a:r>
              <a:rPr lang="zh-CN" altLang="en-US" sz="1338" dirty="0">
                <a:solidFill>
                  <a:schemeClr val="bg2"/>
                </a:solidFill>
                <a:latin typeface="微软雅黑" pitchFamily="34" charset="-122"/>
                <a:ea typeface="微软雅黑" pitchFamily="34" charset="-122"/>
              </a:rPr>
              <a:t>      </a:t>
            </a:r>
            <a:r>
              <a:rPr lang="zh-CN" altLang="en-US" sz="1544" dirty="0">
                <a:solidFill>
                  <a:schemeClr val="bg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544" dirty="0">
              <a:solidFill>
                <a:schemeClr val="bg2"/>
              </a:solidFill>
              <a:latin typeface="微软雅黑" pitchFamily="34" charset="-122"/>
              <a:ea typeface="微软雅黑" pitchFamily="34" charset="-122"/>
            </a:endParaRPr>
          </a:p>
          <a:p>
            <a:pPr>
              <a:lnSpc>
                <a:spcPct val="130000"/>
              </a:lnSpc>
            </a:pPr>
            <a:r>
              <a:rPr lang="zh-CN" altLang="en-US" sz="1544" dirty="0">
                <a:solidFill>
                  <a:schemeClr val="bg2"/>
                </a:solidFill>
                <a:latin typeface="微软雅黑" pitchFamily="34" charset="-122"/>
                <a:ea typeface="微软雅黑" pitchFamily="34" charset="-122"/>
              </a:rPr>
              <a:t>      您的内容打在这里，或者通过复制您的文本后，在此框中选择粘贴，并选择只保留文字。</a:t>
            </a:r>
          </a:p>
        </p:txBody>
      </p:sp>
      <p:sp>
        <p:nvSpPr>
          <p:cNvPr id="128" name="圆角矩形 127"/>
          <p:cNvSpPr/>
          <p:nvPr/>
        </p:nvSpPr>
        <p:spPr>
          <a:xfrm>
            <a:off x="1408088" y="2621085"/>
            <a:ext cx="3359758" cy="4082239"/>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29" name="椭圆 128"/>
          <p:cNvSpPr/>
          <p:nvPr/>
        </p:nvSpPr>
        <p:spPr>
          <a:xfrm>
            <a:off x="1945165" y="2928931"/>
            <a:ext cx="314454" cy="31456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0" name="椭圆 129"/>
          <p:cNvSpPr/>
          <p:nvPr/>
        </p:nvSpPr>
        <p:spPr>
          <a:xfrm>
            <a:off x="2400941" y="3099025"/>
            <a:ext cx="188538" cy="18860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1" name="椭圆 130"/>
          <p:cNvSpPr/>
          <p:nvPr/>
        </p:nvSpPr>
        <p:spPr>
          <a:xfrm>
            <a:off x="3507651" y="2998794"/>
            <a:ext cx="188538" cy="18860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2" name="椭圆 131"/>
          <p:cNvSpPr/>
          <p:nvPr/>
        </p:nvSpPr>
        <p:spPr>
          <a:xfrm>
            <a:off x="1482009" y="2669746"/>
            <a:ext cx="400534" cy="40067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3" name="椭圆 132"/>
          <p:cNvSpPr/>
          <p:nvPr/>
        </p:nvSpPr>
        <p:spPr>
          <a:xfrm>
            <a:off x="1907205" y="2729175"/>
            <a:ext cx="188538" cy="18860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4" name="椭圆 133"/>
          <p:cNvSpPr/>
          <p:nvPr/>
        </p:nvSpPr>
        <p:spPr>
          <a:xfrm>
            <a:off x="4016384" y="2909599"/>
            <a:ext cx="377076" cy="377212"/>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5" name="椭圆 134"/>
          <p:cNvSpPr/>
          <p:nvPr/>
        </p:nvSpPr>
        <p:spPr>
          <a:xfrm>
            <a:off x="4518485" y="2413824"/>
            <a:ext cx="229481" cy="22956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6" name="椭圆 135"/>
          <p:cNvSpPr/>
          <p:nvPr/>
        </p:nvSpPr>
        <p:spPr>
          <a:xfrm>
            <a:off x="4237303" y="2575440"/>
            <a:ext cx="188538" cy="18860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grpSp>
        <p:nvGrpSpPr>
          <p:cNvPr id="137" name="组合 136"/>
          <p:cNvGrpSpPr/>
          <p:nvPr/>
        </p:nvGrpSpPr>
        <p:grpSpPr>
          <a:xfrm>
            <a:off x="2104914" y="2353830"/>
            <a:ext cx="1861373" cy="593783"/>
            <a:chOff x="814328" y="3219334"/>
            <a:chExt cx="1356392" cy="432536"/>
          </a:xfrm>
        </p:grpSpPr>
        <p:grpSp>
          <p:nvGrpSpPr>
            <p:cNvPr id="138" name="组合 13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40" name="圆角矩形 13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141" name="圆角矩形 14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39" name="TextBox 138"/>
            <p:cNvSpPr txBox="1"/>
            <p:nvPr/>
          </p:nvSpPr>
          <p:spPr>
            <a:xfrm>
              <a:off x="831252" y="3331792"/>
              <a:ext cx="1322544" cy="23760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59" dirty="0">
                  <a:solidFill>
                    <a:schemeClr val="bg2"/>
                  </a:solidFill>
                  <a:latin typeface="+mn-ea"/>
                </a:rPr>
                <a:t>扩展规划</a:t>
              </a:r>
            </a:p>
          </p:txBody>
        </p:sp>
      </p:grpSp>
      <p:sp>
        <p:nvSpPr>
          <p:cNvPr id="142" name="椭圆 141"/>
          <p:cNvSpPr/>
          <p:nvPr/>
        </p:nvSpPr>
        <p:spPr>
          <a:xfrm>
            <a:off x="2639313" y="2885843"/>
            <a:ext cx="377076" cy="377212"/>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43" name="椭圆 142"/>
          <p:cNvSpPr/>
          <p:nvPr/>
        </p:nvSpPr>
        <p:spPr>
          <a:xfrm>
            <a:off x="1631546" y="2452682"/>
            <a:ext cx="188538" cy="18860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44" name="TextBox 14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895356447"/>
      </p:ext>
    </p:extLst>
  </p:cSld>
  <p:clrMapOvr>
    <a:masterClrMapping/>
  </p:clrMapOvr>
  <mc:AlternateContent xmlns:mc="http://schemas.openxmlformats.org/markup-compatibility/2006" xmlns:p14="http://schemas.microsoft.com/office/powerpoint/2010/main">
    <mc:Choice Requires="p14">
      <p:transition spd="slow" p14:dur="1200" advTm="0">
        <p14:prism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58000">
                                          <p:cBhvr additive="base">
                                            <p:cTn id="7" dur="1000" fill="hold"/>
                                            <p:tgtEl>
                                              <p:spTgt spid="3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left)">
                                          <p:cBhvr>
                                            <p:cTn id="12" dur="250"/>
                                            <p:tgtEl>
                                              <p:spTgt spid="115"/>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left)">
                                          <p:cBhvr>
                                            <p:cTn id="16" dur="250"/>
                                            <p:tgtEl>
                                              <p:spTgt spid="116"/>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500"/>
                                            <p:tgtEl>
                                              <p:spTgt spid="123"/>
                                            </p:tgtEl>
                                          </p:cBhvr>
                                        </p:animEffect>
                                        <p:anim calcmode="lin" valueType="num">
                                          <p:cBhvr>
                                            <p:cTn id="21" dur="500" fill="hold"/>
                                            <p:tgtEl>
                                              <p:spTgt spid="123"/>
                                            </p:tgtEl>
                                            <p:attrNameLst>
                                              <p:attrName>ppt_x</p:attrName>
                                            </p:attrNameLst>
                                          </p:cBhvr>
                                          <p:tavLst>
                                            <p:tav tm="0">
                                              <p:val>
                                                <p:strVal val="#ppt_x"/>
                                              </p:val>
                                            </p:tav>
                                            <p:tav tm="100000">
                                              <p:val>
                                                <p:strVal val="#ppt_x"/>
                                              </p:val>
                                            </p:tav>
                                          </p:tavLst>
                                        </p:anim>
                                        <p:anim calcmode="lin" valueType="num">
                                          <p:cBhvr>
                                            <p:cTn id="22" dur="500" fill="hold"/>
                                            <p:tgtEl>
                                              <p:spTgt spid="12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17"/>
                                            </p:tgtEl>
                                            <p:attrNameLst>
                                              <p:attrName>style.visibility</p:attrName>
                                            </p:attrNameLst>
                                          </p:cBhvr>
                                          <p:to>
                                            <p:strVal val="visible"/>
                                          </p:to>
                                        </p:set>
                                        <p:animEffect transition="in" filter="wipe(left)">
                                          <p:cBhvr>
                                            <p:cTn id="26" dur="250"/>
                                            <p:tgtEl>
                                              <p:spTgt spid="117"/>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18"/>
                                            </p:tgtEl>
                                            <p:attrNameLst>
                                              <p:attrName>style.visibility</p:attrName>
                                            </p:attrNameLst>
                                          </p:cBhvr>
                                          <p:to>
                                            <p:strVal val="visible"/>
                                          </p:to>
                                        </p:set>
                                        <p:animEffect transition="in" filter="wipe(left)">
                                          <p:cBhvr>
                                            <p:cTn id="30" dur="250"/>
                                            <p:tgtEl>
                                              <p:spTgt spid="118"/>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24"/>
                                            </p:tgtEl>
                                            <p:attrNameLst>
                                              <p:attrName>style.visibility</p:attrName>
                                            </p:attrNameLst>
                                          </p:cBhvr>
                                          <p:to>
                                            <p:strVal val="visible"/>
                                          </p:to>
                                        </p:set>
                                        <p:animEffect transition="in" filter="fade">
                                          <p:cBhvr>
                                            <p:cTn id="34" dur="500"/>
                                            <p:tgtEl>
                                              <p:spTgt spid="124"/>
                                            </p:tgtEl>
                                          </p:cBhvr>
                                        </p:animEffect>
                                        <p:anim calcmode="lin" valueType="num">
                                          <p:cBhvr>
                                            <p:cTn id="35" dur="500" fill="hold"/>
                                            <p:tgtEl>
                                              <p:spTgt spid="124"/>
                                            </p:tgtEl>
                                            <p:attrNameLst>
                                              <p:attrName>ppt_x</p:attrName>
                                            </p:attrNameLst>
                                          </p:cBhvr>
                                          <p:tavLst>
                                            <p:tav tm="0">
                                              <p:val>
                                                <p:strVal val="#ppt_x"/>
                                              </p:val>
                                            </p:tav>
                                            <p:tav tm="100000">
                                              <p:val>
                                                <p:strVal val="#ppt_x"/>
                                              </p:val>
                                            </p:tav>
                                          </p:tavLst>
                                        </p:anim>
                                        <p:anim calcmode="lin" valueType="num">
                                          <p:cBhvr>
                                            <p:cTn id="36" dur="500" fill="hold"/>
                                            <p:tgtEl>
                                              <p:spTgt spid="12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left)">
                                          <p:cBhvr>
                                            <p:cTn id="40" dur="250"/>
                                            <p:tgtEl>
                                              <p:spTgt spid="119"/>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fade">
                                          <p:cBhvr>
                                            <p:cTn id="44" dur="250"/>
                                            <p:tgtEl>
                                              <p:spTgt spid="120"/>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25"/>
                                            </p:tgtEl>
                                            <p:attrNameLst>
                                              <p:attrName>style.visibility</p:attrName>
                                            </p:attrNameLst>
                                          </p:cBhvr>
                                          <p:to>
                                            <p:strVal val="visible"/>
                                          </p:to>
                                        </p:set>
                                        <p:animEffect transition="in" filter="fade">
                                          <p:cBhvr>
                                            <p:cTn id="48" dur="500"/>
                                            <p:tgtEl>
                                              <p:spTgt spid="125"/>
                                            </p:tgtEl>
                                          </p:cBhvr>
                                        </p:animEffect>
                                        <p:anim calcmode="lin" valueType="num">
                                          <p:cBhvr>
                                            <p:cTn id="49" dur="500" fill="hold"/>
                                            <p:tgtEl>
                                              <p:spTgt spid="125"/>
                                            </p:tgtEl>
                                            <p:attrNameLst>
                                              <p:attrName>ppt_x</p:attrName>
                                            </p:attrNameLst>
                                          </p:cBhvr>
                                          <p:tavLst>
                                            <p:tav tm="0">
                                              <p:val>
                                                <p:strVal val="#ppt_x"/>
                                              </p:val>
                                            </p:tav>
                                            <p:tav tm="100000">
                                              <p:val>
                                                <p:strVal val="#ppt_x"/>
                                              </p:val>
                                            </p:tav>
                                          </p:tavLst>
                                        </p:anim>
                                        <p:anim calcmode="lin" valueType="num">
                                          <p:cBhvr>
                                            <p:cTn id="50" dur="500" fill="hold"/>
                                            <p:tgtEl>
                                              <p:spTgt spid="125"/>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21"/>
                                            </p:tgtEl>
                                            <p:attrNameLst>
                                              <p:attrName>style.visibility</p:attrName>
                                            </p:attrNameLst>
                                          </p:cBhvr>
                                          <p:to>
                                            <p:strVal val="visible"/>
                                          </p:to>
                                        </p:set>
                                        <p:animEffect transition="in" filter="wipe(left)">
                                          <p:cBhvr>
                                            <p:cTn id="54" dur="250"/>
                                            <p:tgtEl>
                                              <p:spTgt spid="121"/>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22"/>
                                            </p:tgtEl>
                                            <p:attrNameLst>
                                              <p:attrName>style.visibility</p:attrName>
                                            </p:attrNameLst>
                                          </p:cBhvr>
                                          <p:to>
                                            <p:strVal val="visible"/>
                                          </p:to>
                                        </p:set>
                                        <p:animEffect transition="in" filter="wipe(left)">
                                          <p:cBhvr>
                                            <p:cTn id="58" dur="250"/>
                                            <p:tgtEl>
                                              <p:spTgt spid="122"/>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26"/>
                                            </p:tgtEl>
                                            <p:attrNameLst>
                                              <p:attrName>style.visibility</p:attrName>
                                            </p:attrNameLst>
                                          </p:cBhvr>
                                          <p:to>
                                            <p:strVal val="visible"/>
                                          </p:to>
                                        </p:set>
                                        <p:animEffect transition="in" filter="fade">
                                          <p:cBhvr>
                                            <p:cTn id="62" dur="500"/>
                                            <p:tgtEl>
                                              <p:spTgt spid="126"/>
                                            </p:tgtEl>
                                          </p:cBhvr>
                                        </p:animEffect>
                                        <p:anim calcmode="lin" valueType="num">
                                          <p:cBhvr>
                                            <p:cTn id="63" dur="500" fill="hold"/>
                                            <p:tgtEl>
                                              <p:spTgt spid="126"/>
                                            </p:tgtEl>
                                            <p:attrNameLst>
                                              <p:attrName>ppt_x</p:attrName>
                                            </p:attrNameLst>
                                          </p:cBhvr>
                                          <p:tavLst>
                                            <p:tav tm="0">
                                              <p:val>
                                                <p:strVal val="#ppt_x"/>
                                              </p:val>
                                            </p:tav>
                                            <p:tav tm="100000">
                                              <p:val>
                                                <p:strVal val="#ppt_x"/>
                                              </p:val>
                                            </p:tav>
                                          </p:tavLst>
                                        </p:anim>
                                        <p:anim calcmode="lin" valueType="num">
                                          <p:cBhvr>
                                            <p:cTn id="64" dur="500" fill="hold"/>
                                            <p:tgtEl>
                                              <p:spTgt spid="126"/>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53" presetClass="entr" presetSubtype="16" fill="hold" nodeType="afterEffect">
                                      <p:stCondLst>
                                        <p:cond delay="0"/>
                                      </p:stCondLst>
                                      <p:childTnLst>
                                        <p:set>
                                          <p:cBhvr>
                                            <p:cTn id="67" dur="1" fill="hold">
                                              <p:stCondLst>
                                                <p:cond delay="0"/>
                                              </p:stCondLst>
                                            </p:cTn>
                                            <p:tgtEl>
                                              <p:spTgt spid="137"/>
                                            </p:tgtEl>
                                            <p:attrNameLst>
                                              <p:attrName>style.visibility</p:attrName>
                                            </p:attrNameLst>
                                          </p:cBhvr>
                                          <p:to>
                                            <p:strVal val="visible"/>
                                          </p:to>
                                        </p:set>
                                        <p:anim calcmode="lin" valueType="num">
                                          <p:cBhvr>
                                            <p:cTn id="68" dur="500" fill="hold"/>
                                            <p:tgtEl>
                                              <p:spTgt spid="137"/>
                                            </p:tgtEl>
                                            <p:attrNameLst>
                                              <p:attrName>ppt_w</p:attrName>
                                            </p:attrNameLst>
                                          </p:cBhvr>
                                          <p:tavLst>
                                            <p:tav tm="0">
                                              <p:val>
                                                <p:fltVal val="0"/>
                                              </p:val>
                                            </p:tav>
                                            <p:tav tm="100000">
                                              <p:val>
                                                <p:strVal val="#ppt_w"/>
                                              </p:val>
                                            </p:tav>
                                          </p:tavLst>
                                        </p:anim>
                                        <p:anim calcmode="lin" valueType="num">
                                          <p:cBhvr>
                                            <p:cTn id="69" dur="500" fill="hold"/>
                                            <p:tgtEl>
                                              <p:spTgt spid="137"/>
                                            </p:tgtEl>
                                            <p:attrNameLst>
                                              <p:attrName>ppt_h</p:attrName>
                                            </p:attrNameLst>
                                          </p:cBhvr>
                                          <p:tavLst>
                                            <p:tav tm="0">
                                              <p:val>
                                                <p:fltVal val="0"/>
                                              </p:val>
                                            </p:tav>
                                            <p:tav tm="100000">
                                              <p:val>
                                                <p:strVal val="#ppt_h"/>
                                              </p:val>
                                            </p:tav>
                                          </p:tavLst>
                                        </p:anim>
                                        <p:animEffect transition="in" filter="fade">
                                          <p:cBhvr>
                                            <p:cTn id="70" dur="500"/>
                                            <p:tgtEl>
                                              <p:spTgt spid="137"/>
                                            </p:tgtEl>
                                          </p:cBhvr>
                                        </p:animEffect>
                                      </p:childTnLst>
                                    </p:cTn>
                                  </p:par>
                                </p:childTnLst>
                              </p:cTn>
                            </p:par>
                            <p:par>
                              <p:cTn id="71" fill="hold">
                                <p:stCondLst>
                                  <p:cond delay="550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27"/>
                                            </p:tgtEl>
                                            <p:attrNameLst>
                                              <p:attrName>style.visibility</p:attrName>
                                            </p:attrNameLst>
                                          </p:cBhvr>
                                          <p:to>
                                            <p:strVal val="visible"/>
                                          </p:to>
                                        </p:set>
                                        <p:animEffect transition="in" filter="wipe(left)">
                                          <p:cBhvr>
                                            <p:cTn id="74" dur="50"/>
                                            <p:tgtEl>
                                              <p:spTgt spid="127"/>
                                            </p:tgtEl>
                                          </p:cBhvr>
                                        </p:animEffect>
                                      </p:childTnLst>
                                    </p:cTn>
                                  </p:par>
                                  <p:par>
                                    <p:cTn id="75" presetID="36" presetClass="emph" presetSubtype="0" fill="hold" grpId="1" nodeType="withEffect">
                                      <p:stCondLst>
                                        <p:cond delay="0"/>
                                      </p:stCondLst>
                                      <p:iterate type="lt">
                                        <p:tmPct val="30000"/>
                                      </p:iterate>
                                      <p:childTnLst>
                                        <p:animScale>
                                          <p:cBhvr>
                                            <p:cTn id="76" dur="25" autoRev="1" fill="hold">
                                              <p:stCondLst>
                                                <p:cond delay="0"/>
                                              </p:stCondLst>
                                            </p:cTn>
                                            <p:tgtEl>
                                              <p:spTgt spid="127"/>
                                            </p:tgtEl>
                                          </p:cBhvr>
                                          <p:to x="80000" y="100000"/>
                                        </p:animScale>
                                        <p:anim by="(#ppt_w*0.10)" calcmode="lin" valueType="num">
                                          <p:cBhvr>
                                            <p:cTn id="77" dur="25" autoRev="1" fill="hold">
                                              <p:stCondLst>
                                                <p:cond delay="0"/>
                                              </p:stCondLst>
                                            </p:cTn>
                                            <p:tgtEl>
                                              <p:spTgt spid="127"/>
                                            </p:tgtEl>
                                            <p:attrNameLst>
                                              <p:attrName>ppt_x</p:attrName>
                                            </p:attrNameLst>
                                          </p:cBhvr>
                                        </p:anim>
                                        <p:anim by="(-#ppt_w*0.10)" calcmode="lin" valueType="num">
                                          <p:cBhvr>
                                            <p:cTn id="78" dur="25" autoRev="1" fill="hold">
                                              <p:stCondLst>
                                                <p:cond delay="0"/>
                                              </p:stCondLst>
                                            </p:cTn>
                                            <p:tgtEl>
                                              <p:spTgt spid="127"/>
                                            </p:tgtEl>
                                            <p:attrNameLst>
                                              <p:attrName>ppt_y</p:attrName>
                                            </p:attrNameLst>
                                          </p:cBhvr>
                                        </p:anim>
                                        <p:animRot by="-480000">
                                          <p:cBhvr>
                                            <p:cTn id="79" dur="25" autoRev="1" fill="hold">
                                              <p:stCondLst>
                                                <p:cond delay="0"/>
                                              </p:stCondLst>
                                            </p:cTn>
                                            <p:tgtEl>
                                              <p:spTgt spid="127"/>
                                            </p:tgtEl>
                                            <p:attrNameLst>
                                              <p:attrName>r</p:attrName>
                                            </p:attrNameLst>
                                          </p:cBhvr>
                                        </p:animRot>
                                      </p:childTnLst>
                                    </p:cTn>
                                  </p:par>
                                  <p:par>
                                    <p:cTn id="80" presetID="21" presetClass="entr" presetSubtype="1" fill="hold" grpId="0" nodeType="withEffect">
                                      <p:stCondLst>
                                        <p:cond delay="0"/>
                                      </p:stCondLst>
                                      <p:childTnLst>
                                        <p:set>
                                          <p:cBhvr>
                                            <p:cTn id="81" dur="1" fill="hold">
                                              <p:stCondLst>
                                                <p:cond delay="0"/>
                                              </p:stCondLst>
                                            </p:cTn>
                                            <p:tgtEl>
                                              <p:spTgt spid="128"/>
                                            </p:tgtEl>
                                            <p:attrNameLst>
                                              <p:attrName>style.visibility</p:attrName>
                                            </p:attrNameLst>
                                          </p:cBhvr>
                                          <p:to>
                                            <p:strVal val="visible"/>
                                          </p:to>
                                        </p:set>
                                        <p:animEffect transition="in" filter="wheel(1)">
                                          <p:cBhvr>
                                            <p:cTn id="82" dur="1000"/>
                                            <p:tgtEl>
                                              <p:spTgt spid="128"/>
                                            </p:tgtEl>
                                          </p:cBhvr>
                                        </p:animEffect>
                                      </p:childTnLst>
                                    </p:cTn>
                                  </p:par>
                                  <p:par>
                                    <p:cTn id="83" presetID="53" presetClass="entr" presetSubtype="16" fill="hold" grpId="0" nodeType="withEffect">
                                      <p:stCondLst>
                                        <p:cond delay="40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1000" fill="hold"/>
                                            <p:tgtEl>
                                              <p:spTgt spid="129"/>
                                            </p:tgtEl>
                                            <p:attrNameLst>
                                              <p:attrName>ppt_w</p:attrName>
                                            </p:attrNameLst>
                                          </p:cBhvr>
                                          <p:tavLst>
                                            <p:tav tm="0">
                                              <p:val>
                                                <p:fltVal val="0"/>
                                              </p:val>
                                            </p:tav>
                                            <p:tav tm="100000">
                                              <p:val>
                                                <p:strVal val="#ppt_w"/>
                                              </p:val>
                                            </p:tav>
                                          </p:tavLst>
                                        </p:anim>
                                        <p:anim calcmode="lin" valueType="num">
                                          <p:cBhvr>
                                            <p:cTn id="86" dur="1000" fill="hold"/>
                                            <p:tgtEl>
                                              <p:spTgt spid="129"/>
                                            </p:tgtEl>
                                            <p:attrNameLst>
                                              <p:attrName>ppt_h</p:attrName>
                                            </p:attrNameLst>
                                          </p:cBhvr>
                                          <p:tavLst>
                                            <p:tav tm="0">
                                              <p:val>
                                                <p:fltVal val="0"/>
                                              </p:val>
                                            </p:tav>
                                            <p:tav tm="100000">
                                              <p:val>
                                                <p:strVal val="#ppt_h"/>
                                              </p:val>
                                            </p:tav>
                                          </p:tavLst>
                                        </p:anim>
                                        <p:animEffect transition="in" filter="fade">
                                          <p:cBhvr>
                                            <p:cTn id="87" dur="1000"/>
                                            <p:tgtEl>
                                              <p:spTgt spid="129"/>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130"/>
                                            </p:tgtEl>
                                            <p:attrNameLst>
                                              <p:attrName>style.visibility</p:attrName>
                                            </p:attrNameLst>
                                          </p:cBhvr>
                                          <p:to>
                                            <p:strVal val="visible"/>
                                          </p:to>
                                        </p:set>
                                        <p:anim calcmode="lin" valueType="num">
                                          <p:cBhvr>
                                            <p:cTn id="90" dur="500" fill="hold"/>
                                            <p:tgtEl>
                                              <p:spTgt spid="130"/>
                                            </p:tgtEl>
                                            <p:attrNameLst>
                                              <p:attrName>ppt_w</p:attrName>
                                            </p:attrNameLst>
                                          </p:cBhvr>
                                          <p:tavLst>
                                            <p:tav tm="0">
                                              <p:val>
                                                <p:fltVal val="0"/>
                                              </p:val>
                                            </p:tav>
                                            <p:tav tm="100000">
                                              <p:val>
                                                <p:strVal val="#ppt_w"/>
                                              </p:val>
                                            </p:tav>
                                          </p:tavLst>
                                        </p:anim>
                                        <p:anim calcmode="lin" valueType="num">
                                          <p:cBhvr>
                                            <p:cTn id="91" dur="500" fill="hold"/>
                                            <p:tgtEl>
                                              <p:spTgt spid="130"/>
                                            </p:tgtEl>
                                            <p:attrNameLst>
                                              <p:attrName>ppt_h</p:attrName>
                                            </p:attrNameLst>
                                          </p:cBhvr>
                                          <p:tavLst>
                                            <p:tav tm="0">
                                              <p:val>
                                                <p:fltVal val="0"/>
                                              </p:val>
                                            </p:tav>
                                            <p:tav tm="100000">
                                              <p:val>
                                                <p:strVal val="#ppt_h"/>
                                              </p:val>
                                            </p:tav>
                                          </p:tavLst>
                                        </p:anim>
                                        <p:animEffect transition="in" filter="fade">
                                          <p:cBhvr>
                                            <p:cTn id="92" dur="500"/>
                                            <p:tgtEl>
                                              <p:spTgt spid="130"/>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142"/>
                                            </p:tgtEl>
                                            <p:attrNameLst>
                                              <p:attrName>style.visibility</p:attrName>
                                            </p:attrNameLst>
                                          </p:cBhvr>
                                          <p:to>
                                            <p:strVal val="visible"/>
                                          </p:to>
                                        </p:set>
                                        <p:anim calcmode="lin" valueType="num">
                                          <p:cBhvr>
                                            <p:cTn id="95" dur="900" fill="hold"/>
                                            <p:tgtEl>
                                              <p:spTgt spid="142"/>
                                            </p:tgtEl>
                                            <p:attrNameLst>
                                              <p:attrName>ppt_w</p:attrName>
                                            </p:attrNameLst>
                                          </p:cBhvr>
                                          <p:tavLst>
                                            <p:tav tm="0">
                                              <p:val>
                                                <p:fltVal val="0"/>
                                              </p:val>
                                            </p:tav>
                                            <p:tav tm="100000">
                                              <p:val>
                                                <p:strVal val="#ppt_w"/>
                                              </p:val>
                                            </p:tav>
                                          </p:tavLst>
                                        </p:anim>
                                        <p:anim calcmode="lin" valueType="num">
                                          <p:cBhvr>
                                            <p:cTn id="96" dur="900" fill="hold"/>
                                            <p:tgtEl>
                                              <p:spTgt spid="142"/>
                                            </p:tgtEl>
                                            <p:attrNameLst>
                                              <p:attrName>ppt_h</p:attrName>
                                            </p:attrNameLst>
                                          </p:cBhvr>
                                          <p:tavLst>
                                            <p:tav tm="0">
                                              <p:val>
                                                <p:fltVal val="0"/>
                                              </p:val>
                                            </p:tav>
                                            <p:tav tm="100000">
                                              <p:val>
                                                <p:strVal val="#ppt_h"/>
                                              </p:val>
                                            </p:tav>
                                          </p:tavLst>
                                        </p:anim>
                                        <p:animEffect transition="in" filter="fade">
                                          <p:cBhvr>
                                            <p:cTn id="97" dur="900"/>
                                            <p:tgtEl>
                                              <p:spTgt spid="142"/>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31"/>
                                            </p:tgtEl>
                                            <p:attrNameLst>
                                              <p:attrName>style.visibility</p:attrName>
                                            </p:attrNameLst>
                                          </p:cBhvr>
                                          <p:to>
                                            <p:strVal val="visible"/>
                                          </p:to>
                                        </p:set>
                                        <p:anim calcmode="lin" valueType="num">
                                          <p:cBhvr>
                                            <p:cTn id="100" dur="500" fill="hold"/>
                                            <p:tgtEl>
                                              <p:spTgt spid="131"/>
                                            </p:tgtEl>
                                            <p:attrNameLst>
                                              <p:attrName>ppt_w</p:attrName>
                                            </p:attrNameLst>
                                          </p:cBhvr>
                                          <p:tavLst>
                                            <p:tav tm="0">
                                              <p:val>
                                                <p:fltVal val="0"/>
                                              </p:val>
                                            </p:tav>
                                            <p:tav tm="100000">
                                              <p:val>
                                                <p:strVal val="#ppt_w"/>
                                              </p:val>
                                            </p:tav>
                                          </p:tavLst>
                                        </p:anim>
                                        <p:anim calcmode="lin" valueType="num">
                                          <p:cBhvr>
                                            <p:cTn id="101" dur="500" fill="hold"/>
                                            <p:tgtEl>
                                              <p:spTgt spid="131"/>
                                            </p:tgtEl>
                                            <p:attrNameLst>
                                              <p:attrName>ppt_h</p:attrName>
                                            </p:attrNameLst>
                                          </p:cBhvr>
                                          <p:tavLst>
                                            <p:tav tm="0">
                                              <p:val>
                                                <p:fltVal val="0"/>
                                              </p:val>
                                            </p:tav>
                                            <p:tav tm="100000">
                                              <p:val>
                                                <p:strVal val="#ppt_h"/>
                                              </p:val>
                                            </p:tav>
                                          </p:tavLst>
                                        </p:anim>
                                        <p:animEffect transition="in" filter="fade">
                                          <p:cBhvr>
                                            <p:cTn id="102" dur="500"/>
                                            <p:tgtEl>
                                              <p:spTgt spid="131"/>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32"/>
                                            </p:tgtEl>
                                            <p:attrNameLst>
                                              <p:attrName>style.visibility</p:attrName>
                                            </p:attrNameLst>
                                          </p:cBhvr>
                                          <p:to>
                                            <p:strVal val="visible"/>
                                          </p:to>
                                        </p:set>
                                        <p:anim calcmode="lin" valueType="num">
                                          <p:cBhvr>
                                            <p:cTn id="105" dur="600" fill="hold"/>
                                            <p:tgtEl>
                                              <p:spTgt spid="132"/>
                                            </p:tgtEl>
                                            <p:attrNameLst>
                                              <p:attrName>ppt_w</p:attrName>
                                            </p:attrNameLst>
                                          </p:cBhvr>
                                          <p:tavLst>
                                            <p:tav tm="0">
                                              <p:val>
                                                <p:fltVal val="0"/>
                                              </p:val>
                                            </p:tav>
                                            <p:tav tm="100000">
                                              <p:val>
                                                <p:strVal val="#ppt_w"/>
                                              </p:val>
                                            </p:tav>
                                          </p:tavLst>
                                        </p:anim>
                                        <p:anim calcmode="lin" valueType="num">
                                          <p:cBhvr>
                                            <p:cTn id="106" dur="600" fill="hold"/>
                                            <p:tgtEl>
                                              <p:spTgt spid="132"/>
                                            </p:tgtEl>
                                            <p:attrNameLst>
                                              <p:attrName>ppt_h</p:attrName>
                                            </p:attrNameLst>
                                          </p:cBhvr>
                                          <p:tavLst>
                                            <p:tav tm="0">
                                              <p:val>
                                                <p:fltVal val="0"/>
                                              </p:val>
                                            </p:tav>
                                            <p:tav tm="100000">
                                              <p:val>
                                                <p:strVal val="#ppt_h"/>
                                              </p:val>
                                            </p:tav>
                                          </p:tavLst>
                                        </p:anim>
                                        <p:animEffect transition="in" filter="fade">
                                          <p:cBhvr>
                                            <p:cTn id="107" dur="600"/>
                                            <p:tgtEl>
                                              <p:spTgt spid="132"/>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33"/>
                                            </p:tgtEl>
                                            <p:attrNameLst>
                                              <p:attrName>style.visibility</p:attrName>
                                            </p:attrNameLst>
                                          </p:cBhvr>
                                          <p:to>
                                            <p:strVal val="visible"/>
                                          </p:to>
                                        </p:set>
                                        <p:anim calcmode="lin" valueType="num">
                                          <p:cBhvr>
                                            <p:cTn id="110" dur="700" fill="hold"/>
                                            <p:tgtEl>
                                              <p:spTgt spid="133"/>
                                            </p:tgtEl>
                                            <p:attrNameLst>
                                              <p:attrName>ppt_w</p:attrName>
                                            </p:attrNameLst>
                                          </p:cBhvr>
                                          <p:tavLst>
                                            <p:tav tm="0">
                                              <p:val>
                                                <p:fltVal val="0"/>
                                              </p:val>
                                            </p:tav>
                                            <p:tav tm="100000">
                                              <p:val>
                                                <p:strVal val="#ppt_w"/>
                                              </p:val>
                                            </p:tav>
                                          </p:tavLst>
                                        </p:anim>
                                        <p:anim calcmode="lin" valueType="num">
                                          <p:cBhvr>
                                            <p:cTn id="111" dur="700" fill="hold"/>
                                            <p:tgtEl>
                                              <p:spTgt spid="133"/>
                                            </p:tgtEl>
                                            <p:attrNameLst>
                                              <p:attrName>ppt_h</p:attrName>
                                            </p:attrNameLst>
                                          </p:cBhvr>
                                          <p:tavLst>
                                            <p:tav tm="0">
                                              <p:val>
                                                <p:fltVal val="0"/>
                                              </p:val>
                                            </p:tav>
                                            <p:tav tm="100000">
                                              <p:val>
                                                <p:strVal val="#ppt_h"/>
                                              </p:val>
                                            </p:tav>
                                          </p:tavLst>
                                        </p:anim>
                                        <p:animEffect transition="in" filter="fade">
                                          <p:cBhvr>
                                            <p:cTn id="112" dur="700"/>
                                            <p:tgtEl>
                                              <p:spTgt spid="133"/>
                                            </p:tgtEl>
                                          </p:cBhvr>
                                        </p:animEffect>
                                      </p:childTnLst>
                                    </p:cTn>
                                  </p:par>
                                  <p:par>
                                    <p:cTn id="113" presetID="53" presetClass="entr" presetSubtype="16" fill="hold" grpId="0" nodeType="withEffect">
                                      <p:stCondLst>
                                        <p:cond delay="400"/>
                                      </p:stCondLst>
                                      <p:childTnLst>
                                        <p:set>
                                          <p:cBhvr>
                                            <p:cTn id="114" dur="1" fill="hold">
                                              <p:stCondLst>
                                                <p:cond delay="0"/>
                                              </p:stCondLst>
                                            </p:cTn>
                                            <p:tgtEl>
                                              <p:spTgt spid="134"/>
                                            </p:tgtEl>
                                            <p:attrNameLst>
                                              <p:attrName>style.visibility</p:attrName>
                                            </p:attrNameLst>
                                          </p:cBhvr>
                                          <p:to>
                                            <p:strVal val="visible"/>
                                          </p:to>
                                        </p:set>
                                        <p:anim calcmode="lin" valueType="num">
                                          <p:cBhvr>
                                            <p:cTn id="115" dur="1000" fill="hold"/>
                                            <p:tgtEl>
                                              <p:spTgt spid="134"/>
                                            </p:tgtEl>
                                            <p:attrNameLst>
                                              <p:attrName>ppt_w</p:attrName>
                                            </p:attrNameLst>
                                          </p:cBhvr>
                                          <p:tavLst>
                                            <p:tav tm="0">
                                              <p:val>
                                                <p:fltVal val="0"/>
                                              </p:val>
                                            </p:tav>
                                            <p:tav tm="100000">
                                              <p:val>
                                                <p:strVal val="#ppt_w"/>
                                              </p:val>
                                            </p:tav>
                                          </p:tavLst>
                                        </p:anim>
                                        <p:anim calcmode="lin" valueType="num">
                                          <p:cBhvr>
                                            <p:cTn id="116" dur="1000" fill="hold"/>
                                            <p:tgtEl>
                                              <p:spTgt spid="134"/>
                                            </p:tgtEl>
                                            <p:attrNameLst>
                                              <p:attrName>ppt_h</p:attrName>
                                            </p:attrNameLst>
                                          </p:cBhvr>
                                          <p:tavLst>
                                            <p:tav tm="0">
                                              <p:val>
                                                <p:fltVal val="0"/>
                                              </p:val>
                                            </p:tav>
                                            <p:tav tm="100000">
                                              <p:val>
                                                <p:strVal val="#ppt_h"/>
                                              </p:val>
                                            </p:tav>
                                          </p:tavLst>
                                        </p:anim>
                                        <p:animEffect transition="in" filter="fade">
                                          <p:cBhvr>
                                            <p:cTn id="117" dur="1000"/>
                                            <p:tgtEl>
                                              <p:spTgt spid="134"/>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35"/>
                                            </p:tgtEl>
                                            <p:attrNameLst>
                                              <p:attrName>style.visibility</p:attrName>
                                            </p:attrNameLst>
                                          </p:cBhvr>
                                          <p:to>
                                            <p:strVal val="visible"/>
                                          </p:to>
                                        </p:set>
                                        <p:anim calcmode="lin" valueType="num">
                                          <p:cBhvr>
                                            <p:cTn id="120" dur="700" fill="hold"/>
                                            <p:tgtEl>
                                              <p:spTgt spid="135"/>
                                            </p:tgtEl>
                                            <p:attrNameLst>
                                              <p:attrName>ppt_w</p:attrName>
                                            </p:attrNameLst>
                                          </p:cBhvr>
                                          <p:tavLst>
                                            <p:tav tm="0">
                                              <p:val>
                                                <p:fltVal val="0"/>
                                              </p:val>
                                            </p:tav>
                                            <p:tav tm="100000">
                                              <p:val>
                                                <p:strVal val="#ppt_w"/>
                                              </p:val>
                                            </p:tav>
                                          </p:tavLst>
                                        </p:anim>
                                        <p:anim calcmode="lin" valueType="num">
                                          <p:cBhvr>
                                            <p:cTn id="121" dur="700" fill="hold"/>
                                            <p:tgtEl>
                                              <p:spTgt spid="135"/>
                                            </p:tgtEl>
                                            <p:attrNameLst>
                                              <p:attrName>ppt_h</p:attrName>
                                            </p:attrNameLst>
                                          </p:cBhvr>
                                          <p:tavLst>
                                            <p:tav tm="0">
                                              <p:val>
                                                <p:fltVal val="0"/>
                                              </p:val>
                                            </p:tav>
                                            <p:tav tm="100000">
                                              <p:val>
                                                <p:strVal val="#ppt_h"/>
                                              </p:val>
                                            </p:tav>
                                          </p:tavLst>
                                        </p:anim>
                                        <p:animEffect transition="in" filter="fade">
                                          <p:cBhvr>
                                            <p:cTn id="122" dur="700"/>
                                            <p:tgtEl>
                                              <p:spTgt spid="135"/>
                                            </p:tgtEl>
                                          </p:cBhvr>
                                        </p:animEffect>
                                      </p:childTnLst>
                                    </p:cTn>
                                  </p:par>
                                  <p:par>
                                    <p:cTn id="123" presetID="53" presetClass="entr" presetSubtype="16" fill="hold" grpId="0" nodeType="withEffect">
                                      <p:stCondLst>
                                        <p:cond delay="200"/>
                                      </p:stCondLst>
                                      <p:childTnLst>
                                        <p:set>
                                          <p:cBhvr>
                                            <p:cTn id="124" dur="1" fill="hold">
                                              <p:stCondLst>
                                                <p:cond delay="0"/>
                                              </p:stCondLst>
                                            </p:cTn>
                                            <p:tgtEl>
                                              <p:spTgt spid="136"/>
                                            </p:tgtEl>
                                            <p:attrNameLst>
                                              <p:attrName>style.visibility</p:attrName>
                                            </p:attrNameLst>
                                          </p:cBhvr>
                                          <p:to>
                                            <p:strVal val="visible"/>
                                          </p:to>
                                        </p:set>
                                        <p:anim calcmode="lin" valueType="num">
                                          <p:cBhvr>
                                            <p:cTn id="125" dur="800" fill="hold"/>
                                            <p:tgtEl>
                                              <p:spTgt spid="136"/>
                                            </p:tgtEl>
                                            <p:attrNameLst>
                                              <p:attrName>ppt_w</p:attrName>
                                            </p:attrNameLst>
                                          </p:cBhvr>
                                          <p:tavLst>
                                            <p:tav tm="0">
                                              <p:val>
                                                <p:fltVal val="0"/>
                                              </p:val>
                                            </p:tav>
                                            <p:tav tm="100000">
                                              <p:val>
                                                <p:strVal val="#ppt_w"/>
                                              </p:val>
                                            </p:tav>
                                          </p:tavLst>
                                        </p:anim>
                                        <p:anim calcmode="lin" valueType="num">
                                          <p:cBhvr>
                                            <p:cTn id="126" dur="800" fill="hold"/>
                                            <p:tgtEl>
                                              <p:spTgt spid="136"/>
                                            </p:tgtEl>
                                            <p:attrNameLst>
                                              <p:attrName>ppt_h</p:attrName>
                                            </p:attrNameLst>
                                          </p:cBhvr>
                                          <p:tavLst>
                                            <p:tav tm="0">
                                              <p:val>
                                                <p:fltVal val="0"/>
                                              </p:val>
                                            </p:tav>
                                            <p:tav tm="100000">
                                              <p:val>
                                                <p:strVal val="#ppt_h"/>
                                              </p:val>
                                            </p:tav>
                                          </p:tavLst>
                                        </p:anim>
                                        <p:animEffect transition="in" filter="fade">
                                          <p:cBhvr>
                                            <p:cTn id="127" dur="800"/>
                                            <p:tgtEl>
                                              <p:spTgt spid="136"/>
                                            </p:tgtEl>
                                          </p:cBhvr>
                                        </p:animEffect>
                                      </p:childTnLst>
                                    </p:cTn>
                                  </p:par>
                                  <p:par>
                                    <p:cTn id="128" presetID="53" presetClass="entr" presetSubtype="16" fill="hold" grpId="0" nodeType="withEffect">
                                      <p:stCondLst>
                                        <p:cond delay="400"/>
                                      </p:stCondLst>
                                      <p:childTnLst>
                                        <p:set>
                                          <p:cBhvr>
                                            <p:cTn id="129" dur="1" fill="hold">
                                              <p:stCondLst>
                                                <p:cond delay="0"/>
                                              </p:stCondLst>
                                            </p:cTn>
                                            <p:tgtEl>
                                              <p:spTgt spid="143"/>
                                            </p:tgtEl>
                                            <p:attrNameLst>
                                              <p:attrName>style.visibility</p:attrName>
                                            </p:attrNameLst>
                                          </p:cBhvr>
                                          <p:to>
                                            <p:strVal val="visible"/>
                                          </p:to>
                                        </p:set>
                                        <p:anim calcmode="lin" valueType="num">
                                          <p:cBhvr>
                                            <p:cTn id="130" dur="900" fill="hold"/>
                                            <p:tgtEl>
                                              <p:spTgt spid="143"/>
                                            </p:tgtEl>
                                            <p:attrNameLst>
                                              <p:attrName>ppt_w</p:attrName>
                                            </p:attrNameLst>
                                          </p:cBhvr>
                                          <p:tavLst>
                                            <p:tav tm="0">
                                              <p:val>
                                                <p:fltVal val="0"/>
                                              </p:val>
                                            </p:tav>
                                            <p:tav tm="100000">
                                              <p:val>
                                                <p:strVal val="#ppt_w"/>
                                              </p:val>
                                            </p:tav>
                                          </p:tavLst>
                                        </p:anim>
                                        <p:anim calcmode="lin" valueType="num">
                                          <p:cBhvr>
                                            <p:cTn id="131" dur="900" fill="hold"/>
                                            <p:tgtEl>
                                              <p:spTgt spid="143"/>
                                            </p:tgtEl>
                                            <p:attrNameLst>
                                              <p:attrName>ppt_h</p:attrName>
                                            </p:attrNameLst>
                                          </p:cBhvr>
                                          <p:tavLst>
                                            <p:tav tm="0">
                                              <p:val>
                                                <p:fltVal val="0"/>
                                              </p:val>
                                            </p:tav>
                                            <p:tav tm="100000">
                                              <p:val>
                                                <p:strVal val="#ppt_h"/>
                                              </p:val>
                                            </p:tav>
                                          </p:tavLst>
                                        </p:anim>
                                        <p:animEffect transition="in" filter="fade">
                                          <p:cBhvr>
                                            <p:cTn id="132" dur="900"/>
                                            <p:tgtEl>
                                              <p:spTgt spid="143"/>
                                            </p:tgtEl>
                                          </p:cBhvr>
                                        </p:animEffect>
                                      </p:childTnLst>
                                    </p:cTn>
                                  </p:par>
                                </p:childTnLst>
                              </p:cTn>
                            </p:par>
                            <p:par>
                              <p:cTn id="133" fill="hold">
                                <p:stCondLst>
                                  <p:cond delay="7290"/>
                                </p:stCondLst>
                                <p:childTnLst>
                                  <p:par>
                                    <p:cTn id="134" presetID="10" presetClass="entr" presetSubtype="0" fill="hold" grpId="0" nodeType="afterEffect">
                                      <p:stCondLst>
                                        <p:cond delay="0"/>
                                      </p:stCondLst>
                                      <p:childTnLst>
                                        <p:set>
                                          <p:cBhvr>
                                            <p:cTn id="135" dur="1" fill="hold">
                                              <p:stCondLst>
                                                <p:cond delay="0"/>
                                              </p:stCondLst>
                                            </p:cTn>
                                            <p:tgtEl>
                                              <p:spTgt spid="144"/>
                                            </p:tgtEl>
                                            <p:attrNameLst>
                                              <p:attrName>style.visibility</p:attrName>
                                            </p:attrNameLst>
                                          </p:cBhvr>
                                          <p:to>
                                            <p:strVal val="visible"/>
                                          </p:to>
                                        </p:set>
                                        <p:animEffect transition="in" filter="fade">
                                          <p:cBhvr>
                                            <p:cTn id="136"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7" grpId="1"/>
          <p:bldP spid="128" grpId="0" animBg="1"/>
          <p:bldP spid="129" grpId="0" animBg="1"/>
          <p:bldP spid="130" grpId="0" animBg="1"/>
          <p:bldP spid="131" grpId="0" animBg="1"/>
          <p:bldP spid="132" grpId="0" animBg="1"/>
          <p:bldP spid="133" grpId="0" animBg="1"/>
          <p:bldP spid="134" grpId="0" animBg="1"/>
          <p:bldP spid="135" grpId="0" animBg="1"/>
          <p:bldP spid="136" grpId="0" animBg="1"/>
          <p:bldP spid="142" grpId="0" animBg="1"/>
          <p:bldP spid="143" grpId="0" animBg="1"/>
          <p:bldP spid="1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left)">
                                          <p:cBhvr>
                                            <p:cTn id="12" dur="250"/>
                                            <p:tgtEl>
                                              <p:spTgt spid="115"/>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left)">
                                          <p:cBhvr>
                                            <p:cTn id="16" dur="250"/>
                                            <p:tgtEl>
                                              <p:spTgt spid="116"/>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500"/>
                                            <p:tgtEl>
                                              <p:spTgt spid="123"/>
                                            </p:tgtEl>
                                          </p:cBhvr>
                                        </p:animEffect>
                                        <p:anim calcmode="lin" valueType="num">
                                          <p:cBhvr>
                                            <p:cTn id="21" dur="500" fill="hold"/>
                                            <p:tgtEl>
                                              <p:spTgt spid="123"/>
                                            </p:tgtEl>
                                            <p:attrNameLst>
                                              <p:attrName>ppt_x</p:attrName>
                                            </p:attrNameLst>
                                          </p:cBhvr>
                                          <p:tavLst>
                                            <p:tav tm="0">
                                              <p:val>
                                                <p:strVal val="#ppt_x"/>
                                              </p:val>
                                            </p:tav>
                                            <p:tav tm="100000">
                                              <p:val>
                                                <p:strVal val="#ppt_x"/>
                                              </p:val>
                                            </p:tav>
                                          </p:tavLst>
                                        </p:anim>
                                        <p:anim calcmode="lin" valueType="num">
                                          <p:cBhvr>
                                            <p:cTn id="22" dur="500" fill="hold"/>
                                            <p:tgtEl>
                                              <p:spTgt spid="12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17"/>
                                            </p:tgtEl>
                                            <p:attrNameLst>
                                              <p:attrName>style.visibility</p:attrName>
                                            </p:attrNameLst>
                                          </p:cBhvr>
                                          <p:to>
                                            <p:strVal val="visible"/>
                                          </p:to>
                                        </p:set>
                                        <p:animEffect transition="in" filter="wipe(left)">
                                          <p:cBhvr>
                                            <p:cTn id="26" dur="250"/>
                                            <p:tgtEl>
                                              <p:spTgt spid="117"/>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18"/>
                                            </p:tgtEl>
                                            <p:attrNameLst>
                                              <p:attrName>style.visibility</p:attrName>
                                            </p:attrNameLst>
                                          </p:cBhvr>
                                          <p:to>
                                            <p:strVal val="visible"/>
                                          </p:to>
                                        </p:set>
                                        <p:animEffect transition="in" filter="wipe(left)">
                                          <p:cBhvr>
                                            <p:cTn id="30" dur="250"/>
                                            <p:tgtEl>
                                              <p:spTgt spid="118"/>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24"/>
                                            </p:tgtEl>
                                            <p:attrNameLst>
                                              <p:attrName>style.visibility</p:attrName>
                                            </p:attrNameLst>
                                          </p:cBhvr>
                                          <p:to>
                                            <p:strVal val="visible"/>
                                          </p:to>
                                        </p:set>
                                        <p:animEffect transition="in" filter="fade">
                                          <p:cBhvr>
                                            <p:cTn id="34" dur="500"/>
                                            <p:tgtEl>
                                              <p:spTgt spid="124"/>
                                            </p:tgtEl>
                                          </p:cBhvr>
                                        </p:animEffect>
                                        <p:anim calcmode="lin" valueType="num">
                                          <p:cBhvr>
                                            <p:cTn id="35" dur="500" fill="hold"/>
                                            <p:tgtEl>
                                              <p:spTgt spid="124"/>
                                            </p:tgtEl>
                                            <p:attrNameLst>
                                              <p:attrName>ppt_x</p:attrName>
                                            </p:attrNameLst>
                                          </p:cBhvr>
                                          <p:tavLst>
                                            <p:tav tm="0">
                                              <p:val>
                                                <p:strVal val="#ppt_x"/>
                                              </p:val>
                                            </p:tav>
                                            <p:tav tm="100000">
                                              <p:val>
                                                <p:strVal val="#ppt_x"/>
                                              </p:val>
                                            </p:tav>
                                          </p:tavLst>
                                        </p:anim>
                                        <p:anim calcmode="lin" valueType="num">
                                          <p:cBhvr>
                                            <p:cTn id="36" dur="500" fill="hold"/>
                                            <p:tgtEl>
                                              <p:spTgt spid="12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left)">
                                          <p:cBhvr>
                                            <p:cTn id="40" dur="250"/>
                                            <p:tgtEl>
                                              <p:spTgt spid="119"/>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fade">
                                          <p:cBhvr>
                                            <p:cTn id="44" dur="250"/>
                                            <p:tgtEl>
                                              <p:spTgt spid="120"/>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25"/>
                                            </p:tgtEl>
                                            <p:attrNameLst>
                                              <p:attrName>style.visibility</p:attrName>
                                            </p:attrNameLst>
                                          </p:cBhvr>
                                          <p:to>
                                            <p:strVal val="visible"/>
                                          </p:to>
                                        </p:set>
                                        <p:animEffect transition="in" filter="fade">
                                          <p:cBhvr>
                                            <p:cTn id="48" dur="500"/>
                                            <p:tgtEl>
                                              <p:spTgt spid="125"/>
                                            </p:tgtEl>
                                          </p:cBhvr>
                                        </p:animEffect>
                                        <p:anim calcmode="lin" valueType="num">
                                          <p:cBhvr>
                                            <p:cTn id="49" dur="500" fill="hold"/>
                                            <p:tgtEl>
                                              <p:spTgt spid="125"/>
                                            </p:tgtEl>
                                            <p:attrNameLst>
                                              <p:attrName>ppt_x</p:attrName>
                                            </p:attrNameLst>
                                          </p:cBhvr>
                                          <p:tavLst>
                                            <p:tav tm="0">
                                              <p:val>
                                                <p:strVal val="#ppt_x"/>
                                              </p:val>
                                            </p:tav>
                                            <p:tav tm="100000">
                                              <p:val>
                                                <p:strVal val="#ppt_x"/>
                                              </p:val>
                                            </p:tav>
                                          </p:tavLst>
                                        </p:anim>
                                        <p:anim calcmode="lin" valueType="num">
                                          <p:cBhvr>
                                            <p:cTn id="50" dur="500" fill="hold"/>
                                            <p:tgtEl>
                                              <p:spTgt spid="125"/>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21"/>
                                            </p:tgtEl>
                                            <p:attrNameLst>
                                              <p:attrName>style.visibility</p:attrName>
                                            </p:attrNameLst>
                                          </p:cBhvr>
                                          <p:to>
                                            <p:strVal val="visible"/>
                                          </p:to>
                                        </p:set>
                                        <p:animEffect transition="in" filter="wipe(left)">
                                          <p:cBhvr>
                                            <p:cTn id="54" dur="250"/>
                                            <p:tgtEl>
                                              <p:spTgt spid="121"/>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22"/>
                                            </p:tgtEl>
                                            <p:attrNameLst>
                                              <p:attrName>style.visibility</p:attrName>
                                            </p:attrNameLst>
                                          </p:cBhvr>
                                          <p:to>
                                            <p:strVal val="visible"/>
                                          </p:to>
                                        </p:set>
                                        <p:animEffect transition="in" filter="wipe(left)">
                                          <p:cBhvr>
                                            <p:cTn id="58" dur="250"/>
                                            <p:tgtEl>
                                              <p:spTgt spid="122"/>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26"/>
                                            </p:tgtEl>
                                            <p:attrNameLst>
                                              <p:attrName>style.visibility</p:attrName>
                                            </p:attrNameLst>
                                          </p:cBhvr>
                                          <p:to>
                                            <p:strVal val="visible"/>
                                          </p:to>
                                        </p:set>
                                        <p:animEffect transition="in" filter="fade">
                                          <p:cBhvr>
                                            <p:cTn id="62" dur="500"/>
                                            <p:tgtEl>
                                              <p:spTgt spid="126"/>
                                            </p:tgtEl>
                                          </p:cBhvr>
                                        </p:animEffect>
                                        <p:anim calcmode="lin" valueType="num">
                                          <p:cBhvr>
                                            <p:cTn id="63" dur="500" fill="hold"/>
                                            <p:tgtEl>
                                              <p:spTgt spid="126"/>
                                            </p:tgtEl>
                                            <p:attrNameLst>
                                              <p:attrName>ppt_x</p:attrName>
                                            </p:attrNameLst>
                                          </p:cBhvr>
                                          <p:tavLst>
                                            <p:tav tm="0">
                                              <p:val>
                                                <p:strVal val="#ppt_x"/>
                                              </p:val>
                                            </p:tav>
                                            <p:tav tm="100000">
                                              <p:val>
                                                <p:strVal val="#ppt_x"/>
                                              </p:val>
                                            </p:tav>
                                          </p:tavLst>
                                        </p:anim>
                                        <p:anim calcmode="lin" valueType="num">
                                          <p:cBhvr>
                                            <p:cTn id="64" dur="500" fill="hold"/>
                                            <p:tgtEl>
                                              <p:spTgt spid="126"/>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53" presetClass="entr" presetSubtype="16" fill="hold" nodeType="afterEffect">
                                      <p:stCondLst>
                                        <p:cond delay="0"/>
                                      </p:stCondLst>
                                      <p:childTnLst>
                                        <p:set>
                                          <p:cBhvr>
                                            <p:cTn id="67" dur="1" fill="hold">
                                              <p:stCondLst>
                                                <p:cond delay="0"/>
                                              </p:stCondLst>
                                            </p:cTn>
                                            <p:tgtEl>
                                              <p:spTgt spid="137"/>
                                            </p:tgtEl>
                                            <p:attrNameLst>
                                              <p:attrName>style.visibility</p:attrName>
                                            </p:attrNameLst>
                                          </p:cBhvr>
                                          <p:to>
                                            <p:strVal val="visible"/>
                                          </p:to>
                                        </p:set>
                                        <p:anim calcmode="lin" valueType="num">
                                          <p:cBhvr>
                                            <p:cTn id="68" dur="500" fill="hold"/>
                                            <p:tgtEl>
                                              <p:spTgt spid="137"/>
                                            </p:tgtEl>
                                            <p:attrNameLst>
                                              <p:attrName>ppt_w</p:attrName>
                                            </p:attrNameLst>
                                          </p:cBhvr>
                                          <p:tavLst>
                                            <p:tav tm="0">
                                              <p:val>
                                                <p:fltVal val="0"/>
                                              </p:val>
                                            </p:tav>
                                            <p:tav tm="100000">
                                              <p:val>
                                                <p:strVal val="#ppt_w"/>
                                              </p:val>
                                            </p:tav>
                                          </p:tavLst>
                                        </p:anim>
                                        <p:anim calcmode="lin" valueType="num">
                                          <p:cBhvr>
                                            <p:cTn id="69" dur="500" fill="hold"/>
                                            <p:tgtEl>
                                              <p:spTgt spid="137"/>
                                            </p:tgtEl>
                                            <p:attrNameLst>
                                              <p:attrName>ppt_h</p:attrName>
                                            </p:attrNameLst>
                                          </p:cBhvr>
                                          <p:tavLst>
                                            <p:tav tm="0">
                                              <p:val>
                                                <p:fltVal val="0"/>
                                              </p:val>
                                            </p:tav>
                                            <p:tav tm="100000">
                                              <p:val>
                                                <p:strVal val="#ppt_h"/>
                                              </p:val>
                                            </p:tav>
                                          </p:tavLst>
                                        </p:anim>
                                        <p:animEffect transition="in" filter="fade">
                                          <p:cBhvr>
                                            <p:cTn id="70" dur="500"/>
                                            <p:tgtEl>
                                              <p:spTgt spid="137"/>
                                            </p:tgtEl>
                                          </p:cBhvr>
                                        </p:animEffect>
                                      </p:childTnLst>
                                    </p:cTn>
                                  </p:par>
                                </p:childTnLst>
                              </p:cTn>
                            </p:par>
                            <p:par>
                              <p:cTn id="71" fill="hold">
                                <p:stCondLst>
                                  <p:cond delay="550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27"/>
                                            </p:tgtEl>
                                            <p:attrNameLst>
                                              <p:attrName>style.visibility</p:attrName>
                                            </p:attrNameLst>
                                          </p:cBhvr>
                                          <p:to>
                                            <p:strVal val="visible"/>
                                          </p:to>
                                        </p:set>
                                        <p:animEffect transition="in" filter="wipe(left)">
                                          <p:cBhvr>
                                            <p:cTn id="74" dur="50"/>
                                            <p:tgtEl>
                                              <p:spTgt spid="127"/>
                                            </p:tgtEl>
                                          </p:cBhvr>
                                        </p:animEffect>
                                      </p:childTnLst>
                                    </p:cTn>
                                  </p:par>
                                  <p:par>
                                    <p:cTn id="75" presetID="36" presetClass="emph" presetSubtype="0" fill="hold" grpId="1" nodeType="withEffect">
                                      <p:stCondLst>
                                        <p:cond delay="0"/>
                                      </p:stCondLst>
                                      <p:iterate type="lt">
                                        <p:tmPct val="30000"/>
                                      </p:iterate>
                                      <p:childTnLst>
                                        <p:animScale>
                                          <p:cBhvr>
                                            <p:cTn id="76" dur="25" autoRev="1" fill="hold">
                                              <p:stCondLst>
                                                <p:cond delay="0"/>
                                              </p:stCondLst>
                                            </p:cTn>
                                            <p:tgtEl>
                                              <p:spTgt spid="127"/>
                                            </p:tgtEl>
                                          </p:cBhvr>
                                          <p:to x="80000" y="100000"/>
                                        </p:animScale>
                                        <p:anim by="(#ppt_w*0.10)" calcmode="lin" valueType="num">
                                          <p:cBhvr>
                                            <p:cTn id="77" dur="25" autoRev="1" fill="hold">
                                              <p:stCondLst>
                                                <p:cond delay="0"/>
                                              </p:stCondLst>
                                            </p:cTn>
                                            <p:tgtEl>
                                              <p:spTgt spid="127"/>
                                            </p:tgtEl>
                                            <p:attrNameLst>
                                              <p:attrName>ppt_x</p:attrName>
                                            </p:attrNameLst>
                                          </p:cBhvr>
                                        </p:anim>
                                        <p:anim by="(-#ppt_w*0.10)" calcmode="lin" valueType="num">
                                          <p:cBhvr>
                                            <p:cTn id="78" dur="25" autoRev="1" fill="hold">
                                              <p:stCondLst>
                                                <p:cond delay="0"/>
                                              </p:stCondLst>
                                            </p:cTn>
                                            <p:tgtEl>
                                              <p:spTgt spid="127"/>
                                            </p:tgtEl>
                                            <p:attrNameLst>
                                              <p:attrName>ppt_y</p:attrName>
                                            </p:attrNameLst>
                                          </p:cBhvr>
                                        </p:anim>
                                        <p:animRot by="-480000">
                                          <p:cBhvr>
                                            <p:cTn id="79" dur="25" autoRev="1" fill="hold">
                                              <p:stCondLst>
                                                <p:cond delay="0"/>
                                              </p:stCondLst>
                                            </p:cTn>
                                            <p:tgtEl>
                                              <p:spTgt spid="127"/>
                                            </p:tgtEl>
                                            <p:attrNameLst>
                                              <p:attrName>r</p:attrName>
                                            </p:attrNameLst>
                                          </p:cBhvr>
                                        </p:animRot>
                                      </p:childTnLst>
                                    </p:cTn>
                                  </p:par>
                                  <p:par>
                                    <p:cTn id="80" presetID="21" presetClass="entr" presetSubtype="1" fill="hold" grpId="0" nodeType="withEffect">
                                      <p:stCondLst>
                                        <p:cond delay="0"/>
                                      </p:stCondLst>
                                      <p:childTnLst>
                                        <p:set>
                                          <p:cBhvr>
                                            <p:cTn id="81" dur="1" fill="hold">
                                              <p:stCondLst>
                                                <p:cond delay="0"/>
                                              </p:stCondLst>
                                            </p:cTn>
                                            <p:tgtEl>
                                              <p:spTgt spid="128"/>
                                            </p:tgtEl>
                                            <p:attrNameLst>
                                              <p:attrName>style.visibility</p:attrName>
                                            </p:attrNameLst>
                                          </p:cBhvr>
                                          <p:to>
                                            <p:strVal val="visible"/>
                                          </p:to>
                                        </p:set>
                                        <p:animEffect transition="in" filter="wheel(1)">
                                          <p:cBhvr>
                                            <p:cTn id="82" dur="1000"/>
                                            <p:tgtEl>
                                              <p:spTgt spid="128"/>
                                            </p:tgtEl>
                                          </p:cBhvr>
                                        </p:animEffect>
                                      </p:childTnLst>
                                    </p:cTn>
                                  </p:par>
                                  <p:par>
                                    <p:cTn id="83" presetID="53" presetClass="entr" presetSubtype="16" fill="hold" grpId="0" nodeType="withEffect">
                                      <p:stCondLst>
                                        <p:cond delay="40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1000" fill="hold"/>
                                            <p:tgtEl>
                                              <p:spTgt spid="129"/>
                                            </p:tgtEl>
                                            <p:attrNameLst>
                                              <p:attrName>ppt_w</p:attrName>
                                            </p:attrNameLst>
                                          </p:cBhvr>
                                          <p:tavLst>
                                            <p:tav tm="0">
                                              <p:val>
                                                <p:fltVal val="0"/>
                                              </p:val>
                                            </p:tav>
                                            <p:tav tm="100000">
                                              <p:val>
                                                <p:strVal val="#ppt_w"/>
                                              </p:val>
                                            </p:tav>
                                          </p:tavLst>
                                        </p:anim>
                                        <p:anim calcmode="lin" valueType="num">
                                          <p:cBhvr>
                                            <p:cTn id="86" dur="1000" fill="hold"/>
                                            <p:tgtEl>
                                              <p:spTgt spid="129"/>
                                            </p:tgtEl>
                                            <p:attrNameLst>
                                              <p:attrName>ppt_h</p:attrName>
                                            </p:attrNameLst>
                                          </p:cBhvr>
                                          <p:tavLst>
                                            <p:tav tm="0">
                                              <p:val>
                                                <p:fltVal val="0"/>
                                              </p:val>
                                            </p:tav>
                                            <p:tav tm="100000">
                                              <p:val>
                                                <p:strVal val="#ppt_h"/>
                                              </p:val>
                                            </p:tav>
                                          </p:tavLst>
                                        </p:anim>
                                        <p:animEffect transition="in" filter="fade">
                                          <p:cBhvr>
                                            <p:cTn id="87" dur="1000"/>
                                            <p:tgtEl>
                                              <p:spTgt spid="129"/>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130"/>
                                            </p:tgtEl>
                                            <p:attrNameLst>
                                              <p:attrName>style.visibility</p:attrName>
                                            </p:attrNameLst>
                                          </p:cBhvr>
                                          <p:to>
                                            <p:strVal val="visible"/>
                                          </p:to>
                                        </p:set>
                                        <p:anim calcmode="lin" valueType="num">
                                          <p:cBhvr>
                                            <p:cTn id="90" dur="500" fill="hold"/>
                                            <p:tgtEl>
                                              <p:spTgt spid="130"/>
                                            </p:tgtEl>
                                            <p:attrNameLst>
                                              <p:attrName>ppt_w</p:attrName>
                                            </p:attrNameLst>
                                          </p:cBhvr>
                                          <p:tavLst>
                                            <p:tav tm="0">
                                              <p:val>
                                                <p:fltVal val="0"/>
                                              </p:val>
                                            </p:tav>
                                            <p:tav tm="100000">
                                              <p:val>
                                                <p:strVal val="#ppt_w"/>
                                              </p:val>
                                            </p:tav>
                                          </p:tavLst>
                                        </p:anim>
                                        <p:anim calcmode="lin" valueType="num">
                                          <p:cBhvr>
                                            <p:cTn id="91" dur="500" fill="hold"/>
                                            <p:tgtEl>
                                              <p:spTgt spid="130"/>
                                            </p:tgtEl>
                                            <p:attrNameLst>
                                              <p:attrName>ppt_h</p:attrName>
                                            </p:attrNameLst>
                                          </p:cBhvr>
                                          <p:tavLst>
                                            <p:tav tm="0">
                                              <p:val>
                                                <p:fltVal val="0"/>
                                              </p:val>
                                            </p:tav>
                                            <p:tav tm="100000">
                                              <p:val>
                                                <p:strVal val="#ppt_h"/>
                                              </p:val>
                                            </p:tav>
                                          </p:tavLst>
                                        </p:anim>
                                        <p:animEffect transition="in" filter="fade">
                                          <p:cBhvr>
                                            <p:cTn id="92" dur="500"/>
                                            <p:tgtEl>
                                              <p:spTgt spid="130"/>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142"/>
                                            </p:tgtEl>
                                            <p:attrNameLst>
                                              <p:attrName>style.visibility</p:attrName>
                                            </p:attrNameLst>
                                          </p:cBhvr>
                                          <p:to>
                                            <p:strVal val="visible"/>
                                          </p:to>
                                        </p:set>
                                        <p:anim calcmode="lin" valueType="num">
                                          <p:cBhvr>
                                            <p:cTn id="95" dur="900" fill="hold"/>
                                            <p:tgtEl>
                                              <p:spTgt spid="142"/>
                                            </p:tgtEl>
                                            <p:attrNameLst>
                                              <p:attrName>ppt_w</p:attrName>
                                            </p:attrNameLst>
                                          </p:cBhvr>
                                          <p:tavLst>
                                            <p:tav tm="0">
                                              <p:val>
                                                <p:fltVal val="0"/>
                                              </p:val>
                                            </p:tav>
                                            <p:tav tm="100000">
                                              <p:val>
                                                <p:strVal val="#ppt_w"/>
                                              </p:val>
                                            </p:tav>
                                          </p:tavLst>
                                        </p:anim>
                                        <p:anim calcmode="lin" valueType="num">
                                          <p:cBhvr>
                                            <p:cTn id="96" dur="900" fill="hold"/>
                                            <p:tgtEl>
                                              <p:spTgt spid="142"/>
                                            </p:tgtEl>
                                            <p:attrNameLst>
                                              <p:attrName>ppt_h</p:attrName>
                                            </p:attrNameLst>
                                          </p:cBhvr>
                                          <p:tavLst>
                                            <p:tav tm="0">
                                              <p:val>
                                                <p:fltVal val="0"/>
                                              </p:val>
                                            </p:tav>
                                            <p:tav tm="100000">
                                              <p:val>
                                                <p:strVal val="#ppt_h"/>
                                              </p:val>
                                            </p:tav>
                                          </p:tavLst>
                                        </p:anim>
                                        <p:animEffect transition="in" filter="fade">
                                          <p:cBhvr>
                                            <p:cTn id="97" dur="900"/>
                                            <p:tgtEl>
                                              <p:spTgt spid="142"/>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31"/>
                                            </p:tgtEl>
                                            <p:attrNameLst>
                                              <p:attrName>style.visibility</p:attrName>
                                            </p:attrNameLst>
                                          </p:cBhvr>
                                          <p:to>
                                            <p:strVal val="visible"/>
                                          </p:to>
                                        </p:set>
                                        <p:anim calcmode="lin" valueType="num">
                                          <p:cBhvr>
                                            <p:cTn id="100" dur="500" fill="hold"/>
                                            <p:tgtEl>
                                              <p:spTgt spid="131"/>
                                            </p:tgtEl>
                                            <p:attrNameLst>
                                              <p:attrName>ppt_w</p:attrName>
                                            </p:attrNameLst>
                                          </p:cBhvr>
                                          <p:tavLst>
                                            <p:tav tm="0">
                                              <p:val>
                                                <p:fltVal val="0"/>
                                              </p:val>
                                            </p:tav>
                                            <p:tav tm="100000">
                                              <p:val>
                                                <p:strVal val="#ppt_w"/>
                                              </p:val>
                                            </p:tav>
                                          </p:tavLst>
                                        </p:anim>
                                        <p:anim calcmode="lin" valueType="num">
                                          <p:cBhvr>
                                            <p:cTn id="101" dur="500" fill="hold"/>
                                            <p:tgtEl>
                                              <p:spTgt spid="131"/>
                                            </p:tgtEl>
                                            <p:attrNameLst>
                                              <p:attrName>ppt_h</p:attrName>
                                            </p:attrNameLst>
                                          </p:cBhvr>
                                          <p:tavLst>
                                            <p:tav tm="0">
                                              <p:val>
                                                <p:fltVal val="0"/>
                                              </p:val>
                                            </p:tav>
                                            <p:tav tm="100000">
                                              <p:val>
                                                <p:strVal val="#ppt_h"/>
                                              </p:val>
                                            </p:tav>
                                          </p:tavLst>
                                        </p:anim>
                                        <p:animEffect transition="in" filter="fade">
                                          <p:cBhvr>
                                            <p:cTn id="102" dur="500"/>
                                            <p:tgtEl>
                                              <p:spTgt spid="131"/>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32"/>
                                            </p:tgtEl>
                                            <p:attrNameLst>
                                              <p:attrName>style.visibility</p:attrName>
                                            </p:attrNameLst>
                                          </p:cBhvr>
                                          <p:to>
                                            <p:strVal val="visible"/>
                                          </p:to>
                                        </p:set>
                                        <p:anim calcmode="lin" valueType="num">
                                          <p:cBhvr>
                                            <p:cTn id="105" dur="600" fill="hold"/>
                                            <p:tgtEl>
                                              <p:spTgt spid="132"/>
                                            </p:tgtEl>
                                            <p:attrNameLst>
                                              <p:attrName>ppt_w</p:attrName>
                                            </p:attrNameLst>
                                          </p:cBhvr>
                                          <p:tavLst>
                                            <p:tav tm="0">
                                              <p:val>
                                                <p:fltVal val="0"/>
                                              </p:val>
                                            </p:tav>
                                            <p:tav tm="100000">
                                              <p:val>
                                                <p:strVal val="#ppt_w"/>
                                              </p:val>
                                            </p:tav>
                                          </p:tavLst>
                                        </p:anim>
                                        <p:anim calcmode="lin" valueType="num">
                                          <p:cBhvr>
                                            <p:cTn id="106" dur="600" fill="hold"/>
                                            <p:tgtEl>
                                              <p:spTgt spid="132"/>
                                            </p:tgtEl>
                                            <p:attrNameLst>
                                              <p:attrName>ppt_h</p:attrName>
                                            </p:attrNameLst>
                                          </p:cBhvr>
                                          <p:tavLst>
                                            <p:tav tm="0">
                                              <p:val>
                                                <p:fltVal val="0"/>
                                              </p:val>
                                            </p:tav>
                                            <p:tav tm="100000">
                                              <p:val>
                                                <p:strVal val="#ppt_h"/>
                                              </p:val>
                                            </p:tav>
                                          </p:tavLst>
                                        </p:anim>
                                        <p:animEffect transition="in" filter="fade">
                                          <p:cBhvr>
                                            <p:cTn id="107" dur="600"/>
                                            <p:tgtEl>
                                              <p:spTgt spid="132"/>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33"/>
                                            </p:tgtEl>
                                            <p:attrNameLst>
                                              <p:attrName>style.visibility</p:attrName>
                                            </p:attrNameLst>
                                          </p:cBhvr>
                                          <p:to>
                                            <p:strVal val="visible"/>
                                          </p:to>
                                        </p:set>
                                        <p:anim calcmode="lin" valueType="num">
                                          <p:cBhvr>
                                            <p:cTn id="110" dur="700" fill="hold"/>
                                            <p:tgtEl>
                                              <p:spTgt spid="133"/>
                                            </p:tgtEl>
                                            <p:attrNameLst>
                                              <p:attrName>ppt_w</p:attrName>
                                            </p:attrNameLst>
                                          </p:cBhvr>
                                          <p:tavLst>
                                            <p:tav tm="0">
                                              <p:val>
                                                <p:fltVal val="0"/>
                                              </p:val>
                                            </p:tav>
                                            <p:tav tm="100000">
                                              <p:val>
                                                <p:strVal val="#ppt_w"/>
                                              </p:val>
                                            </p:tav>
                                          </p:tavLst>
                                        </p:anim>
                                        <p:anim calcmode="lin" valueType="num">
                                          <p:cBhvr>
                                            <p:cTn id="111" dur="700" fill="hold"/>
                                            <p:tgtEl>
                                              <p:spTgt spid="133"/>
                                            </p:tgtEl>
                                            <p:attrNameLst>
                                              <p:attrName>ppt_h</p:attrName>
                                            </p:attrNameLst>
                                          </p:cBhvr>
                                          <p:tavLst>
                                            <p:tav tm="0">
                                              <p:val>
                                                <p:fltVal val="0"/>
                                              </p:val>
                                            </p:tav>
                                            <p:tav tm="100000">
                                              <p:val>
                                                <p:strVal val="#ppt_h"/>
                                              </p:val>
                                            </p:tav>
                                          </p:tavLst>
                                        </p:anim>
                                        <p:animEffect transition="in" filter="fade">
                                          <p:cBhvr>
                                            <p:cTn id="112" dur="700"/>
                                            <p:tgtEl>
                                              <p:spTgt spid="133"/>
                                            </p:tgtEl>
                                          </p:cBhvr>
                                        </p:animEffect>
                                      </p:childTnLst>
                                    </p:cTn>
                                  </p:par>
                                  <p:par>
                                    <p:cTn id="113" presetID="53" presetClass="entr" presetSubtype="16" fill="hold" grpId="0" nodeType="withEffect">
                                      <p:stCondLst>
                                        <p:cond delay="400"/>
                                      </p:stCondLst>
                                      <p:childTnLst>
                                        <p:set>
                                          <p:cBhvr>
                                            <p:cTn id="114" dur="1" fill="hold">
                                              <p:stCondLst>
                                                <p:cond delay="0"/>
                                              </p:stCondLst>
                                            </p:cTn>
                                            <p:tgtEl>
                                              <p:spTgt spid="134"/>
                                            </p:tgtEl>
                                            <p:attrNameLst>
                                              <p:attrName>style.visibility</p:attrName>
                                            </p:attrNameLst>
                                          </p:cBhvr>
                                          <p:to>
                                            <p:strVal val="visible"/>
                                          </p:to>
                                        </p:set>
                                        <p:anim calcmode="lin" valueType="num">
                                          <p:cBhvr>
                                            <p:cTn id="115" dur="1000" fill="hold"/>
                                            <p:tgtEl>
                                              <p:spTgt spid="134"/>
                                            </p:tgtEl>
                                            <p:attrNameLst>
                                              <p:attrName>ppt_w</p:attrName>
                                            </p:attrNameLst>
                                          </p:cBhvr>
                                          <p:tavLst>
                                            <p:tav tm="0">
                                              <p:val>
                                                <p:fltVal val="0"/>
                                              </p:val>
                                            </p:tav>
                                            <p:tav tm="100000">
                                              <p:val>
                                                <p:strVal val="#ppt_w"/>
                                              </p:val>
                                            </p:tav>
                                          </p:tavLst>
                                        </p:anim>
                                        <p:anim calcmode="lin" valueType="num">
                                          <p:cBhvr>
                                            <p:cTn id="116" dur="1000" fill="hold"/>
                                            <p:tgtEl>
                                              <p:spTgt spid="134"/>
                                            </p:tgtEl>
                                            <p:attrNameLst>
                                              <p:attrName>ppt_h</p:attrName>
                                            </p:attrNameLst>
                                          </p:cBhvr>
                                          <p:tavLst>
                                            <p:tav tm="0">
                                              <p:val>
                                                <p:fltVal val="0"/>
                                              </p:val>
                                            </p:tav>
                                            <p:tav tm="100000">
                                              <p:val>
                                                <p:strVal val="#ppt_h"/>
                                              </p:val>
                                            </p:tav>
                                          </p:tavLst>
                                        </p:anim>
                                        <p:animEffect transition="in" filter="fade">
                                          <p:cBhvr>
                                            <p:cTn id="117" dur="1000"/>
                                            <p:tgtEl>
                                              <p:spTgt spid="134"/>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35"/>
                                            </p:tgtEl>
                                            <p:attrNameLst>
                                              <p:attrName>style.visibility</p:attrName>
                                            </p:attrNameLst>
                                          </p:cBhvr>
                                          <p:to>
                                            <p:strVal val="visible"/>
                                          </p:to>
                                        </p:set>
                                        <p:anim calcmode="lin" valueType="num">
                                          <p:cBhvr>
                                            <p:cTn id="120" dur="700" fill="hold"/>
                                            <p:tgtEl>
                                              <p:spTgt spid="135"/>
                                            </p:tgtEl>
                                            <p:attrNameLst>
                                              <p:attrName>ppt_w</p:attrName>
                                            </p:attrNameLst>
                                          </p:cBhvr>
                                          <p:tavLst>
                                            <p:tav tm="0">
                                              <p:val>
                                                <p:fltVal val="0"/>
                                              </p:val>
                                            </p:tav>
                                            <p:tav tm="100000">
                                              <p:val>
                                                <p:strVal val="#ppt_w"/>
                                              </p:val>
                                            </p:tav>
                                          </p:tavLst>
                                        </p:anim>
                                        <p:anim calcmode="lin" valueType="num">
                                          <p:cBhvr>
                                            <p:cTn id="121" dur="700" fill="hold"/>
                                            <p:tgtEl>
                                              <p:spTgt spid="135"/>
                                            </p:tgtEl>
                                            <p:attrNameLst>
                                              <p:attrName>ppt_h</p:attrName>
                                            </p:attrNameLst>
                                          </p:cBhvr>
                                          <p:tavLst>
                                            <p:tav tm="0">
                                              <p:val>
                                                <p:fltVal val="0"/>
                                              </p:val>
                                            </p:tav>
                                            <p:tav tm="100000">
                                              <p:val>
                                                <p:strVal val="#ppt_h"/>
                                              </p:val>
                                            </p:tav>
                                          </p:tavLst>
                                        </p:anim>
                                        <p:animEffect transition="in" filter="fade">
                                          <p:cBhvr>
                                            <p:cTn id="122" dur="700"/>
                                            <p:tgtEl>
                                              <p:spTgt spid="135"/>
                                            </p:tgtEl>
                                          </p:cBhvr>
                                        </p:animEffect>
                                      </p:childTnLst>
                                    </p:cTn>
                                  </p:par>
                                  <p:par>
                                    <p:cTn id="123" presetID="53" presetClass="entr" presetSubtype="16" fill="hold" grpId="0" nodeType="withEffect">
                                      <p:stCondLst>
                                        <p:cond delay="200"/>
                                      </p:stCondLst>
                                      <p:childTnLst>
                                        <p:set>
                                          <p:cBhvr>
                                            <p:cTn id="124" dur="1" fill="hold">
                                              <p:stCondLst>
                                                <p:cond delay="0"/>
                                              </p:stCondLst>
                                            </p:cTn>
                                            <p:tgtEl>
                                              <p:spTgt spid="136"/>
                                            </p:tgtEl>
                                            <p:attrNameLst>
                                              <p:attrName>style.visibility</p:attrName>
                                            </p:attrNameLst>
                                          </p:cBhvr>
                                          <p:to>
                                            <p:strVal val="visible"/>
                                          </p:to>
                                        </p:set>
                                        <p:anim calcmode="lin" valueType="num">
                                          <p:cBhvr>
                                            <p:cTn id="125" dur="800" fill="hold"/>
                                            <p:tgtEl>
                                              <p:spTgt spid="136"/>
                                            </p:tgtEl>
                                            <p:attrNameLst>
                                              <p:attrName>ppt_w</p:attrName>
                                            </p:attrNameLst>
                                          </p:cBhvr>
                                          <p:tavLst>
                                            <p:tav tm="0">
                                              <p:val>
                                                <p:fltVal val="0"/>
                                              </p:val>
                                            </p:tav>
                                            <p:tav tm="100000">
                                              <p:val>
                                                <p:strVal val="#ppt_w"/>
                                              </p:val>
                                            </p:tav>
                                          </p:tavLst>
                                        </p:anim>
                                        <p:anim calcmode="lin" valueType="num">
                                          <p:cBhvr>
                                            <p:cTn id="126" dur="800" fill="hold"/>
                                            <p:tgtEl>
                                              <p:spTgt spid="136"/>
                                            </p:tgtEl>
                                            <p:attrNameLst>
                                              <p:attrName>ppt_h</p:attrName>
                                            </p:attrNameLst>
                                          </p:cBhvr>
                                          <p:tavLst>
                                            <p:tav tm="0">
                                              <p:val>
                                                <p:fltVal val="0"/>
                                              </p:val>
                                            </p:tav>
                                            <p:tav tm="100000">
                                              <p:val>
                                                <p:strVal val="#ppt_h"/>
                                              </p:val>
                                            </p:tav>
                                          </p:tavLst>
                                        </p:anim>
                                        <p:animEffect transition="in" filter="fade">
                                          <p:cBhvr>
                                            <p:cTn id="127" dur="800"/>
                                            <p:tgtEl>
                                              <p:spTgt spid="136"/>
                                            </p:tgtEl>
                                          </p:cBhvr>
                                        </p:animEffect>
                                      </p:childTnLst>
                                    </p:cTn>
                                  </p:par>
                                  <p:par>
                                    <p:cTn id="128" presetID="53" presetClass="entr" presetSubtype="16" fill="hold" grpId="0" nodeType="withEffect">
                                      <p:stCondLst>
                                        <p:cond delay="400"/>
                                      </p:stCondLst>
                                      <p:childTnLst>
                                        <p:set>
                                          <p:cBhvr>
                                            <p:cTn id="129" dur="1" fill="hold">
                                              <p:stCondLst>
                                                <p:cond delay="0"/>
                                              </p:stCondLst>
                                            </p:cTn>
                                            <p:tgtEl>
                                              <p:spTgt spid="143"/>
                                            </p:tgtEl>
                                            <p:attrNameLst>
                                              <p:attrName>style.visibility</p:attrName>
                                            </p:attrNameLst>
                                          </p:cBhvr>
                                          <p:to>
                                            <p:strVal val="visible"/>
                                          </p:to>
                                        </p:set>
                                        <p:anim calcmode="lin" valueType="num">
                                          <p:cBhvr>
                                            <p:cTn id="130" dur="900" fill="hold"/>
                                            <p:tgtEl>
                                              <p:spTgt spid="143"/>
                                            </p:tgtEl>
                                            <p:attrNameLst>
                                              <p:attrName>ppt_w</p:attrName>
                                            </p:attrNameLst>
                                          </p:cBhvr>
                                          <p:tavLst>
                                            <p:tav tm="0">
                                              <p:val>
                                                <p:fltVal val="0"/>
                                              </p:val>
                                            </p:tav>
                                            <p:tav tm="100000">
                                              <p:val>
                                                <p:strVal val="#ppt_w"/>
                                              </p:val>
                                            </p:tav>
                                          </p:tavLst>
                                        </p:anim>
                                        <p:anim calcmode="lin" valueType="num">
                                          <p:cBhvr>
                                            <p:cTn id="131" dur="900" fill="hold"/>
                                            <p:tgtEl>
                                              <p:spTgt spid="143"/>
                                            </p:tgtEl>
                                            <p:attrNameLst>
                                              <p:attrName>ppt_h</p:attrName>
                                            </p:attrNameLst>
                                          </p:cBhvr>
                                          <p:tavLst>
                                            <p:tav tm="0">
                                              <p:val>
                                                <p:fltVal val="0"/>
                                              </p:val>
                                            </p:tav>
                                            <p:tav tm="100000">
                                              <p:val>
                                                <p:strVal val="#ppt_h"/>
                                              </p:val>
                                            </p:tav>
                                          </p:tavLst>
                                        </p:anim>
                                        <p:animEffect transition="in" filter="fade">
                                          <p:cBhvr>
                                            <p:cTn id="132" dur="900"/>
                                            <p:tgtEl>
                                              <p:spTgt spid="143"/>
                                            </p:tgtEl>
                                          </p:cBhvr>
                                        </p:animEffect>
                                      </p:childTnLst>
                                    </p:cTn>
                                  </p:par>
                                </p:childTnLst>
                              </p:cTn>
                            </p:par>
                            <p:par>
                              <p:cTn id="133" fill="hold">
                                <p:stCondLst>
                                  <p:cond delay="7290"/>
                                </p:stCondLst>
                                <p:childTnLst>
                                  <p:par>
                                    <p:cTn id="134" presetID="10" presetClass="entr" presetSubtype="0" fill="hold" grpId="0" nodeType="afterEffect">
                                      <p:stCondLst>
                                        <p:cond delay="0"/>
                                      </p:stCondLst>
                                      <p:childTnLst>
                                        <p:set>
                                          <p:cBhvr>
                                            <p:cTn id="135" dur="1" fill="hold">
                                              <p:stCondLst>
                                                <p:cond delay="0"/>
                                              </p:stCondLst>
                                            </p:cTn>
                                            <p:tgtEl>
                                              <p:spTgt spid="144"/>
                                            </p:tgtEl>
                                            <p:attrNameLst>
                                              <p:attrName>style.visibility</p:attrName>
                                            </p:attrNameLst>
                                          </p:cBhvr>
                                          <p:to>
                                            <p:strVal val="visible"/>
                                          </p:to>
                                        </p:set>
                                        <p:animEffect transition="in" filter="fade">
                                          <p:cBhvr>
                                            <p:cTn id="136"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7" grpId="1"/>
          <p:bldP spid="128" grpId="0" animBg="1"/>
          <p:bldP spid="129" grpId="0" animBg="1"/>
          <p:bldP spid="130" grpId="0" animBg="1"/>
          <p:bldP spid="131" grpId="0" animBg="1"/>
          <p:bldP spid="132" grpId="0" animBg="1"/>
          <p:bldP spid="133" grpId="0" animBg="1"/>
          <p:bldP spid="134" grpId="0" animBg="1"/>
          <p:bldP spid="135" grpId="0" animBg="1"/>
          <p:bldP spid="136" grpId="0" animBg="1"/>
          <p:bldP spid="142" grpId="0" animBg="1"/>
          <p:bldP spid="143" grpId="0" animBg="1"/>
          <p:bldP spid="14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pPr algn="l"/>
            <a:r>
              <a:rPr lang="zh-CN" altLang="en-US" dirty="0"/>
              <a:t>扩展市场</a:t>
            </a:r>
          </a:p>
        </p:txBody>
      </p:sp>
      <p:sp>
        <p:nvSpPr>
          <p:cNvPr id="144" name="TextBox 14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grpSp>
        <p:nvGrpSpPr>
          <p:cNvPr id="145" name="组合 144"/>
          <p:cNvGrpSpPr>
            <a:grpSpLocks noChangeAspect="1"/>
          </p:cNvGrpSpPr>
          <p:nvPr/>
        </p:nvGrpSpPr>
        <p:grpSpPr>
          <a:xfrm>
            <a:off x="1926942" y="1705025"/>
            <a:ext cx="10298044" cy="575014"/>
            <a:chOff x="439194" y="413857"/>
            <a:chExt cx="8612670" cy="473504"/>
          </a:xfrm>
        </p:grpSpPr>
        <p:sp>
          <p:nvSpPr>
            <p:cNvPr id="146" name="矩形 145"/>
            <p:cNvSpPr/>
            <p:nvPr/>
          </p:nvSpPr>
          <p:spPr>
            <a:xfrm>
              <a:off x="439194" y="413857"/>
              <a:ext cx="8612670" cy="473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8" dirty="0"/>
            </a:p>
          </p:txBody>
        </p:sp>
        <p:sp>
          <p:nvSpPr>
            <p:cNvPr id="147" name="TextBox 45"/>
            <p:cNvSpPr txBox="1"/>
            <p:nvPr/>
          </p:nvSpPr>
          <p:spPr>
            <a:xfrm>
              <a:off x="3275856" y="462666"/>
              <a:ext cx="2664296" cy="400110"/>
            </a:xfrm>
            <a:prstGeom prst="rect">
              <a:avLst/>
            </a:prstGeom>
            <a:noFill/>
            <a:ln>
              <a:noFill/>
            </a:ln>
          </p:spPr>
          <p:txBody>
            <a:bodyPr wrap="square" rtlCol="0">
              <a:spAutoFit/>
            </a:bodyPr>
            <a:lstStyle/>
            <a:p>
              <a:pPr algn="ctr"/>
              <a:r>
                <a:rPr lang="zh-CN" altLang="en-US" sz="2471" b="1" dirty="0">
                  <a:solidFill>
                    <a:schemeClr val="bg1"/>
                  </a:solidFill>
                </a:rPr>
                <a:t>单击此处填加主标题</a:t>
              </a:r>
            </a:p>
          </p:txBody>
        </p:sp>
      </p:grpSp>
      <p:graphicFrame>
        <p:nvGraphicFramePr>
          <p:cNvPr id="148" name="表格 147"/>
          <p:cNvGraphicFramePr>
            <a:graphicFrameLocks noGrp="1" noChangeAspect="1"/>
          </p:cNvGraphicFramePr>
          <p:nvPr>
            <p:extLst>
              <p:ext uri="{D42A27DB-BD31-4B8C-83A1-F6EECF244321}">
                <p14:modId xmlns:p14="http://schemas.microsoft.com/office/powerpoint/2010/main" val="845274430"/>
              </p:ext>
            </p:extLst>
          </p:nvPr>
        </p:nvGraphicFramePr>
        <p:xfrm>
          <a:off x="1926941" y="2626617"/>
          <a:ext cx="10298043" cy="4076708"/>
        </p:xfrm>
        <a:graphic>
          <a:graphicData uri="http://schemas.openxmlformats.org/drawingml/2006/table">
            <a:tbl>
              <a:tblPr firstRow="1" firstCol="1" bandRow="1">
                <a:tableStyleId>{F5AB1C69-6EDB-4FF4-983F-18BD219EF322}</a:tableStyleId>
              </a:tblPr>
              <a:tblGrid>
                <a:gridCol w="2122909">
                  <a:extLst>
                    <a:ext uri="{9D8B030D-6E8A-4147-A177-3AD203B41FA5}">
                      <a16:colId xmlns:a16="http://schemas.microsoft.com/office/drawing/2014/main" xmlns="" val="20000"/>
                    </a:ext>
                  </a:extLst>
                </a:gridCol>
                <a:gridCol w="1952577">
                  <a:extLst>
                    <a:ext uri="{9D8B030D-6E8A-4147-A177-3AD203B41FA5}">
                      <a16:colId xmlns:a16="http://schemas.microsoft.com/office/drawing/2014/main" xmlns="" val="20001"/>
                    </a:ext>
                  </a:extLst>
                </a:gridCol>
                <a:gridCol w="1777232">
                  <a:extLst>
                    <a:ext uri="{9D8B030D-6E8A-4147-A177-3AD203B41FA5}">
                      <a16:colId xmlns:a16="http://schemas.microsoft.com/office/drawing/2014/main" xmlns="" val="20002"/>
                    </a:ext>
                  </a:extLst>
                </a:gridCol>
                <a:gridCol w="2662714">
                  <a:extLst>
                    <a:ext uri="{9D8B030D-6E8A-4147-A177-3AD203B41FA5}">
                      <a16:colId xmlns:a16="http://schemas.microsoft.com/office/drawing/2014/main" xmlns="" val="20003"/>
                    </a:ext>
                  </a:extLst>
                </a:gridCol>
                <a:gridCol w="1782611">
                  <a:extLst>
                    <a:ext uri="{9D8B030D-6E8A-4147-A177-3AD203B41FA5}">
                      <a16:colId xmlns:a16="http://schemas.microsoft.com/office/drawing/2014/main" xmlns="" val="20004"/>
                    </a:ext>
                  </a:extLst>
                </a:gridCol>
              </a:tblGrid>
              <a:tr h="1019177">
                <a:tc>
                  <a:txBody>
                    <a:bodyPr/>
                    <a:lstStyle/>
                    <a:p>
                      <a:pPr algn="ctr">
                        <a:spcAft>
                          <a:spcPts val="0"/>
                        </a:spcAft>
                      </a:pPr>
                      <a:r>
                        <a:rPr lang="zh-CN" sz="2100" kern="2800" dirty="0">
                          <a:effectLst/>
                        </a:rPr>
                        <a:t>时 间</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altLang="en-US" sz="2100" kern="2800" dirty="0">
                          <a:effectLst/>
                        </a:rPr>
                        <a:t>标题一</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altLang="en-US" sz="2100" kern="2800" dirty="0">
                          <a:effectLst/>
                        </a:rPr>
                        <a:t>标题二</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altLang="en-US" sz="2100" kern="2800" dirty="0">
                          <a:effectLst/>
                        </a:rPr>
                        <a:t>标题三</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sz="2100" kern="2800" dirty="0">
                          <a:effectLst/>
                        </a:rPr>
                        <a:t>备 注</a:t>
                      </a: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xmlns="" val="10000"/>
                  </a:ext>
                </a:extLst>
              </a:tr>
              <a:tr h="1019177">
                <a:tc>
                  <a:txBody>
                    <a:bodyPr/>
                    <a:lstStyle/>
                    <a:p>
                      <a:pPr algn="ctr">
                        <a:spcAft>
                          <a:spcPts val="0"/>
                        </a:spcAft>
                      </a:pPr>
                      <a:r>
                        <a:rPr lang="en-US" sz="2100" kern="2800" dirty="0">
                          <a:effectLst/>
                        </a:rPr>
                        <a:t>2014</a:t>
                      </a:r>
                      <a:r>
                        <a:rPr lang="zh-CN" sz="2100" kern="2800" dirty="0">
                          <a:effectLst/>
                        </a:rPr>
                        <a:t>年</a:t>
                      </a: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a:effectLst/>
                        <a:latin typeface="Times New Roman"/>
                        <a:ea typeface="宋体"/>
                      </a:endParaRPr>
                    </a:p>
                  </a:txBody>
                  <a:tcPr marL="68416" marR="68416" marT="0" marB="0" anchor="ctr"/>
                </a:tc>
                <a:tc>
                  <a:txBody>
                    <a:bodyPr/>
                    <a:lstStyle/>
                    <a:p>
                      <a:pPr algn="ctr">
                        <a:spcAft>
                          <a:spcPts val="0"/>
                        </a:spcAft>
                      </a:pPr>
                      <a:endParaRPr lang="zh-CN" sz="2900" kern="280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xmlns="" val="10001"/>
                  </a:ext>
                </a:extLst>
              </a:tr>
              <a:tr h="1019177">
                <a:tc>
                  <a:txBody>
                    <a:bodyPr/>
                    <a:lstStyle/>
                    <a:p>
                      <a:pPr algn="ctr">
                        <a:spcAft>
                          <a:spcPts val="0"/>
                        </a:spcAft>
                      </a:pPr>
                      <a:r>
                        <a:rPr lang="en-US" sz="2100" kern="2800" dirty="0" smtClean="0">
                          <a:effectLst/>
                        </a:rPr>
                        <a:t>20XX</a:t>
                      </a:r>
                      <a:r>
                        <a:rPr lang="zh-CN" sz="2100" kern="2800" dirty="0" smtClean="0">
                          <a:effectLst/>
                        </a:rPr>
                        <a:t>年</a:t>
                      </a: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xmlns="" val="10002"/>
                  </a:ext>
                </a:extLst>
              </a:tr>
              <a:tr h="1019177">
                <a:tc>
                  <a:txBody>
                    <a:bodyPr/>
                    <a:lstStyle/>
                    <a:p>
                      <a:pPr algn="ctr">
                        <a:spcAft>
                          <a:spcPts val="0"/>
                        </a:spcAft>
                      </a:pPr>
                      <a:r>
                        <a:rPr lang="zh-CN" sz="2100" kern="2800" dirty="0">
                          <a:effectLst/>
                        </a:rPr>
                        <a:t>同比增加</a:t>
                      </a: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r>
                        <a:rPr lang="en-US" sz="2100" kern="2800" dirty="0">
                          <a:effectLst/>
                        </a:rPr>
                        <a:t> </a:t>
                      </a: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272164630"/>
      </p:ext>
    </p:extLst>
  </p:cSld>
  <p:clrMapOvr>
    <a:masterClrMapping/>
  </p:clrMapOvr>
  <mc:AlternateContent xmlns:mc="http://schemas.openxmlformats.org/markup-compatibility/2006" xmlns:p14="http://schemas.microsoft.com/office/powerpoint/2010/main">
    <mc:Choice Requires="p14">
      <p:transition spd="slow" p14:dur="1200" advTm="0">
        <p14:prism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fade">
                                      <p:cBhvr>
                                        <p:cTn id="7" dur="500"/>
                                        <p:tgtEl>
                                          <p:spTgt spid="14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5"/>
                                        </p:tgtEl>
                                        <p:attrNameLst>
                                          <p:attrName>style.visibility</p:attrName>
                                        </p:attrNameLst>
                                      </p:cBhvr>
                                      <p:to>
                                        <p:strVal val="visible"/>
                                      </p:to>
                                    </p:set>
                                    <p:animEffect transition="in" filter="wipe(left)">
                                      <p:cBhvr>
                                        <p:cTn id="11" dur="500"/>
                                        <p:tgtEl>
                                          <p:spTgt spid="14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48"/>
                                        </p:tgtEl>
                                        <p:attrNameLst>
                                          <p:attrName>style.visibility</p:attrName>
                                        </p:attrNameLst>
                                      </p:cBhvr>
                                      <p:to>
                                        <p:strVal val="visible"/>
                                      </p:to>
                                    </p:set>
                                    <p:animEffect transition="in" filter="fade">
                                      <p:cBhvr>
                                        <p:cTn id="15" dur="1000"/>
                                        <p:tgtEl>
                                          <p:spTgt spid="148"/>
                                        </p:tgtEl>
                                      </p:cBhvr>
                                    </p:animEffect>
                                    <p:anim calcmode="lin" valueType="num">
                                      <p:cBhvr>
                                        <p:cTn id="16" dur="1000" fill="hold"/>
                                        <p:tgtEl>
                                          <p:spTgt spid="148"/>
                                        </p:tgtEl>
                                        <p:attrNameLst>
                                          <p:attrName>ppt_x</p:attrName>
                                        </p:attrNameLst>
                                      </p:cBhvr>
                                      <p:tavLst>
                                        <p:tav tm="0">
                                          <p:val>
                                            <p:strVal val="#ppt_x"/>
                                          </p:val>
                                        </p:tav>
                                        <p:tav tm="100000">
                                          <p:val>
                                            <p:strVal val="#ppt_x"/>
                                          </p:val>
                                        </p:tav>
                                      </p:tavLst>
                                    </p:anim>
                                    <p:anim calcmode="lin" valueType="num">
                                      <p:cBhvr>
                                        <p:cTn id="17" dur="100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lgn="l"/>
            <a:r>
              <a:rPr lang="zh-CN" altLang="en-US" dirty="0"/>
              <a:t>管理提升</a:t>
            </a:r>
          </a:p>
        </p:txBody>
      </p:sp>
      <p:sp>
        <p:nvSpPr>
          <p:cNvPr id="65" name="TextBox 64"/>
          <p:cNvSpPr txBox="1"/>
          <p:nvPr/>
        </p:nvSpPr>
        <p:spPr>
          <a:xfrm>
            <a:off x="4224723" y="3807327"/>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提升办法三</a:t>
            </a:r>
          </a:p>
        </p:txBody>
      </p:sp>
      <p:sp>
        <p:nvSpPr>
          <p:cNvPr id="66" name="TextBox 65"/>
          <p:cNvSpPr txBox="1"/>
          <p:nvPr/>
        </p:nvSpPr>
        <p:spPr>
          <a:xfrm>
            <a:off x="3631747" y="5304757"/>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提升办法五</a:t>
            </a:r>
          </a:p>
        </p:txBody>
      </p:sp>
      <p:sp>
        <p:nvSpPr>
          <p:cNvPr id="70" name="TextBox 69"/>
          <p:cNvSpPr txBox="1"/>
          <p:nvPr/>
        </p:nvSpPr>
        <p:spPr>
          <a:xfrm>
            <a:off x="9713802" y="3788450"/>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提升办法四</a:t>
            </a:r>
          </a:p>
        </p:txBody>
      </p:sp>
      <p:sp>
        <p:nvSpPr>
          <p:cNvPr id="71" name="TextBox 70"/>
          <p:cNvSpPr txBox="1"/>
          <p:nvPr/>
        </p:nvSpPr>
        <p:spPr>
          <a:xfrm>
            <a:off x="9062329" y="5308985"/>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提升办法六</a:t>
            </a:r>
          </a:p>
        </p:txBody>
      </p:sp>
      <p:sp>
        <p:nvSpPr>
          <p:cNvPr id="72" name="椭圆 34"/>
          <p:cNvSpPr/>
          <p:nvPr/>
        </p:nvSpPr>
        <p:spPr>
          <a:xfrm rot="16200000">
            <a:off x="6273124" y="3474507"/>
            <a:ext cx="1257890" cy="1617135"/>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1544">
              <a:latin typeface="微软雅黑" pitchFamily="34" charset="-122"/>
              <a:ea typeface="微软雅黑" pitchFamily="34" charset="-122"/>
            </a:endParaRPr>
          </a:p>
        </p:txBody>
      </p:sp>
      <p:grpSp>
        <p:nvGrpSpPr>
          <p:cNvPr id="73" name="组合 72"/>
          <p:cNvGrpSpPr/>
          <p:nvPr/>
        </p:nvGrpSpPr>
        <p:grpSpPr>
          <a:xfrm rot="5400000">
            <a:off x="8250687" y="3439659"/>
            <a:ext cx="1239248" cy="1609491"/>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bg2"/>
                </a:solidFill>
                <a:latin typeface="微软雅黑" pitchFamily="34" charset="-122"/>
                <a:ea typeface="微软雅黑" pitchFamily="34" charset="-122"/>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bg2"/>
                </a:solidFill>
                <a:latin typeface="微软雅黑" pitchFamily="34" charset="-122"/>
                <a:ea typeface="微软雅黑" pitchFamily="34" charset="-122"/>
              </a:endParaRPr>
            </a:p>
          </p:txBody>
        </p:sp>
      </p:grpSp>
      <p:sp>
        <p:nvSpPr>
          <p:cNvPr id="76" name="椭圆 34"/>
          <p:cNvSpPr/>
          <p:nvPr/>
        </p:nvSpPr>
        <p:spPr>
          <a:xfrm rot="5400000">
            <a:off x="7456538" y="4969325"/>
            <a:ext cx="1257889" cy="161713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1544">
              <a:latin typeface="微软雅黑" pitchFamily="34" charset="-122"/>
              <a:ea typeface="微软雅黑" pitchFamily="34" charset="-122"/>
            </a:endParaRPr>
          </a:p>
        </p:txBody>
      </p:sp>
      <p:grpSp>
        <p:nvGrpSpPr>
          <p:cNvPr id="77" name="组合 76"/>
          <p:cNvGrpSpPr/>
          <p:nvPr/>
        </p:nvGrpSpPr>
        <p:grpSpPr>
          <a:xfrm rot="16200000">
            <a:off x="5532283" y="4936778"/>
            <a:ext cx="1239248" cy="1609491"/>
            <a:chOff x="4020870" y="2194485"/>
            <a:chExt cx="1102258" cy="1432090"/>
          </a:xfrm>
          <a:effectLst>
            <a:outerShdw blurRad="444500" dist="254000" dir="8100000" algn="tr" rotWithShape="0">
              <a:prstClr val="black">
                <a:alpha val="50000"/>
              </a:prstClr>
            </a:outerShdw>
          </a:effectLst>
        </p:grpSpPr>
        <p:sp>
          <p:nvSpPr>
            <p:cNvPr id="7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tx1"/>
                </a:solidFill>
                <a:latin typeface="微软雅黑" pitchFamily="34" charset="-122"/>
                <a:ea typeface="微软雅黑" pitchFamily="34" charset="-122"/>
              </a:endParaRPr>
            </a:p>
          </p:txBody>
        </p:sp>
        <p:sp>
          <p:nvSpPr>
            <p:cNvPr id="7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latin typeface="微软雅黑" pitchFamily="34" charset="-122"/>
                <a:ea typeface="微软雅黑" pitchFamily="34" charset="-122"/>
              </a:endParaRPr>
            </a:p>
          </p:txBody>
        </p:sp>
      </p:grpSp>
      <p:sp>
        <p:nvSpPr>
          <p:cNvPr id="80" name="TextBox 79"/>
          <p:cNvSpPr txBox="1"/>
          <p:nvPr/>
        </p:nvSpPr>
        <p:spPr>
          <a:xfrm>
            <a:off x="9039215" y="5773094"/>
            <a:ext cx="3936383" cy="615931"/>
          </a:xfrm>
          <a:prstGeom prst="rect">
            <a:avLst/>
          </a:prstGeom>
          <a:noFill/>
        </p:spPr>
        <p:txBody>
          <a:bodyPr wrap="none" lIns="125496" tIns="62748" rIns="125496" bIns="62748" rtlCol="0">
            <a:spAutoFit/>
          </a:bodyPr>
          <a:lstStyle/>
          <a:p>
            <a:pP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1" name="TextBox 80"/>
          <p:cNvSpPr txBox="1"/>
          <p:nvPr/>
        </p:nvSpPr>
        <p:spPr>
          <a:xfrm>
            <a:off x="2022395" y="4279279"/>
            <a:ext cx="3936383" cy="615931"/>
          </a:xfrm>
          <a:prstGeom prst="rect">
            <a:avLst/>
          </a:prstGeom>
          <a:noFill/>
        </p:spPr>
        <p:txBody>
          <a:bodyPr wrap="none" lIns="125496" tIns="62748" rIns="125496" bIns="62748" rtlCol="0">
            <a:spAutoFit/>
          </a:bodyPr>
          <a:lstStyle/>
          <a:p>
            <a:pPr algn="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lgn="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2" name="TextBox 81"/>
          <p:cNvSpPr txBox="1"/>
          <p:nvPr/>
        </p:nvSpPr>
        <p:spPr>
          <a:xfrm>
            <a:off x="1363406" y="5768128"/>
            <a:ext cx="3936383" cy="615931"/>
          </a:xfrm>
          <a:prstGeom prst="rect">
            <a:avLst/>
          </a:prstGeom>
          <a:noFill/>
        </p:spPr>
        <p:txBody>
          <a:bodyPr wrap="none" lIns="125496" tIns="62748" rIns="125496" bIns="62748" rtlCol="0">
            <a:spAutoFit/>
          </a:bodyPr>
          <a:lstStyle/>
          <a:p>
            <a:pPr algn="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lgn="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3" name="TextBox 82"/>
          <p:cNvSpPr txBox="1"/>
          <p:nvPr/>
        </p:nvSpPr>
        <p:spPr>
          <a:xfrm>
            <a:off x="9713802" y="4233684"/>
            <a:ext cx="3936383" cy="615931"/>
          </a:xfrm>
          <a:prstGeom prst="rect">
            <a:avLst/>
          </a:prstGeom>
          <a:noFill/>
        </p:spPr>
        <p:txBody>
          <a:bodyPr wrap="none" lIns="125496" tIns="62748" rIns="125496" bIns="62748" rtlCol="0">
            <a:spAutoFit/>
          </a:bodyPr>
          <a:lstStyle/>
          <a:p>
            <a:pP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4" name="TextBox 83"/>
          <p:cNvSpPr txBox="1"/>
          <p:nvPr/>
        </p:nvSpPr>
        <p:spPr>
          <a:xfrm>
            <a:off x="3685044" y="2305668"/>
            <a:ext cx="1614745" cy="452905"/>
          </a:xfrm>
          <a:prstGeom prst="rect">
            <a:avLst/>
          </a:prstGeom>
          <a:noFill/>
        </p:spPr>
        <p:txBody>
          <a:bodyPr wrap="none" lIns="125496" tIns="62748" rIns="125496" bIns="62748" rtlCol="0">
            <a:spAutoFit/>
          </a:bodyPr>
          <a:lstStyle/>
          <a:p>
            <a:pPr algn="r"/>
            <a:r>
              <a:rPr lang="zh-CN" altLang="en-US" sz="2059" dirty="0">
                <a:solidFill>
                  <a:schemeClr val="bg2"/>
                </a:solidFill>
                <a:latin typeface="微软雅黑" pitchFamily="34" charset="-122"/>
                <a:ea typeface="微软雅黑" pitchFamily="34" charset="-122"/>
              </a:rPr>
              <a:t>提升办法一</a:t>
            </a:r>
          </a:p>
        </p:txBody>
      </p:sp>
      <p:sp>
        <p:nvSpPr>
          <p:cNvPr id="86" name="TextBox 85"/>
          <p:cNvSpPr txBox="1"/>
          <p:nvPr/>
        </p:nvSpPr>
        <p:spPr>
          <a:xfrm>
            <a:off x="9042649" y="2353899"/>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提升办法二</a:t>
            </a:r>
          </a:p>
        </p:txBody>
      </p:sp>
      <p:sp>
        <p:nvSpPr>
          <p:cNvPr id="87" name="椭圆 34"/>
          <p:cNvSpPr/>
          <p:nvPr/>
        </p:nvSpPr>
        <p:spPr>
          <a:xfrm rot="5400000">
            <a:off x="7478245" y="2003621"/>
            <a:ext cx="1257889" cy="161713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1544">
              <a:latin typeface="微软雅黑" pitchFamily="34" charset="-122"/>
              <a:ea typeface="微软雅黑" pitchFamily="34" charset="-122"/>
            </a:endParaRPr>
          </a:p>
        </p:txBody>
      </p:sp>
      <p:grpSp>
        <p:nvGrpSpPr>
          <p:cNvPr id="88" name="组合 87"/>
          <p:cNvGrpSpPr/>
          <p:nvPr/>
        </p:nvGrpSpPr>
        <p:grpSpPr>
          <a:xfrm rot="16200000">
            <a:off x="5553990" y="1971074"/>
            <a:ext cx="1239248" cy="1609491"/>
            <a:chOff x="4020870" y="2194485"/>
            <a:chExt cx="1102258" cy="1432090"/>
          </a:xfrm>
          <a:effectLst>
            <a:outerShdw blurRad="444500" dist="254000" dir="8100000" algn="tr" rotWithShape="0">
              <a:prstClr val="black">
                <a:alpha val="50000"/>
              </a:prstClr>
            </a:outerShdw>
          </a:effectLst>
        </p:grpSpPr>
        <p:sp>
          <p:nvSpPr>
            <p:cNvPr id="8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tx1"/>
                </a:solidFill>
                <a:latin typeface="微软雅黑" pitchFamily="34" charset="-122"/>
                <a:ea typeface="微软雅黑" pitchFamily="34" charset="-122"/>
              </a:endParaRPr>
            </a:p>
          </p:txBody>
        </p:sp>
        <p:sp>
          <p:nvSpPr>
            <p:cNvPr id="9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latin typeface="微软雅黑" pitchFamily="34" charset="-122"/>
                <a:ea typeface="微软雅黑" pitchFamily="34" charset="-122"/>
              </a:endParaRPr>
            </a:p>
          </p:txBody>
        </p:sp>
      </p:grpSp>
      <p:sp>
        <p:nvSpPr>
          <p:cNvPr id="91" name="TextBox 90"/>
          <p:cNvSpPr txBox="1"/>
          <p:nvPr/>
        </p:nvSpPr>
        <p:spPr>
          <a:xfrm>
            <a:off x="9015156" y="2749308"/>
            <a:ext cx="3936383" cy="615931"/>
          </a:xfrm>
          <a:prstGeom prst="rect">
            <a:avLst/>
          </a:prstGeom>
          <a:noFill/>
        </p:spPr>
        <p:txBody>
          <a:bodyPr wrap="none" lIns="125496" tIns="62748" rIns="125496" bIns="62748" rtlCol="0">
            <a:spAutoFit/>
          </a:bodyPr>
          <a:lstStyle/>
          <a:p>
            <a:pP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92" name="TextBox 91"/>
          <p:cNvSpPr txBox="1"/>
          <p:nvPr/>
        </p:nvSpPr>
        <p:spPr>
          <a:xfrm>
            <a:off x="1462222" y="2753780"/>
            <a:ext cx="3936383" cy="615931"/>
          </a:xfrm>
          <a:prstGeom prst="rect">
            <a:avLst/>
          </a:prstGeom>
          <a:noFill/>
        </p:spPr>
        <p:txBody>
          <a:bodyPr wrap="none" lIns="125496" tIns="62748" rIns="125496" bIns="62748" rtlCol="0">
            <a:spAutoFit/>
          </a:bodyPr>
          <a:lstStyle/>
          <a:p>
            <a:pPr algn="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lgn="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93" name="KSO_Shape"/>
          <p:cNvSpPr>
            <a:spLocks/>
          </p:cNvSpPr>
          <p:nvPr/>
        </p:nvSpPr>
        <p:spPr bwMode="auto">
          <a:xfrm>
            <a:off x="5994041" y="2474608"/>
            <a:ext cx="759562" cy="645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a:extLst/>
        </p:spPr>
        <p:txBody>
          <a:bodyPr lIns="125496" tIns="62748" rIns="125496" bIns="62748" anchor="ctr">
            <a:scene3d>
              <a:camera prst="orthographicFront"/>
              <a:lightRig rig="threePt" dir="t"/>
            </a:scene3d>
            <a:sp3d contourW="12700">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4" name="KSO_Shape"/>
          <p:cNvSpPr>
            <a:spLocks/>
          </p:cNvSpPr>
          <p:nvPr/>
        </p:nvSpPr>
        <p:spPr bwMode="auto">
          <a:xfrm>
            <a:off x="6762243" y="3916656"/>
            <a:ext cx="714629" cy="716081"/>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lIns="125496" tIns="62748" rIns="125496" bIns="62748" anchor="ctr">
            <a:scene3d>
              <a:camera prst="orthographicFront"/>
              <a:lightRig rig="threePt" dir="t"/>
            </a:scene3d>
            <a:sp3d>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5" name="KSO_Shape"/>
          <p:cNvSpPr>
            <a:spLocks/>
          </p:cNvSpPr>
          <p:nvPr/>
        </p:nvSpPr>
        <p:spPr bwMode="auto">
          <a:xfrm>
            <a:off x="5987082" y="5439623"/>
            <a:ext cx="709879" cy="611899"/>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accent3"/>
          </a:solidFill>
          <a:ln>
            <a:noFill/>
          </a:ln>
          <a:extLst/>
        </p:spPr>
        <p:txBody>
          <a:bodyPr lIns="125496" tIns="62748" rIns="125496" bIns="62748" anchor="ctr">
            <a:scene3d>
              <a:camera prst="orthographicFront"/>
              <a:lightRig rig="threePt" dir="t"/>
            </a:scene3d>
            <a:sp3d>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6" name="KSO_Shape"/>
          <p:cNvSpPr>
            <a:spLocks/>
          </p:cNvSpPr>
          <p:nvPr/>
        </p:nvSpPr>
        <p:spPr bwMode="auto">
          <a:xfrm>
            <a:off x="7534877" y="2529429"/>
            <a:ext cx="819463" cy="56290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lIns="125496" tIns="62748" rIns="125496" bIns="62748" anchor="ctr">
            <a:scene3d>
              <a:camera prst="orthographicFront"/>
              <a:lightRig rig="threePt" dir="t"/>
            </a:scene3d>
            <a:sp3d contourW="12700">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7" name="KSO_Shape"/>
          <p:cNvSpPr>
            <a:spLocks/>
          </p:cNvSpPr>
          <p:nvPr/>
        </p:nvSpPr>
        <p:spPr bwMode="auto">
          <a:xfrm>
            <a:off x="8316603" y="3897780"/>
            <a:ext cx="717654" cy="71073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a:extLst/>
        </p:spPr>
        <p:txBody>
          <a:bodyPr lIns="125496" tIns="62748" rIns="125496" bIns="62748" anchor="ctr">
            <a:scene3d>
              <a:camera prst="orthographicFront"/>
              <a:lightRig rig="threePt" dir="t"/>
            </a:scene3d>
            <a:sp3d contourW="12700">
              <a:contourClr>
                <a:srgbClr val="FFFFFF"/>
              </a:contourClr>
            </a:sp3d>
          </a:bodyPr>
          <a:lstStyle/>
          <a:p>
            <a:pPr algn="ctr">
              <a:defRPr/>
            </a:pPr>
            <a:endParaRPr lang="zh-CN" altLang="en-US" sz="2471" dirty="0">
              <a:solidFill>
                <a:schemeClr val="bg2"/>
              </a:solidFill>
              <a:ea typeface="微软雅黑" pitchFamily="34" charset="-122"/>
            </a:endParaRPr>
          </a:p>
        </p:txBody>
      </p:sp>
      <p:sp>
        <p:nvSpPr>
          <p:cNvPr id="98" name="KSO_Shape"/>
          <p:cNvSpPr/>
          <p:nvPr/>
        </p:nvSpPr>
        <p:spPr>
          <a:xfrm>
            <a:off x="7572452" y="5450937"/>
            <a:ext cx="659104" cy="65934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anchor="ctr">
            <a:scene3d>
              <a:camera prst="orthographicFront"/>
              <a:lightRig rig="threePt" dir="t"/>
            </a:scene3d>
            <a:sp3d>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9" name="TextBox 98"/>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4913562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14:bounceEnd="44000">
                                          <p:cBhvr additive="base">
                                            <p:cTn id="7" dur="500" fill="hold"/>
                                            <p:tgtEl>
                                              <p:spTgt spid="88"/>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88"/>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300"/>
                                            <p:tgtEl>
                                              <p:spTgt spid="92"/>
                                            </p:tgtEl>
                                            <p:attrNameLst>
                                              <p:attrName>ppt_x</p:attrName>
                                            </p:attrNameLst>
                                          </p:cBhvr>
                                          <p:tavLst>
                                            <p:tav tm="0">
                                              <p:val>
                                                <p:strVal val="#ppt_x-#ppt_w*1.125000"/>
                                              </p:val>
                                            </p:tav>
                                            <p:tav tm="100000">
                                              <p:val>
                                                <p:strVal val="#ppt_x"/>
                                              </p:val>
                                            </p:tav>
                                          </p:tavLst>
                                        </p:anim>
                                        <p:animEffect transition="in" filter="wipe(right)">
                                          <p:cBhvr>
                                            <p:cTn id="12" dur="300"/>
                                            <p:tgtEl>
                                              <p:spTgt spid="92"/>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300"/>
                                            <p:tgtEl>
                                              <p:spTgt spid="84"/>
                                            </p:tgtEl>
                                            <p:attrNameLst>
                                              <p:attrName>ppt_x</p:attrName>
                                            </p:attrNameLst>
                                          </p:cBhvr>
                                          <p:tavLst>
                                            <p:tav tm="0">
                                              <p:val>
                                                <p:strVal val="#ppt_x-#ppt_w*1.125000"/>
                                              </p:val>
                                            </p:tav>
                                            <p:tav tm="100000">
                                              <p:val>
                                                <p:strVal val="#ppt_x"/>
                                              </p:val>
                                            </p:tav>
                                          </p:tavLst>
                                        </p:anim>
                                        <p:animEffect transition="in" filter="wipe(right)">
                                          <p:cBhvr>
                                            <p:cTn id="16" dur="300"/>
                                            <p:tgtEl>
                                              <p:spTgt spid="84"/>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14:bounceEnd="44000">
                                          <p:cBhvr additive="base">
                                            <p:cTn id="20" dur="500" fill="hold"/>
                                            <p:tgtEl>
                                              <p:spTgt spid="87"/>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87"/>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300"/>
                                            <p:tgtEl>
                                              <p:spTgt spid="86"/>
                                            </p:tgtEl>
                                            <p:attrNameLst>
                                              <p:attrName>ppt_x</p:attrName>
                                            </p:attrNameLst>
                                          </p:cBhvr>
                                          <p:tavLst>
                                            <p:tav tm="0">
                                              <p:val>
                                                <p:strVal val="#ppt_x+#ppt_w*1.125000"/>
                                              </p:val>
                                            </p:tav>
                                            <p:tav tm="100000">
                                              <p:val>
                                                <p:strVal val="#ppt_x"/>
                                              </p:val>
                                            </p:tav>
                                          </p:tavLst>
                                        </p:anim>
                                        <p:animEffect transition="in" filter="wipe(left)">
                                          <p:cBhvr>
                                            <p:cTn id="25" dur="300"/>
                                            <p:tgtEl>
                                              <p:spTgt spid="86"/>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91"/>
                                            </p:tgtEl>
                                            <p:attrNameLst>
                                              <p:attrName>style.visibility</p:attrName>
                                            </p:attrNameLst>
                                          </p:cBhvr>
                                          <p:to>
                                            <p:strVal val="visible"/>
                                          </p:to>
                                        </p:set>
                                        <p:anim calcmode="lin" valueType="num">
                                          <p:cBhvr additive="base">
                                            <p:cTn id="28" dur="300"/>
                                            <p:tgtEl>
                                              <p:spTgt spid="91"/>
                                            </p:tgtEl>
                                            <p:attrNameLst>
                                              <p:attrName>ppt_x</p:attrName>
                                            </p:attrNameLst>
                                          </p:cBhvr>
                                          <p:tavLst>
                                            <p:tav tm="0">
                                              <p:val>
                                                <p:strVal val="#ppt_x+#ppt_w*1.125000"/>
                                              </p:val>
                                            </p:tav>
                                            <p:tav tm="100000">
                                              <p:val>
                                                <p:strVal val="#ppt_x"/>
                                              </p:val>
                                            </p:tav>
                                          </p:tavLst>
                                        </p:anim>
                                        <p:animEffect transition="in" filter="wipe(left)">
                                          <p:cBhvr>
                                            <p:cTn id="29" dur="300"/>
                                            <p:tgtEl>
                                              <p:spTgt spid="91"/>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14:bounceEnd="44000">
                                          <p:cBhvr additive="base">
                                            <p:cTn id="33" dur="500" fill="hold"/>
                                            <p:tgtEl>
                                              <p:spTgt spid="72"/>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72"/>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300"/>
                                            <p:tgtEl>
                                              <p:spTgt spid="65"/>
                                            </p:tgtEl>
                                            <p:attrNameLst>
                                              <p:attrName>ppt_x</p:attrName>
                                            </p:attrNameLst>
                                          </p:cBhvr>
                                          <p:tavLst>
                                            <p:tav tm="0">
                                              <p:val>
                                                <p:strVal val="#ppt_x-#ppt_w*1.125000"/>
                                              </p:val>
                                            </p:tav>
                                            <p:tav tm="100000">
                                              <p:val>
                                                <p:strVal val="#ppt_x"/>
                                              </p:val>
                                            </p:tav>
                                          </p:tavLst>
                                        </p:anim>
                                        <p:animEffect transition="in" filter="wipe(right)">
                                          <p:cBhvr>
                                            <p:cTn id="38" dur="300"/>
                                            <p:tgtEl>
                                              <p:spTgt spid="65"/>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81"/>
                                            </p:tgtEl>
                                            <p:attrNameLst>
                                              <p:attrName>style.visibility</p:attrName>
                                            </p:attrNameLst>
                                          </p:cBhvr>
                                          <p:to>
                                            <p:strVal val="visible"/>
                                          </p:to>
                                        </p:set>
                                        <p:anim calcmode="lin" valueType="num">
                                          <p:cBhvr additive="base">
                                            <p:cTn id="41" dur="300"/>
                                            <p:tgtEl>
                                              <p:spTgt spid="81"/>
                                            </p:tgtEl>
                                            <p:attrNameLst>
                                              <p:attrName>ppt_x</p:attrName>
                                            </p:attrNameLst>
                                          </p:cBhvr>
                                          <p:tavLst>
                                            <p:tav tm="0">
                                              <p:val>
                                                <p:strVal val="#ppt_x-#ppt_w*1.125000"/>
                                              </p:val>
                                            </p:tav>
                                            <p:tav tm="100000">
                                              <p:val>
                                                <p:strVal val="#ppt_x"/>
                                              </p:val>
                                            </p:tav>
                                          </p:tavLst>
                                        </p:anim>
                                        <p:animEffect transition="in" filter="wipe(right)">
                                          <p:cBhvr>
                                            <p:cTn id="42" dur="300"/>
                                            <p:tgtEl>
                                              <p:spTgt spid="81"/>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73"/>
                                            </p:tgtEl>
                                            <p:attrNameLst>
                                              <p:attrName>style.visibility</p:attrName>
                                            </p:attrNameLst>
                                          </p:cBhvr>
                                          <p:to>
                                            <p:strVal val="visible"/>
                                          </p:to>
                                        </p:set>
                                        <p:anim calcmode="lin" valueType="num" p14:bounceEnd="44000">
                                          <p:cBhvr additive="base">
                                            <p:cTn id="46" dur="500" fill="hold"/>
                                            <p:tgtEl>
                                              <p:spTgt spid="73"/>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73"/>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300"/>
                                            <p:tgtEl>
                                              <p:spTgt spid="70"/>
                                            </p:tgtEl>
                                            <p:attrNameLst>
                                              <p:attrName>ppt_x</p:attrName>
                                            </p:attrNameLst>
                                          </p:cBhvr>
                                          <p:tavLst>
                                            <p:tav tm="0">
                                              <p:val>
                                                <p:strVal val="#ppt_x+#ppt_w*1.125000"/>
                                              </p:val>
                                            </p:tav>
                                            <p:tav tm="100000">
                                              <p:val>
                                                <p:strVal val="#ppt_x"/>
                                              </p:val>
                                            </p:tav>
                                          </p:tavLst>
                                        </p:anim>
                                        <p:animEffect transition="in" filter="wipe(left)">
                                          <p:cBhvr>
                                            <p:cTn id="51" dur="300"/>
                                            <p:tgtEl>
                                              <p:spTgt spid="70"/>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300"/>
                                            <p:tgtEl>
                                              <p:spTgt spid="83"/>
                                            </p:tgtEl>
                                            <p:attrNameLst>
                                              <p:attrName>ppt_x</p:attrName>
                                            </p:attrNameLst>
                                          </p:cBhvr>
                                          <p:tavLst>
                                            <p:tav tm="0">
                                              <p:val>
                                                <p:strVal val="#ppt_x+#ppt_w*1.125000"/>
                                              </p:val>
                                            </p:tav>
                                            <p:tav tm="100000">
                                              <p:val>
                                                <p:strVal val="#ppt_x"/>
                                              </p:val>
                                            </p:tav>
                                          </p:tavLst>
                                        </p:anim>
                                        <p:animEffect transition="in" filter="wipe(left)">
                                          <p:cBhvr>
                                            <p:cTn id="55" dur="300"/>
                                            <p:tgtEl>
                                              <p:spTgt spid="83"/>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14:bounceEnd="44000">
                                          <p:cBhvr additive="base">
                                            <p:cTn id="59" dur="500" fill="hold"/>
                                            <p:tgtEl>
                                              <p:spTgt spid="77"/>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77"/>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82"/>
                                            </p:tgtEl>
                                            <p:attrNameLst>
                                              <p:attrName>style.visibility</p:attrName>
                                            </p:attrNameLst>
                                          </p:cBhvr>
                                          <p:to>
                                            <p:strVal val="visible"/>
                                          </p:to>
                                        </p:set>
                                        <p:anim calcmode="lin" valueType="num">
                                          <p:cBhvr additive="base">
                                            <p:cTn id="63" dur="300"/>
                                            <p:tgtEl>
                                              <p:spTgt spid="82"/>
                                            </p:tgtEl>
                                            <p:attrNameLst>
                                              <p:attrName>ppt_x</p:attrName>
                                            </p:attrNameLst>
                                          </p:cBhvr>
                                          <p:tavLst>
                                            <p:tav tm="0">
                                              <p:val>
                                                <p:strVal val="#ppt_x-#ppt_w*1.125000"/>
                                              </p:val>
                                            </p:tav>
                                            <p:tav tm="100000">
                                              <p:val>
                                                <p:strVal val="#ppt_x"/>
                                              </p:val>
                                            </p:tav>
                                          </p:tavLst>
                                        </p:anim>
                                        <p:animEffect transition="in" filter="wipe(right)">
                                          <p:cBhvr>
                                            <p:cTn id="64" dur="300"/>
                                            <p:tgtEl>
                                              <p:spTgt spid="82"/>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300"/>
                                            <p:tgtEl>
                                              <p:spTgt spid="66"/>
                                            </p:tgtEl>
                                            <p:attrNameLst>
                                              <p:attrName>ppt_x</p:attrName>
                                            </p:attrNameLst>
                                          </p:cBhvr>
                                          <p:tavLst>
                                            <p:tav tm="0">
                                              <p:val>
                                                <p:strVal val="#ppt_x-#ppt_w*1.125000"/>
                                              </p:val>
                                            </p:tav>
                                            <p:tav tm="100000">
                                              <p:val>
                                                <p:strVal val="#ppt_x"/>
                                              </p:val>
                                            </p:tav>
                                          </p:tavLst>
                                        </p:anim>
                                        <p:animEffect transition="in" filter="wipe(right)">
                                          <p:cBhvr>
                                            <p:cTn id="68" dur="300"/>
                                            <p:tgtEl>
                                              <p:spTgt spid="66"/>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76"/>
                                            </p:tgtEl>
                                            <p:attrNameLst>
                                              <p:attrName>style.visibility</p:attrName>
                                            </p:attrNameLst>
                                          </p:cBhvr>
                                          <p:to>
                                            <p:strVal val="visible"/>
                                          </p:to>
                                        </p:set>
                                        <p:anim calcmode="lin" valueType="num" p14:bounceEnd="44000">
                                          <p:cBhvr additive="base">
                                            <p:cTn id="72" dur="500" fill="hold"/>
                                            <p:tgtEl>
                                              <p:spTgt spid="76"/>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76"/>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1"/>
                                            </p:tgtEl>
                                            <p:attrNameLst>
                                              <p:attrName>style.visibility</p:attrName>
                                            </p:attrNameLst>
                                          </p:cBhvr>
                                          <p:to>
                                            <p:strVal val="visible"/>
                                          </p:to>
                                        </p:set>
                                        <p:anim calcmode="lin" valueType="num">
                                          <p:cBhvr additive="base">
                                            <p:cTn id="76" dur="300"/>
                                            <p:tgtEl>
                                              <p:spTgt spid="71"/>
                                            </p:tgtEl>
                                            <p:attrNameLst>
                                              <p:attrName>ppt_x</p:attrName>
                                            </p:attrNameLst>
                                          </p:cBhvr>
                                          <p:tavLst>
                                            <p:tav tm="0">
                                              <p:val>
                                                <p:strVal val="#ppt_x+#ppt_w*1.125000"/>
                                              </p:val>
                                            </p:tav>
                                            <p:tav tm="100000">
                                              <p:val>
                                                <p:strVal val="#ppt_x"/>
                                              </p:val>
                                            </p:tav>
                                          </p:tavLst>
                                        </p:anim>
                                        <p:animEffect transition="in" filter="wipe(left)">
                                          <p:cBhvr>
                                            <p:cTn id="77" dur="300"/>
                                            <p:tgtEl>
                                              <p:spTgt spid="71"/>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80"/>
                                            </p:tgtEl>
                                            <p:attrNameLst>
                                              <p:attrName>style.visibility</p:attrName>
                                            </p:attrNameLst>
                                          </p:cBhvr>
                                          <p:to>
                                            <p:strVal val="visible"/>
                                          </p:to>
                                        </p:set>
                                        <p:anim calcmode="lin" valueType="num">
                                          <p:cBhvr additive="base">
                                            <p:cTn id="80" dur="300"/>
                                            <p:tgtEl>
                                              <p:spTgt spid="80"/>
                                            </p:tgtEl>
                                            <p:attrNameLst>
                                              <p:attrName>ppt_x</p:attrName>
                                            </p:attrNameLst>
                                          </p:cBhvr>
                                          <p:tavLst>
                                            <p:tav tm="0">
                                              <p:val>
                                                <p:strVal val="#ppt_x+#ppt_w*1.125000"/>
                                              </p:val>
                                            </p:tav>
                                            <p:tav tm="100000">
                                              <p:val>
                                                <p:strVal val="#ppt_x"/>
                                              </p:val>
                                            </p:tav>
                                          </p:tavLst>
                                        </p:anim>
                                        <p:animEffect transition="in" filter="wipe(left)">
                                          <p:cBhvr>
                                            <p:cTn id="81" dur="300"/>
                                            <p:tgtEl>
                                              <p:spTgt spid="80"/>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anim calcmode="lin" valueType="num">
                                          <p:cBhvr>
                                            <p:cTn id="88" dur="500" fill="hold"/>
                                            <p:tgtEl>
                                              <p:spTgt spid="96"/>
                                            </p:tgtEl>
                                            <p:attrNameLst>
                                              <p:attrName>ppt_x</p:attrName>
                                            </p:attrNameLst>
                                          </p:cBhvr>
                                          <p:tavLst>
                                            <p:tav tm="0">
                                              <p:val>
                                                <p:fltVal val="0.5"/>
                                              </p:val>
                                            </p:tav>
                                            <p:tav tm="100000">
                                              <p:val>
                                                <p:strVal val="#ppt_x"/>
                                              </p:val>
                                            </p:tav>
                                          </p:tavLst>
                                        </p:anim>
                                        <p:anim calcmode="lin" valueType="num">
                                          <p:cBhvr>
                                            <p:cTn id="89" dur="500" fill="hold"/>
                                            <p:tgtEl>
                                              <p:spTgt spid="96"/>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93"/>
                                            </p:tgtEl>
                                            <p:attrNameLst>
                                              <p:attrName>style.visibility</p:attrName>
                                            </p:attrNameLst>
                                          </p:cBhvr>
                                          <p:to>
                                            <p:strVal val="visible"/>
                                          </p:to>
                                        </p:set>
                                        <p:anim calcmode="lin" valueType="num">
                                          <p:cBhvr>
                                            <p:cTn id="92" dur="500" fill="hold"/>
                                            <p:tgtEl>
                                              <p:spTgt spid="93"/>
                                            </p:tgtEl>
                                            <p:attrNameLst>
                                              <p:attrName>ppt_w</p:attrName>
                                            </p:attrNameLst>
                                          </p:cBhvr>
                                          <p:tavLst>
                                            <p:tav tm="0">
                                              <p:val>
                                                <p:fltVal val="0"/>
                                              </p:val>
                                            </p:tav>
                                            <p:tav tm="100000">
                                              <p:val>
                                                <p:strVal val="#ppt_w"/>
                                              </p:val>
                                            </p:tav>
                                          </p:tavLst>
                                        </p:anim>
                                        <p:anim calcmode="lin" valueType="num">
                                          <p:cBhvr>
                                            <p:cTn id="93" dur="500" fill="hold"/>
                                            <p:tgtEl>
                                              <p:spTgt spid="93"/>
                                            </p:tgtEl>
                                            <p:attrNameLst>
                                              <p:attrName>ppt_h</p:attrName>
                                            </p:attrNameLst>
                                          </p:cBhvr>
                                          <p:tavLst>
                                            <p:tav tm="0">
                                              <p:val>
                                                <p:fltVal val="0"/>
                                              </p:val>
                                            </p:tav>
                                            <p:tav tm="100000">
                                              <p:val>
                                                <p:strVal val="#ppt_h"/>
                                              </p:val>
                                            </p:tav>
                                          </p:tavLst>
                                        </p:anim>
                                        <p:animEffect transition="in" filter="fade">
                                          <p:cBhvr>
                                            <p:cTn id="94" dur="500"/>
                                            <p:tgtEl>
                                              <p:spTgt spid="93"/>
                                            </p:tgtEl>
                                          </p:cBhvr>
                                        </p:animEffect>
                                        <p:anim calcmode="lin" valueType="num">
                                          <p:cBhvr>
                                            <p:cTn id="95" dur="500" fill="hold"/>
                                            <p:tgtEl>
                                              <p:spTgt spid="93"/>
                                            </p:tgtEl>
                                            <p:attrNameLst>
                                              <p:attrName>ppt_x</p:attrName>
                                            </p:attrNameLst>
                                          </p:cBhvr>
                                          <p:tavLst>
                                            <p:tav tm="0">
                                              <p:val>
                                                <p:fltVal val="0.5"/>
                                              </p:val>
                                            </p:tav>
                                            <p:tav tm="100000">
                                              <p:val>
                                                <p:strVal val="#ppt_x"/>
                                              </p:val>
                                            </p:tav>
                                          </p:tavLst>
                                        </p:anim>
                                        <p:anim calcmode="lin" valueType="num">
                                          <p:cBhvr>
                                            <p:cTn id="96" dur="500" fill="hold"/>
                                            <p:tgtEl>
                                              <p:spTgt spid="93"/>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Effect transition="in" filter="fade">
                                          <p:cBhvr>
                                            <p:cTn id="101" dur="500"/>
                                            <p:tgtEl>
                                              <p:spTgt spid="94"/>
                                            </p:tgtEl>
                                          </p:cBhvr>
                                        </p:animEffect>
                                        <p:anim calcmode="lin" valueType="num">
                                          <p:cBhvr>
                                            <p:cTn id="102" dur="500" fill="hold"/>
                                            <p:tgtEl>
                                              <p:spTgt spid="94"/>
                                            </p:tgtEl>
                                            <p:attrNameLst>
                                              <p:attrName>ppt_x</p:attrName>
                                            </p:attrNameLst>
                                          </p:cBhvr>
                                          <p:tavLst>
                                            <p:tav tm="0">
                                              <p:val>
                                                <p:fltVal val="0.5"/>
                                              </p:val>
                                            </p:tav>
                                            <p:tav tm="100000">
                                              <p:val>
                                                <p:strVal val="#ppt_x"/>
                                              </p:val>
                                            </p:tav>
                                          </p:tavLst>
                                        </p:anim>
                                        <p:anim calcmode="lin" valueType="num">
                                          <p:cBhvr>
                                            <p:cTn id="103" dur="500" fill="hold"/>
                                            <p:tgtEl>
                                              <p:spTgt spid="94"/>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95"/>
                                            </p:tgtEl>
                                            <p:attrNameLst>
                                              <p:attrName>style.visibility</p:attrName>
                                            </p:attrNameLst>
                                          </p:cBhvr>
                                          <p:to>
                                            <p:strVal val="visible"/>
                                          </p:to>
                                        </p:set>
                                        <p:anim calcmode="lin" valueType="num">
                                          <p:cBhvr>
                                            <p:cTn id="106" dur="500" fill="hold"/>
                                            <p:tgtEl>
                                              <p:spTgt spid="95"/>
                                            </p:tgtEl>
                                            <p:attrNameLst>
                                              <p:attrName>ppt_w</p:attrName>
                                            </p:attrNameLst>
                                          </p:cBhvr>
                                          <p:tavLst>
                                            <p:tav tm="0">
                                              <p:val>
                                                <p:fltVal val="0"/>
                                              </p:val>
                                            </p:tav>
                                            <p:tav tm="100000">
                                              <p:val>
                                                <p:strVal val="#ppt_w"/>
                                              </p:val>
                                            </p:tav>
                                          </p:tavLst>
                                        </p:anim>
                                        <p:anim calcmode="lin" valueType="num">
                                          <p:cBhvr>
                                            <p:cTn id="107" dur="500" fill="hold"/>
                                            <p:tgtEl>
                                              <p:spTgt spid="95"/>
                                            </p:tgtEl>
                                            <p:attrNameLst>
                                              <p:attrName>ppt_h</p:attrName>
                                            </p:attrNameLst>
                                          </p:cBhvr>
                                          <p:tavLst>
                                            <p:tav tm="0">
                                              <p:val>
                                                <p:fltVal val="0"/>
                                              </p:val>
                                            </p:tav>
                                            <p:tav tm="100000">
                                              <p:val>
                                                <p:strVal val="#ppt_h"/>
                                              </p:val>
                                            </p:tav>
                                          </p:tavLst>
                                        </p:anim>
                                        <p:animEffect transition="in" filter="fade">
                                          <p:cBhvr>
                                            <p:cTn id="108" dur="500"/>
                                            <p:tgtEl>
                                              <p:spTgt spid="95"/>
                                            </p:tgtEl>
                                          </p:cBhvr>
                                        </p:animEffect>
                                        <p:anim calcmode="lin" valueType="num">
                                          <p:cBhvr>
                                            <p:cTn id="109" dur="500" fill="hold"/>
                                            <p:tgtEl>
                                              <p:spTgt spid="95"/>
                                            </p:tgtEl>
                                            <p:attrNameLst>
                                              <p:attrName>ppt_x</p:attrName>
                                            </p:attrNameLst>
                                          </p:cBhvr>
                                          <p:tavLst>
                                            <p:tav tm="0">
                                              <p:val>
                                                <p:fltVal val="0.5"/>
                                              </p:val>
                                            </p:tav>
                                            <p:tav tm="100000">
                                              <p:val>
                                                <p:strVal val="#ppt_x"/>
                                              </p:val>
                                            </p:tav>
                                          </p:tavLst>
                                        </p:anim>
                                        <p:anim calcmode="lin" valueType="num">
                                          <p:cBhvr>
                                            <p:cTn id="110" dur="500" fill="hold"/>
                                            <p:tgtEl>
                                              <p:spTgt spid="95"/>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97"/>
                                            </p:tgtEl>
                                            <p:attrNameLst>
                                              <p:attrName>style.visibility</p:attrName>
                                            </p:attrNameLst>
                                          </p:cBhvr>
                                          <p:to>
                                            <p:strVal val="visible"/>
                                          </p:to>
                                        </p:set>
                                        <p:anim calcmode="lin" valueType="num">
                                          <p:cBhvr>
                                            <p:cTn id="113" dur="500" fill="hold"/>
                                            <p:tgtEl>
                                              <p:spTgt spid="97"/>
                                            </p:tgtEl>
                                            <p:attrNameLst>
                                              <p:attrName>ppt_w</p:attrName>
                                            </p:attrNameLst>
                                          </p:cBhvr>
                                          <p:tavLst>
                                            <p:tav tm="0">
                                              <p:val>
                                                <p:fltVal val="0"/>
                                              </p:val>
                                            </p:tav>
                                            <p:tav tm="100000">
                                              <p:val>
                                                <p:strVal val="#ppt_w"/>
                                              </p:val>
                                            </p:tav>
                                          </p:tavLst>
                                        </p:anim>
                                        <p:anim calcmode="lin" valueType="num">
                                          <p:cBhvr>
                                            <p:cTn id="114" dur="500" fill="hold"/>
                                            <p:tgtEl>
                                              <p:spTgt spid="97"/>
                                            </p:tgtEl>
                                            <p:attrNameLst>
                                              <p:attrName>ppt_h</p:attrName>
                                            </p:attrNameLst>
                                          </p:cBhvr>
                                          <p:tavLst>
                                            <p:tav tm="0">
                                              <p:val>
                                                <p:fltVal val="0"/>
                                              </p:val>
                                            </p:tav>
                                            <p:tav tm="100000">
                                              <p:val>
                                                <p:strVal val="#ppt_h"/>
                                              </p:val>
                                            </p:tav>
                                          </p:tavLst>
                                        </p:anim>
                                        <p:animEffect transition="in" filter="fade">
                                          <p:cBhvr>
                                            <p:cTn id="115" dur="500"/>
                                            <p:tgtEl>
                                              <p:spTgt spid="97"/>
                                            </p:tgtEl>
                                          </p:cBhvr>
                                        </p:animEffect>
                                        <p:anim calcmode="lin" valueType="num">
                                          <p:cBhvr>
                                            <p:cTn id="116" dur="500" fill="hold"/>
                                            <p:tgtEl>
                                              <p:spTgt spid="97"/>
                                            </p:tgtEl>
                                            <p:attrNameLst>
                                              <p:attrName>ppt_x</p:attrName>
                                            </p:attrNameLst>
                                          </p:cBhvr>
                                          <p:tavLst>
                                            <p:tav tm="0">
                                              <p:val>
                                                <p:fltVal val="0.5"/>
                                              </p:val>
                                            </p:tav>
                                            <p:tav tm="100000">
                                              <p:val>
                                                <p:strVal val="#ppt_x"/>
                                              </p:val>
                                            </p:tav>
                                          </p:tavLst>
                                        </p:anim>
                                        <p:anim calcmode="lin" valueType="num">
                                          <p:cBhvr>
                                            <p:cTn id="117" dur="500" fill="hold"/>
                                            <p:tgtEl>
                                              <p:spTgt spid="97"/>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98"/>
                                            </p:tgtEl>
                                            <p:attrNameLst>
                                              <p:attrName>style.visibility</p:attrName>
                                            </p:attrNameLst>
                                          </p:cBhvr>
                                          <p:to>
                                            <p:strVal val="visible"/>
                                          </p:to>
                                        </p:set>
                                        <p:anim calcmode="lin" valueType="num">
                                          <p:cBhvr>
                                            <p:cTn id="120" dur="500" fill="hold"/>
                                            <p:tgtEl>
                                              <p:spTgt spid="98"/>
                                            </p:tgtEl>
                                            <p:attrNameLst>
                                              <p:attrName>ppt_w</p:attrName>
                                            </p:attrNameLst>
                                          </p:cBhvr>
                                          <p:tavLst>
                                            <p:tav tm="0">
                                              <p:val>
                                                <p:fltVal val="0"/>
                                              </p:val>
                                            </p:tav>
                                            <p:tav tm="100000">
                                              <p:val>
                                                <p:strVal val="#ppt_w"/>
                                              </p:val>
                                            </p:tav>
                                          </p:tavLst>
                                        </p:anim>
                                        <p:anim calcmode="lin" valueType="num">
                                          <p:cBhvr>
                                            <p:cTn id="121" dur="500" fill="hold"/>
                                            <p:tgtEl>
                                              <p:spTgt spid="98"/>
                                            </p:tgtEl>
                                            <p:attrNameLst>
                                              <p:attrName>ppt_h</p:attrName>
                                            </p:attrNameLst>
                                          </p:cBhvr>
                                          <p:tavLst>
                                            <p:tav tm="0">
                                              <p:val>
                                                <p:fltVal val="0"/>
                                              </p:val>
                                            </p:tav>
                                            <p:tav tm="100000">
                                              <p:val>
                                                <p:strVal val="#ppt_h"/>
                                              </p:val>
                                            </p:tav>
                                          </p:tavLst>
                                        </p:anim>
                                        <p:animEffect transition="in" filter="fade">
                                          <p:cBhvr>
                                            <p:cTn id="122" dur="500"/>
                                            <p:tgtEl>
                                              <p:spTgt spid="98"/>
                                            </p:tgtEl>
                                          </p:cBhvr>
                                        </p:animEffect>
                                        <p:anim calcmode="lin" valueType="num">
                                          <p:cBhvr>
                                            <p:cTn id="123" dur="500" fill="hold"/>
                                            <p:tgtEl>
                                              <p:spTgt spid="98"/>
                                            </p:tgtEl>
                                            <p:attrNameLst>
                                              <p:attrName>ppt_x</p:attrName>
                                            </p:attrNameLst>
                                          </p:cBhvr>
                                          <p:tavLst>
                                            <p:tav tm="0">
                                              <p:val>
                                                <p:fltVal val="0.5"/>
                                              </p:val>
                                            </p:tav>
                                            <p:tav tm="100000">
                                              <p:val>
                                                <p:strVal val="#ppt_x"/>
                                              </p:val>
                                            </p:tav>
                                          </p:tavLst>
                                        </p:anim>
                                        <p:anim calcmode="lin" valueType="num">
                                          <p:cBhvr>
                                            <p:cTn id="124" dur="500" fill="hold"/>
                                            <p:tgtEl>
                                              <p:spTgt spid="98"/>
                                            </p:tgtEl>
                                            <p:attrNameLst>
                                              <p:attrName>ppt_y</p:attrName>
                                            </p:attrNameLst>
                                          </p:cBhvr>
                                          <p:tavLst>
                                            <p:tav tm="0">
                                              <p:val>
                                                <p:fltVal val="0.5"/>
                                              </p:val>
                                            </p:tav>
                                            <p:tav tm="100000">
                                              <p:val>
                                                <p:strVal val="#ppt_y"/>
                                              </p:val>
                                            </p:tav>
                                          </p:tavLst>
                                        </p:anim>
                                      </p:childTnLst>
                                    </p:cTn>
                                  </p:par>
                                </p:childTnLst>
                              </p:cTn>
                            </p:par>
                            <p:par>
                              <p:cTn id="125" fill="hold">
                                <p:stCondLst>
                                  <p:cond delay="4500"/>
                                </p:stCondLst>
                                <p:childTnLst>
                                  <p:par>
                                    <p:cTn id="126" presetID="10" presetClass="entr" presetSubtype="0" fill="hold" grpId="0" nodeType="afterEffect">
                                      <p:stCondLst>
                                        <p:cond delay="0"/>
                                      </p:stCondLst>
                                      <p:childTnLst>
                                        <p:set>
                                          <p:cBhvr>
                                            <p:cTn id="127" dur="1" fill="hold">
                                              <p:stCondLst>
                                                <p:cond delay="0"/>
                                              </p:stCondLst>
                                            </p:cTn>
                                            <p:tgtEl>
                                              <p:spTgt spid="99"/>
                                            </p:tgtEl>
                                            <p:attrNameLst>
                                              <p:attrName>style.visibility</p:attrName>
                                            </p:attrNameLst>
                                          </p:cBhvr>
                                          <p:to>
                                            <p:strVal val="visible"/>
                                          </p:to>
                                        </p:set>
                                        <p:animEffect transition="in" filter="fade">
                                          <p:cBhvr>
                                            <p:cTn id="128"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0" grpId="0"/>
          <p:bldP spid="71" grpId="0"/>
          <p:bldP spid="72" grpId="0" animBg="1"/>
          <p:bldP spid="76" grpId="0" animBg="1"/>
          <p:bldP spid="80" grpId="0"/>
          <p:bldP spid="81" grpId="0"/>
          <p:bldP spid="82" grpId="0"/>
          <p:bldP spid="83" grpId="0"/>
          <p:bldP spid="84" grpId="0"/>
          <p:bldP spid="86" grpId="0"/>
          <p:bldP spid="87" grpId="0" animBg="1"/>
          <p:bldP spid="91" grpId="0"/>
          <p:bldP spid="92" grpId="0"/>
          <p:bldP spid="93" grpId="0" animBg="1"/>
          <p:bldP spid="94" grpId="0" animBg="1"/>
          <p:bldP spid="95" grpId="0" animBg="1"/>
          <p:bldP spid="96" grpId="0" animBg="1"/>
          <p:bldP spid="97" grpId="0" animBg="1"/>
          <p:bldP spid="98" grpId="0" animBg="1"/>
          <p:bldP spid="9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0-#ppt_w/2"/>
                                              </p:val>
                                            </p:tav>
                                            <p:tav tm="100000">
                                              <p:val>
                                                <p:strVal val="#ppt_x"/>
                                              </p:val>
                                            </p:tav>
                                          </p:tavLst>
                                        </p:anim>
                                        <p:anim calcmode="lin" valueType="num">
                                          <p:cBhvr additive="base">
                                            <p:cTn id="8" dur="500" fill="hold"/>
                                            <p:tgtEl>
                                              <p:spTgt spid="88"/>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300"/>
                                            <p:tgtEl>
                                              <p:spTgt spid="92"/>
                                            </p:tgtEl>
                                            <p:attrNameLst>
                                              <p:attrName>ppt_x</p:attrName>
                                            </p:attrNameLst>
                                          </p:cBhvr>
                                          <p:tavLst>
                                            <p:tav tm="0">
                                              <p:val>
                                                <p:strVal val="#ppt_x-#ppt_w*1.125000"/>
                                              </p:val>
                                            </p:tav>
                                            <p:tav tm="100000">
                                              <p:val>
                                                <p:strVal val="#ppt_x"/>
                                              </p:val>
                                            </p:tav>
                                          </p:tavLst>
                                        </p:anim>
                                        <p:animEffect transition="in" filter="wipe(right)">
                                          <p:cBhvr>
                                            <p:cTn id="12" dur="300"/>
                                            <p:tgtEl>
                                              <p:spTgt spid="92"/>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300"/>
                                            <p:tgtEl>
                                              <p:spTgt spid="84"/>
                                            </p:tgtEl>
                                            <p:attrNameLst>
                                              <p:attrName>ppt_x</p:attrName>
                                            </p:attrNameLst>
                                          </p:cBhvr>
                                          <p:tavLst>
                                            <p:tav tm="0">
                                              <p:val>
                                                <p:strVal val="#ppt_x-#ppt_w*1.125000"/>
                                              </p:val>
                                            </p:tav>
                                            <p:tav tm="100000">
                                              <p:val>
                                                <p:strVal val="#ppt_x"/>
                                              </p:val>
                                            </p:tav>
                                          </p:tavLst>
                                        </p:anim>
                                        <p:animEffect transition="in" filter="wipe(right)">
                                          <p:cBhvr>
                                            <p:cTn id="16" dur="300"/>
                                            <p:tgtEl>
                                              <p:spTgt spid="84"/>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500" fill="hold"/>
                                            <p:tgtEl>
                                              <p:spTgt spid="87"/>
                                            </p:tgtEl>
                                            <p:attrNameLst>
                                              <p:attrName>ppt_x</p:attrName>
                                            </p:attrNameLst>
                                          </p:cBhvr>
                                          <p:tavLst>
                                            <p:tav tm="0">
                                              <p:val>
                                                <p:strVal val="1+#ppt_w/2"/>
                                              </p:val>
                                            </p:tav>
                                            <p:tav tm="100000">
                                              <p:val>
                                                <p:strVal val="#ppt_x"/>
                                              </p:val>
                                            </p:tav>
                                          </p:tavLst>
                                        </p:anim>
                                        <p:anim calcmode="lin" valueType="num">
                                          <p:cBhvr additive="base">
                                            <p:cTn id="21" dur="500" fill="hold"/>
                                            <p:tgtEl>
                                              <p:spTgt spid="87"/>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300"/>
                                            <p:tgtEl>
                                              <p:spTgt spid="86"/>
                                            </p:tgtEl>
                                            <p:attrNameLst>
                                              <p:attrName>ppt_x</p:attrName>
                                            </p:attrNameLst>
                                          </p:cBhvr>
                                          <p:tavLst>
                                            <p:tav tm="0">
                                              <p:val>
                                                <p:strVal val="#ppt_x+#ppt_w*1.125000"/>
                                              </p:val>
                                            </p:tav>
                                            <p:tav tm="100000">
                                              <p:val>
                                                <p:strVal val="#ppt_x"/>
                                              </p:val>
                                            </p:tav>
                                          </p:tavLst>
                                        </p:anim>
                                        <p:animEffect transition="in" filter="wipe(left)">
                                          <p:cBhvr>
                                            <p:cTn id="25" dur="300"/>
                                            <p:tgtEl>
                                              <p:spTgt spid="86"/>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91"/>
                                            </p:tgtEl>
                                            <p:attrNameLst>
                                              <p:attrName>style.visibility</p:attrName>
                                            </p:attrNameLst>
                                          </p:cBhvr>
                                          <p:to>
                                            <p:strVal val="visible"/>
                                          </p:to>
                                        </p:set>
                                        <p:anim calcmode="lin" valueType="num">
                                          <p:cBhvr additive="base">
                                            <p:cTn id="28" dur="300"/>
                                            <p:tgtEl>
                                              <p:spTgt spid="91"/>
                                            </p:tgtEl>
                                            <p:attrNameLst>
                                              <p:attrName>ppt_x</p:attrName>
                                            </p:attrNameLst>
                                          </p:cBhvr>
                                          <p:tavLst>
                                            <p:tav tm="0">
                                              <p:val>
                                                <p:strVal val="#ppt_x+#ppt_w*1.125000"/>
                                              </p:val>
                                            </p:tav>
                                            <p:tav tm="100000">
                                              <p:val>
                                                <p:strVal val="#ppt_x"/>
                                              </p:val>
                                            </p:tav>
                                          </p:tavLst>
                                        </p:anim>
                                        <p:animEffect transition="in" filter="wipe(left)">
                                          <p:cBhvr>
                                            <p:cTn id="29" dur="300"/>
                                            <p:tgtEl>
                                              <p:spTgt spid="91"/>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fill="hold"/>
                                            <p:tgtEl>
                                              <p:spTgt spid="72"/>
                                            </p:tgtEl>
                                            <p:attrNameLst>
                                              <p:attrName>ppt_x</p:attrName>
                                            </p:attrNameLst>
                                          </p:cBhvr>
                                          <p:tavLst>
                                            <p:tav tm="0">
                                              <p:val>
                                                <p:strVal val="0-#ppt_w/2"/>
                                              </p:val>
                                            </p:tav>
                                            <p:tav tm="100000">
                                              <p:val>
                                                <p:strVal val="#ppt_x"/>
                                              </p:val>
                                            </p:tav>
                                          </p:tavLst>
                                        </p:anim>
                                        <p:anim calcmode="lin" valueType="num">
                                          <p:cBhvr additive="base">
                                            <p:cTn id="34" dur="500" fill="hold"/>
                                            <p:tgtEl>
                                              <p:spTgt spid="72"/>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300"/>
                                            <p:tgtEl>
                                              <p:spTgt spid="65"/>
                                            </p:tgtEl>
                                            <p:attrNameLst>
                                              <p:attrName>ppt_x</p:attrName>
                                            </p:attrNameLst>
                                          </p:cBhvr>
                                          <p:tavLst>
                                            <p:tav tm="0">
                                              <p:val>
                                                <p:strVal val="#ppt_x-#ppt_w*1.125000"/>
                                              </p:val>
                                            </p:tav>
                                            <p:tav tm="100000">
                                              <p:val>
                                                <p:strVal val="#ppt_x"/>
                                              </p:val>
                                            </p:tav>
                                          </p:tavLst>
                                        </p:anim>
                                        <p:animEffect transition="in" filter="wipe(right)">
                                          <p:cBhvr>
                                            <p:cTn id="38" dur="300"/>
                                            <p:tgtEl>
                                              <p:spTgt spid="65"/>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81"/>
                                            </p:tgtEl>
                                            <p:attrNameLst>
                                              <p:attrName>style.visibility</p:attrName>
                                            </p:attrNameLst>
                                          </p:cBhvr>
                                          <p:to>
                                            <p:strVal val="visible"/>
                                          </p:to>
                                        </p:set>
                                        <p:anim calcmode="lin" valueType="num">
                                          <p:cBhvr additive="base">
                                            <p:cTn id="41" dur="300"/>
                                            <p:tgtEl>
                                              <p:spTgt spid="81"/>
                                            </p:tgtEl>
                                            <p:attrNameLst>
                                              <p:attrName>ppt_x</p:attrName>
                                            </p:attrNameLst>
                                          </p:cBhvr>
                                          <p:tavLst>
                                            <p:tav tm="0">
                                              <p:val>
                                                <p:strVal val="#ppt_x-#ppt_w*1.125000"/>
                                              </p:val>
                                            </p:tav>
                                            <p:tav tm="100000">
                                              <p:val>
                                                <p:strVal val="#ppt_x"/>
                                              </p:val>
                                            </p:tav>
                                          </p:tavLst>
                                        </p:anim>
                                        <p:animEffect transition="in" filter="wipe(right)">
                                          <p:cBhvr>
                                            <p:cTn id="42" dur="300"/>
                                            <p:tgtEl>
                                              <p:spTgt spid="81"/>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73"/>
                                            </p:tgtEl>
                                            <p:attrNameLst>
                                              <p:attrName>style.visibility</p:attrName>
                                            </p:attrNameLst>
                                          </p:cBhvr>
                                          <p:to>
                                            <p:strVal val="visible"/>
                                          </p:to>
                                        </p:set>
                                        <p:anim calcmode="lin" valueType="num">
                                          <p:cBhvr additive="base">
                                            <p:cTn id="46" dur="500" fill="hold"/>
                                            <p:tgtEl>
                                              <p:spTgt spid="73"/>
                                            </p:tgtEl>
                                            <p:attrNameLst>
                                              <p:attrName>ppt_x</p:attrName>
                                            </p:attrNameLst>
                                          </p:cBhvr>
                                          <p:tavLst>
                                            <p:tav tm="0">
                                              <p:val>
                                                <p:strVal val="1+#ppt_w/2"/>
                                              </p:val>
                                            </p:tav>
                                            <p:tav tm="100000">
                                              <p:val>
                                                <p:strVal val="#ppt_x"/>
                                              </p:val>
                                            </p:tav>
                                          </p:tavLst>
                                        </p:anim>
                                        <p:anim calcmode="lin" valueType="num">
                                          <p:cBhvr additive="base">
                                            <p:cTn id="47" dur="500" fill="hold"/>
                                            <p:tgtEl>
                                              <p:spTgt spid="73"/>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300"/>
                                            <p:tgtEl>
                                              <p:spTgt spid="70"/>
                                            </p:tgtEl>
                                            <p:attrNameLst>
                                              <p:attrName>ppt_x</p:attrName>
                                            </p:attrNameLst>
                                          </p:cBhvr>
                                          <p:tavLst>
                                            <p:tav tm="0">
                                              <p:val>
                                                <p:strVal val="#ppt_x+#ppt_w*1.125000"/>
                                              </p:val>
                                            </p:tav>
                                            <p:tav tm="100000">
                                              <p:val>
                                                <p:strVal val="#ppt_x"/>
                                              </p:val>
                                            </p:tav>
                                          </p:tavLst>
                                        </p:anim>
                                        <p:animEffect transition="in" filter="wipe(left)">
                                          <p:cBhvr>
                                            <p:cTn id="51" dur="300"/>
                                            <p:tgtEl>
                                              <p:spTgt spid="70"/>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300"/>
                                            <p:tgtEl>
                                              <p:spTgt spid="83"/>
                                            </p:tgtEl>
                                            <p:attrNameLst>
                                              <p:attrName>ppt_x</p:attrName>
                                            </p:attrNameLst>
                                          </p:cBhvr>
                                          <p:tavLst>
                                            <p:tav tm="0">
                                              <p:val>
                                                <p:strVal val="#ppt_x+#ppt_w*1.125000"/>
                                              </p:val>
                                            </p:tav>
                                            <p:tav tm="100000">
                                              <p:val>
                                                <p:strVal val="#ppt_x"/>
                                              </p:val>
                                            </p:tav>
                                          </p:tavLst>
                                        </p:anim>
                                        <p:animEffect transition="in" filter="wipe(left)">
                                          <p:cBhvr>
                                            <p:cTn id="55" dur="300"/>
                                            <p:tgtEl>
                                              <p:spTgt spid="83"/>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additive="base">
                                            <p:cTn id="59" dur="500" fill="hold"/>
                                            <p:tgtEl>
                                              <p:spTgt spid="77"/>
                                            </p:tgtEl>
                                            <p:attrNameLst>
                                              <p:attrName>ppt_x</p:attrName>
                                            </p:attrNameLst>
                                          </p:cBhvr>
                                          <p:tavLst>
                                            <p:tav tm="0">
                                              <p:val>
                                                <p:strVal val="0-#ppt_w/2"/>
                                              </p:val>
                                            </p:tav>
                                            <p:tav tm="100000">
                                              <p:val>
                                                <p:strVal val="#ppt_x"/>
                                              </p:val>
                                            </p:tav>
                                          </p:tavLst>
                                        </p:anim>
                                        <p:anim calcmode="lin" valueType="num">
                                          <p:cBhvr additive="base">
                                            <p:cTn id="60" dur="500" fill="hold"/>
                                            <p:tgtEl>
                                              <p:spTgt spid="77"/>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82"/>
                                            </p:tgtEl>
                                            <p:attrNameLst>
                                              <p:attrName>style.visibility</p:attrName>
                                            </p:attrNameLst>
                                          </p:cBhvr>
                                          <p:to>
                                            <p:strVal val="visible"/>
                                          </p:to>
                                        </p:set>
                                        <p:anim calcmode="lin" valueType="num">
                                          <p:cBhvr additive="base">
                                            <p:cTn id="63" dur="300"/>
                                            <p:tgtEl>
                                              <p:spTgt spid="82"/>
                                            </p:tgtEl>
                                            <p:attrNameLst>
                                              <p:attrName>ppt_x</p:attrName>
                                            </p:attrNameLst>
                                          </p:cBhvr>
                                          <p:tavLst>
                                            <p:tav tm="0">
                                              <p:val>
                                                <p:strVal val="#ppt_x-#ppt_w*1.125000"/>
                                              </p:val>
                                            </p:tav>
                                            <p:tav tm="100000">
                                              <p:val>
                                                <p:strVal val="#ppt_x"/>
                                              </p:val>
                                            </p:tav>
                                          </p:tavLst>
                                        </p:anim>
                                        <p:animEffect transition="in" filter="wipe(right)">
                                          <p:cBhvr>
                                            <p:cTn id="64" dur="300"/>
                                            <p:tgtEl>
                                              <p:spTgt spid="82"/>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300"/>
                                            <p:tgtEl>
                                              <p:spTgt spid="66"/>
                                            </p:tgtEl>
                                            <p:attrNameLst>
                                              <p:attrName>ppt_x</p:attrName>
                                            </p:attrNameLst>
                                          </p:cBhvr>
                                          <p:tavLst>
                                            <p:tav tm="0">
                                              <p:val>
                                                <p:strVal val="#ppt_x-#ppt_w*1.125000"/>
                                              </p:val>
                                            </p:tav>
                                            <p:tav tm="100000">
                                              <p:val>
                                                <p:strVal val="#ppt_x"/>
                                              </p:val>
                                            </p:tav>
                                          </p:tavLst>
                                        </p:anim>
                                        <p:animEffect transition="in" filter="wipe(right)">
                                          <p:cBhvr>
                                            <p:cTn id="68" dur="300"/>
                                            <p:tgtEl>
                                              <p:spTgt spid="66"/>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76"/>
                                            </p:tgtEl>
                                            <p:attrNameLst>
                                              <p:attrName>style.visibility</p:attrName>
                                            </p:attrNameLst>
                                          </p:cBhvr>
                                          <p:to>
                                            <p:strVal val="visible"/>
                                          </p:to>
                                        </p:set>
                                        <p:anim calcmode="lin" valueType="num">
                                          <p:cBhvr additive="base">
                                            <p:cTn id="72" dur="500" fill="hold"/>
                                            <p:tgtEl>
                                              <p:spTgt spid="76"/>
                                            </p:tgtEl>
                                            <p:attrNameLst>
                                              <p:attrName>ppt_x</p:attrName>
                                            </p:attrNameLst>
                                          </p:cBhvr>
                                          <p:tavLst>
                                            <p:tav tm="0">
                                              <p:val>
                                                <p:strVal val="1+#ppt_w/2"/>
                                              </p:val>
                                            </p:tav>
                                            <p:tav tm="100000">
                                              <p:val>
                                                <p:strVal val="#ppt_x"/>
                                              </p:val>
                                            </p:tav>
                                          </p:tavLst>
                                        </p:anim>
                                        <p:anim calcmode="lin" valueType="num">
                                          <p:cBhvr additive="base">
                                            <p:cTn id="73" dur="500" fill="hold"/>
                                            <p:tgtEl>
                                              <p:spTgt spid="76"/>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1"/>
                                            </p:tgtEl>
                                            <p:attrNameLst>
                                              <p:attrName>style.visibility</p:attrName>
                                            </p:attrNameLst>
                                          </p:cBhvr>
                                          <p:to>
                                            <p:strVal val="visible"/>
                                          </p:to>
                                        </p:set>
                                        <p:anim calcmode="lin" valueType="num">
                                          <p:cBhvr additive="base">
                                            <p:cTn id="76" dur="300"/>
                                            <p:tgtEl>
                                              <p:spTgt spid="71"/>
                                            </p:tgtEl>
                                            <p:attrNameLst>
                                              <p:attrName>ppt_x</p:attrName>
                                            </p:attrNameLst>
                                          </p:cBhvr>
                                          <p:tavLst>
                                            <p:tav tm="0">
                                              <p:val>
                                                <p:strVal val="#ppt_x+#ppt_w*1.125000"/>
                                              </p:val>
                                            </p:tav>
                                            <p:tav tm="100000">
                                              <p:val>
                                                <p:strVal val="#ppt_x"/>
                                              </p:val>
                                            </p:tav>
                                          </p:tavLst>
                                        </p:anim>
                                        <p:animEffect transition="in" filter="wipe(left)">
                                          <p:cBhvr>
                                            <p:cTn id="77" dur="300"/>
                                            <p:tgtEl>
                                              <p:spTgt spid="71"/>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80"/>
                                            </p:tgtEl>
                                            <p:attrNameLst>
                                              <p:attrName>style.visibility</p:attrName>
                                            </p:attrNameLst>
                                          </p:cBhvr>
                                          <p:to>
                                            <p:strVal val="visible"/>
                                          </p:to>
                                        </p:set>
                                        <p:anim calcmode="lin" valueType="num">
                                          <p:cBhvr additive="base">
                                            <p:cTn id="80" dur="300"/>
                                            <p:tgtEl>
                                              <p:spTgt spid="80"/>
                                            </p:tgtEl>
                                            <p:attrNameLst>
                                              <p:attrName>ppt_x</p:attrName>
                                            </p:attrNameLst>
                                          </p:cBhvr>
                                          <p:tavLst>
                                            <p:tav tm="0">
                                              <p:val>
                                                <p:strVal val="#ppt_x+#ppt_w*1.125000"/>
                                              </p:val>
                                            </p:tav>
                                            <p:tav tm="100000">
                                              <p:val>
                                                <p:strVal val="#ppt_x"/>
                                              </p:val>
                                            </p:tav>
                                          </p:tavLst>
                                        </p:anim>
                                        <p:animEffect transition="in" filter="wipe(left)">
                                          <p:cBhvr>
                                            <p:cTn id="81" dur="300"/>
                                            <p:tgtEl>
                                              <p:spTgt spid="80"/>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anim calcmode="lin" valueType="num">
                                          <p:cBhvr>
                                            <p:cTn id="88" dur="500" fill="hold"/>
                                            <p:tgtEl>
                                              <p:spTgt spid="96"/>
                                            </p:tgtEl>
                                            <p:attrNameLst>
                                              <p:attrName>ppt_x</p:attrName>
                                            </p:attrNameLst>
                                          </p:cBhvr>
                                          <p:tavLst>
                                            <p:tav tm="0">
                                              <p:val>
                                                <p:fltVal val="0.5"/>
                                              </p:val>
                                            </p:tav>
                                            <p:tav tm="100000">
                                              <p:val>
                                                <p:strVal val="#ppt_x"/>
                                              </p:val>
                                            </p:tav>
                                          </p:tavLst>
                                        </p:anim>
                                        <p:anim calcmode="lin" valueType="num">
                                          <p:cBhvr>
                                            <p:cTn id="89" dur="500" fill="hold"/>
                                            <p:tgtEl>
                                              <p:spTgt spid="96"/>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93"/>
                                            </p:tgtEl>
                                            <p:attrNameLst>
                                              <p:attrName>style.visibility</p:attrName>
                                            </p:attrNameLst>
                                          </p:cBhvr>
                                          <p:to>
                                            <p:strVal val="visible"/>
                                          </p:to>
                                        </p:set>
                                        <p:anim calcmode="lin" valueType="num">
                                          <p:cBhvr>
                                            <p:cTn id="92" dur="500" fill="hold"/>
                                            <p:tgtEl>
                                              <p:spTgt spid="93"/>
                                            </p:tgtEl>
                                            <p:attrNameLst>
                                              <p:attrName>ppt_w</p:attrName>
                                            </p:attrNameLst>
                                          </p:cBhvr>
                                          <p:tavLst>
                                            <p:tav tm="0">
                                              <p:val>
                                                <p:fltVal val="0"/>
                                              </p:val>
                                            </p:tav>
                                            <p:tav tm="100000">
                                              <p:val>
                                                <p:strVal val="#ppt_w"/>
                                              </p:val>
                                            </p:tav>
                                          </p:tavLst>
                                        </p:anim>
                                        <p:anim calcmode="lin" valueType="num">
                                          <p:cBhvr>
                                            <p:cTn id="93" dur="500" fill="hold"/>
                                            <p:tgtEl>
                                              <p:spTgt spid="93"/>
                                            </p:tgtEl>
                                            <p:attrNameLst>
                                              <p:attrName>ppt_h</p:attrName>
                                            </p:attrNameLst>
                                          </p:cBhvr>
                                          <p:tavLst>
                                            <p:tav tm="0">
                                              <p:val>
                                                <p:fltVal val="0"/>
                                              </p:val>
                                            </p:tav>
                                            <p:tav tm="100000">
                                              <p:val>
                                                <p:strVal val="#ppt_h"/>
                                              </p:val>
                                            </p:tav>
                                          </p:tavLst>
                                        </p:anim>
                                        <p:animEffect transition="in" filter="fade">
                                          <p:cBhvr>
                                            <p:cTn id="94" dur="500"/>
                                            <p:tgtEl>
                                              <p:spTgt spid="93"/>
                                            </p:tgtEl>
                                          </p:cBhvr>
                                        </p:animEffect>
                                        <p:anim calcmode="lin" valueType="num">
                                          <p:cBhvr>
                                            <p:cTn id="95" dur="500" fill="hold"/>
                                            <p:tgtEl>
                                              <p:spTgt spid="93"/>
                                            </p:tgtEl>
                                            <p:attrNameLst>
                                              <p:attrName>ppt_x</p:attrName>
                                            </p:attrNameLst>
                                          </p:cBhvr>
                                          <p:tavLst>
                                            <p:tav tm="0">
                                              <p:val>
                                                <p:fltVal val="0.5"/>
                                              </p:val>
                                            </p:tav>
                                            <p:tav tm="100000">
                                              <p:val>
                                                <p:strVal val="#ppt_x"/>
                                              </p:val>
                                            </p:tav>
                                          </p:tavLst>
                                        </p:anim>
                                        <p:anim calcmode="lin" valueType="num">
                                          <p:cBhvr>
                                            <p:cTn id="96" dur="500" fill="hold"/>
                                            <p:tgtEl>
                                              <p:spTgt spid="93"/>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Effect transition="in" filter="fade">
                                          <p:cBhvr>
                                            <p:cTn id="101" dur="500"/>
                                            <p:tgtEl>
                                              <p:spTgt spid="94"/>
                                            </p:tgtEl>
                                          </p:cBhvr>
                                        </p:animEffect>
                                        <p:anim calcmode="lin" valueType="num">
                                          <p:cBhvr>
                                            <p:cTn id="102" dur="500" fill="hold"/>
                                            <p:tgtEl>
                                              <p:spTgt spid="94"/>
                                            </p:tgtEl>
                                            <p:attrNameLst>
                                              <p:attrName>ppt_x</p:attrName>
                                            </p:attrNameLst>
                                          </p:cBhvr>
                                          <p:tavLst>
                                            <p:tav tm="0">
                                              <p:val>
                                                <p:fltVal val="0.5"/>
                                              </p:val>
                                            </p:tav>
                                            <p:tav tm="100000">
                                              <p:val>
                                                <p:strVal val="#ppt_x"/>
                                              </p:val>
                                            </p:tav>
                                          </p:tavLst>
                                        </p:anim>
                                        <p:anim calcmode="lin" valueType="num">
                                          <p:cBhvr>
                                            <p:cTn id="103" dur="500" fill="hold"/>
                                            <p:tgtEl>
                                              <p:spTgt spid="94"/>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95"/>
                                            </p:tgtEl>
                                            <p:attrNameLst>
                                              <p:attrName>style.visibility</p:attrName>
                                            </p:attrNameLst>
                                          </p:cBhvr>
                                          <p:to>
                                            <p:strVal val="visible"/>
                                          </p:to>
                                        </p:set>
                                        <p:anim calcmode="lin" valueType="num">
                                          <p:cBhvr>
                                            <p:cTn id="106" dur="500" fill="hold"/>
                                            <p:tgtEl>
                                              <p:spTgt spid="95"/>
                                            </p:tgtEl>
                                            <p:attrNameLst>
                                              <p:attrName>ppt_w</p:attrName>
                                            </p:attrNameLst>
                                          </p:cBhvr>
                                          <p:tavLst>
                                            <p:tav tm="0">
                                              <p:val>
                                                <p:fltVal val="0"/>
                                              </p:val>
                                            </p:tav>
                                            <p:tav tm="100000">
                                              <p:val>
                                                <p:strVal val="#ppt_w"/>
                                              </p:val>
                                            </p:tav>
                                          </p:tavLst>
                                        </p:anim>
                                        <p:anim calcmode="lin" valueType="num">
                                          <p:cBhvr>
                                            <p:cTn id="107" dur="500" fill="hold"/>
                                            <p:tgtEl>
                                              <p:spTgt spid="95"/>
                                            </p:tgtEl>
                                            <p:attrNameLst>
                                              <p:attrName>ppt_h</p:attrName>
                                            </p:attrNameLst>
                                          </p:cBhvr>
                                          <p:tavLst>
                                            <p:tav tm="0">
                                              <p:val>
                                                <p:fltVal val="0"/>
                                              </p:val>
                                            </p:tav>
                                            <p:tav tm="100000">
                                              <p:val>
                                                <p:strVal val="#ppt_h"/>
                                              </p:val>
                                            </p:tav>
                                          </p:tavLst>
                                        </p:anim>
                                        <p:animEffect transition="in" filter="fade">
                                          <p:cBhvr>
                                            <p:cTn id="108" dur="500"/>
                                            <p:tgtEl>
                                              <p:spTgt spid="95"/>
                                            </p:tgtEl>
                                          </p:cBhvr>
                                        </p:animEffect>
                                        <p:anim calcmode="lin" valueType="num">
                                          <p:cBhvr>
                                            <p:cTn id="109" dur="500" fill="hold"/>
                                            <p:tgtEl>
                                              <p:spTgt spid="95"/>
                                            </p:tgtEl>
                                            <p:attrNameLst>
                                              <p:attrName>ppt_x</p:attrName>
                                            </p:attrNameLst>
                                          </p:cBhvr>
                                          <p:tavLst>
                                            <p:tav tm="0">
                                              <p:val>
                                                <p:fltVal val="0.5"/>
                                              </p:val>
                                            </p:tav>
                                            <p:tav tm="100000">
                                              <p:val>
                                                <p:strVal val="#ppt_x"/>
                                              </p:val>
                                            </p:tav>
                                          </p:tavLst>
                                        </p:anim>
                                        <p:anim calcmode="lin" valueType="num">
                                          <p:cBhvr>
                                            <p:cTn id="110" dur="500" fill="hold"/>
                                            <p:tgtEl>
                                              <p:spTgt spid="95"/>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97"/>
                                            </p:tgtEl>
                                            <p:attrNameLst>
                                              <p:attrName>style.visibility</p:attrName>
                                            </p:attrNameLst>
                                          </p:cBhvr>
                                          <p:to>
                                            <p:strVal val="visible"/>
                                          </p:to>
                                        </p:set>
                                        <p:anim calcmode="lin" valueType="num">
                                          <p:cBhvr>
                                            <p:cTn id="113" dur="500" fill="hold"/>
                                            <p:tgtEl>
                                              <p:spTgt spid="97"/>
                                            </p:tgtEl>
                                            <p:attrNameLst>
                                              <p:attrName>ppt_w</p:attrName>
                                            </p:attrNameLst>
                                          </p:cBhvr>
                                          <p:tavLst>
                                            <p:tav tm="0">
                                              <p:val>
                                                <p:fltVal val="0"/>
                                              </p:val>
                                            </p:tav>
                                            <p:tav tm="100000">
                                              <p:val>
                                                <p:strVal val="#ppt_w"/>
                                              </p:val>
                                            </p:tav>
                                          </p:tavLst>
                                        </p:anim>
                                        <p:anim calcmode="lin" valueType="num">
                                          <p:cBhvr>
                                            <p:cTn id="114" dur="500" fill="hold"/>
                                            <p:tgtEl>
                                              <p:spTgt spid="97"/>
                                            </p:tgtEl>
                                            <p:attrNameLst>
                                              <p:attrName>ppt_h</p:attrName>
                                            </p:attrNameLst>
                                          </p:cBhvr>
                                          <p:tavLst>
                                            <p:tav tm="0">
                                              <p:val>
                                                <p:fltVal val="0"/>
                                              </p:val>
                                            </p:tav>
                                            <p:tav tm="100000">
                                              <p:val>
                                                <p:strVal val="#ppt_h"/>
                                              </p:val>
                                            </p:tav>
                                          </p:tavLst>
                                        </p:anim>
                                        <p:animEffect transition="in" filter="fade">
                                          <p:cBhvr>
                                            <p:cTn id="115" dur="500"/>
                                            <p:tgtEl>
                                              <p:spTgt spid="97"/>
                                            </p:tgtEl>
                                          </p:cBhvr>
                                        </p:animEffect>
                                        <p:anim calcmode="lin" valueType="num">
                                          <p:cBhvr>
                                            <p:cTn id="116" dur="500" fill="hold"/>
                                            <p:tgtEl>
                                              <p:spTgt spid="97"/>
                                            </p:tgtEl>
                                            <p:attrNameLst>
                                              <p:attrName>ppt_x</p:attrName>
                                            </p:attrNameLst>
                                          </p:cBhvr>
                                          <p:tavLst>
                                            <p:tav tm="0">
                                              <p:val>
                                                <p:fltVal val="0.5"/>
                                              </p:val>
                                            </p:tav>
                                            <p:tav tm="100000">
                                              <p:val>
                                                <p:strVal val="#ppt_x"/>
                                              </p:val>
                                            </p:tav>
                                          </p:tavLst>
                                        </p:anim>
                                        <p:anim calcmode="lin" valueType="num">
                                          <p:cBhvr>
                                            <p:cTn id="117" dur="500" fill="hold"/>
                                            <p:tgtEl>
                                              <p:spTgt spid="97"/>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98"/>
                                            </p:tgtEl>
                                            <p:attrNameLst>
                                              <p:attrName>style.visibility</p:attrName>
                                            </p:attrNameLst>
                                          </p:cBhvr>
                                          <p:to>
                                            <p:strVal val="visible"/>
                                          </p:to>
                                        </p:set>
                                        <p:anim calcmode="lin" valueType="num">
                                          <p:cBhvr>
                                            <p:cTn id="120" dur="500" fill="hold"/>
                                            <p:tgtEl>
                                              <p:spTgt spid="98"/>
                                            </p:tgtEl>
                                            <p:attrNameLst>
                                              <p:attrName>ppt_w</p:attrName>
                                            </p:attrNameLst>
                                          </p:cBhvr>
                                          <p:tavLst>
                                            <p:tav tm="0">
                                              <p:val>
                                                <p:fltVal val="0"/>
                                              </p:val>
                                            </p:tav>
                                            <p:tav tm="100000">
                                              <p:val>
                                                <p:strVal val="#ppt_w"/>
                                              </p:val>
                                            </p:tav>
                                          </p:tavLst>
                                        </p:anim>
                                        <p:anim calcmode="lin" valueType="num">
                                          <p:cBhvr>
                                            <p:cTn id="121" dur="500" fill="hold"/>
                                            <p:tgtEl>
                                              <p:spTgt spid="98"/>
                                            </p:tgtEl>
                                            <p:attrNameLst>
                                              <p:attrName>ppt_h</p:attrName>
                                            </p:attrNameLst>
                                          </p:cBhvr>
                                          <p:tavLst>
                                            <p:tav tm="0">
                                              <p:val>
                                                <p:fltVal val="0"/>
                                              </p:val>
                                            </p:tav>
                                            <p:tav tm="100000">
                                              <p:val>
                                                <p:strVal val="#ppt_h"/>
                                              </p:val>
                                            </p:tav>
                                          </p:tavLst>
                                        </p:anim>
                                        <p:animEffect transition="in" filter="fade">
                                          <p:cBhvr>
                                            <p:cTn id="122" dur="500"/>
                                            <p:tgtEl>
                                              <p:spTgt spid="98"/>
                                            </p:tgtEl>
                                          </p:cBhvr>
                                        </p:animEffect>
                                        <p:anim calcmode="lin" valueType="num">
                                          <p:cBhvr>
                                            <p:cTn id="123" dur="500" fill="hold"/>
                                            <p:tgtEl>
                                              <p:spTgt spid="98"/>
                                            </p:tgtEl>
                                            <p:attrNameLst>
                                              <p:attrName>ppt_x</p:attrName>
                                            </p:attrNameLst>
                                          </p:cBhvr>
                                          <p:tavLst>
                                            <p:tav tm="0">
                                              <p:val>
                                                <p:fltVal val="0.5"/>
                                              </p:val>
                                            </p:tav>
                                            <p:tav tm="100000">
                                              <p:val>
                                                <p:strVal val="#ppt_x"/>
                                              </p:val>
                                            </p:tav>
                                          </p:tavLst>
                                        </p:anim>
                                        <p:anim calcmode="lin" valueType="num">
                                          <p:cBhvr>
                                            <p:cTn id="124" dur="500" fill="hold"/>
                                            <p:tgtEl>
                                              <p:spTgt spid="98"/>
                                            </p:tgtEl>
                                            <p:attrNameLst>
                                              <p:attrName>ppt_y</p:attrName>
                                            </p:attrNameLst>
                                          </p:cBhvr>
                                          <p:tavLst>
                                            <p:tav tm="0">
                                              <p:val>
                                                <p:fltVal val="0.5"/>
                                              </p:val>
                                            </p:tav>
                                            <p:tav tm="100000">
                                              <p:val>
                                                <p:strVal val="#ppt_y"/>
                                              </p:val>
                                            </p:tav>
                                          </p:tavLst>
                                        </p:anim>
                                      </p:childTnLst>
                                    </p:cTn>
                                  </p:par>
                                </p:childTnLst>
                              </p:cTn>
                            </p:par>
                            <p:par>
                              <p:cTn id="125" fill="hold">
                                <p:stCondLst>
                                  <p:cond delay="4500"/>
                                </p:stCondLst>
                                <p:childTnLst>
                                  <p:par>
                                    <p:cTn id="126" presetID="10" presetClass="entr" presetSubtype="0" fill="hold" grpId="0" nodeType="afterEffect">
                                      <p:stCondLst>
                                        <p:cond delay="0"/>
                                      </p:stCondLst>
                                      <p:childTnLst>
                                        <p:set>
                                          <p:cBhvr>
                                            <p:cTn id="127" dur="1" fill="hold">
                                              <p:stCondLst>
                                                <p:cond delay="0"/>
                                              </p:stCondLst>
                                            </p:cTn>
                                            <p:tgtEl>
                                              <p:spTgt spid="99"/>
                                            </p:tgtEl>
                                            <p:attrNameLst>
                                              <p:attrName>style.visibility</p:attrName>
                                            </p:attrNameLst>
                                          </p:cBhvr>
                                          <p:to>
                                            <p:strVal val="visible"/>
                                          </p:to>
                                        </p:set>
                                        <p:animEffect transition="in" filter="fade">
                                          <p:cBhvr>
                                            <p:cTn id="128"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0" grpId="0"/>
          <p:bldP spid="71" grpId="0"/>
          <p:bldP spid="72" grpId="0" animBg="1"/>
          <p:bldP spid="76" grpId="0" animBg="1"/>
          <p:bldP spid="80" grpId="0"/>
          <p:bldP spid="81" grpId="0"/>
          <p:bldP spid="82" grpId="0"/>
          <p:bldP spid="83" grpId="0"/>
          <p:bldP spid="84" grpId="0"/>
          <p:bldP spid="86" grpId="0"/>
          <p:bldP spid="87" grpId="0" animBg="1"/>
          <p:bldP spid="91" grpId="0"/>
          <p:bldP spid="92" grpId="0"/>
          <p:bldP spid="93" grpId="0" animBg="1"/>
          <p:bldP spid="94" grpId="0" animBg="1"/>
          <p:bldP spid="95" grpId="0" animBg="1"/>
          <p:bldP spid="96" grpId="0" animBg="1"/>
          <p:bldP spid="97" grpId="0" animBg="1"/>
          <p:bldP spid="98" grpId="0" animBg="1"/>
          <p:bldP spid="9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27" name="TextBox 26"/>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工作前言</a:t>
            </a:r>
          </a:p>
        </p:txBody>
      </p:sp>
      <p:sp>
        <p:nvSpPr>
          <p:cNvPr id="28" name="TextBox 27"/>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工作回顾</a:t>
            </a:r>
          </a:p>
        </p:txBody>
      </p:sp>
      <p:sp>
        <p:nvSpPr>
          <p:cNvPr id="29" name="TextBox 28"/>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工作计划</a:t>
            </a:r>
          </a:p>
        </p:txBody>
      </p:sp>
      <p:sp>
        <p:nvSpPr>
          <p:cNvPr id="30" name="TextBox 29"/>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工作团队</a:t>
            </a:r>
          </a:p>
        </p:txBody>
      </p:sp>
      <p:sp>
        <p:nvSpPr>
          <p:cNvPr id="31" name="TextBox 30"/>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工作进度</a:t>
            </a:r>
          </a:p>
        </p:txBody>
      </p:sp>
      <p:sp>
        <p:nvSpPr>
          <p:cNvPr id="33" name="TextBox 32"/>
          <p:cNvSpPr txBox="1"/>
          <p:nvPr/>
        </p:nvSpPr>
        <p:spPr>
          <a:xfrm>
            <a:off x="8449856" y="54275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去年相比</a:t>
            </a:r>
          </a:p>
        </p:txBody>
      </p:sp>
      <p:grpSp>
        <p:nvGrpSpPr>
          <p:cNvPr id="59" name="组合 58"/>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61" name="同心圆 6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2" name="椭圆 61"/>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0" name="矩形 79"/>
          <p:cNvSpPr/>
          <p:nvPr/>
        </p:nvSpPr>
        <p:spPr>
          <a:xfrm>
            <a:off x="-2499" y="7518665"/>
            <a:ext cx="14082713" cy="519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7" name="组合 6"/>
          <p:cNvGrpSpPr/>
          <p:nvPr/>
        </p:nvGrpSpPr>
        <p:grpSpPr>
          <a:xfrm>
            <a:off x="4230609" y="1922705"/>
            <a:ext cx="2268993" cy="2268993"/>
            <a:chOff x="4508674" y="2118116"/>
            <a:chExt cx="2204282" cy="2204282"/>
          </a:xfrm>
        </p:grpSpPr>
        <p:grpSp>
          <p:nvGrpSpPr>
            <p:cNvPr id="38" name="组合 37"/>
            <p:cNvGrpSpPr/>
            <p:nvPr/>
          </p:nvGrpSpPr>
          <p:grpSpPr>
            <a:xfrm>
              <a:off x="4508674" y="2118116"/>
              <a:ext cx="2204282" cy="2204282"/>
              <a:chOff x="1517331" y="1125257"/>
              <a:chExt cx="2204282" cy="2204282"/>
            </a:xfrm>
          </p:grpSpPr>
          <p:sp>
            <p:nvSpPr>
              <p:cNvPr id="39" name="椭圆 3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0" name="椭圆 39"/>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81" name="TextBox 80"/>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01</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51" name="组合 50"/>
          <p:cNvGrpSpPr/>
          <p:nvPr/>
        </p:nvGrpSpPr>
        <p:grpSpPr>
          <a:xfrm>
            <a:off x="643361" y="5370105"/>
            <a:ext cx="655637" cy="655637"/>
            <a:chOff x="1517331" y="1125257"/>
            <a:chExt cx="2204282" cy="2204282"/>
          </a:xfrm>
        </p:grpSpPr>
        <p:sp>
          <p:nvSpPr>
            <p:cNvPr id="52" name="椭圆 51"/>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3" name="椭圆 52"/>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54" name="组合 53"/>
          <p:cNvGrpSpPr/>
          <p:nvPr/>
        </p:nvGrpSpPr>
        <p:grpSpPr>
          <a:xfrm>
            <a:off x="315542" y="6453348"/>
            <a:ext cx="655637" cy="655637"/>
            <a:chOff x="1517331" y="1125257"/>
            <a:chExt cx="2204282" cy="2204282"/>
          </a:xfrm>
        </p:grpSpPr>
        <p:sp>
          <p:nvSpPr>
            <p:cNvPr id="55" name="椭圆 5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6" name="椭圆 55"/>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57" name="组合 56"/>
          <p:cNvGrpSpPr/>
          <p:nvPr/>
        </p:nvGrpSpPr>
        <p:grpSpPr>
          <a:xfrm>
            <a:off x="1376527" y="6025742"/>
            <a:ext cx="535449" cy="535449"/>
            <a:chOff x="1517331" y="1125257"/>
            <a:chExt cx="2204282" cy="2204282"/>
          </a:xfrm>
        </p:grpSpPr>
        <p:sp>
          <p:nvSpPr>
            <p:cNvPr id="58" name="椭圆 5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0" name="椭圆 59"/>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82" name="TextBox 81"/>
          <p:cNvSpPr txBox="1"/>
          <p:nvPr/>
        </p:nvSpPr>
        <p:spPr>
          <a:xfrm>
            <a:off x="6952695" y="2848983"/>
            <a:ext cx="4313612" cy="682070"/>
          </a:xfrm>
          <a:prstGeom prst="rect">
            <a:avLst/>
          </a:prstGeom>
          <a:noFill/>
        </p:spPr>
        <p:txBody>
          <a:bodyPr wrap="square" rtlCol="0">
            <a:spAutoFit/>
          </a:bodyPr>
          <a:lstStyle/>
          <a:p>
            <a:r>
              <a:rPr lang="zh-CN" altLang="en-US" sz="3706" b="1" spc="-154" dirty="0">
                <a:solidFill>
                  <a:schemeClr val="accent1"/>
                </a:solidFill>
                <a:latin typeface="思源黑体 CN Bold" pitchFamily="34" charset="-122"/>
                <a:ea typeface="思源黑体 CN Bold" pitchFamily="34" charset="-122"/>
              </a:rPr>
              <a:t>年终工作概述</a:t>
            </a:r>
          </a:p>
        </p:txBody>
      </p:sp>
      <p:grpSp>
        <p:nvGrpSpPr>
          <p:cNvPr id="32" name="组合 31"/>
          <p:cNvGrpSpPr/>
          <p:nvPr/>
        </p:nvGrpSpPr>
        <p:grpSpPr>
          <a:xfrm>
            <a:off x="12028831" y="120416"/>
            <a:ext cx="655637" cy="655637"/>
            <a:chOff x="1517331" y="1125257"/>
            <a:chExt cx="2204282" cy="2204282"/>
          </a:xfrm>
        </p:grpSpPr>
        <p:sp>
          <p:nvSpPr>
            <p:cNvPr id="34" name="椭圆 3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6" name="椭圆 35"/>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37" name="组合 36"/>
          <p:cNvGrpSpPr/>
          <p:nvPr/>
        </p:nvGrpSpPr>
        <p:grpSpPr>
          <a:xfrm>
            <a:off x="13187539" y="204731"/>
            <a:ext cx="655637" cy="655637"/>
            <a:chOff x="1517331" y="1125257"/>
            <a:chExt cx="2204282" cy="2204282"/>
          </a:xfrm>
        </p:grpSpPr>
        <p:sp>
          <p:nvSpPr>
            <p:cNvPr id="41" name="椭圆 4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2" name="椭圆 41"/>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43" name="组合 42"/>
          <p:cNvGrpSpPr/>
          <p:nvPr/>
        </p:nvGrpSpPr>
        <p:grpSpPr>
          <a:xfrm>
            <a:off x="12371064" y="769537"/>
            <a:ext cx="935391" cy="935391"/>
            <a:chOff x="1517331" y="1125257"/>
            <a:chExt cx="2204282" cy="2204282"/>
          </a:xfrm>
        </p:grpSpPr>
        <p:sp>
          <p:nvSpPr>
            <p:cNvPr id="44" name="椭圆 4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5" name="椭圆 4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46" name="组合 45"/>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9" name="TextBox 48"/>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01487494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57"/>
                                            </p:tgtEl>
                                            <p:attrNameLst>
                                              <p:attrName>style.visibility</p:attrName>
                                            </p:attrNameLst>
                                          </p:cBhvr>
                                          <p:to>
                                            <p:strVal val="visible"/>
                                          </p:to>
                                        </p:set>
                                        <p:anim calcmode="lin" valueType="num" p14:bounceEnd="52000">
                                          <p:cBhvr additive="base">
                                            <p:cTn id="16" dur="500" fill="hold"/>
                                            <p:tgtEl>
                                              <p:spTgt spid="57"/>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57"/>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51"/>
                                            </p:tgtEl>
                                            <p:attrNameLst>
                                              <p:attrName>style.visibility</p:attrName>
                                            </p:attrNameLst>
                                          </p:cBhvr>
                                          <p:to>
                                            <p:strVal val="visible"/>
                                          </p:to>
                                        </p:set>
                                        <p:anim calcmode="lin" valueType="num" p14:bounceEnd="52000">
                                          <p:cBhvr additive="base">
                                            <p:cTn id="20" dur="500" fill="hold"/>
                                            <p:tgtEl>
                                              <p:spTgt spid="51"/>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51"/>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54"/>
                                            </p:tgtEl>
                                            <p:attrNameLst>
                                              <p:attrName>style.visibility</p:attrName>
                                            </p:attrNameLst>
                                          </p:cBhvr>
                                          <p:to>
                                            <p:strVal val="visible"/>
                                          </p:to>
                                        </p:set>
                                        <p:anim calcmode="lin" valueType="num" p14:bounceEnd="52000">
                                          <p:cBhvr additive="base">
                                            <p:cTn id="24" dur="500" fill="hold"/>
                                            <p:tgtEl>
                                              <p:spTgt spid="54"/>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14:bounceEnd="52000">
                                          <p:cBhvr additive="base">
                                            <p:cTn id="28" dur="500" fill="hold"/>
                                            <p:tgtEl>
                                              <p:spTgt spid="43"/>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4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32"/>
                                            </p:tgtEl>
                                            <p:attrNameLst>
                                              <p:attrName>style.visibility</p:attrName>
                                            </p:attrNameLst>
                                          </p:cBhvr>
                                          <p:to>
                                            <p:strVal val="visible"/>
                                          </p:to>
                                        </p:set>
                                        <p:anim calcmode="lin" valueType="num" p14:bounceEnd="52000">
                                          <p:cBhvr additive="base">
                                            <p:cTn id="32" dur="500" fill="hold"/>
                                            <p:tgtEl>
                                              <p:spTgt spid="32"/>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37"/>
                                            </p:tgtEl>
                                            <p:attrNameLst>
                                              <p:attrName>style.visibility</p:attrName>
                                            </p:attrNameLst>
                                          </p:cBhvr>
                                          <p:to>
                                            <p:strVal val="visible"/>
                                          </p:to>
                                        </p:set>
                                        <p:anim calcmode="lin" valueType="num" p14:bounceEnd="52000">
                                          <p:cBhvr additive="base">
                                            <p:cTn id="36" dur="500" fill="hold"/>
                                            <p:tgtEl>
                                              <p:spTgt spid="37"/>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37"/>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46"/>
                                            </p:tgtEl>
                                            <p:attrNameLst>
                                              <p:attrName>style.visibility</p:attrName>
                                            </p:attrNameLst>
                                          </p:cBhvr>
                                          <p:to>
                                            <p:strVal val="visible"/>
                                          </p:to>
                                        </p:set>
                                        <p:anim calcmode="lin" valueType="num" p14:bounceEnd="52000">
                                          <p:cBhvr additive="base">
                                            <p:cTn id="40" dur="500" fill="hold"/>
                                            <p:tgtEl>
                                              <p:spTgt spid="46"/>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4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900"/>
                                            <p:tgtEl>
                                              <p:spTgt spid="80"/>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anim calcmode="lin" valueType="num">
                                          <p:cBhvr>
                                            <p:cTn id="54" dur="500" fill="hold"/>
                                            <p:tgtEl>
                                              <p:spTgt spid="82"/>
                                            </p:tgtEl>
                                            <p:attrNameLst>
                                              <p:attrName>ppt_x</p:attrName>
                                            </p:attrNameLst>
                                          </p:cBhvr>
                                          <p:tavLst>
                                            <p:tav tm="0">
                                              <p:val>
                                                <p:strVal val="#ppt_x"/>
                                              </p:val>
                                            </p:tav>
                                            <p:tav tm="100000">
                                              <p:val>
                                                <p:strVal val="#ppt_x"/>
                                              </p:val>
                                            </p:tav>
                                          </p:tavLst>
                                        </p:anim>
                                        <p:anim calcmode="lin" valueType="num">
                                          <p:cBhvr>
                                            <p:cTn id="55" dur="500" fill="hold"/>
                                            <p:tgtEl>
                                              <p:spTgt spid="82"/>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ppt_x"/>
                                              </p:val>
                                            </p:tav>
                                            <p:tav tm="100000">
                                              <p:val>
                                                <p:strVal val="#ppt_x"/>
                                              </p:val>
                                            </p:tav>
                                          </p:tavLst>
                                        </p:anim>
                                        <p:anim calcmode="lin" valueType="num">
                                          <p:cBhvr additive="base">
                                            <p:cTn id="72" dur="500" fill="hold"/>
                                            <p:tgtEl>
                                              <p:spTgt spid="30"/>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ppt_x"/>
                                              </p:val>
                                            </p:tav>
                                            <p:tav tm="100000">
                                              <p:val>
                                                <p:strVal val="#ppt_x"/>
                                              </p:val>
                                            </p:tav>
                                          </p:tavLst>
                                        </p:anim>
                                        <p:anim calcmode="lin" valueType="num">
                                          <p:cBhvr additive="base">
                                            <p:cTn id="76" dur="500" fill="hold"/>
                                            <p:tgtEl>
                                              <p:spTgt spid="31"/>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7" grpId="0"/>
          <p:bldP spid="28" grpId="0"/>
          <p:bldP spid="29" grpId="0"/>
          <p:bldP spid="30" grpId="0"/>
          <p:bldP spid="31" grpId="0"/>
          <p:bldP spid="33" grpId="0"/>
          <p:bldP spid="80" grpId="0" animBg="1"/>
          <p:bldP spid="82"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0-#ppt_w/2"/>
                                              </p:val>
                                            </p:tav>
                                            <p:tav tm="100000">
                                              <p:val>
                                                <p:strVal val="#ppt_x"/>
                                              </p:val>
                                            </p:tav>
                                          </p:tavLst>
                                        </p:anim>
                                        <p:anim calcmode="lin" valueType="num">
                                          <p:cBhvr additive="base">
                                            <p:cTn id="17" dur="500" fill="hold"/>
                                            <p:tgtEl>
                                              <p:spTgt spid="57"/>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0-#ppt_w/2"/>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0-#ppt_w/2"/>
                                              </p:val>
                                            </p:tav>
                                            <p:tav tm="100000">
                                              <p:val>
                                                <p:strVal val="#ppt_x"/>
                                              </p:val>
                                            </p:tav>
                                          </p:tavLst>
                                        </p:anim>
                                        <p:anim calcmode="lin" valueType="num">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1+#ppt_w/2"/>
                                              </p:val>
                                            </p:tav>
                                            <p:tav tm="100000">
                                              <p:val>
                                                <p:strVal val="#ppt_x"/>
                                              </p:val>
                                            </p:tav>
                                          </p:tavLst>
                                        </p:anim>
                                        <p:anim calcmode="lin" valueType="num">
                                          <p:cBhvr additive="base">
                                            <p:cTn id="29" dur="500" fill="hold"/>
                                            <p:tgtEl>
                                              <p:spTgt spid="4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1+#ppt_w/2"/>
                                              </p:val>
                                            </p:tav>
                                            <p:tav tm="100000">
                                              <p:val>
                                                <p:strVal val="#ppt_x"/>
                                              </p:val>
                                            </p:tav>
                                          </p:tavLst>
                                        </p:anim>
                                        <p:anim calcmode="lin" valueType="num">
                                          <p:cBhvr additive="base">
                                            <p:cTn id="41" dur="500" fill="hold"/>
                                            <p:tgtEl>
                                              <p:spTgt spid="4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900"/>
                                            <p:tgtEl>
                                              <p:spTgt spid="80"/>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anim calcmode="lin" valueType="num">
                                          <p:cBhvr>
                                            <p:cTn id="54" dur="500" fill="hold"/>
                                            <p:tgtEl>
                                              <p:spTgt spid="82"/>
                                            </p:tgtEl>
                                            <p:attrNameLst>
                                              <p:attrName>ppt_x</p:attrName>
                                            </p:attrNameLst>
                                          </p:cBhvr>
                                          <p:tavLst>
                                            <p:tav tm="0">
                                              <p:val>
                                                <p:strVal val="#ppt_x"/>
                                              </p:val>
                                            </p:tav>
                                            <p:tav tm="100000">
                                              <p:val>
                                                <p:strVal val="#ppt_x"/>
                                              </p:val>
                                            </p:tav>
                                          </p:tavLst>
                                        </p:anim>
                                        <p:anim calcmode="lin" valueType="num">
                                          <p:cBhvr>
                                            <p:cTn id="55" dur="500" fill="hold"/>
                                            <p:tgtEl>
                                              <p:spTgt spid="82"/>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ppt_x"/>
                                              </p:val>
                                            </p:tav>
                                            <p:tav tm="100000">
                                              <p:val>
                                                <p:strVal val="#ppt_x"/>
                                              </p:val>
                                            </p:tav>
                                          </p:tavLst>
                                        </p:anim>
                                        <p:anim calcmode="lin" valueType="num">
                                          <p:cBhvr additive="base">
                                            <p:cTn id="72" dur="500" fill="hold"/>
                                            <p:tgtEl>
                                              <p:spTgt spid="30"/>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ppt_x"/>
                                              </p:val>
                                            </p:tav>
                                            <p:tav tm="100000">
                                              <p:val>
                                                <p:strVal val="#ppt_x"/>
                                              </p:val>
                                            </p:tav>
                                          </p:tavLst>
                                        </p:anim>
                                        <p:anim calcmode="lin" valueType="num">
                                          <p:cBhvr additive="base">
                                            <p:cTn id="76" dur="500" fill="hold"/>
                                            <p:tgtEl>
                                              <p:spTgt spid="31"/>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7" grpId="0"/>
          <p:bldP spid="28" grpId="0"/>
          <p:bldP spid="29" grpId="0"/>
          <p:bldP spid="30" grpId="0"/>
          <p:bldP spid="31" grpId="0"/>
          <p:bldP spid="33" grpId="0"/>
          <p:bldP spid="80" grpId="0" animBg="1"/>
          <p:bldP spid="82" grpId="0"/>
          <p:bldP spid="4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利益最大化</a:t>
            </a:r>
          </a:p>
        </p:txBody>
      </p:sp>
      <p:sp>
        <p:nvSpPr>
          <p:cNvPr id="37" name="TextBox 36"/>
          <p:cNvSpPr txBox="1"/>
          <p:nvPr/>
        </p:nvSpPr>
        <p:spPr>
          <a:xfrm>
            <a:off x="11649058" y="3210770"/>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82%</a:t>
            </a:r>
            <a:endParaRPr lang="zh-CN" altLang="en-US" sz="2471" spc="-176" dirty="0">
              <a:solidFill>
                <a:schemeClr val="bg1">
                  <a:lumMod val="50000"/>
                </a:schemeClr>
              </a:solidFill>
            </a:endParaRPr>
          </a:p>
        </p:txBody>
      </p:sp>
      <p:sp>
        <p:nvSpPr>
          <p:cNvPr id="40" name="TextBox 39"/>
          <p:cNvSpPr txBox="1"/>
          <p:nvPr/>
        </p:nvSpPr>
        <p:spPr>
          <a:xfrm>
            <a:off x="10585463" y="3388694"/>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73%</a:t>
            </a:r>
            <a:endParaRPr lang="zh-CN" altLang="en-US" sz="2471" spc="-176" dirty="0">
              <a:solidFill>
                <a:schemeClr val="bg1">
                  <a:lumMod val="50000"/>
                </a:schemeClr>
              </a:solidFill>
            </a:endParaRPr>
          </a:p>
        </p:txBody>
      </p:sp>
      <p:sp>
        <p:nvSpPr>
          <p:cNvPr id="41" name="TextBox 40"/>
          <p:cNvSpPr txBox="1"/>
          <p:nvPr/>
        </p:nvSpPr>
        <p:spPr>
          <a:xfrm>
            <a:off x="9619442" y="3876636"/>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56%</a:t>
            </a:r>
            <a:endParaRPr lang="zh-CN" altLang="en-US" sz="2471" spc="-176" dirty="0">
              <a:solidFill>
                <a:schemeClr val="bg1">
                  <a:lumMod val="50000"/>
                </a:schemeClr>
              </a:solidFill>
            </a:endParaRPr>
          </a:p>
        </p:txBody>
      </p:sp>
      <p:sp>
        <p:nvSpPr>
          <p:cNvPr id="45" name="TextBox 44"/>
          <p:cNvSpPr txBox="1"/>
          <p:nvPr/>
        </p:nvSpPr>
        <p:spPr>
          <a:xfrm>
            <a:off x="8761298" y="4440037"/>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32%</a:t>
            </a:r>
            <a:endParaRPr lang="zh-CN" altLang="en-US" sz="2471" spc="-176" dirty="0">
              <a:solidFill>
                <a:schemeClr val="bg1">
                  <a:lumMod val="50000"/>
                </a:schemeClr>
              </a:solidFill>
            </a:endParaRPr>
          </a:p>
        </p:txBody>
      </p:sp>
      <p:grpSp>
        <p:nvGrpSpPr>
          <p:cNvPr id="46" name="组合 45"/>
          <p:cNvGrpSpPr/>
          <p:nvPr/>
        </p:nvGrpSpPr>
        <p:grpSpPr>
          <a:xfrm rot="5400000" flipH="1">
            <a:off x="9311692" y="3414326"/>
            <a:ext cx="2580485" cy="3325693"/>
            <a:chOff x="8155995" y="3063800"/>
            <a:chExt cx="4110065" cy="2647126"/>
          </a:xfrm>
          <a:effectLst>
            <a:outerShdw blurRad="114300" dist="88900" algn="l" rotWithShape="0">
              <a:prstClr val="black">
                <a:alpha val="22000"/>
              </a:prstClr>
            </a:outerShdw>
          </a:effectLst>
        </p:grpSpPr>
        <p:sp>
          <p:nvSpPr>
            <p:cNvPr id="47" name="矩形 46"/>
            <p:cNvSpPr/>
            <p:nvPr/>
          </p:nvSpPr>
          <p:spPr>
            <a:xfrm>
              <a:off x="8156003" y="3063800"/>
              <a:ext cx="1680799"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48" name="矩形 47"/>
            <p:cNvSpPr/>
            <p:nvPr/>
          </p:nvSpPr>
          <p:spPr>
            <a:xfrm>
              <a:off x="9889504" y="3063800"/>
              <a:ext cx="2376556"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49" name="矩形 48"/>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50" name="矩形 49"/>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51" name="矩形 50"/>
            <p:cNvSpPr/>
            <p:nvPr/>
          </p:nvSpPr>
          <p:spPr>
            <a:xfrm>
              <a:off x="8155998" y="4671503"/>
              <a:ext cx="1174131"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76" name="矩形 75"/>
            <p:cNvSpPr/>
            <p:nvPr/>
          </p:nvSpPr>
          <p:spPr>
            <a:xfrm>
              <a:off x="9381625" y="4671501"/>
              <a:ext cx="1660158"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77" name="矩形 76"/>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78" name="矩形 77"/>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grpSp>
      <p:grpSp>
        <p:nvGrpSpPr>
          <p:cNvPr id="79" name="组合 78"/>
          <p:cNvGrpSpPr/>
          <p:nvPr/>
        </p:nvGrpSpPr>
        <p:grpSpPr>
          <a:xfrm>
            <a:off x="1438312" y="3107953"/>
            <a:ext cx="2006035" cy="1751993"/>
            <a:chOff x="1397291" y="3132277"/>
            <a:chExt cx="1948823" cy="1702026"/>
          </a:xfrm>
        </p:grpSpPr>
        <p:grpSp>
          <p:nvGrpSpPr>
            <p:cNvPr id="80" name="组合 79"/>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8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81"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2" name="TextBox 81"/>
            <p:cNvSpPr txBox="1"/>
            <p:nvPr/>
          </p:nvSpPr>
          <p:spPr>
            <a:xfrm>
              <a:off x="1907194" y="3791888"/>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第一月</a:t>
              </a:r>
            </a:p>
          </p:txBody>
        </p:sp>
      </p:grpSp>
      <p:grpSp>
        <p:nvGrpSpPr>
          <p:cNvPr id="85" name="组合 84"/>
          <p:cNvGrpSpPr/>
          <p:nvPr/>
        </p:nvGrpSpPr>
        <p:grpSpPr>
          <a:xfrm>
            <a:off x="2978140" y="3983950"/>
            <a:ext cx="2006035" cy="1751993"/>
            <a:chOff x="2893203" y="3983290"/>
            <a:chExt cx="1948823" cy="1702026"/>
          </a:xfrm>
        </p:grpSpPr>
        <p:grpSp>
          <p:nvGrpSpPr>
            <p:cNvPr id="86" name="组合 85"/>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8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87"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8" name="TextBox 87"/>
            <p:cNvSpPr txBox="1"/>
            <p:nvPr/>
          </p:nvSpPr>
          <p:spPr>
            <a:xfrm>
              <a:off x="3317007" y="4568807"/>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第二月</a:t>
              </a:r>
            </a:p>
          </p:txBody>
        </p:sp>
      </p:grpSp>
      <p:grpSp>
        <p:nvGrpSpPr>
          <p:cNvPr id="91" name="组合 90"/>
          <p:cNvGrpSpPr/>
          <p:nvPr/>
        </p:nvGrpSpPr>
        <p:grpSpPr>
          <a:xfrm>
            <a:off x="4510617" y="3093463"/>
            <a:ext cx="2006035" cy="1751993"/>
            <a:chOff x="4381974" y="3118200"/>
            <a:chExt cx="1948823" cy="1702026"/>
          </a:xfrm>
        </p:grpSpPr>
        <p:grpSp>
          <p:nvGrpSpPr>
            <p:cNvPr id="92" name="组合 91"/>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9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93"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4" name="TextBox 93"/>
            <p:cNvSpPr txBox="1"/>
            <p:nvPr/>
          </p:nvSpPr>
          <p:spPr>
            <a:xfrm>
              <a:off x="4891878" y="3730070"/>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第三月</a:t>
              </a:r>
            </a:p>
          </p:txBody>
        </p:sp>
      </p:grpSp>
      <p:grpSp>
        <p:nvGrpSpPr>
          <p:cNvPr id="97" name="组合 96"/>
          <p:cNvGrpSpPr/>
          <p:nvPr/>
        </p:nvGrpSpPr>
        <p:grpSpPr>
          <a:xfrm>
            <a:off x="4504976" y="4877209"/>
            <a:ext cx="2006035" cy="1751993"/>
            <a:chOff x="4376494" y="4851074"/>
            <a:chExt cx="1948823" cy="1702026"/>
          </a:xfrm>
        </p:grpSpPr>
        <p:grpSp>
          <p:nvGrpSpPr>
            <p:cNvPr id="98" name="组合 97"/>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10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10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99"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100" name="TextBox 99"/>
            <p:cNvSpPr txBox="1"/>
            <p:nvPr/>
          </p:nvSpPr>
          <p:spPr>
            <a:xfrm>
              <a:off x="4886398" y="5462945"/>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第四月</a:t>
              </a:r>
            </a:p>
          </p:txBody>
        </p:sp>
      </p:grpSp>
      <p:grpSp>
        <p:nvGrpSpPr>
          <p:cNvPr id="103" name="组合 102"/>
          <p:cNvGrpSpPr/>
          <p:nvPr/>
        </p:nvGrpSpPr>
        <p:grpSpPr>
          <a:xfrm>
            <a:off x="7247862" y="3116730"/>
            <a:ext cx="5630813" cy="3243879"/>
            <a:chOff x="7041153" y="3140803"/>
            <a:chExt cx="5470223" cy="3151364"/>
          </a:xfrm>
        </p:grpSpPr>
        <p:cxnSp>
          <p:nvCxnSpPr>
            <p:cNvPr id="104" name="直接箭头连接符 103"/>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5" name="直接箭头连接符 104"/>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7041153" y="3398594"/>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107" name="TextBox 106"/>
            <p:cNvSpPr txBox="1"/>
            <p:nvPr/>
          </p:nvSpPr>
          <p:spPr>
            <a:xfrm>
              <a:off x="7041153" y="4232257"/>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108" name="TextBox 107"/>
            <p:cNvSpPr txBox="1"/>
            <p:nvPr/>
          </p:nvSpPr>
          <p:spPr>
            <a:xfrm>
              <a:off x="7041153" y="5004669"/>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109" name="TextBox 108"/>
            <p:cNvSpPr txBox="1"/>
            <p:nvPr/>
          </p:nvSpPr>
          <p:spPr>
            <a:xfrm>
              <a:off x="7041153" y="5677402"/>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110" name="组合 109"/>
          <p:cNvGrpSpPr/>
          <p:nvPr/>
        </p:nvGrpSpPr>
        <p:grpSpPr>
          <a:xfrm>
            <a:off x="2089582" y="1663034"/>
            <a:ext cx="3363925" cy="1074635"/>
            <a:chOff x="6084168" y="1171034"/>
            <a:chExt cx="2317853" cy="719332"/>
          </a:xfrm>
        </p:grpSpPr>
        <p:sp>
          <p:nvSpPr>
            <p:cNvPr id="111" name="TextBox 110"/>
            <p:cNvSpPr txBox="1"/>
            <p:nvPr/>
          </p:nvSpPr>
          <p:spPr>
            <a:xfrm>
              <a:off x="6084168" y="1514664"/>
              <a:ext cx="2317853" cy="375702"/>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您的内容打在这里，或者通过您的内容打在这里，或者您的内容打在这里，或者您的内容打在这里，</a:t>
              </a:r>
            </a:p>
          </p:txBody>
        </p:sp>
        <p:sp>
          <p:nvSpPr>
            <p:cNvPr id="112" name="TextBox 111"/>
            <p:cNvSpPr txBox="1"/>
            <p:nvPr/>
          </p:nvSpPr>
          <p:spPr>
            <a:xfrm>
              <a:off x="6109640" y="1171034"/>
              <a:ext cx="1008112" cy="381776"/>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113" name="TextBox 11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2559729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fill="hold"/>
                                        <p:tgtEl>
                                          <p:spTgt spid="110"/>
                                        </p:tgtEl>
                                        <p:attrNameLst>
                                          <p:attrName>ppt_x</p:attrName>
                                        </p:attrNameLst>
                                      </p:cBhvr>
                                      <p:tavLst>
                                        <p:tav tm="0">
                                          <p:val>
                                            <p:strVal val="1+#ppt_w/2"/>
                                          </p:val>
                                        </p:tav>
                                        <p:tav tm="100000">
                                          <p:val>
                                            <p:strVal val="#ppt_x"/>
                                          </p:val>
                                        </p:tav>
                                      </p:tavLst>
                                    </p:anim>
                                    <p:anim calcmode="lin" valueType="num">
                                      <p:cBhvr additive="base">
                                        <p:cTn id="8" dur="500" fill="hold"/>
                                        <p:tgtEl>
                                          <p:spTgt spid="1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fill="hold"/>
                                        <p:tgtEl>
                                          <p:spTgt spid="79"/>
                                        </p:tgtEl>
                                        <p:attrNameLst>
                                          <p:attrName>ppt_w</p:attrName>
                                        </p:attrNameLst>
                                      </p:cBhvr>
                                      <p:tavLst>
                                        <p:tav tm="0">
                                          <p:val>
                                            <p:strVal val="4*#ppt_w"/>
                                          </p:val>
                                        </p:tav>
                                        <p:tav tm="100000">
                                          <p:val>
                                            <p:strVal val="#ppt_w"/>
                                          </p:val>
                                        </p:tav>
                                      </p:tavLst>
                                    </p:anim>
                                    <p:anim calcmode="lin" valueType="num">
                                      <p:cBhvr>
                                        <p:cTn id="13" dur="500" fill="hold"/>
                                        <p:tgtEl>
                                          <p:spTgt spid="79"/>
                                        </p:tgtEl>
                                        <p:attrNameLst>
                                          <p:attrName>ppt_h</p:attrName>
                                        </p:attrNameLst>
                                      </p:cBhvr>
                                      <p:tavLst>
                                        <p:tav tm="0">
                                          <p:val>
                                            <p:strVal val="4*#ppt_h"/>
                                          </p:val>
                                        </p:tav>
                                        <p:tav tm="100000">
                                          <p:val>
                                            <p:strVal val="#ppt_h"/>
                                          </p:val>
                                        </p:tav>
                                      </p:tavLst>
                                    </p:anim>
                                  </p:childTnLst>
                                </p:cTn>
                              </p:par>
                              <p:par>
                                <p:cTn id="14" presetID="23" presetClass="entr" presetSubtype="32" fill="hold" nodeType="withEffect">
                                  <p:stCondLst>
                                    <p:cond delay="300"/>
                                  </p:stCondLst>
                                  <p:childTnLst>
                                    <p:set>
                                      <p:cBhvr>
                                        <p:cTn id="15" dur="1" fill="hold">
                                          <p:stCondLst>
                                            <p:cond delay="0"/>
                                          </p:stCondLst>
                                        </p:cTn>
                                        <p:tgtEl>
                                          <p:spTgt spid="85"/>
                                        </p:tgtEl>
                                        <p:attrNameLst>
                                          <p:attrName>style.visibility</p:attrName>
                                        </p:attrNameLst>
                                      </p:cBhvr>
                                      <p:to>
                                        <p:strVal val="visible"/>
                                      </p:to>
                                    </p:set>
                                    <p:anim calcmode="lin" valueType="num">
                                      <p:cBhvr>
                                        <p:cTn id="16" dur="500" fill="hold"/>
                                        <p:tgtEl>
                                          <p:spTgt spid="85"/>
                                        </p:tgtEl>
                                        <p:attrNameLst>
                                          <p:attrName>ppt_w</p:attrName>
                                        </p:attrNameLst>
                                      </p:cBhvr>
                                      <p:tavLst>
                                        <p:tav tm="0">
                                          <p:val>
                                            <p:strVal val="4*#ppt_w"/>
                                          </p:val>
                                        </p:tav>
                                        <p:tav tm="100000">
                                          <p:val>
                                            <p:strVal val="#ppt_w"/>
                                          </p:val>
                                        </p:tav>
                                      </p:tavLst>
                                    </p:anim>
                                    <p:anim calcmode="lin" valueType="num">
                                      <p:cBhvr>
                                        <p:cTn id="17" dur="500" fill="hold"/>
                                        <p:tgtEl>
                                          <p:spTgt spid="85"/>
                                        </p:tgtEl>
                                        <p:attrNameLst>
                                          <p:attrName>ppt_h</p:attrName>
                                        </p:attrNameLst>
                                      </p:cBhvr>
                                      <p:tavLst>
                                        <p:tav tm="0">
                                          <p:val>
                                            <p:strVal val="4*#ppt_h"/>
                                          </p:val>
                                        </p:tav>
                                        <p:tav tm="100000">
                                          <p:val>
                                            <p:strVal val="#ppt_h"/>
                                          </p:val>
                                        </p:tav>
                                      </p:tavLst>
                                    </p:anim>
                                  </p:childTnLst>
                                </p:cTn>
                              </p:par>
                              <p:par>
                                <p:cTn id="18" presetID="23" presetClass="entr" presetSubtype="32" fill="hold" nodeType="withEffect">
                                  <p:stCondLst>
                                    <p:cond delay="6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strVal val="4*#ppt_w"/>
                                          </p:val>
                                        </p:tav>
                                        <p:tav tm="100000">
                                          <p:val>
                                            <p:strVal val="#ppt_w"/>
                                          </p:val>
                                        </p:tav>
                                      </p:tavLst>
                                    </p:anim>
                                    <p:anim calcmode="lin" valueType="num">
                                      <p:cBhvr>
                                        <p:cTn id="21" dur="500" fill="hold"/>
                                        <p:tgtEl>
                                          <p:spTgt spid="91"/>
                                        </p:tgtEl>
                                        <p:attrNameLst>
                                          <p:attrName>ppt_h</p:attrName>
                                        </p:attrNameLst>
                                      </p:cBhvr>
                                      <p:tavLst>
                                        <p:tav tm="0">
                                          <p:val>
                                            <p:strVal val="4*#ppt_h"/>
                                          </p:val>
                                        </p:tav>
                                        <p:tav tm="100000">
                                          <p:val>
                                            <p:strVal val="#ppt_h"/>
                                          </p:val>
                                        </p:tav>
                                      </p:tavLst>
                                    </p:anim>
                                  </p:childTnLst>
                                </p:cTn>
                              </p:par>
                              <p:par>
                                <p:cTn id="22" presetID="23" presetClass="entr" presetSubtype="32" fill="hold" nodeType="withEffect">
                                  <p:stCondLst>
                                    <p:cond delay="900"/>
                                  </p:stCondLst>
                                  <p:childTnLst>
                                    <p:set>
                                      <p:cBhvr>
                                        <p:cTn id="23" dur="1" fill="hold">
                                          <p:stCondLst>
                                            <p:cond delay="0"/>
                                          </p:stCondLst>
                                        </p:cTn>
                                        <p:tgtEl>
                                          <p:spTgt spid="97"/>
                                        </p:tgtEl>
                                        <p:attrNameLst>
                                          <p:attrName>style.visibility</p:attrName>
                                        </p:attrNameLst>
                                      </p:cBhvr>
                                      <p:to>
                                        <p:strVal val="visible"/>
                                      </p:to>
                                    </p:set>
                                    <p:anim calcmode="lin" valueType="num">
                                      <p:cBhvr>
                                        <p:cTn id="24" dur="500" fill="hold"/>
                                        <p:tgtEl>
                                          <p:spTgt spid="97"/>
                                        </p:tgtEl>
                                        <p:attrNameLst>
                                          <p:attrName>ppt_w</p:attrName>
                                        </p:attrNameLst>
                                      </p:cBhvr>
                                      <p:tavLst>
                                        <p:tav tm="0">
                                          <p:val>
                                            <p:strVal val="4*#ppt_w"/>
                                          </p:val>
                                        </p:tav>
                                        <p:tav tm="100000">
                                          <p:val>
                                            <p:strVal val="#ppt_w"/>
                                          </p:val>
                                        </p:tav>
                                      </p:tavLst>
                                    </p:anim>
                                    <p:anim calcmode="lin" valueType="num">
                                      <p:cBhvr>
                                        <p:cTn id="25" dur="500" fill="hold"/>
                                        <p:tgtEl>
                                          <p:spTgt spid="97"/>
                                        </p:tgtEl>
                                        <p:attrNameLst>
                                          <p:attrName>ppt_h</p:attrName>
                                        </p:attrNameLst>
                                      </p:cBhvr>
                                      <p:tavLst>
                                        <p:tav tm="0">
                                          <p:val>
                                            <p:strVal val="4*#ppt_h"/>
                                          </p:val>
                                        </p:tav>
                                        <p:tav tm="100000">
                                          <p:val>
                                            <p:strVal val="#ppt_h"/>
                                          </p:val>
                                        </p:tav>
                                      </p:tavLst>
                                    </p:anim>
                                  </p:childTnLst>
                                </p:cTn>
                              </p:par>
                            </p:childTnLst>
                          </p:cTn>
                        </p:par>
                        <p:par>
                          <p:cTn id="26" fill="hold">
                            <p:stCondLst>
                              <p:cond delay="1900"/>
                            </p:stCondLst>
                            <p:childTnLst>
                              <p:par>
                                <p:cTn id="27" presetID="22" presetClass="entr" presetSubtype="8" fill="hold" nodeType="afterEffect">
                                  <p:stCondLst>
                                    <p:cond delay="0"/>
                                  </p:stCondLst>
                                  <p:childTnLst>
                                    <p:set>
                                      <p:cBhvr>
                                        <p:cTn id="28" dur="1" fill="hold">
                                          <p:stCondLst>
                                            <p:cond delay="0"/>
                                          </p:stCondLst>
                                        </p:cTn>
                                        <p:tgtEl>
                                          <p:spTgt spid="103"/>
                                        </p:tgtEl>
                                        <p:attrNameLst>
                                          <p:attrName>style.visibility</p:attrName>
                                        </p:attrNameLst>
                                      </p:cBhvr>
                                      <p:to>
                                        <p:strVal val="visible"/>
                                      </p:to>
                                    </p:set>
                                    <p:animEffect transition="in" filter="wipe(left)">
                                      <p:cBhvr>
                                        <p:cTn id="29" dur="500"/>
                                        <p:tgtEl>
                                          <p:spTgt spid="103"/>
                                        </p:tgtEl>
                                      </p:cBhvr>
                                    </p:animEffect>
                                  </p:childTnLst>
                                </p:cTn>
                              </p:par>
                            </p:childTnLst>
                          </p:cTn>
                        </p:par>
                        <p:par>
                          <p:cTn id="30" fill="hold">
                            <p:stCondLst>
                              <p:cond delay="2400"/>
                            </p:stCondLst>
                            <p:childTnLst>
                              <p:par>
                                <p:cTn id="31" presetID="22" presetClass="entr" presetSubtype="4"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down)">
                                      <p:cBhvr>
                                        <p:cTn id="33" dur="500"/>
                                        <p:tgtEl>
                                          <p:spTgt spid="46"/>
                                        </p:tgtEl>
                                      </p:cBhvr>
                                    </p:animEffect>
                                  </p:childTnLst>
                                </p:cTn>
                              </p:par>
                            </p:childTnLst>
                          </p:cTn>
                        </p:par>
                        <p:par>
                          <p:cTn id="34" fill="hold">
                            <p:stCondLst>
                              <p:cond delay="2900"/>
                            </p:stCondLst>
                            <p:childTnLst>
                              <p:par>
                                <p:cTn id="35" presetID="10"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200"/>
                                        <p:tgtEl>
                                          <p:spTgt spid="45"/>
                                        </p:tgtEl>
                                      </p:cBhvr>
                                    </p:animEffect>
                                  </p:childTnLst>
                                </p:cTn>
                              </p:par>
                            </p:childTnLst>
                          </p:cTn>
                        </p:par>
                        <p:par>
                          <p:cTn id="38" fill="hold">
                            <p:stCondLst>
                              <p:cond delay="3100"/>
                            </p:stCondLst>
                            <p:childTnLst>
                              <p:par>
                                <p:cTn id="39" presetID="10" presetClass="entr" presetSubtype="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200"/>
                                        <p:tgtEl>
                                          <p:spTgt spid="41"/>
                                        </p:tgtEl>
                                      </p:cBhvr>
                                    </p:animEffect>
                                  </p:childTnLst>
                                </p:cTn>
                              </p:par>
                            </p:childTnLst>
                          </p:cTn>
                        </p:par>
                        <p:par>
                          <p:cTn id="42" fill="hold">
                            <p:stCondLst>
                              <p:cond delay="3300"/>
                            </p:stCondLst>
                            <p:childTnLst>
                              <p:par>
                                <p:cTn id="43" presetID="10" presetClass="entr" presetSubtype="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200"/>
                                        <p:tgtEl>
                                          <p:spTgt spid="4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200"/>
                                        <p:tgtEl>
                                          <p:spTgt spid="37"/>
                                        </p:tgtEl>
                                      </p:cBhvr>
                                    </p:animEffect>
                                  </p:childTnLst>
                                </p:cTn>
                              </p:par>
                            </p:childTnLst>
                          </p:cTn>
                        </p:par>
                        <p:par>
                          <p:cTn id="50" fill="hold">
                            <p:stCondLst>
                              <p:cond delay="3700"/>
                            </p:stCondLst>
                            <p:childTnLst>
                              <p:par>
                                <p:cTn id="51" presetID="10" presetClass="entr" presetSubtype="0" fill="hold" grpId="0" nodeType="afterEffect">
                                  <p:stCondLst>
                                    <p:cond delay="0"/>
                                  </p:stCondLst>
                                  <p:childTnLst>
                                    <p:set>
                                      <p:cBhvr>
                                        <p:cTn id="52" dur="1" fill="hold">
                                          <p:stCondLst>
                                            <p:cond delay="0"/>
                                          </p:stCondLst>
                                        </p:cTn>
                                        <p:tgtEl>
                                          <p:spTgt spid="113"/>
                                        </p:tgtEl>
                                        <p:attrNameLst>
                                          <p:attrName>style.visibility</p:attrName>
                                        </p:attrNameLst>
                                      </p:cBhvr>
                                      <p:to>
                                        <p:strVal val="visible"/>
                                      </p:to>
                                    </p:set>
                                    <p:animEffect transition="in" filter="fade">
                                      <p:cBhvr>
                                        <p:cTn id="53"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1" grpId="0"/>
      <p:bldP spid="45" grpId="0"/>
      <p:bldP spid="1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165357" y="1715630"/>
            <a:ext cx="999267" cy="999267"/>
            <a:chOff x="304800" y="673100"/>
            <a:chExt cx="4000500" cy="4000500"/>
          </a:xfrm>
          <a:solidFill>
            <a:schemeClr val="accent3"/>
          </a:solidFill>
          <a:effectLst>
            <a:outerShdw blurRad="444500" dist="254000" dir="6840000" algn="tr" rotWithShape="0">
              <a:prstClr val="black">
                <a:alpha val="24000"/>
              </a:prstClr>
            </a:outerShdw>
          </a:effectLst>
        </p:grpSpPr>
        <p:sp>
          <p:nvSpPr>
            <p:cNvPr id="86" name="同心圆 8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87" name="椭圆 8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sp>
        <p:nvSpPr>
          <p:cNvPr id="41" name="矩形 40"/>
          <p:cNvSpPr/>
          <p:nvPr/>
        </p:nvSpPr>
        <p:spPr>
          <a:xfrm>
            <a:off x="-1" y="7449139"/>
            <a:ext cx="14082713" cy="69527"/>
          </a:xfrm>
          <a:prstGeom prst="rect">
            <a:avLst/>
          </a:prstGeom>
          <a:solidFill>
            <a:schemeClr val="accent6">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74" name="TextBox 73"/>
          <p:cNvSpPr txBox="1"/>
          <p:nvPr/>
        </p:nvSpPr>
        <p:spPr>
          <a:xfrm>
            <a:off x="5537125" y="4352790"/>
            <a:ext cx="5497916" cy="400110"/>
          </a:xfrm>
          <a:prstGeom prst="rect">
            <a:avLst/>
          </a:prstGeom>
          <a:noFill/>
        </p:spPr>
        <p:txBody>
          <a:bodyPr wrap="none" rtlCol="0">
            <a:spAutoFit/>
          </a:bodyPr>
          <a:lstStyle/>
          <a:p>
            <a:pPr algn="ctr"/>
            <a:r>
              <a:rPr lang="en-US" altLang="zh-CN" sz="2000" dirty="0">
                <a:solidFill>
                  <a:srgbClr val="2683C6"/>
                </a:solidFill>
                <a:latin typeface="微软雅黑"/>
              </a:rPr>
              <a:t>BLUE CONTRACTED BUSINESS REPORT PPT</a:t>
            </a:r>
          </a:p>
        </p:txBody>
      </p:sp>
      <p:sp>
        <p:nvSpPr>
          <p:cNvPr id="75" name="TextBox 74"/>
          <p:cNvSpPr txBox="1"/>
          <p:nvPr/>
        </p:nvSpPr>
        <p:spPr>
          <a:xfrm>
            <a:off x="3651346" y="3429511"/>
            <a:ext cx="9816449" cy="861774"/>
          </a:xfrm>
          <a:prstGeom prst="rect">
            <a:avLst/>
          </a:prstGeom>
          <a:noFill/>
        </p:spPr>
        <p:txBody>
          <a:bodyPr wrap="square" rtlCol="0">
            <a:spAutoFit/>
          </a:bodyPr>
          <a:lstStyle/>
          <a:p>
            <a:pPr algn="ctr"/>
            <a:r>
              <a:rPr lang="zh-CN" altLang="en-US" sz="5000" b="1" dirty="0" smtClean="0">
                <a:solidFill>
                  <a:srgbClr val="2683C6"/>
                </a:solidFill>
                <a:latin typeface="微软雅黑" panose="020B0503020204020204" pitchFamily="34" charset="-122"/>
              </a:rPr>
              <a:t>谢谢观看！</a:t>
            </a:r>
            <a:endParaRPr lang="zh-CN" altLang="en-US" sz="5000" b="1" dirty="0">
              <a:solidFill>
                <a:srgbClr val="2683C6"/>
              </a:solidFill>
              <a:latin typeface="微软雅黑" panose="020B0503020204020204" pitchFamily="34" charset="-122"/>
            </a:endParaRPr>
          </a:p>
        </p:txBody>
      </p:sp>
      <p:cxnSp>
        <p:nvCxnSpPr>
          <p:cNvPr id="77" name="直接连接符 76"/>
          <p:cNvCxnSpPr/>
          <p:nvPr/>
        </p:nvCxnSpPr>
        <p:spPr>
          <a:xfrm>
            <a:off x="4621335" y="4309537"/>
            <a:ext cx="7846588"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547166" y="8884826"/>
            <a:ext cx="1170225" cy="486438"/>
          </a:xfrm>
          <a:prstGeom prst="rect">
            <a:avLst/>
          </a:prstGeom>
          <a:noFill/>
        </p:spPr>
        <p:txBody>
          <a:bodyPr wrap="none" rtlCol="0">
            <a:spAutoFit/>
          </a:bodyPr>
          <a:lstStyle/>
          <a:p>
            <a:r>
              <a:rPr lang="zh-CN" altLang="en-US" sz="2471" dirty="0">
                <a:solidFill>
                  <a:prstClr val="black"/>
                </a:solidFill>
              </a:rPr>
              <a:t>延迟符</a:t>
            </a:r>
          </a:p>
        </p:txBody>
      </p:sp>
      <p:sp>
        <p:nvSpPr>
          <p:cNvPr id="50" name="椭圆 49"/>
          <p:cNvSpPr/>
          <p:nvPr/>
        </p:nvSpPr>
        <p:spPr>
          <a:xfrm>
            <a:off x="12401408" y="1093732"/>
            <a:ext cx="515613" cy="51561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51" name="椭圆 50"/>
          <p:cNvSpPr/>
          <p:nvPr/>
        </p:nvSpPr>
        <p:spPr>
          <a:xfrm>
            <a:off x="12824924" y="136617"/>
            <a:ext cx="282844" cy="282844"/>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nvGrpSpPr>
          <p:cNvPr id="52" name="组合 51"/>
          <p:cNvGrpSpPr/>
          <p:nvPr/>
        </p:nvGrpSpPr>
        <p:grpSpPr>
          <a:xfrm>
            <a:off x="13599534" y="1401307"/>
            <a:ext cx="226229" cy="226229"/>
            <a:chOff x="304800" y="673100"/>
            <a:chExt cx="4000500" cy="4000500"/>
          </a:xfrm>
          <a:solidFill>
            <a:schemeClr val="accent3"/>
          </a:solidFill>
          <a:effectLst>
            <a:outerShdw blurRad="381000" dist="152400" dir="8100000" algn="tr" rotWithShape="0">
              <a:prstClr val="black">
                <a:alpha val="70000"/>
              </a:prstClr>
            </a:outerShdw>
          </a:effectLst>
        </p:grpSpPr>
        <p:sp>
          <p:nvSpPr>
            <p:cNvPr id="53" name="同心圆 5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rgbClr val="2683C6"/>
                </a:solidFill>
              </a:endParaRPr>
            </a:p>
          </p:txBody>
        </p:sp>
        <p:sp>
          <p:nvSpPr>
            <p:cNvPr id="54" name="椭圆 5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rgbClr val="2683C6"/>
                </a:solidFill>
              </a:endParaRPr>
            </a:p>
          </p:txBody>
        </p:sp>
      </p:grpSp>
      <p:grpSp>
        <p:nvGrpSpPr>
          <p:cNvPr id="55" name="组合 54"/>
          <p:cNvGrpSpPr/>
          <p:nvPr/>
        </p:nvGrpSpPr>
        <p:grpSpPr>
          <a:xfrm>
            <a:off x="13341839" y="527900"/>
            <a:ext cx="296371" cy="296371"/>
            <a:chOff x="304800" y="673100"/>
            <a:chExt cx="4000500" cy="4000500"/>
          </a:xfrm>
          <a:effectLst>
            <a:outerShdw blurRad="381000" dist="152400" dir="8100000" algn="tr" rotWithShape="0">
              <a:prstClr val="black">
                <a:alpha val="7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black"/>
                </a:solidFill>
              </a:endParaRPr>
            </a:p>
          </p:txBody>
        </p:sp>
        <p:sp>
          <p:nvSpPr>
            <p:cNvPr id="57" name="椭圆 5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grpSp>
        <p:nvGrpSpPr>
          <p:cNvPr id="58" name="组合 57"/>
          <p:cNvGrpSpPr/>
          <p:nvPr/>
        </p:nvGrpSpPr>
        <p:grpSpPr>
          <a:xfrm>
            <a:off x="11938830" y="127442"/>
            <a:ext cx="420366" cy="420366"/>
            <a:chOff x="304800" y="673100"/>
            <a:chExt cx="4000500" cy="4000500"/>
          </a:xfrm>
          <a:solidFill>
            <a:schemeClr val="accent4"/>
          </a:solidFill>
          <a:effectLst>
            <a:outerShdw blurRad="317500" dist="1905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black"/>
                </a:solidFill>
              </a:endParaRPr>
            </a:p>
          </p:txBody>
        </p:sp>
        <p:sp>
          <p:nvSpPr>
            <p:cNvPr id="60" name="椭圆 5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sp>
        <p:nvSpPr>
          <p:cNvPr id="61" name="椭圆 60"/>
          <p:cNvSpPr/>
          <p:nvPr/>
        </p:nvSpPr>
        <p:spPr>
          <a:xfrm>
            <a:off x="13458112" y="2187073"/>
            <a:ext cx="141422" cy="141422"/>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rgbClr val="2683C6"/>
              </a:solidFill>
            </a:endParaRPr>
          </a:p>
        </p:txBody>
      </p:sp>
      <p:sp>
        <p:nvSpPr>
          <p:cNvPr id="76" name="椭圆 75"/>
          <p:cNvSpPr/>
          <p:nvPr/>
        </p:nvSpPr>
        <p:spPr>
          <a:xfrm>
            <a:off x="-2763404" y="12648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79" name="椭圆 78"/>
          <p:cNvSpPr/>
          <p:nvPr/>
        </p:nvSpPr>
        <p:spPr>
          <a:xfrm>
            <a:off x="-1823045" y="-151968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80" name="椭圆 79"/>
          <p:cNvSpPr/>
          <p:nvPr/>
        </p:nvSpPr>
        <p:spPr>
          <a:xfrm>
            <a:off x="-1558012" y="-2692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81" name="椭圆 80"/>
          <p:cNvSpPr/>
          <p:nvPr/>
        </p:nvSpPr>
        <p:spPr>
          <a:xfrm>
            <a:off x="-2469264" y="-345769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nvGrpSpPr>
          <p:cNvPr id="82" name="组合 81"/>
          <p:cNvGrpSpPr/>
          <p:nvPr/>
        </p:nvGrpSpPr>
        <p:grpSpPr>
          <a:xfrm>
            <a:off x="1741343" y="1048532"/>
            <a:ext cx="802398" cy="802398"/>
            <a:chOff x="304800" y="673100"/>
            <a:chExt cx="4000500" cy="4000500"/>
          </a:xfrm>
          <a:solidFill>
            <a:schemeClr val="accent1"/>
          </a:solidFill>
          <a:effectLst>
            <a:outerShdw blurRad="444500" dist="254000" dir="6840000" algn="tr" rotWithShape="0">
              <a:prstClr val="black">
                <a:alpha val="24000"/>
              </a:prstClr>
            </a:outerShdw>
          </a:effectLst>
        </p:grpSpPr>
        <p:sp>
          <p:nvSpPr>
            <p:cNvPr id="83" name="同心圆 8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84" name="椭圆 8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91" name="组合 90"/>
          <p:cNvGrpSpPr/>
          <p:nvPr/>
        </p:nvGrpSpPr>
        <p:grpSpPr>
          <a:xfrm>
            <a:off x="3475331" y="1057686"/>
            <a:ext cx="516029" cy="516029"/>
            <a:chOff x="304800" y="673100"/>
            <a:chExt cx="4000500" cy="4000500"/>
          </a:xfrm>
          <a:solidFill>
            <a:schemeClr val="accent2"/>
          </a:solidFill>
          <a:effectLst>
            <a:outerShdw blurRad="444500" dist="254000" dir="6840000" algn="tr" rotWithShape="0">
              <a:prstClr val="black">
                <a:alpha val="24000"/>
              </a:prstClr>
            </a:outerShdw>
          </a:effectLst>
        </p:grpSpPr>
        <p:sp>
          <p:nvSpPr>
            <p:cNvPr id="92" name="同心圆 9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93" name="椭圆 9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94" name="组合 93"/>
          <p:cNvGrpSpPr/>
          <p:nvPr/>
        </p:nvGrpSpPr>
        <p:grpSpPr>
          <a:xfrm>
            <a:off x="107297" y="2001961"/>
            <a:ext cx="748145" cy="748145"/>
            <a:chOff x="304800" y="673100"/>
            <a:chExt cx="4000500" cy="4000500"/>
          </a:xfrm>
          <a:effectLst>
            <a:outerShdw blurRad="444500" dist="254000" dir="6840000" algn="tr" rotWithShape="0">
              <a:prstClr val="black">
                <a:alpha val="24000"/>
              </a:prstClr>
            </a:outerShdw>
          </a:effectLst>
        </p:grpSpPr>
        <p:sp>
          <p:nvSpPr>
            <p:cNvPr id="95" name="同心圆 9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96" name="椭圆 9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97" name="组合 96"/>
          <p:cNvGrpSpPr/>
          <p:nvPr/>
        </p:nvGrpSpPr>
        <p:grpSpPr>
          <a:xfrm>
            <a:off x="2477032" y="3261785"/>
            <a:ext cx="406273" cy="406273"/>
            <a:chOff x="304800" y="673100"/>
            <a:chExt cx="4000500" cy="4000500"/>
          </a:xfrm>
          <a:effectLst>
            <a:outerShdw blurRad="444500" dist="254000" dir="6840000" algn="tr" rotWithShape="0">
              <a:prstClr val="black">
                <a:alpha val="24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100" name="组合 99"/>
          <p:cNvGrpSpPr/>
          <p:nvPr/>
        </p:nvGrpSpPr>
        <p:grpSpPr>
          <a:xfrm>
            <a:off x="2164624" y="4223867"/>
            <a:ext cx="1166525" cy="1166525"/>
            <a:chOff x="304800" y="673100"/>
            <a:chExt cx="4000500" cy="4000500"/>
          </a:xfrm>
          <a:solidFill>
            <a:schemeClr val="accent3"/>
          </a:solidFill>
          <a:effectLst>
            <a:outerShdw blurRad="444500" dist="254000" dir="6840000" algn="tr" rotWithShape="0">
              <a:prstClr val="black">
                <a:alpha val="24000"/>
              </a:prstClr>
            </a:outerShdw>
          </a:effectLst>
        </p:grpSpPr>
        <p:sp>
          <p:nvSpPr>
            <p:cNvPr id="101" name="同心圆 10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102" name="椭圆 10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sp>
        <p:nvSpPr>
          <p:cNvPr id="104" name="TextBox 102"/>
          <p:cNvSpPr txBox="1"/>
          <p:nvPr/>
        </p:nvSpPr>
        <p:spPr>
          <a:xfrm>
            <a:off x="1436668" y="8349579"/>
            <a:ext cx="1107171" cy="454913"/>
          </a:xfrm>
          <a:prstGeom prst="rect">
            <a:avLst/>
          </a:prstGeom>
          <a:noFill/>
        </p:spPr>
        <p:txBody>
          <a:bodyPr wrap="none" lIns="62903" tIns="31452" rIns="62903" bIns="31452" rtlCol="0">
            <a:spAutoFit/>
          </a:bodyPr>
          <a:lstStyle/>
          <a:p>
            <a:r>
              <a:rPr lang="zh-CN" altLang="en-US" sz="2471" dirty="0">
                <a:solidFill>
                  <a:prstClr val="black"/>
                </a:solidFill>
              </a:rPr>
              <a:t>延迟符</a:t>
            </a:r>
          </a:p>
        </p:txBody>
      </p:sp>
      <p:sp>
        <p:nvSpPr>
          <p:cNvPr id="69" name="TextBox 4"/>
          <p:cNvSpPr txBox="1"/>
          <p:nvPr/>
        </p:nvSpPr>
        <p:spPr>
          <a:xfrm>
            <a:off x="6321276" y="1185573"/>
            <a:ext cx="904415" cy="2308324"/>
          </a:xfrm>
          <a:prstGeom prst="rect">
            <a:avLst/>
          </a:prstGeom>
          <a:noFill/>
        </p:spPr>
        <p:txBody>
          <a:bodyPr wrap="none" rtlCol="0">
            <a:spAutoFit/>
          </a:bodyPr>
          <a:lstStyle/>
          <a:p>
            <a:pPr algn="ctr"/>
            <a:r>
              <a:rPr lang="en-US" altLang="zh-CN" sz="14400" dirty="0">
                <a:solidFill>
                  <a:srgbClr val="2683C6"/>
                </a:solidFill>
                <a:latin typeface="Agency FB" panose="020B0503020202020204" pitchFamily="34" charset="0"/>
              </a:rPr>
              <a:t>2</a:t>
            </a:r>
            <a:endParaRPr lang="zh-CN" altLang="en-US" sz="14400" dirty="0">
              <a:solidFill>
                <a:srgbClr val="2683C6"/>
              </a:solidFill>
              <a:latin typeface="Agency FB" panose="020B0503020202020204" pitchFamily="34" charset="0"/>
            </a:endParaRPr>
          </a:p>
        </p:txBody>
      </p:sp>
      <p:sp>
        <p:nvSpPr>
          <p:cNvPr id="70" name="TextBox 18"/>
          <p:cNvSpPr txBox="1"/>
          <p:nvPr/>
        </p:nvSpPr>
        <p:spPr>
          <a:xfrm>
            <a:off x="7249187" y="1175727"/>
            <a:ext cx="986168"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rgbClr val="2683C6"/>
                </a:solidFill>
                <a:latin typeface="Agency FB" panose="020B0503020202020204" pitchFamily="34" charset="0"/>
              </a:rPr>
              <a:t>0</a:t>
            </a:r>
            <a:endParaRPr lang="zh-CN" altLang="en-US" sz="14400" dirty="0">
              <a:solidFill>
                <a:srgbClr val="2683C6"/>
              </a:solidFill>
              <a:latin typeface="Agency FB" panose="020B0503020202020204" pitchFamily="34" charset="0"/>
            </a:endParaRPr>
          </a:p>
        </p:txBody>
      </p:sp>
      <p:sp>
        <p:nvSpPr>
          <p:cNvPr id="71" name="TextBox 21"/>
          <p:cNvSpPr txBox="1"/>
          <p:nvPr/>
        </p:nvSpPr>
        <p:spPr>
          <a:xfrm>
            <a:off x="8258851" y="1195093"/>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rgbClr val="2683C6"/>
                </a:solidFill>
                <a:latin typeface="Agency FB" panose="020B0503020202020204" pitchFamily="34" charset="0"/>
              </a:rPr>
              <a:t>X</a:t>
            </a:r>
            <a:endParaRPr lang="zh-CN" altLang="en-US" sz="14400" dirty="0">
              <a:solidFill>
                <a:srgbClr val="2683C6"/>
              </a:solidFill>
              <a:latin typeface="Agency FB" panose="020B0503020202020204" pitchFamily="34" charset="0"/>
            </a:endParaRPr>
          </a:p>
        </p:txBody>
      </p:sp>
      <p:sp>
        <p:nvSpPr>
          <p:cNvPr id="72" name="TextBox 24"/>
          <p:cNvSpPr txBox="1"/>
          <p:nvPr/>
        </p:nvSpPr>
        <p:spPr>
          <a:xfrm>
            <a:off x="9175541" y="1220440"/>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rgbClr val="2683C6"/>
                </a:solidFill>
                <a:latin typeface="Agency FB" panose="020B0503020202020204" pitchFamily="34" charset="0"/>
              </a:rPr>
              <a:t>X</a:t>
            </a:r>
            <a:endParaRPr lang="zh-CN" altLang="en-US" sz="14400" dirty="0">
              <a:solidFill>
                <a:srgbClr val="2683C6"/>
              </a:solidFill>
              <a:latin typeface="Agency FB" panose="020B0503020202020204" pitchFamily="34" charset="0"/>
            </a:endParaRPr>
          </a:p>
        </p:txBody>
      </p:sp>
      <p:sp>
        <p:nvSpPr>
          <p:cNvPr id="73" name="TextBox 27"/>
          <p:cNvSpPr txBox="1"/>
          <p:nvPr/>
        </p:nvSpPr>
        <p:spPr>
          <a:xfrm>
            <a:off x="6966889" y="4899688"/>
            <a:ext cx="2185214" cy="400110"/>
          </a:xfrm>
          <a:prstGeom prst="rect">
            <a:avLst/>
          </a:prstGeom>
          <a:noFill/>
        </p:spPr>
        <p:txBody>
          <a:bodyPr wrap="none" rtlCol="0">
            <a:spAutoFit/>
          </a:bodyPr>
          <a:lstStyle/>
          <a:p>
            <a:pPr algn="ctr"/>
            <a:r>
              <a:rPr lang="zh-CN" altLang="en-US" sz="2000" dirty="0">
                <a:solidFill>
                  <a:srgbClr val="2683C6"/>
                </a:solidFill>
                <a:latin typeface="微软雅黑" panose="020B0503020204020204" pitchFamily="34" charset="-122"/>
              </a:rPr>
              <a:t>汇报人</a:t>
            </a:r>
            <a:r>
              <a:rPr lang="zh-CN" altLang="en-US" sz="2000" dirty="0" smtClean="0">
                <a:solidFill>
                  <a:srgbClr val="2683C6"/>
                </a:solidFill>
                <a:latin typeface="微软雅黑" panose="020B0503020204020204" pitchFamily="34" charset="-122"/>
              </a:rPr>
              <a:t>：第一</a:t>
            </a:r>
            <a:r>
              <a:rPr lang="en-US" altLang="zh-CN" sz="2000" dirty="0" smtClean="0">
                <a:solidFill>
                  <a:srgbClr val="2683C6"/>
                </a:solidFill>
                <a:latin typeface="微软雅黑" panose="020B0503020204020204" pitchFamily="34" charset="-122"/>
              </a:rPr>
              <a:t>PPT</a:t>
            </a:r>
            <a:endParaRPr lang="zh-CN" altLang="en-US" sz="2000" dirty="0">
              <a:solidFill>
                <a:srgbClr val="2683C6"/>
              </a:solidFill>
              <a:latin typeface="微软雅黑" panose="020B0503020204020204" pitchFamily="34" charset="-122"/>
            </a:endParaRPr>
          </a:p>
        </p:txBody>
      </p:sp>
    </p:spTree>
    <p:extLst>
      <p:ext uri="{BB962C8B-B14F-4D97-AF65-F5344CB8AC3E}">
        <p14:creationId xmlns:p14="http://schemas.microsoft.com/office/powerpoint/2010/main" val="331861718"/>
      </p:ext>
    </p:extLst>
  </p:cSld>
  <p:clrMapOvr>
    <a:masterClrMapping/>
  </p:clrMapOvr>
  <mc:AlternateContent xmlns:mc="http://schemas.openxmlformats.org/markup-compatibility/2006" xmlns:p14="http://schemas.microsoft.com/office/powerpoint/2010/main">
    <mc:Choice Requires="p14">
      <p:transition spd="med" p14:dur="700" advTm="12000">
        <p:fade/>
      </p:transition>
    </mc:Choice>
    <mc:Fallback xmlns="">
      <p:transition spd="med" advTm="12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14:presetBounceEnd="55000">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14:bounceEnd="55000">
                                          <p:cBhvr additive="base">
                                            <p:cTn id="23" dur="3000" fill="hold"/>
                                            <p:tgtEl>
                                              <p:spTgt spid="94"/>
                                            </p:tgtEl>
                                            <p:attrNameLst>
                                              <p:attrName>ppt_x</p:attrName>
                                            </p:attrNameLst>
                                          </p:cBhvr>
                                          <p:tavLst>
                                            <p:tav tm="0">
                                              <p:val>
                                                <p:strVal val="0-#ppt_w/2"/>
                                              </p:val>
                                            </p:tav>
                                            <p:tav tm="100000">
                                              <p:val>
                                                <p:strVal val="#ppt_x"/>
                                              </p:val>
                                            </p:tav>
                                          </p:tavLst>
                                        </p:anim>
                                        <p:anim calcmode="lin" valueType="num" p14:bounceEnd="55000">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14:presetBounceEnd="55000">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14:bounceEnd="55000">
                                          <p:cBhvr additive="base">
                                            <p:cTn id="27" dur="3000" fill="hold"/>
                                            <p:tgtEl>
                                              <p:spTgt spid="82"/>
                                            </p:tgtEl>
                                            <p:attrNameLst>
                                              <p:attrName>ppt_x</p:attrName>
                                            </p:attrNameLst>
                                          </p:cBhvr>
                                          <p:tavLst>
                                            <p:tav tm="0">
                                              <p:val>
                                                <p:strVal val="1+#ppt_w/2"/>
                                              </p:val>
                                            </p:tav>
                                            <p:tav tm="100000">
                                              <p:val>
                                                <p:strVal val="#ppt_x"/>
                                              </p:val>
                                            </p:tav>
                                          </p:tavLst>
                                        </p:anim>
                                        <p:anim calcmode="lin" valueType="num" p14:bounceEnd="55000">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14:presetBounceEnd="55000">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14:bounceEnd="55000">
                                          <p:cBhvr additive="base">
                                            <p:cTn id="31" dur="3000" fill="hold"/>
                                            <p:tgtEl>
                                              <p:spTgt spid="85"/>
                                            </p:tgtEl>
                                            <p:attrNameLst>
                                              <p:attrName>ppt_x</p:attrName>
                                            </p:attrNameLst>
                                          </p:cBhvr>
                                          <p:tavLst>
                                            <p:tav tm="0">
                                              <p:val>
                                                <p:strVal val="0-#ppt_w/2"/>
                                              </p:val>
                                            </p:tav>
                                            <p:tav tm="100000">
                                              <p:val>
                                                <p:strVal val="#ppt_x"/>
                                              </p:val>
                                            </p:tav>
                                          </p:tavLst>
                                        </p:anim>
                                        <p:anim calcmode="lin" valueType="num" p14:bounceEnd="55000">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14:presetBounceEnd="55000">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14:bounceEnd="55000">
                                          <p:cBhvr additive="base">
                                            <p:cTn id="35" dur="3000" fill="hold"/>
                                            <p:tgtEl>
                                              <p:spTgt spid="97"/>
                                            </p:tgtEl>
                                            <p:attrNameLst>
                                              <p:attrName>ppt_x</p:attrName>
                                            </p:attrNameLst>
                                          </p:cBhvr>
                                          <p:tavLst>
                                            <p:tav tm="0">
                                              <p:val>
                                                <p:strVal val="0-#ppt_w/2"/>
                                              </p:val>
                                            </p:tav>
                                            <p:tav tm="100000">
                                              <p:val>
                                                <p:strVal val="#ppt_x"/>
                                              </p:val>
                                            </p:tav>
                                          </p:tavLst>
                                        </p:anim>
                                        <p:anim calcmode="lin" valueType="num" p14:bounceEnd="55000">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14:presetBounceEnd="55000">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14:bounceEnd="55000">
                                          <p:cBhvr additive="base">
                                            <p:cTn id="39" dur="3000" fill="hold"/>
                                            <p:tgtEl>
                                              <p:spTgt spid="100"/>
                                            </p:tgtEl>
                                            <p:attrNameLst>
                                              <p:attrName>ppt_x</p:attrName>
                                            </p:attrNameLst>
                                          </p:cBhvr>
                                          <p:tavLst>
                                            <p:tav tm="0">
                                              <p:val>
                                                <p:strVal val="0-#ppt_w/2"/>
                                              </p:val>
                                            </p:tav>
                                            <p:tav tm="100000">
                                              <p:val>
                                                <p:strVal val="#ppt_x"/>
                                              </p:val>
                                            </p:tav>
                                          </p:tavLst>
                                        </p:anim>
                                        <p:anim calcmode="lin" valueType="num" p14:bounceEnd="55000">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14:presetBounceEnd="55000">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14:bounceEnd="55000">
                                          <p:cBhvr additive="base">
                                            <p:cTn id="43" dur="3000" fill="hold"/>
                                            <p:tgtEl>
                                              <p:spTgt spid="91"/>
                                            </p:tgtEl>
                                            <p:attrNameLst>
                                              <p:attrName>ppt_x</p:attrName>
                                            </p:attrNameLst>
                                          </p:cBhvr>
                                          <p:tavLst>
                                            <p:tav tm="0">
                                              <p:val>
                                                <p:strVal val="1+#ppt_w/2"/>
                                              </p:val>
                                            </p:tav>
                                            <p:tav tm="100000">
                                              <p:val>
                                                <p:strVal val="#ppt_x"/>
                                              </p:val>
                                            </p:tav>
                                          </p:tavLst>
                                        </p:anim>
                                        <p:anim calcmode="lin" valueType="num" p14:bounceEnd="55000">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3000" fill="hold"/>
                                            <p:tgtEl>
                                              <p:spTgt spid="94"/>
                                            </p:tgtEl>
                                            <p:attrNameLst>
                                              <p:attrName>ppt_x</p:attrName>
                                            </p:attrNameLst>
                                          </p:cBhvr>
                                          <p:tavLst>
                                            <p:tav tm="0">
                                              <p:val>
                                                <p:strVal val="0-#ppt_w/2"/>
                                              </p:val>
                                            </p:tav>
                                            <p:tav tm="100000">
                                              <p:val>
                                                <p:strVal val="#ppt_x"/>
                                              </p:val>
                                            </p:tav>
                                          </p:tavLst>
                                        </p:anim>
                                        <p:anim calcmode="lin" valueType="num">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3000" fill="hold"/>
                                            <p:tgtEl>
                                              <p:spTgt spid="82"/>
                                            </p:tgtEl>
                                            <p:attrNameLst>
                                              <p:attrName>ppt_x</p:attrName>
                                            </p:attrNameLst>
                                          </p:cBhvr>
                                          <p:tavLst>
                                            <p:tav tm="0">
                                              <p:val>
                                                <p:strVal val="1+#ppt_w/2"/>
                                              </p:val>
                                            </p:tav>
                                            <p:tav tm="100000">
                                              <p:val>
                                                <p:strVal val="#ppt_x"/>
                                              </p:val>
                                            </p:tav>
                                          </p:tavLst>
                                        </p:anim>
                                        <p:anim calcmode="lin" valueType="num">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000" fill="hold"/>
                                            <p:tgtEl>
                                              <p:spTgt spid="85"/>
                                            </p:tgtEl>
                                            <p:attrNameLst>
                                              <p:attrName>ppt_x</p:attrName>
                                            </p:attrNameLst>
                                          </p:cBhvr>
                                          <p:tavLst>
                                            <p:tav tm="0">
                                              <p:val>
                                                <p:strVal val="0-#ppt_w/2"/>
                                              </p:val>
                                            </p:tav>
                                            <p:tav tm="100000">
                                              <p:val>
                                                <p:strVal val="#ppt_x"/>
                                              </p:val>
                                            </p:tav>
                                          </p:tavLst>
                                        </p:anim>
                                        <p:anim calcmode="lin" valueType="num">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cBhvr additive="base">
                                            <p:cTn id="35" dur="3000" fill="hold"/>
                                            <p:tgtEl>
                                              <p:spTgt spid="97"/>
                                            </p:tgtEl>
                                            <p:attrNameLst>
                                              <p:attrName>ppt_x</p:attrName>
                                            </p:attrNameLst>
                                          </p:cBhvr>
                                          <p:tavLst>
                                            <p:tav tm="0">
                                              <p:val>
                                                <p:strVal val="0-#ppt_w/2"/>
                                              </p:val>
                                            </p:tav>
                                            <p:tav tm="100000">
                                              <p:val>
                                                <p:strVal val="#ppt_x"/>
                                              </p:val>
                                            </p:tav>
                                          </p:tavLst>
                                        </p:anim>
                                        <p:anim calcmode="lin" valueType="num">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cBhvr additive="base">
                                            <p:cTn id="39" dur="3000" fill="hold"/>
                                            <p:tgtEl>
                                              <p:spTgt spid="100"/>
                                            </p:tgtEl>
                                            <p:attrNameLst>
                                              <p:attrName>ppt_x</p:attrName>
                                            </p:attrNameLst>
                                          </p:cBhvr>
                                          <p:tavLst>
                                            <p:tav tm="0">
                                              <p:val>
                                                <p:strVal val="0-#ppt_w/2"/>
                                              </p:val>
                                            </p:tav>
                                            <p:tav tm="100000">
                                              <p:val>
                                                <p:strVal val="#ppt_x"/>
                                              </p:val>
                                            </p:tav>
                                          </p:tavLst>
                                        </p:anim>
                                        <p:anim calcmode="lin" valueType="num">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3000" fill="hold"/>
                                            <p:tgtEl>
                                              <p:spTgt spid="91"/>
                                            </p:tgtEl>
                                            <p:attrNameLst>
                                              <p:attrName>ppt_x</p:attrName>
                                            </p:attrNameLst>
                                          </p:cBhvr>
                                          <p:tavLst>
                                            <p:tav tm="0">
                                              <p:val>
                                                <p:strVal val="1+#ppt_w/2"/>
                                              </p:val>
                                            </p:tav>
                                            <p:tav tm="100000">
                                              <p:val>
                                                <p:strVal val="#ppt_x"/>
                                              </p:val>
                                            </p:tav>
                                          </p:tavLst>
                                        </p:anim>
                                        <p:anim calcmode="lin" valueType="num">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383566" y="5125278"/>
            <a:ext cx="9942264" cy="19553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5705" tIns="62851" rIns="125705" bIns="62851" rtlCol="0" anchor="ctr"/>
          <a:lstStyle/>
          <a:p>
            <a:pPr defTabSz="1257050"/>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57050"/>
            <a:r>
              <a:rPr lang="zh-CN" altLang="en-US" sz="15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500" dirty="0">
              <a:solidFill>
                <a:srgbClr val="EEECE1">
                  <a:lumMod val="25000"/>
                </a:srgbClr>
              </a:solidFill>
              <a:latin typeface="微软雅黑" panose="020B0503020204020204" pitchFamily="34" charset="-122"/>
              <a:ea typeface="微软雅黑" panose="020B0503020204020204" pitchFamily="34" charset="-122"/>
            </a:endParaRPr>
          </a:p>
          <a:p>
            <a:pPr defTabSz="1257050"/>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57050"/>
            <a:r>
              <a:rPr lang="zh-CN" altLang="en-US" sz="15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57050"/>
            <a:r>
              <a:rPr lang="en-US" altLang="zh-CN" sz="15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57050"/>
            <a:r>
              <a:rPr lang="zh-CN" altLang="en-US" sz="15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57050"/>
            <a:r>
              <a:rPr lang="zh-CN" altLang="en-US" sz="15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p>
          <a:p>
            <a:pPr defTabSz="1257050"/>
            <a:r>
              <a:rPr lang="zh-CN" altLang="en-US" sz="15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5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5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5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5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5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463287"/>
            <a:ext cx="14082713" cy="1578814"/>
          </a:xfrm>
          <a:prstGeom prst="rect">
            <a:avLst/>
          </a:prstGeom>
          <a:solidFill>
            <a:schemeClr val="tx2">
              <a:lumMod val="75000"/>
            </a:schemeClr>
          </a:solidFill>
          <a:ln w="9525">
            <a:noFill/>
            <a:miter lim="800000"/>
            <a:headEnd/>
            <a:tailEnd/>
          </a:ln>
        </p:spPr>
        <p:txBody>
          <a:bodyPr wrap="none" lIns="125705" tIns="62851" rIns="125705" bIns="62851" anchor="ctr"/>
          <a:lstStyle/>
          <a:p>
            <a:pPr defTabSz="1257050">
              <a:defRPr/>
            </a:pPr>
            <a:endParaRPr lang="zh-CN" altLang="en-US" sz="25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264121" y="364062"/>
            <a:ext cx="11876726" cy="3097695"/>
          </a:xfrm>
          <a:prstGeom prst="rect">
            <a:avLst/>
          </a:prstGeom>
          <a:noFill/>
          <a:ln>
            <a:noFill/>
          </a:ln>
        </p:spPr>
      </p:pic>
      <p:sp>
        <p:nvSpPr>
          <p:cNvPr id="15" name="Rectangle 3"/>
          <p:cNvSpPr>
            <a:spLocks noChangeArrowheads="1"/>
          </p:cNvSpPr>
          <p:nvPr/>
        </p:nvSpPr>
        <p:spPr bwMode="auto">
          <a:xfrm>
            <a:off x="721251" y="3577722"/>
            <a:ext cx="6320106" cy="186972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25705" tIns="62851" rIns="125705" bIns="62851"/>
          <a:lstStyle/>
          <a:p>
            <a:pPr defTabSz="1257050">
              <a:spcBef>
                <a:spcPct val="20000"/>
              </a:spcBef>
              <a:buClr>
                <a:srgbClr val="5B8CC1"/>
              </a:buClr>
              <a:defRPr/>
            </a:pPr>
            <a:r>
              <a:rPr lang="zh-CN" altLang="en-US" sz="2800" b="1" kern="0" dirty="0">
                <a:solidFill>
                  <a:prstClr val="white"/>
                </a:solidFill>
                <a:latin typeface="微软雅黑" pitchFamily="34" charset="-122"/>
                <a:ea typeface="微软雅黑" pitchFamily="34" charset="-122"/>
              </a:rPr>
              <a:t>可以在下列情况使用</a:t>
            </a:r>
            <a:endParaRPr lang="zh-CN" altLang="en-US" sz="1700" kern="0" dirty="0">
              <a:solidFill>
                <a:prstClr val="white"/>
              </a:solidFill>
              <a:latin typeface="微软雅黑" pitchFamily="34" charset="-122"/>
              <a:ea typeface="微软雅黑" pitchFamily="34" charset="-122"/>
            </a:endParaRPr>
          </a:p>
          <a:p>
            <a:pPr defTabSz="1257050">
              <a:lnSpc>
                <a:spcPct val="150000"/>
              </a:lnSpc>
              <a:buClr>
                <a:srgbClr val="5B8CC1"/>
              </a:buClr>
              <a:buFont typeface="Wingdings" pitchFamily="2" charset="2"/>
              <a:buChar char="n"/>
              <a:defRPr/>
            </a:pPr>
            <a:r>
              <a:rPr lang="zh-CN" altLang="en-US" sz="1700" kern="0" dirty="0">
                <a:solidFill>
                  <a:prstClr val="white"/>
                </a:solidFill>
                <a:latin typeface="微软雅黑" pitchFamily="34" charset="-122"/>
                <a:ea typeface="微软雅黑" pitchFamily="34" charset="-122"/>
              </a:rPr>
              <a:t>不限次数的用于您个人</a:t>
            </a:r>
            <a:r>
              <a:rPr lang="en-US" altLang="zh-CN" sz="1700" kern="0" dirty="0">
                <a:solidFill>
                  <a:prstClr val="white"/>
                </a:solidFill>
                <a:latin typeface="微软雅黑" pitchFamily="34" charset="-122"/>
                <a:ea typeface="微软雅黑" pitchFamily="34" charset="-122"/>
              </a:rPr>
              <a:t>/</a:t>
            </a:r>
            <a:r>
              <a:rPr lang="zh-CN" altLang="en-US" sz="1700" kern="0" dirty="0">
                <a:solidFill>
                  <a:prstClr val="white"/>
                </a:solidFill>
                <a:latin typeface="微软雅黑" pitchFamily="34" charset="-122"/>
                <a:ea typeface="微软雅黑" pitchFamily="34" charset="-122"/>
              </a:rPr>
              <a:t>公司、企业的商业演示。</a:t>
            </a:r>
          </a:p>
          <a:p>
            <a:pPr defTabSz="1257050">
              <a:lnSpc>
                <a:spcPct val="150000"/>
              </a:lnSpc>
              <a:buClr>
                <a:srgbClr val="5B8CC1"/>
              </a:buClr>
              <a:buFont typeface="Wingdings" pitchFamily="2" charset="2"/>
              <a:buChar char="n"/>
              <a:defRPr/>
            </a:pPr>
            <a:r>
              <a:rPr lang="zh-CN" altLang="en-US" sz="17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7041358" y="3577722"/>
            <a:ext cx="6320107" cy="1786548"/>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25705" tIns="62851" rIns="125705" bIns="62851"/>
          <a:lstStyle/>
          <a:p>
            <a:pPr defTabSz="1257050">
              <a:spcBef>
                <a:spcPct val="20000"/>
              </a:spcBef>
              <a:buClr>
                <a:srgbClr val="5B8CC1"/>
              </a:buClr>
              <a:defRPr/>
            </a:pPr>
            <a:r>
              <a:rPr lang="zh-CN" altLang="en-US" sz="2800" b="1" kern="0" dirty="0">
                <a:solidFill>
                  <a:prstClr val="white"/>
                </a:solidFill>
                <a:latin typeface="微软雅黑" pitchFamily="34" charset="-122"/>
                <a:ea typeface="微软雅黑" pitchFamily="34" charset="-122"/>
              </a:rPr>
              <a:t>不可以在以下情况使用</a:t>
            </a:r>
            <a:endParaRPr lang="zh-CN" altLang="en-US" sz="1400" b="1" kern="0" dirty="0">
              <a:solidFill>
                <a:prstClr val="white"/>
              </a:solidFill>
              <a:latin typeface="微软雅黑" pitchFamily="34" charset="-122"/>
              <a:ea typeface="微软雅黑" pitchFamily="34" charset="-122"/>
            </a:endParaRPr>
          </a:p>
          <a:p>
            <a:pPr defTabSz="1257050">
              <a:lnSpc>
                <a:spcPct val="150000"/>
              </a:lnSpc>
              <a:buClr>
                <a:srgbClr val="5B8CC1"/>
              </a:buClr>
              <a:buFont typeface="Wingdings" pitchFamily="2" charset="2"/>
              <a:buChar char="n"/>
              <a:defRPr/>
            </a:pPr>
            <a:r>
              <a:rPr lang="zh-CN" altLang="en-US" sz="1700" kern="0" dirty="0">
                <a:solidFill>
                  <a:prstClr val="white"/>
                </a:solidFill>
                <a:latin typeface="微软雅黑" pitchFamily="34" charset="-122"/>
                <a:ea typeface="微软雅黑" pitchFamily="34" charset="-122"/>
              </a:rPr>
              <a:t>用于任何形式的在线付费下载。</a:t>
            </a:r>
          </a:p>
          <a:p>
            <a:pPr defTabSz="1257050">
              <a:lnSpc>
                <a:spcPct val="150000"/>
              </a:lnSpc>
              <a:buClr>
                <a:srgbClr val="5B8CC1"/>
              </a:buClr>
              <a:buFont typeface="Wingdings" pitchFamily="2" charset="2"/>
              <a:buChar char="n"/>
              <a:defRPr/>
            </a:pPr>
            <a:r>
              <a:rPr lang="zh-CN" altLang="en-US" sz="1700" kern="0" dirty="0">
                <a:solidFill>
                  <a:prstClr val="white"/>
                </a:solidFill>
                <a:latin typeface="微软雅黑" pitchFamily="34" charset="-122"/>
                <a:ea typeface="微软雅黑" pitchFamily="34" charset="-122"/>
              </a:rPr>
              <a:t>收集整理我们发布的免费资源后，刻录光碟销售。</a:t>
            </a:r>
            <a:endParaRPr lang="zh-CN" altLang="en-GB" sz="17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490662" y="3577720"/>
            <a:ext cx="606339" cy="45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1141115" y="3577720"/>
            <a:ext cx="606339" cy="454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58436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7" descr="D:\360data\重要数据\桌面\233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8021567" y="1854309"/>
            <a:ext cx="5023667" cy="92611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D:\360data\重要数据\桌面\未标题-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8234235" y="699447"/>
            <a:ext cx="1844628" cy="1553995"/>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10051398" y="1144178"/>
            <a:ext cx="1119403" cy="1473572"/>
          </a:xfrm>
          <a:prstGeom prst="rect">
            <a:avLst/>
          </a:prstGeom>
          <a:noFill/>
        </p:spPr>
        <p:txBody>
          <a:bodyPr wrap="none" lIns="70593" tIns="35297" rIns="70593" bIns="35297" rtlCol="0">
            <a:spAutoFit/>
          </a:bodyPr>
          <a:lstStyle/>
          <a:p>
            <a:pPr algn="ctr"/>
            <a:r>
              <a:rPr lang="zh-CN" altLang="en-US" sz="3706" dirty="0">
                <a:solidFill>
                  <a:schemeClr val="accent1"/>
                </a:solidFill>
                <a:latin typeface="微软雅黑" pitchFamily="34" charset="-122"/>
                <a:ea typeface="微软雅黑" pitchFamily="34" charset="-122"/>
              </a:rPr>
              <a:t>前言</a:t>
            </a:r>
            <a:endParaRPr lang="en-US" altLang="zh-CN" sz="3706" dirty="0">
              <a:solidFill>
                <a:schemeClr val="accent1"/>
              </a:solidFill>
              <a:latin typeface="微软雅黑" pitchFamily="34" charset="-122"/>
              <a:ea typeface="微软雅黑" pitchFamily="34" charset="-122"/>
            </a:endParaRPr>
          </a:p>
          <a:p>
            <a:pPr algn="ctr"/>
            <a:r>
              <a:rPr lang="en-US" altLang="zh-CN" sz="1441" dirty="0" err="1">
                <a:solidFill>
                  <a:schemeClr val="accent1"/>
                </a:solidFill>
                <a:latin typeface="微软雅黑" pitchFamily="34" charset="-122"/>
                <a:ea typeface="微软雅黑" pitchFamily="34" charset="-122"/>
              </a:rPr>
              <a:t>Qianyan</a:t>
            </a:r>
            <a:endParaRPr lang="zh-CN" altLang="en-US" sz="1441" dirty="0">
              <a:solidFill>
                <a:schemeClr val="accent1"/>
              </a:solidFill>
              <a:latin typeface="微软雅黑" pitchFamily="34" charset="-122"/>
              <a:ea typeface="微软雅黑" pitchFamily="34" charset="-122"/>
            </a:endParaRPr>
          </a:p>
          <a:p>
            <a:pPr algn="ctr"/>
            <a:endParaRPr lang="zh-CN" altLang="en-US" sz="3706" dirty="0">
              <a:solidFill>
                <a:schemeClr val="accent1"/>
              </a:solidFill>
              <a:latin typeface="微软雅黑" pitchFamily="34" charset="-122"/>
              <a:ea typeface="微软雅黑" pitchFamily="34" charset="-122"/>
            </a:endParaRPr>
          </a:p>
        </p:txBody>
      </p:sp>
      <p:sp>
        <p:nvSpPr>
          <p:cNvPr id="44" name="Right Triangle 4"/>
          <p:cNvSpPr/>
          <p:nvPr/>
        </p:nvSpPr>
        <p:spPr>
          <a:xfrm rot="16200000">
            <a:off x="12822663" y="6605907"/>
            <a:ext cx="1055011" cy="1054980"/>
          </a:xfrm>
          <a:prstGeom prst="rtTriangle">
            <a:avLst/>
          </a:prstGeom>
          <a:solidFill>
            <a:schemeClr val="accent1"/>
          </a:solidFill>
          <a:ln w="12700">
            <a:no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p>
        </p:txBody>
      </p:sp>
      <p:sp>
        <p:nvSpPr>
          <p:cNvPr id="45" name="Right Triangle 5"/>
          <p:cNvSpPr/>
          <p:nvPr/>
        </p:nvSpPr>
        <p:spPr>
          <a:xfrm rot="5400000">
            <a:off x="13427821" y="6195604"/>
            <a:ext cx="670328" cy="670309"/>
          </a:xfrm>
          <a:prstGeom prst="rtTriangle">
            <a:avLst/>
          </a:prstGeom>
          <a:solidFill>
            <a:schemeClr val="accent3"/>
          </a:solidFill>
          <a:ln w="12700">
            <a:no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p>
        </p:txBody>
      </p:sp>
      <p:sp>
        <p:nvSpPr>
          <p:cNvPr id="46" name="Right Triangle 3"/>
          <p:cNvSpPr/>
          <p:nvPr/>
        </p:nvSpPr>
        <p:spPr>
          <a:xfrm rot="16200000">
            <a:off x="12187784" y="7454491"/>
            <a:ext cx="412831" cy="412820"/>
          </a:xfrm>
          <a:prstGeom prst="rtTriangle">
            <a:avLst/>
          </a:prstGeom>
          <a:solidFill>
            <a:schemeClr val="accent2"/>
          </a:solidFill>
          <a:ln w="12700">
            <a:no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p>
        </p:txBody>
      </p:sp>
      <p:pic>
        <p:nvPicPr>
          <p:cNvPr id="25" name="图片 2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5474" y="-148136"/>
            <a:ext cx="7872172" cy="8221166"/>
          </a:xfrm>
          <a:prstGeom prst="rect">
            <a:avLst/>
          </a:prstGeom>
        </p:spPr>
      </p:pic>
      <p:pic>
        <p:nvPicPr>
          <p:cNvPr id="26" name="1" descr="D:\360data\重要数据\桌面\666666666.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7" name="2" descr="D:\360data\重要数据\桌面\555555555.pn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8" name="3" descr="D:\360data\重要数据\桌面\4444444444.pn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9" name="4" descr="D:\360data\重要数据\桌面\333333333333.png"/>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0" name="5" descr="D:\360data\重要数据\桌面\222222.png"/>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1" name="6" descr="D:\360data\重要数据\桌面\11111111.png"/>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sp>
        <p:nvSpPr>
          <p:cNvPr id="42" name="矩形 41"/>
          <p:cNvSpPr/>
          <p:nvPr/>
        </p:nvSpPr>
        <p:spPr>
          <a:xfrm rot="20825088">
            <a:off x="6505929" y="-491620"/>
            <a:ext cx="329396" cy="9174585"/>
          </a:xfrm>
          <a:prstGeom prst="rect">
            <a:avLst/>
          </a:prstGeom>
          <a:solidFill>
            <a:schemeClr val="accent1"/>
          </a:solidFill>
          <a:ln>
            <a:noFill/>
          </a:ln>
          <a:effectLst>
            <a:outerShdw blurRad="152400" dist="635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spcCol="0" rtlCol="0" anchor="ctr"/>
          <a:lstStyle/>
          <a:p>
            <a:pPr algn="ctr"/>
            <a:endParaRPr lang="zh-CN" altLang="en-US" sz="2471"/>
          </a:p>
        </p:txBody>
      </p:sp>
      <p:sp>
        <p:nvSpPr>
          <p:cNvPr id="2" name="矩形 1"/>
          <p:cNvSpPr/>
          <p:nvPr/>
        </p:nvSpPr>
        <p:spPr>
          <a:xfrm>
            <a:off x="7486088" y="2950123"/>
            <a:ext cx="6309002" cy="2638533"/>
          </a:xfrm>
          <a:prstGeom prst="rect">
            <a:avLst/>
          </a:prstGeom>
          <a:noFill/>
        </p:spPr>
        <p:txBody>
          <a:bodyPr wrap="square" lIns="142249" tIns="71124" rIns="142249" bIns="71124" rtlCol="0">
            <a:spAutoFit/>
          </a:bodyPr>
          <a:lstStyle/>
          <a:p>
            <a:pPr>
              <a:lnSpc>
                <a:spcPct val="150000"/>
              </a:lnSpc>
            </a:pPr>
            <a:r>
              <a:rPr lang="zh-CN" altLang="en-US" sz="1750" dirty="0">
                <a:solidFill>
                  <a:schemeClr val="bg2"/>
                </a:solidFill>
                <a:latin typeface="微软雅黑" panose="020B0503020204020204" pitchFamily="34" charset="-122"/>
                <a:ea typeface="微软雅黑" panose="020B0503020204020204" pitchFamily="34" charset="-122"/>
              </a:rPr>
              <a:t>回顾这一年的工作，在取得成绩的同时，我们也找到了工作中的不足和问题，主要反映于</a:t>
            </a:r>
            <a:r>
              <a:rPr lang="en-US" altLang="zh-CN" sz="1750" dirty="0">
                <a:solidFill>
                  <a:schemeClr val="bg2"/>
                </a:solidFill>
                <a:latin typeface="微软雅黑" panose="020B0503020204020204" pitchFamily="34" charset="-122"/>
                <a:ea typeface="微软雅黑" panose="020B0503020204020204" pitchFamily="34" charset="-122"/>
              </a:rPr>
              <a:t>xx</a:t>
            </a:r>
            <a:r>
              <a:rPr lang="zh-CN" altLang="en-US" sz="1750" dirty="0">
                <a:solidFill>
                  <a:schemeClr val="bg2"/>
                </a:solidFill>
                <a:latin typeface="微软雅黑" panose="020B0503020204020204" pitchFamily="34" charset="-122"/>
                <a:ea typeface="微软雅黑" panose="020B0503020204020204" pitchFamily="34" charset="-122"/>
              </a:rPr>
              <a:t>及</a:t>
            </a:r>
            <a:r>
              <a:rPr lang="en-US" altLang="zh-CN" sz="1750" dirty="0">
                <a:solidFill>
                  <a:schemeClr val="bg2"/>
                </a:solidFill>
                <a:latin typeface="微软雅黑" panose="020B0503020204020204" pitchFamily="34" charset="-122"/>
                <a:ea typeface="微软雅黑" panose="020B0503020204020204" pitchFamily="34" charset="-122"/>
              </a:rPr>
              <a:t>xxx</a:t>
            </a:r>
            <a:r>
              <a:rPr lang="zh-CN" altLang="en-US" sz="1750" dirty="0">
                <a:solidFill>
                  <a:schemeClr val="bg2"/>
                </a:solidFill>
                <a:latin typeface="微软雅黑" panose="020B0503020204020204" pitchFamily="34" charset="-122"/>
                <a:ea typeface="微软雅黑" panose="020B0503020204020204" pitchFamily="34" charset="-122"/>
              </a:rPr>
              <a:t>的风格、定型还有待进一步探索，尤其是网上的公司产品库充分体现我们</a:t>
            </a:r>
            <a:r>
              <a:rPr lang="en-US" altLang="zh-CN" sz="1750" dirty="0" err="1">
                <a:solidFill>
                  <a:schemeClr val="bg2"/>
                </a:solidFill>
                <a:latin typeface="微软雅黑" panose="020B0503020204020204" pitchFamily="34" charset="-122"/>
                <a:ea typeface="微软雅黑" panose="020B0503020204020204" pitchFamily="34" charset="-122"/>
              </a:rPr>
              <a:t>xxxxx</a:t>
            </a:r>
            <a:r>
              <a:rPr lang="zh-CN" altLang="en-US" sz="1750" dirty="0">
                <a:solidFill>
                  <a:schemeClr val="bg2"/>
                </a:solidFill>
                <a:latin typeface="微软雅黑" panose="020B0503020204020204" pitchFamily="34" charset="-122"/>
                <a:ea typeface="微软雅黑" panose="020B0503020204020204" pitchFamily="34" charset="-122"/>
              </a:rPr>
              <a:t>和我们这个平台能为客户提供良好的商机和快捷方便的信息、导航的功能发挥。展望新的一年，我们将继续努力，力争各项工作更上一个新台阶。</a:t>
            </a:r>
          </a:p>
        </p:txBody>
      </p:sp>
      <p:sp>
        <p:nvSpPr>
          <p:cNvPr id="17" name="TextBox 16"/>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45248454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par>
                                <p:cTn id="8" presetID="10" presetClass="entr" presetSubtype="0" fill="hold"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50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5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50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nodeType="withEffect">
                                  <p:stCondLst>
                                    <p:cond delay="5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8" presetClass="emph" presetSubtype="0" repeatCount="4000" fill="hold" nodeType="withEffect">
                                  <p:stCondLst>
                                    <p:cond delay="500"/>
                                  </p:stCondLst>
                                  <p:childTnLst>
                                    <p:animRot by="21600000">
                                      <p:cBhvr>
                                        <p:cTn id="27" dur="3000" fill="hold"/>
                                        <p:tgtEl>
                                          <p:spTgt spid="26"/>
                                        </p:tgtEl>
                                        <p:attrNameLst>
                                          <p:attrName>r</p:attrName>
                                        </p:attrNameLst>
                                      </p:cBhvr>
                                    </p:animRot>
                                  </p:childTnLst>
                                </p:cTn>
                              </p:par>
                              <p:par>
                                <p:cTn id="28" presetID="8" presetClass="emph" presetSubtype="0" repeatCount="4000" fill="hold" nodeType="withEffect">
                                  <p:stCondLst>
                                    <p:cond delay="500"/>
                                  </p:stCondLst>
                                  <p:childTnLst>
                                    <p:animRot by="-64800000">
                                      <p:cBhvr>
                                        <p:cTn id="29" dur="3000" fill="hold"/>
                                        <p:tgtEl>
                                          <p:spTgt spid="27"/>
                                        </p:tgtEl>
                                        <p:attrNameLst>
                                          <p:attrName>r</p:attrName>
                                        </p:attrNameLst>
                                      </p:cBhvr>
                                    </p:animRot>
                                  </p:childTnLst>
                                </p:cTn>
                              </p:par>
                              <p:par>
                                <p:cTn id="30" presetID="8" presetClass="emph" presetSubtype="0" repeatCount="4000" fill="hold" nodeType="withEffect">
                                  <p:stCondLst>
                                    <p:cond delay="500"/>
                                  </p:stCondLst>
                                  <p:childTnLst>
                                    <p:animRot by="43200000">
                                      <p:cBhvr>
                                        <p:cTn id="31" dur="3000" fill="hold"/>
                                        <p:tgtEl>
                                          <p:spTgt spid="28"/>
                                        </p:tgtEl>
                                        <p:attrNameLst>
                                          <p:attrName>r</p:attrName>
                                        </p:attrNameLst>
                                      </p:cBhvr>
                                    </p:animRot>
                                  </p:childTnLst>
                                </p:cTn>
                              </p:par>
                              <p:par>
                                <p:cTn id="32" presetID="8" presetClass="emph" presetSubtype="0" repeatCount="4000" fill="hold" nodeType="withEffect">
                                  <p:stCondLst>
                                    <p:cond delay="500"/>
                                  </p:stCondLst>
                                  <p:childTnLst>
                                    <p:animRot by="-43200000">
                                      <p:cBhvr>
                                        <p:cTn id="33" dur="3000" fill="hold"/>
                                        <p:tgtEl>
                                          <p:spTgt spid="29"/>
                                        </p:tgtEl>
                                        <p:attrNameLst>
                                          <p:attrName>r</p:attrName>
                                        </p:attrNameLst>
                                      </p:cBhvr>
                                    </p:animRot>
                                  </p:childTnLst>
                                </p:cTn>
                              </p:par>
                              <p:par>
                                <p:cTn id="34" presetID="8" presetClass="emph" presetSubtype="0" repeatCount="4000" fill="hold" nodeType="withEffect">
                                  <p:stCondLst>
                                    <p:cond delay="500"/>
                                  </p:stCondLst>
                                  <p:childTnLst>
                                    <p:animRot by="21600000">
                                      <p:cBhvr>
                                        <p:cTn id="35" dur="3000" fill="hold"/>
                                        <p:tgtEl>
                                          <p:spTgt spid="30"/>
                                        </p:tgtEl>
                                        <p:attrNameLst>
                                          <p:attrName>r</p:attrName>
                                        </p:attrNameLst>
                                      </p:cBhvr>
                                    </p:animRot>
                                  </p:childTnLst>
                                </p:cTn>
                              </p:par>
                              <p:par>
                                <p:cTn id="36" presetID="8" presetClass="emph" presetSubtype="0" repeatCount="4000" fill="hold" nodeType="withEffect">
                                  <p:stCondLst>
                                    <p:cond delay="500"/>
                                  </p:stCondLst>
                                  <p:childTnLst>
                                    <p:animRot by="-21600000">
                                      <p:cBhvr>
                                        <p:cTn id="37" dur="3000" fill="hold"/>
                                        <p:tgtEl>
                                          <p:spTgt spid="31"/>
                                        </p:tgtEl>
                                        <p:attrNameLst>
                                          <p:attrName>r</p:attrName>
                                        </p:attrNameLst>
                                      </p:cBhvr>
                                    </p:animRot>
                                  </p:childTnLst>
                                </p:cTn>
                              </p:par>
                              <p:par>
                                <p:cTn id="38" presetID="22" presetClass="entr" presetSubtype="1" fill="hold" grpId="0" nodeType="withEffect">
                                  <p:stCondLst>
                                    <p:cond delay="1400"/>
                                  </p:stCondLst>
                                  <p:childTnLst>
                                    <p:set>
                                      <p:cBhvr>
                                        <p:cTn id="39" dur="1" fill="hold">
                                          <p:stCondLst>
                                            <p:cond delay="0"/>
                                          </p:stCondLst>
                                        </p:cTn>
                                        <p:tgtEl>
                                          <p:spTgt spid="42"/>
                                        </p:tgtEl>
                                        <p:attrNameLst>
                                          <p:attrName>style.visibility</p:attrName>
                                        </p:attrNameLst>
                                      </p:cBhvr>
                                      <p:to>
                                        <p:strVal val="visible"/>
                                      </p:to>
                                    </p:set>
                                    <p:animEffect transition="in" filter="wipe(up)">
                                      <p:cBhvr>
                                        <p:cTn id="40" dur="500"/>
                                        <p:tgtEl>
                                          <p:spTgt spid="42"/>
                                        </p:tgtEl>
                                      </p:cBhvr>
                                    </p:animEffect>
                                  </p:childTnLst>
                                </p:cTn>
                              </p:par>
                              <p:par>
                                <p:cTn id="41" presetID="22" presetClass="entr" presetSubtype="8" fill="hold" nodeType="withEffect">
                                  <p:stCondLst>
                                    <p:cond delay="1900"/>
                                  </p:stCondLst>
                                  <p:childTnLst>
                                    <p:set>
                                      <p:cBhvr>
                                        <p:cTn id="42" dur="1" fill="hold">
                                          <p:stCondLst>
                                            <p:cond delay="0"/>
                                          </p:stCondLst>
                                        </p:cTn>
                                        <p:tgtEl>
                                          <p:spTgt spid="35"/>
                                        </p:tgtEl>
                                        <p:attrNameLst>
                                          <p:attrName>style.visibility</p:attrName>
                                        </p:attrNameLst>
                                      </p:cBhvr>
                                      <p:to>
                                        <p:strVal val="visible"/>
                                      </p:to>
                                    </p:set>
                                    <p:animEffect transition="in" filter="wipe(left)">
                                      <p:cBhvr>
                                        <p:cTn id="43" dur="1000"/>
                                        <p:tgtEl>
                                          <p:spTgt spid="35"/>
                                        </p:tgtEl>
                                      </p:cBhvr>
                                    </p:animEffect>
                                  </p:childTnLst>
                                </p:cTn>
                              </p:par>
                              <p:par>
                                <p:cTn id="44" presetID="2" presetClass="entr" presetSubtype="6" decel="100000" fill="hold" grpId="0" nodeType="withEffect">
                                  <p:stCondLst>
                                    <p:cond delay="190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750" fill="hold"/>
                                        <p:tgtEl>
                                          <p:spTgt spid="44"/>
                                        </p:tgtEl>
                                        <p:attrNameLst>
                                          <p:attrName>ppt_x</p:attrName>
                                        </p:attrNameLst>
                                      </p:cBhvr>
                                      <p:tavLst>
                                        <p:tav tm="0">
                                          <p:val>
                                            <p:strVal val="1+#ppt_w/2"/>
                                          </p:val>
                                        </p:tav>
                                        <p:tav tm="100000">
                                          <p:val>
                                            <p:strVal val="#ppt_x"/>
                                          </p:val>
                                        </p:tav>
                                      </p:tavLst>
                                    </p:anim>
                                    <p:anim calcmode="lin" valueType="num">
                                      <p:cBhvr additive="base">
                                        <p:cTn id="47" dur="750" fill="hold"/>
                                        <p:tgtEl>
                                          <p:spTgt spid="44"/>
                                        </p:tgtEl>
                                        <p:attrNameLst>
                                          <p:attrName>ppt_y</p:attrName>
                                        </p:attrNameLst>
                                      </p:cBhvr>
                                      <p:tavLst>
                                        <p:tav tm="0">
                                          <p:val>
                                            <p:strVal val="1+#ppt_h/2"/>
                                          </p:val>
                                        </p:tav>
                                        <p:tav tm="100000">
                                          <p:val>
                                            <p:strVal val="#ppt_y"/>
                                          </p:val>
                                        </p:tav>
                                      </p:tavLst>
                                    </p:anim>
                                  </p:childTnLst>
                                </p:cTn>
                              </p:par>
                              <p:par>
                                <p:cTn id="48" presetID="2" presetClass="entr" presetSubtype="3" decel="100000" fill="hold" grpId="0" nodeType="withEffect">
                                  <p:stCondLst>
                                    <p:cond delay="230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750" fill="hold"/>
                                        <p:tgtEl>
                                          <p:spTgt spid="45"/>
                                        </p:tgtEl>
                                        <p:attrNameLst>
                                          <p:attrName>ppt_x</p:attrName>
                                        </p:attrNameLst>
                                      </p:cBhvr>
                                      <p:tavLst>
                                        <p:tav tm="0">
                                          <p:val>
                                            <p:strVal val="1+#ppt_w/2"/>
                                          </p:val>
                                        </p:tav>
                                        <p:tav tm="100000">
                                          <p:val>
                                            <p:strVal val="#ppt_x"/>
                                          </p:val>
                                        </p:tav>
                                      </p:tavLst>
                                    </p:anim>
                                    <p:anim calcmode="lin" valueType="num">
                                      <p:cBhvr additive="base">
                                        <p:cTn id="51" dur="750" fill="hold"/>
                                        <p:tgtEl>
                                          <p:spTgt spid="45"/>
                                        </p:tgtEl>
                                        <p:attrNameLst>
                                          <p:attrName>ppt_y</p:attrName>
                                        </p:attrNameLst>
                                      </p:cBhvr>
                                      <p:tavLst>
                                        <p:tav tm="0">
                                          <p:val>
                                            <p:strVal val="0-#ppt_h/2"/>
                                          </p:val>
                                        </p:tav>
                                        <p:tav tm="100000">
                                          <p:val>
                                            <p:strVal val="#ppt_y"/>
                                          </p:val>
                                        </p:tav>
                                      </p:tavLst>
                                    </p:anim>
                                  </p:childTnLst>
                                </p:cTn>
                              </p:par>
                              <p:par>
                                <p:cTn id="52" presetID="2" presetClass="entr" presetSubtype="6" decel="100000" fill="hold" grpId="0" nodeType="withEffect">
                                  <p:stCondLst>
                                    <p:cond delay="2300"/>
                                  </p:stCondLst>
                                  <p:childTnLst>
                                    <p:set>
                                      <p:cBhvr>
                                        <p:cTn id="53" dur="1" fill="hold">
                                          <p:stCondLst>
                                            <p:cond delay="0"/>
                                          </p:stCondLst>
                                        </p:cTn>
                                        <p:tgtEl>
                                          <p:spTgt spid="46"/>
                                        </p:tgtEl>
                                        <p:attrNameLst>
                                          <p:attrName>style.visibility</p:attrName>
                                        </p:attrNameLst>
                                      </p:cBhvr>
                                      <p:to>
                                        <p:strVal val="visible"/>
                                      </p:to>
                                    </p:set>
                                    <p:anim calcmode="lin" valueType="num">
                                      <p:cBhvr additive="base">
                                        <p:cTn id="54" dur="750" fill="hold"/>
                                        <p:tgtEl>
                                          <p:spTgt spid="46"/>
                                        </p:tgtEl>
                                        <p:attrNameLst>
                                          <p:attrName>ppt_x</p:attrName>
                                        </p:attrNameLst>
                                      </p:cBhvr>
                                      <p:tavLst>
                                        <p:tav tm="0">
                                          <p:val>
                                            <p:strVal val="1+#ppt_w/2"/>
                                          </p:val>
                                        </p:tav>
                                        <p:tav tm="100000">
                                          <p:val>
                                            <p:strVal val="#ppt_x"/>
                                          </p:val>
                                        </p:tav>
                                      </p:tavLst>
                                    </p:anim>
                                    <p:anim calcmode="lin" valueType="num">
                                      <p:cBhvr additive="base">
                                        <p:cTn id="55" dur="750" fill="hold"/>
                                        <p:tgtEl>
                                          <p:spTgt spid="46"/>
                                        </p:tgtEl>
                                        <p:attrNameLst>
                                          <p:attrName>ppt_y</p:attrName>
                                        </p:attrNameLst>
                                      </p:cBhvr>
                                      <p:tavLst>
                                        <p:tav tm="0">
                                          <p:val>
                                            <p:strVal val="1+#ppt_h/2"/>
                                          </p:val>
                                        </p:tav>
                                        <p:tav tm="100000">
                                          <p:val>
                                            <p:strVal val="#ppt_y"/>
                                          </p:val>
                                        </p:tav>
                                      </p:tavLst>
                                    </p:anim>
                                  </p:childTnLst>
                                </p:cTn>
                              </p:par>
                              <p:par>
                                <p:cTn id="56" presetID="2" presetClass="entr" presetSubtype="8" decel="100000" fill="hold" nodeType="withEffect">
                                  <p:stCondLst>
                                    <p:cond delay="310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1000" fill="hold"/>
                                        <p:tgtEl>
                                          <p:spTgt spid="36"/>
                                        </p:tgtEl>
                                        <p:attrNameLst>
                                          <p:attrName>ppt_x</p:attrName>
                                        </p:attrNameLst>
                                      </p:cBhvr>
                                      <p:tavLst>
                                        <p:tav tm="0">
                                          <p:val>
                                            <p:strVal val="0-#ppt_w/2"/>
                                          </p:val>
                                        </p:tav>
                                        <p:tav tm="100000">
                                          <p:val>
                                            <p:strVal val="#ppt_x"/>
                                          </p:val>
                                        </p:tav>
                                      </p:tavLst>
                                    </p:anim>
                                    <p:anim calcmode="lin" valueType="num">
                                      <p:cBhvr additive="base">
                                        <p:cTn id="59" dur="1000" fill="hold"/>
                                        <p:tgtEl>
                                          <p:spTgt spid="36"/>
                                        </p:tgtEl>
                                        <p:attrNameLst>
                                          <p:attrName>ppt_y</p:attrName>
                                        </p:attrNameLst>
                                      </p:cBhvr>
                                      <p:tavLst>
                                        <p:tav tm="0">
                                          <p:val>
                                            <p:strVal val="#ppt_y"/>
                                          </p:val>
                                        </p:tav>
                                        <p:tav tm="100000">
                                          <p:val>
                                            <p:strVal val="#ppt_y"/>
                                          </p:val>
                                        </p:tav>
                                      </p:tavLst>
                                    </p:anim>
                                  </p:childTnLst>
                                </p:cTn>
                              </p:par>
                              <p:par>
                                <p:cTn id="60" presetID="14" presetClass="entr" presetSubtype="10" fill="hold" grpId="0" nodeType="withEffect">
                                  <p:stCondLst>
                                    <p:cond delay="4100"/>
                                  </p:stCondLst>
                                  <p:childTnLst>
                                    <p:set>
                                      <p:cBhvr>
                                        <p:cTn id="61" dur="1" fill="hold">
                                          <p:stCondLst>
                                            <p:cond delay="0"/>
                                          </p:stCondLst>
                                        </p:cTn>
                                        <p:tgtEl>
                                          <p:spTgt spid="37"/>
                                        </p:tgtEl>
                                        <p:attrNameLst>
                                          <p:attrName>style.visibility</p:attrName>
                                        </p:attrNameLst>
                                      </p:cBhvr>
                                      <p:to>
                                        <p:strVal val="visible"/>
                                      </p:to>
                                    </p:set>
                                    <p:animEffect transition="in" filter="randombar(horizontal)">
                                      <p:cBhvr>
                                        <p:cTn id="62" dur="500"/>
                                        <p:tgtEl>
                                          <p:spTgt spid="37"/>
                                        </p:tgtEl>
                                      </p:cBhvr>
                                    </p:animEffect>
                                  </p:childTnLst>
                                </p:cTn>
                              </p:par>
                              <p:par>
                                <p:cTn id="63" presetID="22" presetClass="entr" presetSubtype="4" fill="hold" grpId="0" nodeType="withEffect">
                                  <p:stCondLst>
                                    <p:cond delay="4600"/>
                                  </p:stCondLst>
                                  <p:iterate type="lt">
                                    <p:tmPct val="10000"/>
                                  </p:iterate>
                                  <p:childTnLst>
                                    <p:set>
                                      <p:cBhvr>
                                        <p:cTn id="64" dur="1" fill="hold">
                                          <p:stCondLst>
                                            <p:cond delay="0"/>
                                          </p:stCondLst>
                                        </p:cTn>
                                        <p:tgtEl>
                                          <p:spTgt spid="2"/>
                                        </p:tgtEl>
                                        <p:attrNameLst>
                                          <p:attrName>style.visibility</p:attrName>
                                        </p:attrNameLst>
                                      </p:cBhvr>
                                      <p:to>
                                        <p:strVal val="visible"/>
                                      </p:to>
                                    </p:set>
                                    <p:animEffect transition="in" filter="wipe(down)">
                                      <p:cBhvr>
                                        <p:cTn id="65" dur="500"/>
                                        <p:tgtEl>
                                          <p:spTgt spid="2"/>
                                        </p:tgtEl>
                                      </p:cBhvr>
                                    </p:animEffect>
                                  </p:childTnLst>
                                </p:cTn>
                              </p:par>
                            </p:childTnLst>
                          </p:cTn>
                        </p:par>
                        <p:par>
                          <p:cTn id="66" fill="hold">
                            <p:stCondLst>
                              <p:cond delay="12500"/>
                            </p:stCondLst>
                            <p:childTnLst>
                              <p:par>
                                <p:cTn id="67" presetID="10"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4" grpId="0" animBg="1"/>
      <p:bldP spid="45" grpId="0" animBg="1"/>
      <p:bldP spid="46" grpId="0" animBg="1"/>
      <p:bldP spid="42" grpId="0" animBg="1"/>
      <p:bldP spid="2"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lgn="l"/>
            <a:r>
              <a:rPr lang="zh-CN" altLang="en-US" dirty="0"/>
              <a:t>工作回顾</a:t>
            </a:r>
          </a:p>
        </p:txBody>
      </p:sp>
      <p:sp>
        <p:nvSpPr>
          <p:cNvPr id="168" name="Freeform 6"/>
          <p:cNvSpPr>
            <a:spLocks/>
          </p:cNvSpPr>
          <p:nvPr/>
        </p:nvSpPr>
        <p:spPr bwMode="auto">
          <a:xfrm>
            <a:off x="2" y="3831054"/>
            <a:ext cx="14082713" cy="4206850"/>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969696"/>
          </a:solidFill>
          <a:ln w="28575">
            <a:solidFill>
              <a:srgbClr val="969696"/>
            </a:solidFill>
            <a:prstDash val="solid"/>
            <a:round/>
            <a:headEnd/>
            <a:tailEnd/>
          </a:ln>
        </p:spPr>
        <p:txBody>
          <a:bodyPr vert="horz" wrap="square" lIns="152820" tIns="76410" rIns="152820" bIns="76410" numCol="1" anchor="t" anchorCtr="0" compatLnSpc="1">
            <a:prstTxWarp prst="textNoShape">
              <a:avLst/>
            </a:prstTxWarp>
          </a:bodyPr>
          <a:lstStyle/>
          <a:p>
            <a:pPr algn="ctr" fontAlgn="base">
              <a:spcBef>
                <a:spcPct val="0"/>
              </a:spcBef>
              <a:spcAft>
                <a:spcPct val="0"/>
              </a:spcAft>
              <a:defRPr/>
            </a:pPr>
            <a:endParaRPr lang="en-US" sz="3500" kern="0">
              <a:solidFill>
                <a:srgbClr val="000000"/>
              </a:solidFill>
              <a:latin typeface="微软雅黑"/>
              <a:ea typeface="微软雅黑"/>
              <a:sym typeface="Gill Sans" charset="0"/>
            </a:endParaRPr>
          </a:p>
        </p:txBody>
      </p:sp>
      <p:sp>
        <p:nvSpPr>
          <p:cNvPr id="170" name="Oval 9"/>
          <p:cNvSpPr/>
          <p:nvPr/>
        </p:nvSpPr>
        <p:spPr bwMode="auto">
          <a:xfrm>
            <a:off x="1366712" y="6251626"/>
            <a:ext cx="420428" cy="427476"/>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1" name="Rectangle 17"/>
          <p:cNvSpPr>
            <a:spLocks/>
          </p:cNvSpPr>
          <p:nvPr/>
        </p:nvSpPr>
        <p:spPr bwMode="auto">
          <a:xfrm>
            <a:off x="1587018" y="6769711"/>
            <a:ext cx="1845892" cy="87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173" name="Oval 86"/>
          <p:cNvSpPr/>
          <p:nvPr/>
        </p:nvSpPr>
        <p:spPr bwMode="auto">
          <a:xfrm rot="8637565">
            <a:off x="3631955" y="4862723"/>
            <a:ext cx="420428" cy="427476"/>
          </a:xfrm>
          <a:prstGeom prst="ellipse">
            <a:avLst/>
          </a:pr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4" name="Oval 94"/>
          <p:cNvSpPr/>
          <p:nvPr/>
        </p:nvSpPr>
        <p:spPr bwMode="auto">
          <a:xfrm rot="9824873">
            <a:off x="8093970" y="3686218"/>
            <a:ext cx="420428" cy="427476"/>
          </a:xfrm>
          <a:prstGeom prst="ellipse">
            <a:avLst/>
          </a:prstGeom>
          <a:solidFill>
            <a:schemeClr val="accent3"/>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5" name="Oval 99"/>
          <p:cNvSpPr/>
          <p:nvPr/>
        </p:nvSpPr>
        <p:spPr bwMode="auto">
          <a:xfrm>
            <a:off x="5792006" y="4142031"/>
            <a:ext cx="420428" cy="427476"/>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6" name="Rectangle 17"/>
          <p:cNvSpPr>
            <a:spLocks/>
          </p:cNvSpPr>
          <p:nvPr/>
        </p:nvSpPr>
        <p:spPr bwMode="auto">
          <a:xfrm>
            <a:off x="5463765" y="4776299"/>
            <a:ext cx="1753613" cy="87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177" name="Rectangle 17"/>
          <p:cNvSpPr>
            <a:spLocks/>
          </p:cNvSpPr>
          <p:nvPr/>
        </p:nvSpPr>
        <p:spPr bwMode="auto">
          <a:xfrm>
            <a:off x="7481412" y="2578768"/>
            <a:ext cx="1701327" cy="8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178" name="Rectangle 17"/>
          <p:cNvSpPr>
            <a:spLocks/>
          </p:cNvSpPr>
          <p:nvPr/>
        </p:nvSpPr>
        <p:spPr bwMode="auto">
          <a:xfrm>
            <a:off x="2523682" y="3719268"/>
            <a:ext cx="1701327" cy="966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206" name="Oval 99"/>
          <p:cNvSpPr/>
          <p:nvPr/>
        </p:nvSpPr>
        <p:spPr bwMode="auto">
          <a:xfrm>
            <a:off x="10186591" y="3623946"/>
            <a:ext cx="420428" cy="427476"/>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207" name="Oval 99"/>
          <p:cNvSpPr/>
          <p:nvPr/>
        </p:nvSpPr>
        <p:spPr bwMode="auto">
          <a:xfrm>
            <a:off x="12401704" y="3870203"/>
            <a:ext cx="420428" cy="427476"/>
          </a:xfrm>
          <a:prstGeom prst="ellipse">
            <a:avLst/>
          </a:pr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211" name="Rectangle 17"/>
          <p:cNvSpPr>
            <a:spLocks/>
          </p:cNvSpPr>
          <p:nvPr/>
        </p:nvSpPr>
        <p:spPr bwMode="auto">
          <a:xfrm>
            <a:off x="9638900" y="4323251"/>
            <a:ext cx="1701327" cy="8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212" name="Rectangle 17"/>
          <p:cNvSpPr>
            <a:spLocks/>
          </p:cNvSpPr>
          <p:nvPr/>
        </p:nvSpPr>
        <p:spPr bwMode="auto">
          <a:xfrm>
            <a:off x="11854013" y="2782888"/>
            <a:ext cx="1701327" cy="8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grpSp>
        <p:nvGrpSpPr>
          <p:cNvPr id="12" name="组合 11"/>
          <p:cNvGrpSpPr/>
          <p:nvPr/>
        </p:nvGrpSpPr>
        <p:grpSpPr>
          <a:xfrm>
            <a:off x="285005" y="3963589"/>
            <a:ext cx="1844901" cy="1840087"/>
            <a:chOff x="276876" y="3963510"/>
            <a:chExt cx="1792285" cy="1787608"/>
          </a:xfrm>
        </p:grpSpPr>
        <p:sp>
          <p:nvSpPr>
            <p:cNvPr id="169" name="Oval Callout 10"/>
            <p:cNvSpPr/>
            <p:nvPr/>
          </p:nvSpPr>
          <p:spPr bwMode="auto">
            <a:xfrm rot="19660752">
              <a:off x="276876" y="3963510"/>
              <a:ext cx="1792285" cy="1787608"/>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grpSp>
          <p:nvGrpSpPr>
            <p:cNvPr id="11" name="组合 10"/>
            <p:cNvGrpSpPr/>
            <p:nvPr/>
          </p:nvGrpSpPr>
          <p:grpSpPr>
            <a:xfrm>
              <a:off x="432216" y="4106487"/>
              <a:ext cx="1501654" cy="1501654"/>
              <a:chOff x="432216" y="4106487"/>
              <a:chExt cx="1501654" cy="1501654"/>
            </a:xfrm>
          </p:grpSpPr>
          <p:sp>
            <p:nvSpPr>
              <p:cNvPr id="10" name="椭圆 9"/>
              <p:cNvSpPr/>
              <p:nvPr/>
            </p:nvSpPr>
            <p:spPr>
              <a:xfrm>
                <a:off x="432216" y="4106487"/>
                <a:ext cx="1501654" cy="1501654"/>
              </a:xfrm>
              <a:prstGeom prst="ellipse">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3" name="TextBox 212"/>
              <p:cNvSpPr txBox="1"/>
              <p:nvPr/>
            </p:nvSpPr>
            <p:spPr>
              <a:xfrm>
                <a:off x="652257" y="4608884"/>
                <a:ext cx="1087221" cy="554319"/>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2010</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3649711" y="5506702"/>
            <a:ext cx="1809751" cy="1875824"/>
            <a:chOff x="3545621" y="5462613"/>
            <a:chExt cx="1758137" cy="1822326"/>
          </a:xfrm>
        </p:grpSpPr>
        <p:sp>
          <p:nvSpPr>
            <p:cNvPr id="172" name="Oval Callout 85"/>
            <p:cNvSpPr/>
            <p:nvPr/>
          </p:nvSpPr>
          <p:spPr bwMode="auto">
            <a:xfrm rot="8037643">
              <a:off x="3513527" y="5494707"/>
              <a:ext cx="1822326" cy="1758137"/>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5" name="椭圆 224"/>
            <p:cNvSpPr/>
            <p:nvPr/>
          </p:nvSpPr>
          <p:spPr>
            <a:xfrm>
              <a:off x="3682288" y="5619793"/>
              <a:ext cx="1504854" cy="1504854"/>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4" name="TextBox 213"/>
            <p:cNvSpPr txBox="1"/>
            <p:nvPr/>
          </p:nvSpPr>
          <p:spPr>
            <a:xfrm>
              <a:off x="3903929" y="6161448"/>
              <a:ext cx="1087221" cy="554319"/>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2011</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830530" y="1765363"/>
            <a:ext cx="1844901" cy="1840087"/>
            <a:chOff x="4692763" y="1827977"/>
            <a:chExt cx="1792285" cy="1787608"/>
          </a:xfrm>
        </p:grpSpPr>
        <p:sp>
          <p:nvSpPr>
            <p:cNvPr id="205" name="Oval Callout 10"/>
            <p:cNvSpPr/>
            <p:nvPr/>
          </p:nvSpPr>
          <p:spPr bwMode="auto">
            <a:xfrm rot="19660752">
              <a:off x="4692763" y="1827977"/>
              <a:ext cx="1792285" cy="1787608"/>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6" name="椭圆 225"/>
            <p:cNvSpPr/>
            <p:nvPr/>
          </p:nvSpPr>
          <p:spPr>
            <a:xfrm>
              <a:off x="4854703" y="1977838"/>
              <a:ext cx="1501654" cy="1501654"/>
            </a:xfrm>
            <a:prstGeom prst="ellipse">
              <a:avLst/>
            </a:pr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5" name="TextBox 214"/>
            <p:cNvSpPr txBox="1"/>
            <p:nvPr/>
          </p:nvSpPr>
          <p:spPr>
            <a:xfrm>
              <a:off x="5084770" y="2449008"/>
              <a:ext cx="1062533" cy="541670"/>
            </a:xfrm>
            <a:prstGeom prst="rect">
              <a:avLst/>
            </a:prstGeom>
            <a:noFill/>
          </p:spPr>
          <p:txBody>
            <a:bodyPr wrap="none" lIns="112949" tIns="56475" rIns="112949" bIns="56475" rtlCol="0">
              <a:spAutoFit/>
            </a:bodyPr>
            <a:lstStyle/>
            <a:p>
              <a:pPr defTabSz="1453831"/>
              <a:r>
                <a:rPr lang="en-US" altLang="zh-CN" sz="2882" dirty="0" smtClean="0">
                  <a:solidFill>
                    <a:srgbClr val="FFFFFF"/>
                  </a:solidFill>
                  <a:latin typeface="微软雅黑" panose="020B0503020204020204" pitchFamily="34" charset="-122"/>
                  <a:ea typeface="微软雅黑" panose="020B0503020204020204" pitchFamily="34" charset="-122"/>
                </a:rPr>
                <a:t>2014</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7563321" y="4540978"/>
            <a:ext cx="1822024" cy="1863189"/>
            <a:chOff x="7347616" y="4524431"/>
            <a:chExt cx="1770060" cy="1810051"/>
          </a:xfrm>
        </p:grpSpPr>
        <p:sp>
          <p:nvSpPr>
            <p:cNvPr id="208" name="Oval Callout 85"/>
            <p:cNvSpPr/>
            <p:nvPr/>
          </p:nvSpPr>
          <p:spPr bwMode="auto">
            <a:xfrm rot="9305715">
              <a:off x="7347616" y="4524431"/>
              <a:ext cx="1770060" cy="1810051"/>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grpSp>
          <p:nvGrpSpPr>
            <p:cNvPr id="15" name="组合 14"/>
            <p:cNvGrpSpPr/>
            <p:nvPr/>
          </p:nvGrpSpPr>
          <p:grpSpPr>
            <a:xfrm>
              <a:off x="7504171" y="4700981"/>
              <a:ext cx="1490200" cy="1490200"/>
              <a:chOff x="7504171" y="4700981"/>
              <a:chExt cx="1490200" cy="1490200"/>
            </a:xfrm>
          </p:grpSpPr>
          <p:sp>
            <p:nvSpPr>
              <p:cNvPr id="227" name="椭圆 226"/>
              <p:cNvSpPr/>
              <p:nvPr/>
            </p:nvSpPr>
            <p:spPr>
              <a:xfrm>
                <a:off x="7504171" y="4700981"/>
                <a:ext cx="1490200" cy="1490200"/>
              </a:xfrm>
              <a:prstGeom prst="ellipse">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6" name="TextBox 215"/>
              <p:cNvSpPr txBox="1"/>
              <p:nvPr/>
            </p:nvSpPr>
            <p:spPr>
              <a:xfrm>
                <a:off x="7711884" y="5193168"/>
                <a:ext cx="1062533" cy="541670"/>
              </a:xfrm>
              <a:prstGeom prst="rect">
                <a:avLst/>
              </a:prstGeom>
              <a:noFill/>
            </p:spPr>
            <p:txBody>
              <a:bodyPr wrap="none" lIns="112949" tIns="56475" rIns="112949" bIns="56475" rtlCol="0">
                <a:spAutoFit/>
              </a:bodyPr>
              <a:lstStyle/>
              <a:p>
                <a:pPr defTabSz="1453831"/>
                <a:r>
                  <a:rPr lang="en-US" altLang="zh-CN" sz="2882" dirty="0" smtClean="0">
                    <a:solidFill>
                      <a:srgbClr val="FFFFFF"/>
                    </a:solidFill>
                    <a:latin typeface="微软雅黑" panose="020B0503020204020204" pitchFamily="34" charset="-122"/>
                    <a:ea typeface="微软雅黑" panose="020B0503020204020204" pitchFamily="34" charset="-122"/>
                  </a:rPr>
                  <a:t>2016</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9573944" y="1274896"/>
            <a:ext cx="1844901" cy="1840087"/>
            <a:chOff x="9300895" y="1351498"/>
            <a:chExt cx="1792285" cy="1787608"/>
          </a:xfrm>
        </p:grpSpPr>
        <p:sp>
          <p:nvSpPr>
            <p:cNvPr id="209" name="Oval Callout 10"/>
            <p:cNvSpPr/>
            <p:nvPr/>
          </p:nvSpPr>
          <p:spPr bwMode="auto">
            <a:xfrm rot="20704326">
              <a:off x="9300895" y="1351498"/>
              <a:ext cx="1792285" cy="1787608"/>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8" name="椭圆 227"/>
            <p:cNvSpPr/>
            <p:nvPr/>
          </p:nvSpPr>
          <p:spPr>
            <a:xfrm>
              <a:off x="9457949" y="1496189"/>
              <a:ext cx="1498226" cy="1498226"/>
            </a:xfrm>
            <a:prstGeom prst="ellipse">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7" name="TextBox 216"/>
            <p:cNvSpPr txBox="1"/>
            <p:nvPr/>
          </p:nvSpPr>
          <p:spPr>
            <a:xfrm>
              <a:off x="9676276" y="2024252"/>
              <a:ext cx="1062533" cy="541670"/>
            </a:xfrm>
            <a:prstGeom prst="rect">
              <a:avLst/>
            </a:prstGeom>
            <a:noFill/>
          </p:spPr>
          <p:txBody>
            <a:bodyPr wrap="none" lIns="112949" tIns="56475" rIns="112949" bIns="56475" rtlCol="0">
              <a:spAutoFit/>
            </a:bodyPr>
            <a:lstStyle/>
            <a:p>
              <a:pPr defTabSz="1453831"/>
              <a:r>
                <a:rPr lang="en-US" altLang="zh-CN" sz="2882" dirty="0" smtClean="0">
                  <a:solidFill>
                    <a:srgbClr val="FFFFFF"/>
                  </a:solidFill>
                  <a:latin typeface="微软雅黑" panose="020B0503020204020204" pitchFamily="34" charset="-122"/>
                  <a:ea typeface="微软雅黑" panose="020B0503020204020204" pitchFamily="34" charset="-122"/>
                </a:rPr>
                <a:t>2018</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1617052" y="4749498"/>
            <a:ext cx="1822024" cy="1863189"/>
            <a:chOff x="11285735" y="4727004"/>
            <a:chExt cx="1770060" cy="1810051"/>
          </a:xfrm>
        </p:grpSpPr>
        <p:sp>
          <p:nvSpPr>
            <p:cNvPr id="210" name="Oval Callout 85"/>
            <p:cNvSpPr/>
            <p:nvPr/>
          </p:nvSpPr>
          <p:spPr bwMode="auto">
            <a:xfrm rot="9900337">
              <a:off x="11285735" y="4727004"/>
              <a:ext cx="1770060" cy="1810051"/>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4" name="椭圆 223"/>
            <p:cNvSpPr/>
            <p:nvPr/>
          </p:nvSpPr>
          <p:spPr>
            <a:xfrm>
              <a:off x="11406926" y="4868190"/>
              <a:ext cx="1527678" cy="1527678"/>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8" name="TextBox 217"/>
            <p:cNvSpPr txBox="1"/>
            <p:nvPr/>
          </p:nvSpPr>
          <p:spPr>
            <a:xfrm>
              <a:off x="11665073" y="5359255"/>
              <a:ext cx="1106137" cy="541670"/>
            </a:xfrm>
            <a:prstGeom prst="rect">
              <a:avLst/>
            </a:prstGeom>
            <a:noFill/>
          </p:spPr>
          <p:txBody>
            <a:bodyPr wrap="none" lIns="112949" tIns="56475" rIns="112949" bIns="56475" rtlCol="0">
              <a:spAutoFit/>
            </a:bodyPr>
            <a:lstStyle/>
            <a:p>
              <a:pPr defTabSz="1453831"/>
              <a:r>
                <a:rPr lang="en-US" altLang="zh-CN" sz="2882" dirty="0" smtClean="0">
                  <a:solidFill>
                    <a:srgbClr val="FFFFFF"/>
                  </a:solidFill>
                  <a:latin typeface="微软雅黑" panose="020B0503020204020204" pitchFamily="34" charset="-122"/>
                  <a:ea typeface="微软雅黑" panose="020B0503020204020204" pitchFamily="34" charset="-122"/>
                </a:rPr>
                <a:t>20XX</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sp>
        <p:nvSpPr>
          <p:cNvPr id="42" name="TextBox 41"/>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6127245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down)">
                                      <p:cBhvr>
                                        <p:cTn id="7" dur="800"/>
                                        <p:tgtEl>
                                          <p:spTgt spid="168"/>
                                        </p:tgtEl>
                                      </p:cBhvr>
                                    </p:animEffect>
                                  </p:childTnLst>
                                </p:cTn>
                              </p:par>
                              <p:par>
                                <p:cTn id="8" presetID="53" presetClass="entr" presetSubtype="16" fill="hold" grpId="0" nodeType="withEffect">
                                  <p:stCondLst>
                                    <p:cond delay="1000"/>
                                  </p:stCondLst>
                                  <p:childTnLst>
                                    <p:set>
                                      <p:cBhvr>
                                        <p:cTn id="9" dur="1" fill="hold">
                                          <p:stCondLst>
                                            <p:cond delay="0"/>
                                          </p:stCondLst>
                                        </p:cTn>
                                        <p:tgtEl>
                                          <p:spTgt spid="170"/>
                                        </p:tgtEl>
                                        <p:attrNameLst>
                                          <p:attrName>style.visibility</p:attrName>
                                        </p:attrNameLst>
                                      </p:cBhvr>
                                      <p:to>
                                        <p:strVal val="visible"/>
                                      </p:to>
                                    </p:set>
                                    <p:anim calcmode="lin" valueType="num">
                                      <p:cBhvr>
                                        <p:cTn id="10" dur="250" fill="hold"/>
                                        <p:tgtEl>
                                          <p:spTgt spid="170"/>
                                        </p:tgtEl>
                                        <p:attrNameLst>
                                          <p:attrName>ppt_w</p:attrName>
                                        </p:attrNameLst>
                                      </p:cBhvr>
                                      <p:tavLst>
                                        <p:tav tm="0">
                                          <p:val>
                                            <p:fltVal val="0"/>
                                          </p:val>
                                        </p:tav>
                                        <p:tav tm="100000">
                                          <p:val>
                                            <p:strVal val="#ppt_w"/>
                                          </p:val>
                                        </p:tav>
                                      </p:tavLst>
                                    </p:anim>
                                    <p:anim calcmode="lin" valueType="num">
                                      <p:cBhvr>
                                        <p:cTn id="11" dur="250" fill="hold"/>
                                        <p:tgtEl>
                                          <p:spTgt spid="170"/>
                                        </p:tgtEl>
                                        <p:attrNameLst>
                                          <p:attrName>ppt_h</p:attrName>
                                        </p:attrNameLst>
                                      </p:cBhvr>
                                      <p:tavLst>
                                        <p:tav tm="0">
                                          <p:val>
                                            <p:fltVal val="0"/>
                                          </p:val>
                                        </p:tav>
                                        <p:tav tm="100000">
                                          <p:val>
                                            <p:strVal val="#ppt_h"/>
                                          </p:val>
                                        </p:tav>
                                      </p:tavLst>
                                    </p:anim>
                                    <p:animEffect transition="in" filter="fade">
                                      <p:cBhvr>
                                        <p:cTn id="12" dur="250"/>
                                        <p:tgtEl>
                                          <p:spTgt spid="170"/>
                                        </p:tgtEl>
                                      </p:cBhvr>
                                    </p:animEffect>
                                  </p:childTnLst>
                                </p:cTn>
                              </p:par>
                              <p:par>
                                <p:cTn id="13" presetID="42" presetClass="entr" presetSubtype="0" fill="hold" nodeType="with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1500"/>
                                  </p:stCondLst>
                                  <p:childTnLst>
                                    <p:set>
                                      <p:cBhvr>
                                        <p:cTn id="19" dur="1" fill="hold">
                                          <p:stCondLst>
                                            <p:cond delay="0"/>
                                          </p:stCondLst>
                                        </p:cTn>
                                        <p:tgtEl>
                                          <p:spTgt spid="171"/>
                                        </p:tgtEl>
                                        <p:attrNameLst>
                                          <p:attrName>style.visibility</p:attrName>
                                        </p:attrNameLst>
                                      </p:cBhvr>
                                      <p:to>
                                        <p:strVal val="visible"/>
                                      </p:to>
                                    </p:set>
                                    <p:animEffect transition="in" filter="wipe(left)">
                                      <p:cBhvr>
                                        <p:cTn id="20" dur="500"/>
                                        <p:tgtEl>
                                          <p:spTgt spid="171"/>
                                        </p:tgtEl>
                                      </p:cBhvr>
                                    </p:animEffect>
                                  </p:childTnLst>
                                </p:cTn>
                              </p:par>
                              <p:par>
                                <p:cTn id="21" presetID="53" presetClass="entr" presetSubtype="16" fill="hold" grpId="0" nodeType="withEffect">
                                  <p:stCondLst>
                                    <p:cond delay="2000"/>
                                  </p:stCondLst>
                                  <p:childTnLst>
                                    <p:set>
                                      <p:cBhvr>
                                        <p:cTn id="22" dur="1" fill="hold">
                                          <p:stCondLst>
                                            <p:cond delay="0"/>
                                          </p:stCondLst>
                                        </p:cTn>
                                        <p:tgtEl>
                                          <p:spTgt spid="173"/>
                                        </p:tgtEl>
                                        <p:attrNameLst>
                                          <p:attrName>style.visibility</p:attrName>
                                        </p:attrNameLst>
                                      </p:cBhvr>
                                      <p:to>
                                        <p:strVal val="visible"/>
                                      </p:to>
                                    </p:set>
                                    <p:anim calcmode="lin" valueType="num">
                                      <p:cBhvr>
                                        <p:cTn id="23" dur="250" fill="hold"/>
                                        <p:tgtEl>
                                          <p:spTgt spid="173"/>
                                        </p:tgtEl>
                                        <p:attrNameLst>
                                          <p:attrName>ppt_w</p:attrName>
                                        </p:attrNameLst>
                                      </p:cBhvr>
                                      <p:tavLst>
                                        <p:tav tm="0">
                                          <p:val>
                                            <p:fltVal val="0"/>
                                          </p:val>
                                        </p:tav>
                                        <p:tav tm="100000">
                                          <p:val>
                                            <p:strVal val="#ppt_w"/>
                                          </p:val>
                                        </p:tav>
                                      </p:tavLst>
                                    </p:anim>
                                    <p:anim calcmode="lin" valueType="num">
                                      <p:cBhvr>
                                        <p:cTn id="24" dur="250" fill="hold"/>
                                        <p:tgtEl>
                                          <p:spTgt spid="173"/>
                                        </p:tgtEl>
                                        <p:attrNameLst>
                                          <p:attrName>ppt_h</p:attrName>
                                        </p:attrNameLst>
                                      </p:cBhvr>
                                      <p:tavLst>
                                        <p:tav tm="0">
                                          <p:val>
                                            <p:fltVal val="0"/>
                                          </p:val>
                                        </p:tav>
                                        <p:tav tm="100000">
                                          <p:val>
                                            <p:strVal val="#ppt_h"/>
                                          </p:val>
                                        </p:tav>
                                      </p:tavLst>
                                    </p:anim>
                                    <p:animEffect transition="in" filter="fade">
                                      <p:cBhvr>
                                        <p:cTn id="25" dur="250"/>
                                        <p:tgtEl>
                                          <p:spTgt spid="173"/>
                                        </p:tgtEl>
                                      </p:cBhvr>
                                    </p:animEffect>
                                  </p:childTnLst>
                                </p:cTn>
                              </p:par>
                              <p:par>
                                <p:cTn id="26" presetID="47" presetClass="entr" presetSubtype="0" fill="hold" nodeType="withEffect">
                                  <p:stCondLst>
                                    <p:cond delay="20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22" presetClass="entr" presetSubtype="8" fill="hold" grpId="0" nodeType="withEffect">
                                  <p:stCondLst>
                                    <p:cond delay="2500"/>
                                  </p:stCondLst>
                                  <p:childTnLst>
                                    <p:set>
                                      <p:cBhvr>
                                        <p:cTn id="32" dur="1" fill="hold">
                                          <p:stCondLst>
                                            <p:cond delay="0"/>
                                          </p:stCondLst>
                                        </p:cTn>
                                        <p:tgtEl>
                                          <p:spTgt spid="178"/>
                                        </p:tgtEl>
                                        <p:attrNameLst>
                                          <p:attrName>style.visibility</p:attrName>
                                        </p:attrNameLst>
                                      </p:cBhvr>
                                      <p:to>
                                        <p:strVal val="visible"/>
                                      </p:to>
                                    </p:set>
                                    <p:animEffect transition="in" filter="wipe(left)">
                                      <p:cBhvr>
                                        <p:cTn id="33" dur="500"/>
                                        <p:tgtEl>
                                          <p:spTgt spid="178"/>
                                        </p:tgtEl>
                                      </p:cBhvr>
                                    </p:animEffect>
                                  </p:childTnLst>
                                </p:cTn>
                              </p:par>
                              <p:par>
                                <p:cTn id="34" presetID="53" presetClass="entr" presetSubtype="16" fill="hold" grpId="0" nodeType="withEffect">
                                  <p:stCondLst>
                                    <p:cond delay="3000"/>
                                  </p:stCondLst>
                                  <p:childTnLst>
                                    <p:set>
                                      <p:cBhvr>
                                        <p:cTn id="35" dur="1" fill="hold">
                                          <p:stCondLst>
                                            <p:cond delay="0"/>
                                          </p:stCondLst>
                                        </p:cTn>
                                        <p:tgtEl>
                                          <p:spTgt spid="175"/>
                                        </p:tgtEl>
                                        <p:attrNameLst>
                                          <p:attrName>style.visibility</p:attrName>
                                        </p:attrNameLst>
                                      </p:cBhvr>
                                      <p:to>
                                        <p:strVal val="visible"/>
                                      </p:to>
                                    </p:set>
                                    <p:anim calcmode="lin" valueType="num">
                                      <p:cBhvr>
                                        <p:cTn id="36" dur="250" fill="hold"/>
                                        <p:tgtEl>
                                          <p:spTgt spid="175"/>
                                        </p:tgtEl>
                                        <p:attrNameLst>
                                          <p:attrName>ppt_w</p:attrName>
                                        </p:attrNameLst>
                                      </p:cBhvr>
                                      <p:tavLst>
                                        <p:tav tm="0">
                                          <p:val>
                                            <p:fltVal val="0"/>
                                          </p:val>
                                        </p:tav>
                                        <p:tav tm="100000">
                                          <p:val>
                                            <p:strVal val="#ppt_w"/>
                                          </p:val>
                                        </p:tav>
                                      </p:tavLst>
                                    </p:anim>
                                    <p:anim calcmode="lin" valueType="num">
                                      <p:cBhvr>
                                        <p:cTn id="37" dur="250" fill="hold"/>
                                        <p:tgtEl>
                                          <p:spTgt spid="175"/>
                                        </p:tgtEl>
                                        <p:attrNameLst>
                                          <p:attrName>ppt_h</p:attrName>
                                        </p:attrNameLst>
                                      </p:cBhvr>
                                      <p:tavLst>
                                        <p:tav tm="0">
                                          <p:val>
                                            <p:fltVal val="0"/>
                                          </p:val>
                                        </p:tav>
                                        <p:tav tm="100000">
                                          <p:val>
                                            <p:strVal val="#ppt_h"/>
                                          </p:val>
                                        </p:tav>
                                      </p:tavLst>
                                    </p:anim>
                                    <p:animEffect transition="in" filter="fade">
                                      <p:cBhvr>
                                        <p:cTn id="38" dur="250"/>
                                        <p:tgtEl>
                                          <p:spTgt spid="175"/>
                                        </p:tgtEl>
                                      </p:cBhvr>
                                    </p:animEffect>
                                  </p:childTnLst>
                                </p:cTn>
                              </p:par>
                              <p:par>
                                <p:cTn id="39" presetID="42" presetClass="entr" presetSubtype="0" fill="hold" nodeType="withEffect">
                                  <p:stCondLst>
                                    <p:cond delay="30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3500"/>
                                  </p:stCondLst>
                                  <p:childTnLst>
                                    <p:set>
                                      <p:cBhvr>
                                        <p:cTn id="45" dur="1" fill="hold">
                                          <p:stCondLst>
                                            <p:cond delay="0"/>
                                          </p:stCondLst>
                                        </p:cTn>
                                        <p:tgtEl>
                                          <p:spTgt spid="176"/>
                                        </p:tgtEl>
                                        <p:attrNameLst>
                                          <p:attrName>style.visibility</p:attrName>
                                        </p:attrNameLst>
                                      </p:cBhvr>
                                      <p:to>
                                        <p:strVal val="visible"/>
                                      </p:to>
                                    </p:set>
                                    <p:animEffect transition="in" filter="wipe(left)">
                                      <p:cBhvr>
                                        <p:cTn id="46" dur="500"/>
                                        <p:tgtEl>
                                          <p:spTgt spid="176"/>
                                        </p:tgtEl>
                                      </p:cBhvr>
                                    </p:animEffect>
                                  </p:childTnLst>
                                </p:cTn>
                              </p:par>
                              <p:par>
                                <p:cTn id="47" presetID="53" presetClass="entr" presetSubtype="16" fill="hold" grpId="0" nodeType="withEffect">
                                  <p:stCondLst>
                                    <p:cond delay="4000"/>
                                  </p:stCondLst>
                                  <p:childTnLst>
                                    <p:set>
                                      <p:cBhvr>
                                        <p:cTn id="48" dur="1" fill="hold">
                                          <p:stCondLst>
                                            <p:cond delay="0"/>
                                          </p:stCondLst>
                                        </p:cTn>
                                        <p:tgtEl>
                                          <p:spTgt spid="174"/>
                                        </p:tgtEl>
                                        <p:attrNameLst>
                                          <p:attrName>style.visibility</p:attrName>
                                        </p:attrNameLst>
                                      </p:cBhvr>
                                      <p:to>
                                        <p:strVal val="visible"/>
                                      </p:to>
                                    </p:set>
                                    <p:anim calcmode="lin" valueType="num">
                                      <p:cBhvr>
                                        <p:cTn id="49" dur="250" fill="hold"/>
                                        <p:tgtEl>
                                          <p:spTgt spid="174"/>
                                        </p:tgtEl>
                                        <p:attrNameLst>
                                          <p:attrName>ppt_w</p:attrName>
                                        </p:attrNameLst>
                                      </p:cBhvr>
                                      <p:tavLst>
                                        <p:tav tm="0">
                                          <p:val>
                                            <p:fltVal val="0"/>
                                          </p:val>
                                        </p:tav>
                                        <p:tav tm="100000">
                                          <p:val>
                                            <p:strVal val="#ppt_w"/>
                                          </p:val>
                                        </p:tav>
                                      </p:tavLst>
                                    </p:anim>
                                    <p:anim calcmode="lin" valueType="num">
                                      <p:cBhvr>
                                        <p:cTn id="50" dur="250" fill="hold"/>
                                        <p:tgtEl>
                                          <p:spTgt spid="174"/>
                                        </p:tgtEl>
                                        <p:attrNameLst>
                                          <p:attrName>ppt_h</p:attrName>
                                        </p:attrNameLst>
                                      </p:cBhvr>
                                      <p:tavLst>
                                        <p:tav tm="0">
                                          <p:val>
                                            <p:fltVal val="0"/>
                                          </p:val>
                                        </p:tav>
                                        <p:tav tm="100000">
                                          <p:val>
                                            <p:strVal val="#ppt_h"/>
                                          </p:val>
                                        </p:tav>
                                      </p:tavLst>
                                    </p:anim>
                                    <p:animEffect transition="in" filter="fade">
                                      <p:cBhvr>
                                        <p:cTn id="51" dur="250"/>
                                        <p:tgtEl>
                                          <p:spTgt spid="174"/>
                                        </p:tgtEl>
                                      </p:cBhvr>
                                    </p:animEffect>
                                  </p:childTnLst>
                                </p:cTn>
                              </p:par>
                              <p:par>
                                <p:cTn id="52" presetID="47" presetClass="entr" presetSubtype="0" fill="hold" nodeType="withEffect">
                                  <p:stCondLst>
                                    <p:cond delay="400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par>
                                <p:cTn id="57" presetID="22" presetClass="entr" presetSubtype="8" fill="hold" grpId="0" nodeType="withEffect">
                                  <p:stCondLst>
                                    <p:cond delay="4500"/>
                                  </p:stCondLst>
                                  <p:childTnLst>
                                    <p:set>
                                      <p:cBhvr>
                                        <p:cTn id="58" dur="1" fill="hold">
                                          <p:stCondLst>
                                            <p:cond delay="0"/>
                                          </p:stCondLst>
                                        </p:cTn>
                                        <p:tgtEl>
                                          <p:spTgt spid="177"/>
                                        </p:tgtEl>
                                        <p:attrNameLst>
                                          <p:attrName>style.visibility</p:attrName>
                                        </p:attrNameLst>
                                      </p:cBhvr>
                                      <p:to>
                                        <p:strVal val="visible"/>
                                      </p:to>
                                    </p:set>
                                    <p:animEffect transition="in" filter="wipe(left)">
                                      <p:cBhvr>
                                        <p:cTn id="59" dur="500"/>
                                        <p:tgtEl>
                                          <p:spTgt spid="177"/>
                                        </p:tgtEl>
                                      </p:cBhvr>
                                    </p:animEffect>
                                  </p:childTnLst>
                                </p:cTn>
                              </p:par>
                              <p:par>
                                <p:cTn id="60" presetID="53" presetClass="entr" presetSubtype="16" fill="hold" grpId="0" nodeType="withEffect">
                                  <p:stCondLst>
                                    <p:cond delay="5000"/>
                                  </p:stCondLst>
                                  <p:childTnLst>
                                    <p:set>
                                      <p:cBhvr>
                                        <p:cTn id="61" dur="1" fill="hold">
                                          <p:stCondLst>
                                            <p:cond delay="0"/>
                                          </p:stCondLst>
                                        </p:cTn>
                                        <p:tgtEl>
                                          <p:spTgt spid="206"/>
                                        </p:tgtEl>
                                        <p:attrNameLst>
                                          <p:attrName>style.visibility</p:attrName>
                                        </p:attrNameLst>
                                      </p:cBhvr>
                                      <p:to>
                                        <p:strVal val="visible"/>
                                      </p:to>
                                    </p:set>
                                    <p:anim calcmode="lin" valueType="num">
                                      <p:cBhvr>
                                        <p:cTn id="62" dur="250" fill="hold"/>
                                        <p:tgtEl>
                                          <p:spTgt spid="206"/>
                                        </p:tgtEl>
                                        <p:attrNameLst>
                                          <p:attrName>ppt_w</p:attrName>
                                        </p:attrNameLst>
                                      </p:cBhvr>
                                      <p:tavLst>
                                        <p:tav tm="0">
                                          <p:val>
                                            <p:fltVal val="0"/>
                                          </p:val>
                                        </p:tav>
                                        <p:tav tm="100000">
                                          <p:val>
                                            <p:strVal val="#ppt_w"/>
                                          </p:val>
                                        </p:tav>
                                      </p:tavLst>
                                    </p:anim>
                                    <p:anim calcmode="lin" valueType="num">
                                      <p:cBhvr>
                                        <p:cTn id="63" dur="250" fill="hold"/>
                                        <p:tgtEl>
                                          <p:spTgt spid="206"/>
                                        </p:tgtEl>
                                        <p:attrNameLst>
                                          <p:attrName>ppt_h</p:attrName>
                                        </p:attrNameLst>
                                      </p:cBhvr>
                                      <p:tavLst>
                                        <p:tav tm="0">
                                          <p:val>
                                            <p:fltVal val="0"/>
                                          </p:val>
                                        </p:tav>
                                        <p:tav tm="100000">
                                          <p:val>
                                            <p:strVal val="#ppt_h"/>
                                          </p:val>
                                        </p:tav>
                                      </p:tavLst>
                                    </p:anim>
                                    <p:animEffect transition="in" filter="fade">
                                      <p:cBhvr>
                                        <p:cTn id="64" dur="250"/>
                                        <p:tgtEl>
                                          <p:spTgt spid="206"/>
                                        </p:tgtEl>
                                      </p:cBhvr>
                                    </p:animEffect>
                                  </p:childTnLst>
                                </p:cTn>
                              </p:par>
                              <p:par>
                                <p:cTn id="65" presetID="42" presetClass="entr" presetSubtype="0" fill="hold" nodeType="withEffect">
                                  <p:stCondLst>
                                    <p:cond delay="500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par>
                                <p:cTn id="70" presetID="22" presetClass="entr" presetSubtype="8" fill="hold" grpId="0" nodeType="withEffect">
                                  <p:stCondLst>
                                    <p:cond delay="5500"/>
                                  </p:stCondLst>
                                  <p:childTnLst>
                                    <p:set>
                                      <p:cBhvr>
                                        <p:cTn id="71" dur="1" fill="hold">
                                          <p:stCondLst>
                                            <p:cond delay="0"/>
                                          </p:stCondLst>
                                        </p:cTn>
                                        <p:tgtEl>
                                          <p:spTgt spid="211"/>
                                        </p:tgtEl>
                                        <p:attrNameLst>
                                          <p:attrName>style.visibility</p:attrName>
                                        </p:attrNameLst>
                                      </p:cBhvr>
                                      <p:to>
                                        <p:strVal val="visible"/>
                                      </p:to>
                                    </p:set>
                                    <p:animEffect transition="in" filter="wipe(left)">
                                      <p:cBhvr>
                                        <p:cTn id="72" dur="500"/>
                                        <p:tgtEl>
                                          <p:spTgt spid="211"/>
                                        </p:tgtEl>
                                      </p:cBhvr>
                                    </p:animEffect>
                                  </p:childTnLst>
                                </p:cTn>
                              </p:par>
                              <p:par>
                                <p:cTn id="73" presetID="53" presetClass="entr" presetSubtype="16" fill="hold" grpId="0" nodeType="withEffect">
                                  <p:stCondLst>
                                    <p:cond delay="6000"/>
                                  </p:stCondLst>
                                  <p:childTnLst>
                                    <p:set>
                                      <p:cBhvr>
                                        <p:cTn id="74" dur="1" fill="hold">
                                          <p:stCondLst>
                                            <p:cond delay="0"/>
                                          </p:stCondLst>
                                        </p:cTn>
                                        <p:tgtEl>
                                          <p:spTgt spid="207"/>
                                        </p:tgtEl>
                                        <p:attrNameLst>
                                          <p:attrName>style.visibility</p:attrName>
                                        </p:attrNameLst>
                                      </p:cBhvr>
                                      <p:to>
                                        <p:strVal val="visible"/>
                                      </p:to>
                                    </p:set>
                                    <p:anim calcmode="lin" valueType="num">
                                      <p:cBhvr>
                                        <p:cTn id="75" dur="250" fill="hold"/>
                                        <p:tgtEl>
                                          <p:spTgt spid="207"/>
                                        </p:tgtEl>
                                        <p:attrNameLst>
                                          <p:attrName>ppt_w</p:attrName>
                                        </p:attrNameLst>
                                      </p:cBhvr>
                                      <p:tavLst>
                                        <p:tav tm="0">
                                          <p:val>
                                            <p:fltVal val="0"/>
                                          </p:val>
                                        </p:tav>
                                        <p:tav tm="100000">
                                          <p:val>
                                            <p:strVal val="#ppt_w"/>
                                          </p:val>
                                        </p:tav>
                                      </p:tavLst>
                                    </p:anim>
                                    <p:anim calcmode="lin" valueType="num">
                                      <p:cBhvr>
                                        <p:cTn id="76" dur="250" fill="hold"/>
                                        <p:tgtEl>
                                          <p:spTgt spid="207"/>
                                        </p:tgtEl>
                                        <p:attrNameLst>
                                          <p:attrName>ppt_h</p:attrName>
                                        </p:attrNameLst>
                                      </p:cBhvr>
                                      <p:tavLst>
                                        <p:tav tm="0">
                                          <p:val>
                                            <p:fltVal val="0"/>
                                          </p:val>
                                        </p:tav>
                                        <p:tav tm="100000">
                                          <p:val>
                                            <p:strVal val="#ppt_h"/>
                                          </p:val>
                                        </p:tav>
                                      </p:tavLst>
                                    </p:anim>
                                    <p:animEffect transition="in" filter="fade">
                                      <p:cBhvr>
                                        <p:cTn id="77" dur="250"/>
                                        <p:tgtEl>
                                          <p:spTgt spid="207"/>
                                        </p:tgtEl>
                                      </p:cBhvr>
                                    </p:animEffect>
                                  </p:childTnLst>
                                </p:cTn>
                              </p:par>
                              <p:par>
                                <p:cTn id="78" presetID="47" presetClass="entr" presetSubtype="0" fill="hold" nodeType="withEffect">
                                  <p:stCondLst>
                                    <p:cond delay="600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anim calcmode="lin" valueType="num">
                                      <p:cBhvr>
                                        <p:cTn id="81" dur="1000" fill="hold"/>
                                        <p:tgtEl>
                                          <p:spTgt spid="18"/>
                                        </p:tgtEl>
                                        <p:attrNameLst>
                                          <p:attrName>ppt_x</p:attrName>
                                        </p:attrNameLst>
                                      </p:cBhvr>
                                      <p:tavLst>
                                        <p:tav tm="0">
                                          <p:val>
                                            <p:strVal val="#ppt_x"/>
                                          </p:val>
                                        </p:tav>
                                        <p:tav tm="100000">
                                          <p:val>
                                            <p:strVal val="#ppt_x"/>
                                          </p:val>
                                        </p:tav>
                                      </p:tavLst>
                                    </p:anim>
                                    <p:anim calcmode="lin" valueType="num">
                                      <p:cBhvr>
                                        <p:cTn id="82" dur="1000" fill="hold"/>
                                        <p:tgtEl>
                                          <p:spTgt spid="18"/>
                                        </p:tgtEl>
                                        <p:attrNameLst>
                                          <p:attrName>ppt_y</p:attrName>
                                        </p:attrNameLst>
                                      </p:cBhvr>
                                      <p:tavLst>
                                        <p:tav tm="0">
                                          <p:val>
                                            <p:strVal val="#ppt_y-.1"/>
                                          </p:val>
                                        </p:tav>
                                        <p:tav tm="100000">
                                          <p:val>
                                            <p:strVal val="#ppt_y"/>
                                          </p:val>
                                        </p:tav>
                                      </p:tavLst>
                                    </p:anim>
                                  </p:childTnLst>
                                </p:cTn>
                              </p:par>
                              <p:par>
                                <p:cTn id="83" presetID="22" presetClass="entr" presetSubtype="8" fill="hold" grpId="0" nodeType="withEffect">
                                  <p:stCondLst>
                                    <p:cond delay="6500"/>
                                  </p:stCondLst>
                                  <p:childTnLst>
                                    <p:set>
                                      <p:cBhvr>
                                        <p:cTn id="84" dur="1" fill="hold">
                                          <p:stCondLst>
                                            <p:cond delay="0"/>
                                          </p:stCondLst>
                                        </p:cTn>
                                        <p:tgtEl>
                                          <p:spTgt spid="212"/>
                                        </p:tgtEl>
                                        <p:attrNameLst>
                                          <p:attrName>style.visibility</p:attrName>
                                        </p:attrNameLst>
                                      </p:cBhvr>
                                      <p:to>
                                        <p:strVal val="visible"/>
                                      </p:to>
                                    </p:set>
                                    <p:animEffect transition="in" filter="wipe(left)">
                                      <p:cBhvr>
                                        <p:cTn id="85" dur="500"/>
                                        <p:tgtEl>
                                          <p:spTgt spid="212"/>
                                        </p:tgtEl>
                                      </p:cBhvr>
                                    </p:animEffect>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70" grpId="0" animBg="1"/>
      <p:bldP spid="171" grpId="0"/>
      <p:bldP spid="173" grpId="0" animBg="1"/>
      <p:bldP spid="174" grpId="0" animBg="1"/>
      <p:bldP spid="175" grpId="0" animBg="1"/>
      <p:bldP spid="176" grpId="0"/>
      <p:bldP spid="177" grpId="0"/>
      <p:bldP spid="178" grpId="0"/>
      <p:bldP spid="206" grpId="0" animBg="1"/>
      <p:bldP spid="207" grpId="0" animBg="1"/>
      <p:bldP spid="211" grpId="0"/>
      <p:bldP spid="212"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a:t>发展历程</a:t>
            </a:r>
          </a:p>
        </p:txBody>
      </p:sp>
      <p:sp>
        <p:nvSpPr>
          <p:cNvPr id="20" name="TextBox 1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grpSp>
        <p:nvGrpSpPr>
          <p:cNvPr id="21" name="Group 1"/>
          <p:cNvGrpSpPr/>
          <p:nvPr/>
        </p:nvGrpSpPr>
        <p:grpSpPr>
          <a:xfrm>
            <a:off x="-1" y="3550525"/>
            <a:ext cx="14082713" cy="1654507"/>
            <a:chOff x="0" y="3187371"/>
            <a:chExt cx="12192000" cy="1546463"/>
          </a:xfrm>
        </p:grpSpPr>
        <p:sp>
          <p:nvSpPr>
            <p:cNvPr id="22" name="Shape 1240"/>
            <p:cNvSpPr/>
            <p:nvPr/>
          </p:nvSpPr>
          <p:spPr>
            <a:xfrm>
              <a:off x="0" y="3187371"/>
              <a:ext cx="12192000" cy="1546463"/>
            </a:xfrm>
            <a:prstGeom prst="rect">
              <a:avLst/>
            </a:prstGeom>
            <a:solidFill>
              <a:schemeClr val="bg1">
                <a:lumMod val="85000"/>
              </a:schemeClr>
            </a:solidFill>
            <a:ln w="12700" cap="flat">
              <a:noFill/>
              <a:miter lim="400000"/>
            </a:ln>
            <a:effectLst/>
          </p:spPr>
          <p:txBody>
            <a:bodyPr wrap="square" lIns="52291" tIns="52291" rIns="52291" bIns="52291"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23" name="Shape 1241"/>
            <p:cNvSpPr/>
            <p:nvPr/>
          </p:nvSpPr>
          <p:spPr>
            <a:xfrm>
              <a:off x="370020"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4" name="Shape 1242"/>
            <p:cNvSpPr/>
            <p:nvPr/>
          </p:nvSpPr>
          <p:spPr>
            <a:xfrm>
              <a:off x="156235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5" name="Shape 1243"/>
            <p:cNvSpPr/>
            <p:nvPr/>
          </p:nvSpPr>
          <p:spPr>
            <a:xfrm>
              <a:off x="2754680"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6" name="Shape 1244"/>
            <p:cNvSpPr/>
            <p:nvPr/>
          </p:nvSpPr>
          <p:spPr>
            <a:xfrm>
              <a:off x="3947010"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7" name="Shape 1245"/>
            <p:cNvSpPr/>
            <p:nvPr/>
          </p:nvSpPr>
          <p:spPr>
            <a:xfrm>
              <a:off x="5139339"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8" name="Shape 1246"/>
            <p:cNvSpPr/>
            <p:nvPr/>
          </p:nvSpPr>
          <p:spPr>
            <a:xfrm>
              <a:off x="633167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9" name="Shape 1247"/>
            <p:cNvSpPr/>
            <p:nvPr/>
          </p:nvSpPr>
          <p:spPr>
            <a:xfrm>
              <a:off x="752400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30" name="Shape 1248"/>
            <p:cNvSpPr/>
            <p:nvPr/>
          </p:nvSpPr>
          <p:spPr>
            <a:xfrm>
              <a:off x="871633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31" name="Shape 1249"/>
            <p:cNvSpPr/>
            <p:nvPr/>
          </p:nvSpPr>
          <p:spPr>
            <a:xfrm>
              <a:off x="9908659"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32" name="Shape 1250"/>
            <p:cNvSpPr/>
            <p:nvPr/>
          </p:nvSpPr>
          <p:spPr>
            <a:xfrm>
              <a:off x="11100989"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grpSp>
      <p:grpSp>
        <p:nvGrpSpPr>
          <p:cNvPr id="33" name="Group 1257"/>
          <p:cNvGrpSpPr>
            <a:grpSpLocks noChangeAspect="1"/>
          </p:cNvGrpSpPr>
          <p:nvPr/>
        </p:nvGrpSpPr>
        <p:grpSpPr>
          <a:xfrm rot="10800000" flipH="1">
            <a:off x="296259" y="4299295"/>
            <a:ext cx="1501529" cy="779581"/>
            <a:chOff x="0" y="0"/>
            <a:chExt cx="3154022" cy="1635267"/>
          </a:xfrm>
          <a:solidFill>
            <a:schemeClr val="accent2"/>
          </a:solidFill>
        </p:grpSpPr>
        <p:sp>
          <p:nvSpPr>
            <p:cNvPr id="34"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35"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36" name="Group 1262"/>
          <p:cNvGrpSpPr>
            <a:grpSpLocks noChangeAspect="1"/>
          </p:cNvGrpSpPr>
          <p:nvPr/>
        </p:nvGrpSpPr>
        <p:grpSpPr>
          <a:xfrm>
            <a:off x="2776222" y="3716581"/>
            <a:ext cx="1501529" cy="779581"/>
            <a:chOff x="0" y="0"/>
            <a:chExt cx="3154022" cy="1635267"/>
          </a:xfrm>
          <a:solidFill>
            <a:schemeClr val="accent2"/>
          </a:solidFill>
        </p:grpSpPr>
        <p:sp>
          <p:nvSpPr>
            <p:cNvPr id="37"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solidFill>
              <a:schemeClr val="accent3"/>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38"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solidFill>
              <a:schemeClr val="accent3"/>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39" name="Group 1267"/>
          <p:cNvGrpSpPr>
            <a:grpSpLocks noChangeAspect="1"/>
          </p:cNvGrpSpPr>
          <p:nvPr/>
        </p:nvGrpSpPr>
        <p:grpSpPr>
          <a:xfrm rot="10800000" flipH="1">
            <a:off x="4977589" y="4299297"/>
            <a:ext cx="1501529" cy="779581"/>
            <a:chOff x="0" y="0"/>
            <a:chExt cx="3154022" cy="1635267"/>
          </a:xfrm>
          <a:solidFill>
            <a:schemeClr val="accent1"/>
          </a:solidFill>
        </p:grpSpPr>
        <p:sp>
          <p:nvSpPr>
            <p:cNvPr id="40"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41"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42" name="Group 1272"/>
          <p:cNvGrpSpPr>
            <a:grpSpLocks noChangeAspect="1"/>
          </p:cNvGrpSpPr>
          <p:nvPr/>
        </p:nvGrpSpPr>
        <p:grpSpPr>
          <a:xfrm>
            <a:off x="7430910" y="3665859"/>
            <a:ext cx="1501529" cy="779581"/>
            <a:chOff x="0" y="0"/>
            <a:chExt cx="3154022" cy="1635267"/>
          </a:xfrm>
          <a:solidFill>
            <a:schemeClr val="accent2"/>
          </a:solidFill>
        </p:grpSpPr>
        <p:sp>
          <p:nvSpPr>
            <p:cNvPr id="43"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solidFill>
              <a:schemeClr val="accent4"/>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44"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solidFill>
              <a:schemeClr val="accent4"/>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45" name="Group 1277"/>
          <p:cNvGrpSpPr>
            <a:grpSpLocks noChangeAspect="1"/>
          </p:cNvGrpSpPr>
          <p:nvPr/>
        </p:nvGrpSpPr>
        <p:grpSpPr>
          <a:xfrm rot="10800000" flipH="1">
            <a:off x="9563007" y="4299296"/>
            <a:ext cx="1501529" cy="779581"/>
            <a:chOff x="0" y="0"/>
            <a:chExt cx="3154022" cy="1635267"/>
          </a:xfrm>
          <a:solidFill>
            <a:schemeClr val="accent6">
              <a:lumMod val="50000"/>
              <a:lumOff val="50000"/>
            </a:schemeClr>
          </a:solidFill>
        </p:grpSpPr>
        <p:sp>
          <p:nvSpPr>
            <p:cNvPr id="46"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47"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48" name="Group 1282"/>
          <p:cNvGrpSpPr>
            <a:grpSpLocks noChangeAspect="1"/>
          </p:cNvGrpSpPr>
          <p:nvPr/>
        </p:nvGrpSpPr>
        <p:grpSpPr>
          <a:xfrm>
            <a:off x="12008487" y="3705317"/>
            <a:ext cx="1501529" cy="779581"/>
            <a:chOff x="0" y="0"/>
            <a:chExt cx="3154022" cy="1635267"/>
          </a:xfrm>
          <a:solidFill>
            <a:schemeClr val="accent2"/>
          </a:solidFill>
        </p:grpSpPr>
        <p:sp>
          <p:nvSpPr>
            <p:cNvPr id="49"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solidFill>
              <a:schemeClr val="accent5"/>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0"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solidFill>
              <a:schemeClr val="accent5"/>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sp>
        <p:nvSpPr>
          <p:cNvPr id="51" name="Shape 1285"/>
          <p:cNvSpPr>
            <a:spLocks noChangeAspect="1"/>
          </p:cNvSpPr>
          <p:nvPr/>
        </p:nvSpPr>
        <p:spPr>
          <a:xfrm>
            <a:off x="671255" y="5211651"/>
            <a:ext cx="1482147" cy="41837"/>
          </a:xfrm>
          <a:prstGeom prst="rect">
            <a:avLst/>
          </a:prstGeom>
          <a:solidFill>
            <a:schemeClr val="accent2"/>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2" name="Shape 1289"/>
          <p:cNvSpPr>
            <a:spLocks noChangeAspect="1"/>
          </p:cNvSpPr>
          <p:nvPr/>
        </p:nvSpPr>
        <p:spPr>
          <a:xfrm>
            <a:off x="2776225" y="3552308"/>
            <a:ext cx="1482147" cy="41837"/>
          </a:xfrm>
          <a:prstGeom prst="rect">
            <a:avLst/>
          </a:prstGeom>
          <a:solidFill>
            <a:schemeClr val="accent3"/>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3" name="Shape 1293"/>
          <p:cNvSpPr>
            <a:spLocks noChangeAspect="1"/>
          </p:cNvSpPr>
          <p:nvPr/>
        </p:nvSpPr>
        <p:spPr>
          <a:xfrm>
            <a:off x="5354382" y="5211652"/>
            <a:ext cx="1482147" cy="41837"/>
          </a:xfrm>
          <a:prstGeom prst="rect">
            <a:avLst/>
          </a:prstGeom>
          <a:solidFill>
            <a:schemeClr val="accent1"/>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4" name="Shape 1297"/>
          <p:cNvSpPr>
            <a:spLocks noChangeAspect="1"/>
          </p:cNvSpPr>
          <p:nvPr/>
        </p:nvSpPr>
        <p:spPr>
          <a:xfrm>
            <a:off x="7434838" y="3501586"/>
            <a:ext cx="1482147" cy="41837"/>
          </a:xfrm>
          <a:prstGeom prst="rect">
            <a:avLst/>
          </a:prstGeom>
          <a:solidFill>
            <a:schemeClr val="accent4"/>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5" name="Shape 1301"/>
          <p:cNvSpPr>
            <a:spLocks noChangeAspect="1"/>
          </p:cNvSpPr>
          <p:nvPr/>
        </p:nvSpPr>
        <p:spPr>
          <a:xfrm>
            <a:off x="9941594" y="5211651"/>
            <a:ext cx="1482147" cy="41837"/>
          </a:xfrm>
          <a:prstGeom prst="rect">
            <a:avLst/>
          </a:prstGeom>
          <a:solidFill>
            <a:schemeClr val="accent6">
              <a:lumMod val="50000"/>
              <a:lumOff val="50000"/>
            </a:schemeClr>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6" name="Shape 1305"/>
          <p:cNvSpPr>
            <a:spLocks noChangeAspect="1"/>
          </p:cNvSpPr>
          <p:nvPr/>
        </p:nvSpPr>
        <p:spPr>
          <a:xfrm>
            <a:off x="12019293" y="3541033"/>
            <a:ext cx="1482148" cy="41837"/>
          </a:xfrm>
          <a:prstGeom prst="rect">
            <a:avLst/>
          </a:prstGeom>
          <a:solidFill>
            <a:schemeClr val="accent5"/>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7" name="Rectangle 72"/>
          <p:cNvSpPr>
            <a:spLocks noChangeAspect="1"/>
          </p:cNvSpPr>
          <p:nvPr/>
        </p:nvSpPr>
        <p:spPr>
          <a:xfrm rot="20935423">
            <a:off x="1040665" y="4657157"/>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2007</a:t>
            </a:r>
          </a:p>
        </p:txBody>
      </p:sp>
      <p:sp>
        <p:nvSpPr>
          <p:cNvPr id="58" name="TextBox 42"/>
          <p:cNvSpPr txBox="1"/>
          <p:nvPr/>
        </p:nvSpPr>
        <p:spPr>
          <a:xfrm>
            <a:off x="2141882" y="2377629"/>
            <a:ext cx="3068969"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59" name="TextBox 43"/>
          <p:cNvSpPr txBox="1"/>
          <p:nvPr/>
        </p:nvSpPr>
        <p:spPr>
          <a:xfrm>
            <a:off x="3290005" y="1992709"/>
            <a:ext cx="1864154" cy="391395"/>
          </a:xfrm>
          <a:prstGeom prst="rect">
            <a:avLst/>
          </a:prstGeom>
          <a:noFill/>
        </p:spPr>
        <p:txBody>
          <a:bodyPr wrap="square" lIns="0" tIns="0" rIns="0" bIns="0" rtlCol="0">
            <a:spAutoFit/>
          </a:bodyPr>
          <a:lstStyle/>
          <a:p>
            <a:r>
              <a:rPr lang="en-US" altLang="zh-CN" sz="2471" b="1" dirty="0">
                <a:solidFill>
                  <a:schemeClr val="accent3"/>
                </a:solidFill>
                <a:latin typeface="+mj-ea"/>
                <a:ea typeface="+mj-ea"/>
              </a:rPr>
              <a:t>2008</a:t>
            </a:r>
            <a:endParaRPr lang="en-GB" sz="2471" b="1" dirty="0">
              <a:solidFill>
                <a:schemeClr val="accent3"/>
              </a:solidFill>
              <a:latin typeface="+mj-ea"/>
              <a:ea typeface="+mj-ea"/>
            </a:endParaRPr>
          </a:p>
        </p:txBody>
      </p:sp>
      <p:sp>
        <p:nvSpPr>
          <p:cNvPr id="60" name="Rectangle 137"/>
          <p:cNvSpPr>
            <a:spLocks noChangeAspect="1"/>
          </p:cNvSpPr>
          <p:nvPr/>
        </p:nvSpPr>
        <p:spPr>
          <a:xfrm rot="594578">
            <a:off x="3139351" y="3962530"/>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2008</a:t>
            </a:r>
          </a:p>
        </p:txBody>
      </p:sp>
      <p:sp>
        <p:nvSpPr>
          <p:cNvPr id="61" name="Rectangle 142"/>
          <p:cNvSpPr>
            <a:spLocks noChangeAspect="1"/>
          </p:cNvSpPr>
          <p:nvPr/>
        </p:nvSpPr>
        <p:spPr>
          <a:xfrm rot="20856684">
            <a:off x="5717186" y="4656941"/>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201</a:t>
            </a:r>
            <a:r>
              <a:rPr lang="en-US" altLang="zh-CN" sz="926" b="1" dirty="0">
                <a:solidFill>
                  <a:schemeClr val="bg1"/>
                </a:solidFill>
                <a:latin typeface="+mj-ea"/>
                <a:ea typeface="+mj-ea"/>
              </a:rPr>
              <a:t>2</a:t>
            </a:r>
            <a:endParaRPr lang="en-US" sz="926" b="1" dirty="0">
              <a:solidFill>
                <a:schemeClr val="bg1"/>
              </a:solidFill>
              <a:latin typeface="+mj-ea"/>
              <a:ea typeface="+mj-ea"/>
            </a:endParaRPr>
          </a:p>
        </p:txBody>
      </p:sp>
      <p:sp>
        <p:nvSpPr>
          <p:cNvPr id="62" name="Rectangle 143"/>
          <p:cNvSpPr>
            <a:spLocks noChangeAspect="1"/>
          </p:cNvSpPr>
          <p:nvPr/>
        </p:nvSpPr>
        <p:spPr>
          <a:xfrm rot="630609">
            <a:off x="7803062" y="3916426"/>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a:t>
            </a:r>
            <a:r>
              <a:rPr lang="en-US" altLang="zh-CN" sz="926" b="1" dirty="0">
                <a:solidFill>
                  <a:schemeClr val="bg1"/>
                </a:solidFill>
                <a:latin typeface="+mj-ea"/>
                <a:ea typeface="+mj-ea"/>
              </a:rPr>
              <a:t>14</a:t>
            </a:r>
            <a:endParaRPr lang="en-US" sz="926" b="1" dirty="0">
              <a:solidFill>
                <a:schemeClr val="bg1"/>
              </a:solidFill>
              <a:latin typeface="+mj-ea"/>
              <a:ea typeface="+mj-ea"/>
            </a:endParaRPr>
          </a:p>
        </p:txBody>
      </p:sp>
      <p:sp>
        <p:nvSpPr>
          <p:cNvPr id="63" name="Rectangle 144"/>
          <p:cNvSpPr>
            <a:spLocks noChangeAspect="1"/>
          </p:cNvSpPr>
          <p:nvPr/>
        </p:nvSpPr>
        <p:spPr>
          <a:xfrm rot="20816511">
            <a:off x="10315838" y="4649084"/>
            <a:ext cx="912922" cy="219221"/>
          </a:xfrm>
          <a:prstGeom prst="rect">
            <a:avLst/>
          </a:prstGeom>
        </p:spPr>
        <p:txBody>
          <a:bodyPr wrap="square" lIns="71863" tIns="35931" rIns="71863" bIns="35931">
            <a:spAutoFit/>
          </a:bodyPr>
          <a:lstStyle/>
          <a:p>
            <a:pPr algn="ctr"/>
            <a:r>
              <a:rPr lang="en-US" sz="926" b="1" dirty="0" smtClean="0">
                <a:solidFill>
                  <a:schemeClr val="bg1"/>
                </a:solidFill>
                <a:latin typeface="+mj-ea"/>
                <a:ea typeface="+mj-ea"/>
              </a:rPr>
              <a:t>20XX</a:t>
            </a:r>
            <a:endParaRPr lang="en-US" sz="926" b="1" dirty="0">
              <a:solidFill>
                <a:schemeClr val="bg1"/>
              </a:solidFill>
              <a:latin typeface="+mj-ea"/>
              <a:ea typeface="+mj-ea"/>
            </a:endParaRPr>
          </a:p>
        </p:txBody>
      </p:sp>
      <p:sp>
        <p:nvSpPr>
          <p:cNvPr id="64" name="Rectangle 145"/>
          <p:cNvSpPr>
            <a:spLocks noChangeAspect="1"/>
          </p:cNvSpPr>
          <p:nvPr/>
        </p:nvSpPr>
        <p:spPr>
          <a:xfrm rot="847487">
            <a:off x="12383255" y="3946323"/>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NOW</a:t>
            </a:r>
          </a:p>
        </p:txBody>
      </p:sp>
      <p:sp>
        <p:nvSpPr>
          <p:cNvPr id="65" name="TextBox 49"/>
          <p:cNvSpPr txBox="1"/>
          <p:nvPr/>
        </p:nvSpPr>
        <p:spPr>
          <a:xfrm>
            <a:off x="254668" y="6053173"/>
            <a:ext cx="3086240"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66" name="TextBox 50"/>
          <p:cNvSpPr txBox="1"/>
          <p:nvPr/>
        </p:nvSpPr>
        <p:spPr>
          <a:xfrm>
            <a:off x="1298342" y="5617391"/>
            <a:ext cx="1864154" cy="391395"/>
          </a:xfrm>
          <a:prstGeom prst="rect">
            <a:avLst/>
          </a:prstGeom>
          <a:noFill/>
        </p:spPr>
        <p:txBody>
          <a:bodyPr wrap="square" lIns="0" tIns="0" rIns="0" bIns="0" rtlCol="0">
            <a:spAutoFit/>
          </a:bodyPr>
          <a:lstStyle/>
          <a:p>
            <a:r>
              <a:rPr lang="en-US" altLang="zh-CN" sz="2471" b="1" dirty="0">
                <a:solidFill>
                  <a:schemeClr val="accent2"/>
                </a:solidFill>
                <a:latin typeface="+mj-ea"/>
                <a:ea typeface="+mj-ea"/>
              </a:rPr>
              <a:t>2007</a:t>
            </a:r>
            <a:endParaRPr lang="en-GB" sz="2471" b="1" dirty="0">
              <a:solidFill>
                <a:schemeClr val="accent2"/>
              </a:solidFill>
              <a:latin typeface="+mj-ea"/>
              <a:ea typeface="+mj-ea"/>
            </a:endParaRPr>
          </a:p>
        </p:txBody>
      </p:sp>
      <p:sp>
        <p:nvSpPr>
          <p:cNvPr id="67" name="TextBox 51"/>
          <p:cNvSpPr txBox="1"/>
          <p:nvPr/>
        </p:nvSpPr>
        <p:spPr>
          <a:xfrm>
            <a:off x="4468737" y="6058940"/>
            <a:ext cx="3099731"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68" name="TextBox 52"/>
          <p:cNvSpPr txBox="1"/>
          <p:nvPr/>
        </p:nvSpPr>
        <p:spPr>
          <a:xfrm>
            <a:off x="5621934" y="5656052"/>
            <a:ext cx="1864154" cy="391395"/>
          </a:xfrm>
          <a:prstGeom prst="rect">
            <a:avLst/>
          </a:prstGeom>
          <a:noFill/>
        </p:spPr>
        <p:txBody>
          <a:bodyPr wrap="square" lIns="0" tIns="0" rIns="0" bIns="0" rtlCol="0">
            <a:spAutoFit/>
          </a:bodyPr>
          <a:lstStyle/>
          <a:p>
            <a:r>
              <a:rPr lang="en-US" altLang="zh-CN" sz="2471" b="1" dirty="0">
                <a:solidFill>
                  <a:schemeClr val="accent1"/>
                </a:solidFill>
                <a:latin typeface="+mj-ea"/>
                <a:ea typeface="+mj-ea"/>
              </a:rPr>
              <a:t>2012</a:t>
            </a:r>
            <a:endParaRPr lang="en-GB" sz="2471" b="1" dirty="0">
              <a:solidFill>
                <a:schemeClr val="accent1"/>
              </a:solidFill>
              <a:latin typeface="+mj-ea"/>
              <a:ea typeface="+mj-ea"/>
            </a:endParaRPr>
          </a:p>
        </p:txBody>
      </p:sp>
      <p:sp>
        <p:nvSpPr>
          <p:cNvPr id="69" name="TextBox 53"/>
          <p:cNvSpPr txBox="1"/>
          <p:nvPr/>
        </p:nvSpPr>
        <p:spPr>
          <a:xfrm>
            <a:off x="6587652" y="2412945"/>
            <a:ext cx="3344693"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70" name="TextBox 54"/>
          <p:cNvSpPr txBox="1"/>
          <p:nvPr/>
        </p:nvSpPr>
        <p:spPr>
          <a:xfrm>
            <a:off x="7698853" y="1997454"/>
            <a:ext cx="1864154" cy="391395"/>
          </a:xfrm>
          <a:prstGeom prst="rect">
            <a:avLst/>
          </a:prstGeom>
          <a:noFill/>
        </p:spPr>
        <p:txBody>
          <a:bodyPr wrap="square" lIns="0" tIns="0" rIns="0" bIns="0" rtlCol="0">
            <a:spAutoFit/>
          </a:bodyPr>
          <a:lstStyle/>
          <a:p>
            <a:r>
              <a:rPr lang="en-US" altLang="zh-CN" sz="2471" b="1" dirty="0">
                <a:solidFill>
                  <a:schemeClr val="accent4"/>
                </a:solidFill>
                <a:latin typeface="+mj-ea"/>
                <a:ea typeface="+mj-ea"/>
              </a:rPr>
              <a:t>2014</a:t>
            </a:r>
            <a:endParaRPr lang="en-GB" sz="2471" b="1" dirty="0">
              <a:solidFill>
                <a:schemeClr val="accent4"/>
              </a:solidFill>
              <a:latin typeface="+mj-ea"/>
              <a:ea typeface="+mj-ea"/>
            </a:endParaRPr>
          </a:p>
        </p:txBody>
      </p:sp>
      <p:sp>
        <p:nvSpPr>
          <p:cNvPr id="71" name="TextBox 55"/>
          <p:cNvSpPr txBox="1"/>
          <p:nvPr/>
        </p:nvSpPr>
        <p:spPr>
          <a:xfrm>
            <a:off x="9093787" y="6053173"/>
            <a:ext cx="3177761"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72" name="TextBox 56"/>
          <p:cNvSpPr txBox="1"/>
          <p:nvPr/>
        </p:nvSpPr>
        <p:spPr>
          <a:xfrm>
            <a:off x="10177902" y="5617391"/>
            <a:ext cx="1864154" cy="391395"/>
          </a:xfrm>
          <a:prstGeom prst="rect">
            <a:avLst/>
          </a:prstGeom>
          <a:noFill/>
        </p:spPr>
        <p:txBody>
          <a:bodyPr wrap="square" lIns="0" tIns="0" rIns="0" bIns="0" rtlCol="0">
            <a:spAutoFit/>
          </a:bodyPr>
          <a:lstStyle/>
          <a:p>
            <a:r>
              <a:rPr lang="en-US" altLang="zh-CN" sz="2471" b="1" dirty="0" smtClean="0">
                <a:solidFill>
                  <a:schemeClr val="accent6">
                    <a:lumMod val="50000"/>
                    <a:lumOff val="50000"/>
                  </a:schemeClr>
                </a:solidFill>
                <a:latin typeface="+mj-ea"/>
                <a:ea typeface="+mj-ea"/>
              </a:rPr>
              <a:t>20XX</a:t>
            </a:r>
            <a:endParaRPr lang="en-GB" sz="2471" b="1" dirty="0">
              <a:solidFill>
                <a:schemeClr val="accent6">
                  <a:lumMod val="50000"/>
                  <a:lumOff val="50000"/>
                </a:schemeClr>
              </a:solidFill>
              <a:latin typeface="+mj-ea"/>
              <a:ea typeface="+mj-ea"/>
            </a:endParaRPr>
          </a:p>
        </p:txBody>
      </p:sp>
      <p:sp>
        <p:nvSpPr>
          <p:cNvPr id="73" name="TextBox 57"/>
          <p:cNvSpPr txBox="1"/>
          <p:nvPr/>
        </p:nvSpPr>
        <p:spPr>
          <a:xfrm>
            <a:off x="10914818" y="2455149"/>
            <a:ext cx="3103915"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74" name="TextBox 58"/>
          <p:cNvSpPr txBox="1"/>
          <p:nvPr/>
        </p:nvSpPr>
        <p:spPr>
          <a:xfrm>
            <a:off x="11995284" y="1997454"/>
            <a:ext cx="1864154" cy="391395"/>
          </a:xfrm>
          <a:prstGeom prst="rect">
            <a:avLst/>
          </a:prstGeom>
          <a:noFill/>
        </p:spPr>
        <p:txBody>
          <a:bodyPr wrap="square" lIns="0" tIns="0" rIns="0" bIns="0" rtlCol="0">
            <a:spAutoFit/>
          </a:bodyPr>
          <a:lstStyle/>
          <a:p>
            <a:r>
              <a:rPr lang="en-US" altLang="zh-CN" sz="2471" b="1" dirty="0">
                <a:solidFill>
                  <a:schemeClr val="accent5"/>
                </a:solidFill>
                <a:latin typeface="+mj-ea"/>
                <a:ea typeface="+mj-ea"/>
              </a:rPr>
              <a:t>NOW</a:t>
            </a:r>
            <a:endParaRPr lang="en-GB" sz="2471" b="1" dirty="0">
              <a:solidFill>
                <a:schemeClr val="accent5"/>
              </a:solidFill>
              <a:latin typeface="+mj-ea"/>
              <a:ea typeface="+mj-ea"/>
            </a:endParaRPr>
          </a:p>
        </p:txBody>
      </p:sp>
    </p:spTree>
    <p:extLst>
      <p:ext uri="{BB962C8B-B14F-4D97-AF65-F5344CB8AC3E}">
        <p14:creationId xmlns:p14="http://schemas.microsoft.com/office/powerpoint/2010/main" val="914647758"/>
      </p:ext>
    </p:extLst>
  </p:cSld>
  <p:clrMapOvr>
    <a:masterClrMapping/>
  </p:clrMapOvr>
  <mc:AlternateContent xmlns:mc="http://schemas.openxmlformats.org/markup-compatibility/2006" xmlns:p14="http://schemas.microsoft.com/office/powerpoint/2010/main">
    <mc:Choice Requires="p14">
      <p:transition spd="slow" p14:dur="1600" advTm="0">
        <p14:gallery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childTnLst>
                                </p:cTn>
                              </p:par>
                            </p:childTnLst>
                          </p:cTn>
                        </p:par>
                        <p:par>
                          <p:cTn id="18" fill="hold">
                            <p:stCondLst>
                              <p:cond delay="1500"/>
                            </p:stCondLst>
                            <p:childTnLst>
                              <p:par>
                                <p:cTn id="19" presetID="18" presetClass="entr" presetSubtype="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strips(downRight)">
                                      <p:cBhvr>
                                        <p:cTn id="21" dur="500"/>
                                        <p:tgtEl>
                                          <p:spTgt spid="51"/>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500"/>
                                        <p:tgtEl>
                                          <p:spTgt spid="6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childTnLst>
                          </p:cTn>
                        </p:par>
                        <p:par>
                          <p:cTn id="35" fill="hold">
                            <p:stCondLst>
                              <p:cond delay="3000"/>
                            </p:stCondLst>
                            <p:childTnLst>
                              <p:par>
                                <p:cTn id="36" presetID="18" presetClass="entr" presetSubtype="3"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strips(upRight)">
                                      <p:cBhvr>
                                        <p:cTn id="38" dur="500"/>
                                        <p:tgtEl>
                                          <p:spTgt spid="52"/>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500"/>
                                        <p:tgtEl>
                                          <p:spTgt spid="59"/>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childTnLst>
                                </p:cTn>
                              </p:par>
                            </p:childTnLst>
                          </p:cTn>
                        </p:par>
                        <p:par>
                          <p:cTn id="52" fill="hold">
                            <p:stCondLst>
                              <p:cond delay="4500"/>
                            </p:stCondLst>
                            <p:childTnLst>
                              <p:par>
                                <p:cTn id="53" presetID="18" presetClass="entr" presetSubtype="6"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strips(downRight)">
                                      <p:cBhvr>
                                        <p:cTn id="55" dur="500"/>
                                        <p:tgtEl>
                                          <p:spTgt spid="53"/>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fade">
                                      <p:cBhvr>
                                        <p:cTn id="62" dur="500"/>
                                        <p:tgtEl>
                                          <p:spTgt spid="68"/>
                                        </p:tgtEl>
                                      </p:cBhvr>
                                    </p:animEffect>
                                  </p:childTnLst>
                                </p:cTn>
                              </p:par>
                            </p:childTnLst>
                          </p:cTn>
                        </p:par>
                        <p:par>
                          <p:cTn id="63" fill="hold">
                            <p:stCondLst>
                              <p:cond delay="5500"/>
                            </p:stCondLst>
                            <p:childTnLst>
                              <p:par>
                                <p:cTn id="64" presetID="10" presetClass="entr" presetSubtype="0" fill="hold"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par>
                                <p:cTn id="67" presetID="1" presetClass="entr" presetSubtype="0" fill="hold" grpId="0" nodeType="withEffect">
                                  <p:stCondLst>
                                    <p:cond delay="0"/>
                                  </p:stCondLst>
                                  <p:childTnLst>
                                    <p:set>
                                      <p:cBhvr>
                                        <p:cTn id="68" dur="1" fill="hold">
                                          <p:stCondLst>
                                            <p:cond delay="0"/>
                                          </p:stCondLst>
                                        </p:cTn>
                                        <p:tgtEl>
                                          <p:spTgt spid="62"/>
                                        </p:tgtEl>
                                        <p:attrNameLst>
                                          <p:attrName>style.visibility</p:attrName>
                                        </p:attrNameLst>
                                      </p:cBhvr>
                                      <p:to>
                                        <p:strVal val="visible"/>
                                      </p:to>
                                    </p:set>
                                  </p:childTnLst>
                                </p:cTn>
                              </p:par>
                            </p:childTnLst>
                          </p:cTn>
                        </p:par>
                        <p:par>
                          <p:cTn id="69" fill="hold">
                            <p:stCondLst>
                              <p:cond delay="6000"/>
                            </p:stCondLst>
                            <p:childTnLst>
                              <p:par>
                                <p:cTn id="70" presetID="18" presetClass="entr" presetSubtype="3" fill="hold" grpId="0"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strips(upRight)">
                                      <p:cBhvr>
                                        <p:cTn id="72" dur="500"/>
                                        <p:tgtEl>
                                          <p:spTgt spid="54"/>
                                        </p:tgtEl>
                                      </p:cBhvr>
                                    </p:animEffec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500"/>
                                        <p:tgtEl>
                                          <p:spTgt spid="6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500"/>
                                        <p:tgtEl>
                                          <p:spTgt spid="70"/>
                                        </p:tgtEl>
                                      </p:cBhvr>
                                    </p:animEffect>
                                  </p:childTnLst>
                                </p:cTn>
                              </p:par>
                            </p:childTnLst>
                          </p:cTn>
                        </p:par>
                        <p:par>
                          <p:cTn id="80" fill="hold">
                            <p:stCondLst>
                              <p:cond delay="7000"/>
                            </p:stCondLst>
                            <p:childTnLst>
                              <p:par>
                                <p:cTn id="81" presetID="10" presetClass="entr" presetSubtype="0" fill="hold"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500"/>
                                        <p:tgtEl>
                                          <p:spTgt spid="45"/>
                                        </p:tgtEl>
                                      </p:cBhvr>
                                    </p:animEffect>
                                  </p:childTnLst>
                                </p:cTn>
                              </p:par>
                              <p:par>
                                <p:cTn id="84" presetID="1"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childTnLst>
                                </p:cTn>
                              </p:par>
                            </p:childTnLst>
                          </p:cTn>
                        </p:par>
                        <p:par>
                          <p:cTn id="86" fill="hold">
                            <p:stCondLst>
                              <p:cond delay="7500"/>
                            </p:stCondLst>
                            <p:childTnLst>
                              <p:par>
                                <p:cTn id="87" presetID="18" presetClass="entr" presetSubtype="6" fill="hold" grpId="0"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strips(downRight)">
                                      <p:cBhvr>
                                        <p:cTn id="89" dur="500"/>
                                        <p:tgtEl>
                                          <p:spTgt spid="55"/>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fade">
                                      <p:cBhvr>
                                        <p:cTn id="93" dur="500"/>
                                        <p:tgtEl>
                                          <p:spTgt spid="7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fade">
                                      <p:cBhvr>
                                        <p:cTn id="96" dur="500"/>
                                        <p:tgtEl>
                                          <p:spTgt spid="72"/>
                                        </p:tgtEl>
                                      </p:cBhvr>
                                    </p:animEffect>
                                  </p:childTnLst>
                                </p:cTn>
                              </p:par>
                            </p:childTnLst>
                          </p:cTn>
                        </p:par>
                        <p:par>
                          <p:cTn id="97" fill="hold">
                            <p:stCondLst>
                              <p:cond delay="8500"/>
                            </p:stCondLst>
                            <p:childTnLst>
                              <p:par>
                                <p:cTn id="98" presetID="10" presetClass="entr" presetSubtype="0"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500"/>
                                        <p:tgtEl>
                                          <p:spTgt spid="48"/>
                                        </p:tgtEl>
                                      </p:cBhvr>
                                    </p:animEffect>
                                  </p:childTnLst>
                                </p:cTn>
                              </p:par>
                              <p:par>
                                <p:cTn id="101" presetID="1" presetClass="entr" presetSubtype="0" fill="hold" grpId="0" nodeType="withEffect">
                                  <p:stCondLst>
                                    <p:cond delay="0"/>
                                  </p:stCondLst>
                                  <p:childTnLst>
                                    <p:set>
                                      <p:cBhvr>
                                        <p:cTn id="102" dur="1" fill="hold">
                                          <p:stCondLst>
                                            <p:cond delay="0"/>
                                          </p:stCondLst>
                                        </p:cTn>
                                        <p:tgtEl>
                                          <p:spTgt spid="64"/>
                                        </p:tgtEl>
                                        <p:attrNameLst>
                                          <p:attrName>style.visibility</p:attrName>
                                        </p:attrNameLst>
                                      </p:cBhvr>
                                      <p:to>
                                        <p:strVal val="visible"/>
                                      </p:to>
                                    </p:set>
                                  </p:childTnLst>
                                </p:cTn>
                              </p:par>
                            </p:childTnLst>
                          </p:cTn>
                        </p:par>
                        <p:par>
                          <p:cTn id="103" fill="hold">
                            <p:stCondLst>
                              <p:cond delay="9000"/>
                            </p:stCondLst>
                            <p:childTnLst>
                              <p:par>
                                <p:cTn id="104" presetID="18" presetClass="entr" presetSubtype="3" fill="hold" grpId="0" nodeType="afterEffect">
                                  <p:stCondLst>
                                    <p:cond delay="0"/>
                                  </p:stCondLst>
                                  <p:childTnLst>
                                    <p:set>
                                      <p:cBhvr>
                                        <p:cTn id="105" dur="1" fill="hold">
                                          <p:stCondLst>
                                            <p:cond delay="0"/>
                                          </p:stCondLst>
                                        </p:cTn>
                                        <p:tgtEl>
                                          <p:spTgt spid="56"/>
                                        </p:tgtEl>
                                        <p:attrNameLst>
                                          <p:attrName>style.visibility</p:attrName>
                                        </p:attrNameLst>
                                      </p:cBhvr>
                                      <p:to>
                                        <p:strVal val="visible"/>
                                      </p:to>
                                    </p:set>
                                    <p:animEffect transition="in" filter="strips(upRight)">
                                      <p:cBhvr>
                                        <p:cTn id="106" dur="500"/>
                                        <p:tgtEl>
                                          <p:spTgt spid="56"/>
                                        </p:tgtEl>
                                      </p:cBhvr>
                                    </p:animEffect>
                                  </p:childTnLst>
                                </p:cTn>
                              </p:par>
                            </p:childTnLst>
                          </p:cTn>
                        </p:par>
                        <p:par>
                          <p:cTn id="107" fill="hold">
                            <p:stCondLst>
                              <p:cond delay="9500"/>
                            </p:stCondLst>
                            <p:childTnLst>
                              <p:par>
                                <p:cTn id="108" presetID="10" presetClass="entr" presetSubtype="0" fill="hold" grpId="0" nodeType="afterEffect">
                                  <p:stCondLst>
                                    <p:cond delay="0"/>
                                  </p:stCondLst>
                                  <p:childTnLst>
                                    <p:set>
                                      <p:cBhvr>
                                        <p:cTn id="109" dur="1" fill="hold">
                                          <p:stCondLst>
                                            <p:cond delay="0"/>
                                          </p:stCondLst>
                                        </p:cTn>
                                        <p:tgtEl>
                                          <p:spTgt spid="73"/>
                                        </p:tgtEl>
                                        <p:attrNameLst>
                                          <p:attrName>style.visibility</p:attrName>
                                        </p:attrNameLst>
                                      </p:cBhvr>
                                      <p:to>
                                        <p:strVal val="visible"/>
                                      </p:to>
                                    </p:set>
                                    <p:animEffect transition="in" filter="fade">
                                      <p:cBhvr>
                                        <p:cTn id="110" dur="500"/>
                                        <p:tgtEl>
                                          <p:spTgt spid="7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4"/>
                                        </p:tgtEl>
                                        <p:attrNameLst>
                                          <p:attrName>style.visibility</p:attrName>
                                        </p:attrNameLst>
                                      </p:cBhvr>
                                      <p:to>
                                        <p:strVal val="visible"/>
                                      </p:to>
                                    </p:set>
                                    <p:animEffect transition="in" filter="fade">
                                      <p:cBhvr>
                                        <p:cTn id="11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51" grpId="0" animBg="1"/>
      <p:bldP spid="52" grpId="0" animBg="1"/>
      <p:bldP spid="53" grpId="0" animBg="1"/>
      <p:bldP spid="54" grpId="0" animBg="1"/>
      <p:bldP spid="55"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椭圆 63"/>
          <p:cNvSpPr/>
          <p:nvPr/>
        </p:nvSpPr>
        <p:spPr>
          <a:xfrm>
            <a:off x="640481" y="1440666"/>
            <a:ext cx="4378117" cy="437856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5112" y="1615313"/>
            <a:ext cx="4028856" cy="4029272"/>
          </a:xfrm>
          <a:prstGeom prst="ellipse">
            <a:avLst/>
          </a:prstGeom>
        </p:spPr>
      </p:pic>
      <p:grpSp>
        <p:nvGrpSpPr>
          <p:cNvPr id="30" name="组合 29"/>
          <p:cNvGrpSpPr/>
          <p:nvPr/>
        </p:nvGrpSpPr>
        <p:grpSpPr>
          <a:xfrm>
            <a:off x="1392510" y="5875751"/>
            <a:ext cx="2873894" cy="1165241"/>
            <a:chOff x="714375" y="2919239"/>
            <a:chExt cx="1420813" cy="701700"/>
          </a:xfrm>
        </p:grpSpPr>
        <p:sp>
          <p:nvSpPr>
            <p:cNvPr id="31"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2574" dirty="0">
                  <a:solidFill>
                    <a:schemeClr val="bg2"/>
                  </a:solidFill>
                  <a:latin typeface="Arial" charset="0"/>
                </a:rPr>
                <a:t>无名氏</a:t>
              </a:r>
            </a:p>
          </p:txBody>
        </p:sp>
        <p:sp>
          <p:nvSpPr>
            <p:cNvPr id="32" name="文本框 8"/>
            <p:cNvSpPr txBox="1">
              <a:spLocks noChangeArrowheads="1"/>
            </p:cNvSpPr>
            <p:nvPr/>
          </p:nvSpPr>
          <p:spPr bwMode="auto">
            <a:xfrm>
              <a:off x="797842" y="3314527"/>
              <a:ext cx="1253878" cy="3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956" dirty="0">
                  <a:solidFill>
                    <a:schemeClr val="bg2"/>
                  </a:solidFill>
                  <a:latin typeface="微软雅黑" pitchFamily="34" charset="-122"/>
                </a:rPr>
                <a:t>此处可填写职位</a:t>
              </a:r>
            </a:p>
          </p:txBody>
        </p:sp>
      </p:grpSp>
      <p:grpSp>
        <p:nvGrpSpPr>
          <p:cNvPr id="33" name="组合 32"/>
          <p:cNvGrpSpPr/>
          <p:nvPr/>
        </p:nvGrpSpPr>
        <p:grpSpPr>
          <a:xfrm>
            <a:off x="1926542" y="7071515"/>
            <a:ext cx="1805831" cy="298907"/>
            <a:chOff x="1362606" y="4299942"/>
            <a:chExt cx="1087571" cy="180000"/>
          </a:xfrm>
        </p:grpSpPr>
        <p:grpSp>
          <p:nvGrpSpPr>
            <p:cNvPr id="34" name="组合 33"/>
            <p:cNvGrpSpPr>
              <a:grpSpLocks noChangeAspect="1"/>
            </p:cNvGrpSpPr>
            <p:nvPr/>
          </p:nvGrpSpPr>
          <p:grpSpPr>
            <a:xfrm>
              <a:off x="1938670" y="4299942"/>
              <a:ext cx="223475" cy="180000"/>
              <a:chOff x="3304457" y="-231998"/>
              <a:chExt cx="576064" cy="463996"/>
            </a:xfrm>
          </p:grpSpPr>
          <p:sp>
            <p:nvSpPr>
              <p:cNvPr id="44" name="圆角矩形 43"/>
              <p:cNvSpPr/>
              <p:nvPr/>
            </p:nvSpPr>
            <p:spPr>
              <a:xfrm>
                <a:off x="3304457" y="-231998"/>
                <a:ext cx="576064" cy="46399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5"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71" dirty="0">
                  <a:solidFill>
                    <a:schemeClr val="tx1"/>
                  </a:solidFill>
                </a:endParaRPr>
              </a:p>
            </p:txBody>
          </p:sp>
        </p:grpSp>
        <p:grpSp>
          <p:nvGrpSpPr>
            <p:cNvPr id="35" name="组合 34"/>
            <p:cNvGrpSpPr>
              <a:grpSpLocks noChangeAspect="1"/>
            </p:cNvGrpSpPr>
            <p:nvPr/>
          </p:nvGrpSpPr>
          <p:grpSpPr>
            <a:xfrm>
              <a:off x="1650638" y="4299942"/>
              <a:ext cx="223475" cy="180000"/>
              <a:chOff x="2350396" y="383407"/>
              <a:chExt cx="576064" cy="463996"/>
            </a:xfrm>
          </p:grpSpPr>
          <p:sp>
            <p:nvSpPr>
              <p:cNvPr id="42" name="圆角矩形 41"/>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3"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71" dirty="0">
                  <a:solidFill>
                    <a:schemeClr val="tx1"/>
                  </a:solidFill>
                </a:endParaRPr>
              </a:p>
            </p:txBody>
          </p:sp>
        </p:grpSp>
        <p:grpSp>
          <p:nvGrpSpPr>
            <p:cNvPr id="36" name="组合 35"/>
            <p:cNvGrpSpPr>
              <a:grpSpLocks noChangeAspect="1"/>
            </p:cNvGrpSpPr>
            <p:nvPr/>
          </p:nvGrpSpPr>
          <p:grpSpPr>
            <a:xfrm>
              <a:off x="1362606" y="4299942"/>
              <a:ext cx="223475" cy="180000"/>
              <a:chOff x="971600" y="107504"/>
              <a:chExt cx="576064" cy="463996"/>
            </a:xfrm>
          </p:grpSpPr>
          <p:sp>
            <p:nvSpPr>
              <p:cNvPr id="40" name="圆角矩形 39"/>
              <p:cNvSpPr/>
              <p:nvPr/>
            </p:nvSpPr>
            <p:spPr>
              <a:xfrm>
                <a:off x="971600" y="107504"/>
                <a:ext cx="576064" cy="4639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1"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71" dirty="0">
                  <a:solidFill>
                    <a:schemeClr val="tx1"/>
                  </a:solidFill>
                </a:endParaRPr>
              </a:p>
            </p:txBody>
          </p:sp>
        </p:grpSp>
        <p:grpSp>
          <p:nvGrpSpPr>
            <p:cNvPr id="37" name="组合 36"/>
            <p:cNvGrpSpPr>
              <a:grpSpLocks noChangeAspect="1"/>
            </p:cNvGrpSpPr>
            <p:nvPr/>
          </p:nvGrpSpPr>
          <p:grpSpPr>
            <a:xfrm>
              <a:off x="2226702" y="4299942"/>
              <a:ext cx="223475" cy="180000"/>
              <a:chOff x="5180856" y="-282649"/>
              <a:chExt cx="576064" cy="463996"/>
            </a:xfrm>
          </p:grpSpPr>
          <p:sp>
            <p:nvSpPr>
              <p:cNvPr id="38" name="圆角矩形 37"/>
              <p:cNvSpPr/>
              <p:nvPr/>
            </p:nvSpPr>
            <p:spPr>
              <a:xfrm>
                <a:off x="5180856" y="-282649"/>
                <a:ext cx="576064" cy="46399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39"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71">
                  <a:solidFill>
                    <a:schemeClr val="tx1"/>
                  </a:solidFill>
                </a:endParaRPr>
              </a:p>
            </p:txBody>
          </p:sp>
        </p:grpSp>
      </p:grpSp>
      <p:sp>
        <p:nvSpPr>
          <p:cNvPr id="46" name="圆角矩形 45"/>
          <p:cNvSpPr/>
          <p:nvPr/>
        </p:nvSpPr>
        <p:spPr>
          <a:xfrm>
            <a:off x="5940297" y="1898910"/>
            <a:ext cx="6575282"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7" name="圆角矩形 46"/>
          <p:cNvSpPr/>
          <p:nvPr/>
        </p:nvSpPr>
        <p:spPr>
          <a:xfrm>
            <a:off x="5940297" y="4031338"/>
            <a:ext cx="6575282"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8" name="圆角矩形 47"/>
          <p:cNvSpPr/>
          <p:nvPr/>
        </p:nvSpPr>
        <p:spPr>
          <a:xfrm>
            <a:off x="5940297" y="5097550"/>
            <a:ext cx="6336181"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9" name="圆角矩形 48"/>
          <p:cNvSpPr/>
          <p:nvPr/>
        </p:nvSpPr>
        <p:spPr>
          <a:xfrm>
            <a:off x="5940297" y="2965125"/>
            <a:ext cx="6575282"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0" name="圆角矩形 49"/>
          <p:cNvSpPr/>
          <p:nvPr/>
        </p:nvSpPr>
        <p:spPr>
          <a:xfrm>
            <a:off x="5940297" y="1898910"/>
            <a:ext cx="6037305"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1" name="圆角矩形 50"/>
          <p:cNvSpPr/>
          <p:nvPr/>
        </p:nvSpPr>
        <p:spPr>
          <a:xfrm>
            <a:off x="5940296" y="2965125"/>
            <a:ext cx="5439552"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2" name="圆角矩形 51"/>
          <p:cNvSpPr/>
          <p:nvPr/>
        </p:nvSpPr>
        <p:spPr>
          <a:xfrm>
            <a:off x="5940299" y="4031338"/>
            <a:ext cx="3706068"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3" name="圆角矩形 52"/>
          <p:cNvSpPr/>
          <p:nvPr/>
        </p:nvSpPr>
        <p:spPr>
          <a:xfrm>
            <a:off x="5940296" y="5097550"/>
            <a:ext cx="5439552"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4" name="TextBox 53"/>
          <p:cNvSpPr txBox="1"/>
          <p:nvPr/>
        </p:nvSpPr>
        <p:spPr>
          <a:xfrm>
            <a:off x="12516313" y="1741708"/>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95%</a:t>
            </a:r>
            <a:endParaRPr lang="zh-CN" altLang="en-US" sz="2574" dirty="0">
              <a:latin typeface="Arial Unicode MS" pitchFamily="34" charset="-122"/>
              <a:ea typeface="Arial Unicode MS" pitchFamily="34" charset="-122"/>
              <a:cs typeface="Arial Unicode MS" pitchFamily="34" charset="-122"/>
            </a:endParaRPr>
          </a:p>
        </p:txBody>
      </p:sp>
      <p:sp>
        <p:nvSpPr>
          <p:cNvPr id="55" name="TextBox 54"/>
          <p:cNvSpPr txBox="1"/>
          <p:nvPr/>
        </p:nvSpPr>
        <p:spPr>
          <a:xfrm>
            <a:off x="12516313" y="2807922"/>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90%</a:t>
            </a:r>
            <a:endParaRPr lang="zh-CN" altLang="en-US" sz="2574" dirty="0">
              <a:latin typeface="Arial Unicode MS" pitchFamily="34" charset="-122"/>
              <a:ea typeface="Arial Unicode MS" pitchFamily="34" charset="-122"/>
              <a:cs typeface="Arial Unicode MS" pitchFamily="34" charset="-122"/>
            </a:endParaRPr>
          </a:p>
        </p:txBody>
      </p:sp>
      <p:sp>
        <p:nvSpPr>
          <p:cNvPr id="56" name="TextBox 55"/>
          <p:cNvSpPr txBox="1"/>
          <p:nvPr/>
        </p:nvSpPr>
        <p:spPr>
          <a:xfrm>
            <a:off x="12516313" y="3874139"/>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55%</a:t>
            </a:r>
            <a:endParaRPr lang="zh-CN" altLang="en-US" sz="2574" dirty="0">
              <a:latin typeface="Arial Unicode MS" pitchFamily="34" charset="-122"/>
              <a:ea typeface="Arial Unicode MS" pitchFamily="34" charset="-122"/>
              <a:cs typeface="Arial Unicode MS" pitchFamily="34" charset="-122"/>
            </a:endParaRPr>
          </a:p>
        </p:txBody>
      </p:sp>
      <p:sp>
        <p:nvSpPr>
          <p:cNvPr id="57" name="TextBox 56"/>
          <p:cNvSpPr txBox="1"/>
          <p:nvPr/>
        </p:nvSpPr>
        <p:spPr>
          <a:xfrm>
            <a:off x="12516313" y="4940349"/>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90%</a:t>
            </a:r>
            <a:endParaRPr lang="zh-CN" altLang="en-US" sz="2574" dirty="0">
              <a:latin typeface="Arial Unicode MS" pitchFamily="34" charset="-122"/>
              <a:ea typeface="Arial Unicode MS" pitchFamily="34" charset="-122"/>
              <a:cs typeface="Arial Unicode MS" pitchFamily="34" charset="-122"/>
            </a:endParaRPr>
          </a:p>
        </p:txBody>
      </p:sp>
      <p:sp>
        <p:nvSpPr>
          <p:cNvPr id="58" name="TextBox 57"/>
          <p:cNvSpPr txBox="1"/>
          <p:nvPr/>
        </p:nvSpPr>
        <p:spPr>
          <a:xfrm>
            <a:off x="5940300" y="1366544"/>
            <a:ext cx="1554330"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领导力</a:t>
            </a:r>
          </a:p>
        </p:txBody>
      </p:sp>
      <p:sp>
        <p:nvSpPr>
          <p:cNvPr id="59" name="TextBox 58"/>
          <p:cNvSpPr txBox="1"/>
          <p:nvPr/>
        </p:nvSpPr>
        <p:spPr>
          <a:xfrm>
            <a:off x="5940297" y="2406129"/>
            <a:ext cx="2032585"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创作激情</a:t>
            </a:r>
          </a:p>
        </p:txBody>
      </p:sp>
      <p:sp>
        <p:nvSpPr>
          <p:cNvPr id="60" name="TextBox 59"/>
          <p:cNvSpPr txBox="1"/>
          <p:nvPr/>
        </p:nvSpPr>
        <p:spPr>
          <a:xfrm>
            <a:off x="5940300" y="3483238"/>
            <a:ext cx="1554330"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运动量</a:t>
            </a:r>
          </a:p>
        </p:txBody>
      </p:sp>
      <p:sp>
        <p:nvSpPr>
          <p:cNvPr id="61" name="TextBox 60"/>
          <p:cNvSpPr txBox="1"/>
          <p:nvPr/>
        </p:nvSpPr>
        <p:spPr>
          <a:xfrm>
            <a:off x="5940297" y="4559424"/>
            <a:ext cx="2032585"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工作热情</a:t>
            </a:r>
          </a:p>
        </p:txBody>
      </p:sp>
      <p:sp>
        <p:nvSpPr>
          <p:cNvPr id="62" name="文本框 7"/>
          <p:cNvSpPr txBox="1">
            <a:spLocks noChangeArrowheads="1"/>
          </p:cNvSpPr>
          <p:nvPr/>
        </p:nvSpPr>
        <p:spPr bwMode="auto">
          <a:xfrm>
            <a:off x="5919878" y="5852938"/>
            <a:ext cx="6835563" cy="1731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1791" tIns="75895" rIns="151791" bIns="75895"/>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471" b="1" dirty="0">
                <a:solidFill>
                  <a:schemeClr val="bg2"/>
                </a:solidFill>
                <a:latin typeface="微软雅黑" pitchFamily="34" charset="-122"/>
              </a:rPr>
              <a:t>添加文本信息</a:t>
            </a:r>
            <a:endParaRPr lang="en-US" altLang="zh-CN" sz="2471" b="1" dirty="0">
              <a:solidFill>
                <a:schemeClr val="bg2"/>
              </a:solidFill>
              <a:latin typeface="微软雅黑" pitchFamily="34" charset="-122"/>
            </a:endParaRPr>
          </a:p>
          <a:p>
            <a:pPr>
              <a:lnSpc>
                <a:spcPct val="150000"/>
              </a:lnSpc>
              <a:spcBef>
                <a:spcPts val="497"/>
              </a:spcBef>
            </a:pPr>
            <a:r>
              <a:rPr lang="zh-CN" altLang="en-US" sz="1647" dirty="0">
                <a:solidFill>
                  <a:schemeClr val="bg2"/>
                </a:solidFill>
                <a:latin typeface="微软雅黑" pitchFamily="34" charset="-122"/>
              </a:rPr>
              <a:t>单击此处添加对图片的说明文字单击此处添加对图片的说明文字单击此处添加对图片的说明文字</a:t>
            </a:r>
          </a:p>
        </p:txBody>
      </p:sp>
      <p:sp>
        <p:nvSpPr>
          <p:cNvPr id="3" name="标题 2"/>
          <p:cNvSpPr>
            <a:spLocks noGrp="1"/>
          </p:cNvSpPr>
          <p:nvPr>
            <p:ph type="title"/>
          </p:nvPr>
        </p:nvSpPr>
        <p:spPr/>
        <p:txBody>
          <a:bodyPr/>
          <a:lstStyle/>
          <a:p>
            <a:pPr algn="l"/>
            <a:r>
              <a:rPr lang="zh-CN" altLang="en-US" dirty="0"/>
              <a:t>核心成员介绍</a:t>
            </a:r>
          </a:p>
        </p:txBody>
      </p:sp>
      <p:sp>
        <p:nvSpPr>
          <p:cNvPr id="63" name="TextBox 6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383142056"/>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heel(1)">
                                      <p:cBhvr>
                                        <p:cTn id="12" dur="1000"/>
                                        <p:tgtEl>
                                          <p:spTgt spid="28"/>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750"/>
                                        <p:tgtEl>
                                          <p:spTgt spid="30"/>
                                        </p:tgtEl>
                                      </p:cBhvr>
                                    </p:animEffect>
                                    <p:anim calcmode="lin" valueType="num">
                                      <p:cBhvr>
                                        <p:cTn id="17" dur="750" fill="hold"/>
                                        <p:tgtEl>
                                          <p:spTgt spid="30"/>
                                        </p:tgtEl>
                                        <p:attrNameLst>
                                          <p:attrName>ppt_x</p:attrName>
                                        </p:attrNameLst>
                                      </p:cBhvr>
                                      <p:tavLst>
                                        <p:tav tm="0">
                                          <p:val>
                                            <p:strVal val="#ppt_x"/>
                                          </p:val>
                                        </p:tav>
                                        <p:tav tm="100000">
                                          <p:val>
                                            <p:strVal val="#ppt_x"/>
                                          </p:val>
                                        </p:tav>
                                      </p:tavLst>
                                    </p:anim>
                                    <p:anim calcmode="lin" valueType="num">
                                      <p:cBhvr>
                                        <p:cTn id="18" dur="750" fill="hold"/>
                                        <p:tgtEl>
                                          <p:spTgt spid="3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750"/>
                                        <p:tgtEl>
                                          <p:spTgt spid="33"/>
                                        </p:tgtEl>
                                      </p:cBhvr>
                                    </p:animEffect>
                                    <p:anim calcmode="lin" valueType="num">
                                      <p:cBhvr>
                                        <p:cTn id="22" dur="750" fill="hold"/>
                                        <p:tgtEl>
                                          <p:spTgt spid="33"/>
                                        </p:tgtEl>
                                        <p:attrNameLst>
                                          <p:attrName>ppt_x</p:attrName>
                                        </p:attrNameLst>
                                      </p:cBhvr>
                                      <p:tavLst>
                                        <p:tav tm="0">
                                          <p:val>
                                            <p:strVal val="#ppt_x"/>
                                          </p:val>
                                        </p:tav>
                                        <p:tav tm="100000">
                                          <p:val>
                                            <p:strVal val="#ppt_x"/>
                                          </p:val>
                                        </p:tav>
                                      </p:tavLst>
                                    </p:anim>
                                    <p:anim calcmode="lin" valueType="num">
                                      <p:cBhvr>
                                        <p:cTn id="23" dur="750" fill="hold"/>
                                        <p:tgtEl>
                                          <p:spTgt spid="33"/>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750"/>
                                        <p:tgtEl>
                                          <p:spTgt spid="46"/>
                                        </p:tgtEl>
                                      </p:cBhvr>
                                    </p:animEffect>
                                  </p:childTnLst>
                                </p:cTn>
                              </p:par>
                              <p:par>
                                <p:cTn id="28" presetID="22" presetClass="entr" presetSubtype="8" fill="hold" grpId="0" nodeType="withEffect">
                                  <p:stCondLst>
                                    <p:cond delay="150"/>
                                  </p:stCondLst>
                                  <p:childTnLst>
                                    <p:set>
                                      <p:cBhvr>
                                        <p:cTn id="29" dur="1" fill="hold">
                                          <p:stCondLst>
                                            <p:cond delay="0"/>
                                          </p:stCondLst>
                                        </p:cTn>
                                        <p:tgtEl>
                                          <p:spTgt spid="50"/>
                                        </p:tgtEl>
                                        <p:attrNameLst>
                                          <p:attrName>style.visibility</p:attrName>
                                        </p:attrNameLst>
                                      </p:cBhvr>
                                      <p:to>
                                        <p:strVal val="visible"/>
                                      </p:to>
                                    </p:set>
                                    <p:animEffect transition="in" filter="wipe(left)">
                                      <p:cBhvr>
                                        <p:cTn id="30" dur="750"/>
                                        <p:tgtEl>
                                          <p:spTgt spid="50"/>
                                        </p:tgtEl>
                                      </p:cBhvr>
                                    </p:animEffect>
                                  </p:childTnLst>
                                </p:cTn>
                              </p:par>
                              <p:par>
                                <p:cTn id="31" presetID="22" presetClass="entr" presetSubtype="8" fill="hold" grpId="0" nodeType="withEffect">
                                  <p:stCondLst>
                                    <p:cond delay="15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150"/>
                                  </p:stCondLst>
                                  <p:childTnLst>
                                    <p:set>
                                      <p:cBhvr>
                                        <p:cTn id="35" dur="1" fill="hold">
                                          <p:stCondLst>
                                            <p:cond delay="0"/>
                                          </p:stCondLst>
                                        </p:cTn>
                                        <p:tgtEl>
                                          <p:spTgt spid="54"/>
                                        </p:tgtEl>
                                        <p:attrNameLst>
                                          <p:attrName>style.visibility</p:attrName>
                                        </p:attrNameLst>
                                      </p:cBhvr>
                                      <p:to>
                                        <p:strVal val="visible"/>
                                      </p:to>
                                    </p:set>
                                    <p:animEffect transition="in" filter="wipe(left)">
                                      <p:cBhvr>
                                        <p:cTn id="36" dur="500"/>
                                        <p:tgtEl>
                                          <p:spTgt spid="54"/>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49"/>
                                        </p:tgtEl>
                                        <p:attrNameLst>
                                          <p:attrName>style.visibility</p:attrName>
                                        </p:attrNameLst>
                                      </p:cBhvr>
                                      <p:to>
                                        <p:strVal val="visible"/>
                                      </p:to>
                                    </p:set>
                                    <p:animEffect transition="in" filter="wipe(left)">
                                      <p:cBhvr>
                                        <p:cTn id="39" dur="750"/>
                                        <p:tgtEl>
                                          <p:spTgt spid="49"/>
                                        </p:tgtEl>
                                      </p:cBhvr>
                                    </p:animEffect>
                                  </p:childTnLst>
                                </p:cTn>
                              </p:par>
                              <p:par>
                                <p:cTn id="40" presetID="22" presetClass="entr" presetSubtype="8" fill="hold" grpId="0" nodeType="withEffect">
                                  <p:stCondLst>
                                    <p:cond delay="400"/>
                                  </p:stCondLst>
                                  <p:childTnLst>
                                    <p:set>
                                      <p:cBhvr>
                                        <p:cTn id="41" dur="1" fill="hold">
                                          <p:stCondLst>
                                            <p:cond delay="0"/>
                                          </p:stCondLst>
                                        </p:cTn>
                                        <p:tgtEl>
                                          <p:spTgt spid="51"/>
                                        </p:tgtEl>
                                        <p:attrNameLst>
                                          <p:attrName>style.visibility</p:attrName>
                                        </p:attrNameLst>
                                      </p:cBhvr>
                                      <p:to>
                                        <p:strVal val="visible"/>
                                      </p:to>
                                    </p:set>
                                    <p:animEffect transition="in" filter="wipe(left)">
                                      <p:cBhvr>
                                        <p:cTn id="42" dur="750"/>
                                        <p:tgtEl>
                                          <p:spTgt spid="51"/>
                                        </p:tgtEl>
                                      </p:cBhvr>
                                    </p:animEffect>
                                  </p:childTnLst>
                                </p:cTn>
                              </p:par>
                              <p:par>
                                <p:cTn id="43" presetID="22" presetClass="entr" presetSubtype="8" fill="hold" grpId="0" nodeType="withEffect">
                                  <p:stCondLst>
                                    <p:cond delay="400"/>
                                  </p:stCondLst>
                                  <p:childTnLst>
                                    <p:set>
                                      <p:cBhvr>
                                        <p:cTn id="44" dur="1" fill="hold">
                                          <p:stCondLst>
                                            <p:cond delay="0"/>
                                          </p:stCondLst>
                                        </p:cTn>
                                        <p:tgtEl>
                                          <p:spTgt spid="59"/>
                                        </p:tgtEl>
                                        <p:attrNameLst>
                                          <p:attrName>style.visibility</p:attrName>
                                        </p:attrNameLst>
                                      </p:cBhvr>
                                      <p:to>
                                        <p:strVal val="visible"/>
                                      </p:to>
                                    </p:set>
                                    <p:animEffect transition="in" filter="wipe(left)">
                                      <p:cBhvr>
                                        <p:cTn id="45" dur="500"/>
                                        <p:tgtEl>
                                          <p:spTgt spid="59"/>
                                        </p:tgtEl>
                                      </p:cBhvr>
                                    </p:animEffect>
                                  </p:childTnLst>
                                </p:cTn>
                              </p:par>
                              <p:par>
                                <p:cTn id="46" presetID="22" presetClass="entr" presetSubtype="8" fill="hold" grpId="0" nodeType="withEffect">
                                  <p:stCondLst>
                                    <p:cond delay="400"/>
                                  </p:stCondLst>
                                  <p:childTnLst>
                                    <p:set>
                                      <p:cBhvr>
                                        <p:cTn id="47" dur="1" fill="hold">
                                          <p:stCondLst>
                                            <p:cond delay="0"/>
                                          </p:stCondLst>
                                        </p:cTn>
                                        <p:tgtEl>
                                          <p:spTgt spid="55"/>
                                        </p:tgtEl>
                                        <p:attrNameLst>
                                          <p:attrName>style.visibility</p:attrName>
                                        </p:attrNameLst>
                                      </p:cBhvr>
                                      <p:to>
                                        <p:strVal val="visible"/>
                                      </p:to>
                                    </p:set>
                                    <p:animEffect transition="in" filter="wipe(left)">
                                      <p:cBhvr>
                                        <p:cTn id="48" dur="500"/>
                                        <p:tgtEl>
                                          <p:spTgt spid="55"/>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750"/>
                                        <p:tgtEl>
                                          <p:spTgt spid="47"/>
                                        </p:tgtEl>
                                      </p:cBhvr>
                                    </p:animEffect>
                                  </p:childTnLst>
                                </p:cTn>
                              </p:par>
                              <p:par>
                                <p:cTn id="52" presetID="22" presetClass="entr" presetSubtype="8" fill="hold" grpId="0" nodeType="withEffect">
                                  <p:stCondLst>
                                    <p:cond delay="650"/>
                                  </p:stCondLst>
                                  <p:childTnLst>
                                    <p:set>
                                      <p:cBhvr>
                                        <p:cTn id="53" dur="1" fill="hold">
                                          <p:stCondLst>
                                            <p:cond delay="0"/>
                                          </p:stCondLst>
                                        </p:cTn>
                                        <p:tgtEl>
                                          <p:spTgt spid="52"/>
                                        </p:tgtEl>
                                        <p:attrNameLst>
                                          <p:attrName>style.visibility</p:attrName>
                                        </p:attrNameLst>
                                      </p:cBhvr>
                                      <p:to>
                                        <p:strVal val="visible"/>
                                      </p:to>
                                    </p:set>
                                    <p:animEffect transition="in" filter="wipe(left)">
                                      <p:cBhvr>
                                        <p:cTn id="54" dur="750"/>
                                        <p:tgtEl>
                                          <p:spTgt spid="52"/>
                                        </p:tgtEl>
                                      </p:cBhvr>
                                    </p:animEffect>
                                  </p:childTnLst>
                                </p:cTn>
                              </p:par>
                              <p:par>
                                <p:cTn id="55" presetID="22" presetClass="entr" presetSubtype="8" fill="hold" grpId="0" nodeType="withEffect">
                                  <p:stCondLst>
                                    <p:cond delay="650"/>
                                  </p:stCondLst>
                                  <p:childTnLst>
                                    <p:set>
                                      <p:cBhvr>
                                        <p:cTn id="56" dur="1" fill="hold">
                                          <p:stCondLst>
                                            <p:cond delay="0"/>
                                          </p:stCondLst>
                                        </p:cTn>
                                        <p:tgtEl>
                                          <p:spTgt spid="60"/>
                                        </p:tgtEl>
                                        <p:attrNameLst>
                                          <p:attrName>style.visibility</p:attrName>
                                        </p:attrNameLst>
                                      </p:cBhvr>
                                      <p:to>
                                        <p:strVal val="visible"/>
                                      </p:to>
                                    </p:set>
                                    <p:animEffect transition="in" filter="wipe(left)">
                                      <p:cBhvr>
                                        <p:cTn id="57" dur="500"/>
                                        <p:tgtEl>
                                          <p:spTgt spid="60"/>
                                        </p:tgtEl>
                                      </p:cBhvr>
                                    </p:animEffect>
                                  </p:childTnLst>
                                </p:cTn>
                              </p:par>
                              <p:par>
                                <p:cTn id="58" presetID="22" presetClass="entr" presetSubtype="8" fill="hold" grpId="0" nodeType="withEffect">
                                  <p:stCondLst>
                                    <p:cond delay="65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par>
                                <p:cTn id="61" presetID="22" presetClass="entr" presetSubtype="8" fill="hold" grpId="0" nodeType="withEffect">
                                  <p:stCondLst>
                                    <p:cond delay="75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750"/>
                                        <p:tgtEl>
                                          <p:spTgt spid="48"/>
                                        </p:tgtEl>
                                      </p:cBhvr>
                                    </p:animEffect>
                                  </p:childTnLst>
                                </p:cTn>
                              </p:par>
                              <p:par>
                                <p:cTn id="64" presetID="22" presetClass="entr" presetSubtype="8" fill="hold" grpId="0" nodeType="withEffect">
                                  <p:stCondLst>
                                    <p:cond delay="900"/>
                                  </p:stCondLst>
                                  <p:childTnLst>
                                    <p:set>
                                      <p:cBhvr>
                                        <p:cTn id="65" dur="1" fill="hold">
                                          <p:stCondLst>
                                            <p:cond delay="0"/>
                                          </p:stCondLst>
                                        </p:cTn>
                                        <p:tgtEl>
                                          <p:spTgt spid="53"/>
                                        </p:tgtEl>
                                        <p:attrNameLst>
                                          <p:attrName>style.visibility</p:attrName>
                                        </p:attrNameLst>
                                      </p:cBhvr>
                                      <p:to>
                                        <p:strVal val="visible"/>
                                      </p:to>
                                    </p:set>
                                    <p:animEffect transition="in" filter="wipe(left)">
                                      <p:cBhvr>
                                        <p:cTn id="66" dur="750"/>
                                        <p:tgtEl>
                                          <p:spTgt spid="53"/>
                                        </p:tgtEl>
                                      </p:cBhvr>
                                    </p:animEffect>
                                  </p:childTnLst>
                                </p:cTn>
                              </p:par>
                              <p:par>
                                <p:cTn id="67" presetID="22" presetClass="entr" presetSubtype="8" fill="hold" grpId="0" nodeType="withEffect">
                                  <p:stCondLst>
                                    <p:cond delay="900"/>
                                  </p:stCondLst>
                                  <p:childTnLst>
                                    <p:set>
                                      <p:cBhvr>
                                        <p:cTn id="68" dur="1" fill="hold">
                                          <p:stCondLst>
                                            <p:cond delay="0"/>
                                          </p:stCondLst>
                                        </p:cTn>
                                        <p:tgtEl>
                                          <p:spTgt spid="61"/>
                                        </p:tgtEl>
                                        <p:attrNameLst>
                                          <p:attrName>style.visibility</p:attrName>
                                        </p:attrNameLst>
                                      </p:cBhvr>
                                      <p:to>
                                        <p:strVal val="visible"/>
                                      </p:to>
                                    </p:set>
                                    <p:animEffect transition="in" filter="wipe(left)">
                                      <p:cBhvr>
                                        <p:cTn id="69" dur="500"/>
                                        <p:tgtEl>
                                          <p:spTgt spid="61"/>
                                        </p:tgtEl>
                                      </p:cBhvr>
                                    </p:animEffect>
                                  </p:childTnLst>
                                </p:cTn>
                              </p:par>
                              <p:par>
                                <p:cTn id="70" presetID="22" presetClass="entr" presetSubtype="8" fill="hold" grpId="0" nodeType="withEffect">
                                  <p:stCondLst>
                                    <p:cond delay="900"/>
                                  </p:stCondLst>
                                  <p:childTnLst>
                                    <p:set>
                                      <p:cBhvr>
                                        <p:cTn id="71" dur="1" fill="hold">
                                          <p:stCondLst>
                                            <p:cond delay="0"/>
                                          </p:stCondLst>
                                        </p:cTn>
                                        <p:tgtEl>
                                          <p:spTgt spid="57"/>
                                        </p:tgtEl>
                                        <p:attrNameLst>
                                          <p:attrName>style.visibility</p:attrName>
                                        </p:attrNameLst>
                                      </p:cBhvr>
                                      <p:to>
                                        <p:strVal val="visible"/>
                                      </p:to>
                                    </p:set>
                                    <p:animEffect transition="in" filter="wipe(left)">
                                      <p:cBhvr>
                                        <p:cTn id="72" dur="500"/>
                                        <p:tgtEl>
                                          <p:spTgt spid="57"/>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500"/>
                                        <p:tgtEl>
                                          <p:spTgt spid="62"/>
                                        </p:tgtEl>
                                      </p:cBhvr>
                                    </p:animEffect>
                                  </p:childTnLst>
                                </p:cTn>
                              </p:par>
                            </p:childTnLst>
                          </p:cTn>
                        </p:par>
                        <p:par>
                          <p:cTn id="77" fill="hold">
                            <p:stCondLst>
                              <p:cond delay="4400"/>
                            </p:stCondLst>
                            <p:childTnLst>
                              <p:par>
                                <p:cTn id="78" presetID="10" presetClass="entr" presetSubtype="0" fill="hold" grpId="0" nodeType="after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fade">
                                      <p:cBhvr>
                                        <p:cTn id="8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p:bldP spid="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7" name="TextBox 36"/>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完成概述</a:t>
            </a:r>
          </a:p>
        </p:txBody>
      </p:sp>
      <p:sp>
        <p:nvSpPr>
          <p:cNvPr id="41" name="TextBox 40"/>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完成阶段</a:t>
            </a:r>
          </a:p>
        </p:txBody>
      </p:sp>
      <p:sp>
        <p:nvSpPr>
          <p:cNvPr id="42" name="TextBox 41"/>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团队完成</a:t>
            </a:r>
          </a:p>
        </p:txBody>
      </p:sp>
      <p:sp>
        <p:nvSpPr>
          <p:cNvPr id="43" name="TextBox 42"/>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完成比例</a:t>
            </a:r>
          </a:p>
        </p:txBody>
      </p:sp>
      <p:sp>
        <p:nvSpPr>
          <p:cNvPr id="44" name="TextBox 43"/>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季度完成</a:t>
            </a:r>
          </a:p>
        </p:txBody>
      </p:sp>
      <p:sp>
        <p:nvSpPr>
          <p:cNvPr id="45" name="TextBox 44"/>
          <p:cNvSpPr txBox="1"/>
          <p:nvPr/>
        </p:nvSpPr>
        <p:spPr>
          <a:xfrm>
            <a:off x="8449856" y="5427598"/>
            <a:ext cx="17787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月计划完成</a:t>
            </a:r>
          </a:p>
        </p:txBody>
      </p:sp>
      <p:grpSp>
        <p:nvGrpSpPr>
          <p:cNvPr id="46" name="组合 45"/>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9" name="矩形 48"/>
          <p:cNvSpPr/>
          <p:nvPr/>
        </p:nvSpPr>
        <p:spPr>
          <a:xfrm>
            <a:off x="-2499" y="7518665"/>
            <a:ext cx="14082713" cy="5192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50" name="组合 49"/>
          <p:cNvGrpSpPr/>
          <p:nvPr/>
        </p:nvGrpSpPr>
        <p:grpSpPr>
          <a:xfrm>
            <a:off x="4230609" y="1922705"/>
            <a:ext cx="2268993" cy="2268993"/>
            <a:chOff x="4508674" y="2118116"/>
            <a:chExt cx="2204282" cy="2204282"/>
          </a:xfrm>
        </p:grpSpPr>
        <p:grpSp>
          <p:nvGrpSpPr>
            <p:cNvPr id="63" name="组合 62"/>
            <p:cNvGrpSpPr/>
            <p:nvPr/>
          </p:nvGrpSpPr>
          <p:grpSpPr>
            <a:xfrm>
              <a:off x="4508674" y="2118116"/>
              <a:ext cx="2204282" cy="2204282"/>
              <a:chOff x="1517331" y="1125257"/>
              <a:chExt cx="2204282" cy="2204282"/>
            </a:xfrm>
          </p:grpSpPr>
          <p:sp>
            <p:nvSpPr>
              <p:cNvPr id="65" name="椭圆 6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6" name="椭圆 65"/>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64" name="TextBox 63"/>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02</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7" name="组合 66"/>
          <p:cNvGrpSpPr/>
          <p:nvPr/>
        </p:nvGrpSpPr>
        <p:grpSpPr>
          <a:xfrm>
            <a:off x="643361" y="5370105"/>
            <a:ext cx="655637" cy="655637"/>
            <a:chOff x="1517331" y="1125257"/>
            <a:chExt cx="2204282" cy="2204282"/>
          </a:xfrm>
        </p:grpSpPr>
        <p:sp>
          <p:nvSpPr>
            <p:cNvPr id="68" name="椭圆 6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9" name="椭圆 6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0" name="组合 69"/>
          <p:cNvGrpSpPr/>
          <p:nvPr/>
        </p:nvGrpSpPr>
        <p:grpSpPr>
          <a:xfrm>
            <a:off x="315542" y="6453348"/>
            <a:ext cx="655637" cy="655637"/>
            <a:chOff x="1517331" y="1125257"/>
            <a:chExt cx="2204282" cy="2204282"/>
          </a:xfrm>
        </p:grpSpPr>
        <p:sp>
          <p:nvSpPr>
            <p:cNvPr id="71" name="椭圆 7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2" name="椭圆 71"/>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3" name="组合 72"/>
          <p:cNvGrpSpPr/>
          <p:nvPr/>
        </p:nvGrpSpPr>
        <p:grpSpPr>
          <a:xfrm>
            <a:off x="1376527" y="6025742"/>
            <a:ext cx="535449" cy="535449"/>
            <a:chOff x="1517331" y="1125257"/>
            <a:chExt cx="2204282" cy="2204282"/>
          </a:xfrm>
        </p:grpSpPr>
        <p:sp>
          <p:nvSpPr>
            <p:cNvPr id="74" name="椭圆 7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5" name="椭圆 7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6" name="TextBox 75"/>
          <p:cNvSpPr txBox="1"/>
          <p:nvPr/>
        </p:nvSpPr>
        <p:spPr>
          <a:xfrm>
            <a:off x="6864894" y="2869200"/>
            <a:ext cx="3014526" cy="662617"/>
          </a:xfrm>
          <a:prstGeom prst="rect">
            <a:avLst/>
          </a:prstGeom>
          <a:noFill/>
        </p:spPr>
        <p:txBody>
          <a:bodyPr wrap="square" rtlCol="0">
            <a:spAutoFit/>
          </a:bodyPr>
          <a:lstStyle/>
          <a:p>
            <a:r>
              <a:rPr lang="zh-CN" altLang="en-US" sz="3706" b="1" spc="-154" dirty="0">
                <a:solidFill>
                  <a:schemeClr val="accent2"/>
                </a:solidFill>
                <a:latin typeface="思源黑体 CN Bold" pitchFamily="34" charset="-122"/>
                <a:ea typeface="思源黑体 CN Bold" pitchFamily="34" charset="-122"/>
              </a:rPr>
              <a:t>工作完成情况</a:t>
            </a:r>
          </a:p>
        </p:txBody>
      </p:sp>
      <p:grpSp>
        <p:nvGrpSpPr>
          <p:cNvPr id="77" name="组合 76"/>
          <p:cNvGrpSpPr/>
          <p:nvPr/>
        </p:nvGrpSpPr>
        <p:grpSpPr>
          <a:xfrm>
            <a:off x="12028831" y="120416"/>
            <a:ext cx="655637" cy="655637"/>
            <a:chOff x="1517331" y="1125257"/>
            <a:chExt cx="2204282" cy="2204282"/>
          </a:xfrm>
        </p:grpSpPr>
        <p:sp>
          <p:nvSpPr>
            <p:cNvPr id="78" name="椭圆 7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9" name="椭圆 7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0" name="组合 79"/>
          <p:cNvGrpSpPr/>
          <p:nvPr/>
        </p:nvGrpSpPr>
        <p:grpSpPr>
          <a:xfrm>
            <a:off x="13187539" y="204731"/>
            <a:ext cx="655637" cy="655637"/>
            <a:chOff x="1517331" y="1125257"/>
            <a:chExt cx="2204282" cy="2204282"/>
          </a:xfrm>
        </p:grpSpPr>
        <p:sp>
          <p:nvSpPr>
            <p:cNvPr id="83" name="椭圆 8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4" name="椭圆 83"/>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5" name="组合 84"/>
          <p:cNvGrpSpPr/>
          <p:nvPr/>
        </p:nvGrpSpPr>
        <p:grpSpPr>
          <a:xfrm>
            <a:off x="12371064" y="769537"/>
            <a:ext cx="935391" cy="935391"/>
            <a:chOff x="1517331" y="1125257"/>
            <a:chExt cx="2204282" cy="2204282"/>
          </a:xfrm>
        </p:grpSpPr>
        <p:sp>
          <p:nvSpPr>
            <p:cNvPr id="86" name="椭圆 8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7" name="椭圆 86"/>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8" name="组合 87"/>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9" name="同心圆 8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0" name="椭圆 89"/>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1" name="TextBox 5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08944693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14:bounceEnd="52000">
                                          <p:cBhvr additive="base">
                                            <p:cTn id="16" dur="500" fill="hold"/>
                                            <p:tgtEl>
                                              <p:spTgt spid="73"/>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14:bounceEnd="52000">
                                          <p:cBhvr additive="base">
                                            <p:cTn id="20" dur="500" fill="hold"/>
                                            <p:tgtEl>
                                              <p:spTgt spid="67"/>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14:bounceEnd="52000">
                                          <p:cBhvr additive="base">
                                            <p:cTn id="24" dur="500" fill="hold"/>
                                            <p:tgtEl>
                                              <p:spTgt spid="70"/>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14:bounceEnd="52000">
                                          <p:cBhvr additive="base">
                                            <p:cTn id="28" dur="500" fill="hold"/>
                                            <p:tgtEl>
                                              <p:spTgt spid="85"/>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14:bounceEnd="52000">
                                          <p:cBhvr additive="base">
                                            <p:cTn id="32" dur="500" fill="hold"/>
                                            <p:tgtEl>
                                              <p:spTgt spid="77"/>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14:bounceEnd="52000">
                                          <p:cBhvr additive="base">
                                            <p:cTn id="36" dur="500" fill="hold"/>
                                            <p:tgtEl>
                                              <p:spTgt spid="80"/>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14:bounceEnd="52000">
                                          <p:cBhvr additive="base">
                                            <p:cTn id="40" dur="500" fill="hold"/>
                                            <p:tgtEl>
                                              <p:spTgt spid="88"/>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0-#ppt_w/2"/>
                                              </p:val>
                                            </p:tav>
                                            <p:tav tm="100000">
                                              <p:val>
                                                <p:strVal val="#ppt_x"/>
                                              </p:val>
                                            </p:tav>
                                          </p:tavLst>
                                        </p:anim>
                                        <p:anim calcmode="lin" valueType="num">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cBhvr additive="base">
                                            <p:cTn id="20" dur="500" fill="hold"/>
                                            <p:tgtEl>
                                              <p:spTgt spid="67"/>
                                            </p:tgtEl>
                                            <p:attrNameLst>
                                              <p:attrName>ppt_x</p:attrName>
                                            </p:attrNameLst>
                                          </p:cBhvr>
                                          <p:tavLst>
                                            <p:tav tm="0">
                                              <p:val>
                                                <p:strVal val="0-#ppt_w/2"/>
                                              </p:val>
                                            </p:tav>
                                            <p:tav tm="100000">
                                              <p:val>
                                                <p:strVal val="#ppt_x"/>
                                              </p:val>
                                            </p:tav>
                                          </p:tavLst>
                                        </p:anim>
                                        <p:anim calcmode="lin" valueType="num">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0-#ppt_w/2"/>
                                              </p:val>
                                            </p:tav>
                                            <p:tav tm="100000">
                                              <p:val>
                                                <p:strVal val="#ppt_x"/>
                                              </p:val>
                                            </p:tav>
                                          </p:tavLst>
                                        </p:anim>
                                        <p:anim calcmode="lin" valueType="num">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500" fill="hold"/>
                                            <p:tgtEl>
                                              <p:spTgt spid="85"/>
                                            </p:tgtEl>
                                            <p:attrNameLst>
                                              <p:attrName>ppt_x</p:attrName>
                                            </p:attrNameLst>
                                          </p:cBhvr>
                                          <p:tavLst>
                                            <p:tav tm="0">
                                              <p:val>
                                                <p:strVal val="1+#ppt_w/2"/>
                                              </p:val>
                                            </p:tav>
                                            <p:tav tm="100000">
                                              <p:val>
                                                <p:strVal val="#ppt_x"/>
                                              </p:val>
                                            </p:tav>
                                          </p:tavLst>
                                        </p:anim>
                                        <p:anim calcmode="lin" valueType="num">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1+#ppt_w/2"/>
                                              </p:val>
                                            </p:tav>
                                            <p:tav tm="100000">
                                              <p:val>
                                                <p:strVal val="#ppt_x"/>
                                              </p:val>
                                            </p:tav>
                                          </p:tavLst>
                                        </p:anim>
                                        <p:anim calcmode="lin" valueType="num">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500" fill="hold"/>
                                            <p:tgtEl>
                                              <p:spTgt spid="80"/>
                                            </p:tgtEl>
                                            <p:attrNameLst>
                                              <p:attrName>ppt_x</p:attrName>
                                            </p:attrNameLst>
                                          </p:cBhvr>
                                          <p:tavLst>
                                            <p:tav tm="0">
                                              <p:val>
                                                <p:strVal val="1+#ppt_w/2"/>
                                              </p:val>
                                            </p:tav>
                                            <p:tav tm="100000">
                                              <p:val>
                                                <p:strVal val="#ppt_x"/>
                                              </p:val>
                                            </p:tav>
                                          </p:tavLst>
                                        </p:anim>
                                        <p:anim calcmode="lin" valueType="num">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fill="hold"/>
                                            <p:tgtEl>
                                              <p:spTgt spid="88"/>
                                            </p:tgtEl>
                                            <p:attrNameLst>
                                              <p:attrName>ppt_x</p:attrName>
                                            </p:attrNameLst>
                                          </p:cBhvr>
                                          <p:tavLst>
                                            <p:tav tm="0">
                                              <p:val>
                                                <p:strVal val="1+#ppt_w/2"/>
                                              </p:val>
                                            </p:tav>
                                            <p:tav tm="100000">
                                              <p:val>
                                                <p:strVal val="#ppt_x"/>
                                              </p:val>
                                            </p:tav>
                                          </p:tavLst>
                                        </p:anim>
                                        <p:anim calcmode="lin" valueType="num">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5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558917" y="2107763"/>
            <a:ext cx="3335488" cy="4595561"/>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grpSp>
        <p:nvGrpSpPr>
          <p:cNvPr id="44" name="组合 43"/>
          <p:cNvGrpSpPr/>
          <p:nvPr/>
        </p:nvGrpSpPr>
        <p:grpSpPr>
          <a:xfrm>
            <a:off x="4348246" y="2302077"/>
            <a:ext cx="963348" cy="991637"/>
            <a:chOff x="1463339" y="1072758"/>
            <a:chExt cx="1546058" cy="1546058"/>
          </a:xfrm>
          <a:effectLst>
            <a:outerShdw blurRad="330200" dist="215900" dir="6900000" sx="81000" sy="8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6" name="椭圆 4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7" name="椭圆 46"/>
          <p:cNvSpPr/>
          <p:nvPr/>
        </p:nvSpPr>
        <p:spPr>
          <a:xfrm>
            <a:off x="4465372" y="2422642"/>
            <a:ext cx="729101" cy="75051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dirty="0"/>
          </a:p>
        </p:txBody>
      </p:sp>
      <p:grpSp>
        <p:nvGrpSpPr>
          <p:cNvPr id="48" name="组合 47"/>
          <p:cNvGrpSpPr/>
          <p:nvPr/>
        </p:nvGrpSpPr>
        <p:grpSpPr>
          <a:xfrm>
            <a:off x="4331046" y="3948191"/>
            <a:ext cx="963348" cy="991637"/>
            <a:chOff x="1463339" y="1072758"/>
            <a:chExt cx="1546058" cy="1546058"/>
          </a:xfrm>
          <a:effectLst>
            <a:outerShdw blurRad="330200" dist="215900" dir="6900000" sx="81000" sy="81000" algn="t" rotWithShape="0">
              <a:prstClr val="black">
                <a:alpha val="49000"/>
              </a:prstClr>
            </a:outerShdw>
          </a:effectLst>
        </p:grpSpPr>
        <p:sp>
          <p:nvSpPr>
            <p:cNvPr id="49" name="同心圆 4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0" name="椭圆 49"/>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1" name="椭圆 50"/>
          <p:cNvSpPr/>
          <p:nvPr/>
        </p:nvSpPr>
        <p:spPr>
          <a:xfrm>
            <a:off x="4448171" y="4068756"/>
            <a:ext cx="729101" cy="75051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52" name="组合 51"/>
          <p:cNvGrpSpPr/>
          <p:nvPr/>
        </p:nvGrpSpPr>
        <p:grpSpPr>
          <a:xfrm>
            <a:off x="4331046" y="5517373"/>
            <a:ext cx="963348" cy="991637"/>
            <a:chOff x="1463339" y="1072758"/>
            <a:chExt cx="1546058" cy="1546058"/>
          </a:xfrm>
          <a:effectLst>
            <a:outerShdw blurRad="330200" dist="215900" dir="6900000" sx="81000" sy="8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4" name="椭圆 53"/>
            <p:cNvSpPr/>
            <p:nvPr/>
          </p:nvSpPr>
          <p:spPr>
            <a:xfrm>
              <a:off x="1484232" y="1093652"/>
              <a:ext cx="1504272"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5" name="椭圆 54"/>
          <p:cNvSpPr/>
          <p:nvPr/>
        </p:nvSpPr>
        <p:spPr>
          <a:xfrm>
            <a:off x="4448171" y="5637938"/>
            <a:ext cx="729101" cy="750512"/>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56" name="组合 55"/>
          <p:cNvGrpSpPr/>
          <p:nvPr/>
        </p:nvGrpSpPr>
        <p:grpSpPr>
          <a:xfrm>
            <a:off x="9204259" y="2302077"/>
            <a:ext cx="963348" cy="991637"/>
            <a:chOff x="1463339" y="1072758"/>
            <a:chExt cx="1546058" cy="1546058"/>
          </a:xfrm>
          <a:effectLst>
            <a:outerShdw blurRad="330200" dist="215900" dir="6900000" sx="81000" sy="81000" algn="t" rotWithShape="0">
              <a:prstClr val="black">
                <a:alpha val="49000"/>
              </a:prstClr>
            </a:outerShdw>
          </a:effectLst>
        </p:grpSpPr>
        <p:sp>
          <p:nvSpPr>
            <p:cNvPr id="57" name="同心圆 5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8" name="椭圆 5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9" name="椭圆 58"/>
          <p:cNvSpPr/>
          <p:nvPr/>
        </p:nvSpPr>
        <p:spPr>
          <a:xfrm>
            <a:off x="9321383" y="2422642"/>
            <a:ext cx="729101" cy="75051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60" name="组合 59"/>
          <p:cNvGrpSpPr/>
          <p:nvPr/>
        </p:nvGrpSpPr>
        <p:grpSpPr>
          <a:xfrm>
            <a:off x="9187059" y="3948191"/>
            <a:ext cx="963348" cy="991637"/>
            <a:chOff x="1463339" y="1072758"/>
            <a:chExt cx="1546058" cy="1546058"/>
          </a:xfrm>
          <a:effectLst>
            <a:outerShdw blurRad="330200" dist="215900" dir="6900000" sx="81000" sy="81000" algn="t" rotWithShape="0">
              <a:prstClr val="black">
                <a:alpha val="49000"/>
              </a:prstClr>
            </a:outerShdw>
          </a:effectLst>
        </p:grpSpPr>
        <p:sp>
          <p:nvSpPr>
            <p:cNvPr id="61" name="同心圆 6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2" name="椭圆 61"/>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3" name="椭圆 62"/>
          <p:cNvSpPr/>
          <p:nvPr/>
        </p:nvSpPr>
        <p:spPr>
          <a:xfrm>
            <a:off x="9304182" y="4068756"/>
            <a:ext cx="729101" cy="75051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64" name="组合 63"/>
          <p:cNvGrpSpPr/>
          <p:nvPr/>
        </p:nvGrpSpPr>
        <p:grpSpPr>
          <a:xfrm>
            <a:off x="9187059" y="5517373"/>
            <a:ext cx="963348" cy="991637"/>
            <a:chOff x="1463339" y="1072758"/>
            <a:chExt cx="1546058" cy="1546058"/>
          </a:xfrm>
          <a:effectLst>
            <a:outerShdw blurRad="330200" dist="215900" dir="6900000" sx="81000" sy="81000" algn="t" rotWithShape="0">
              <a:prstClr val="black">
                <a:alpha val="49000"/>
              </a:prstClr>
            </a:outerShdw>
          </a:effectLst>
        </p:grpSpPr>
        <p:sp>
          <p:nvSpPr>
            <p:cNvPr id="65"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6" name="椭圆 6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7" name="椭圆 66"/>
          <p:cNvSpPr/>
          <p:nvPr/>
        </p:nvSpPr>
        <p:spPr>
          <a:xfrm>
            <a:off x="9304182" y="5637938"/>
            <a:ext cx="729101" cy="750512"/>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2049" name="组合 2048"/>
          <p:cNvGrpSpPr/>
          <p:nvPr/>
        </p:nvGrpSpPr>
        <p:grpSpPr>
          <a:xfrm>
            <a:off x="10360689" y="2132711"/>
            <a:ext cx="2610423" cy="4425170"/>
            <a:chOff x="6713191" y="1434186"/>
            <a:chExt cx="1311127" cy="2791315"/>
          </a:xfrm>
        </p:grpSpPr>
        <p:sp>
          <p:nvSpPr>
            <p:cNvPr id="80" name="TextBox 79"/>
            <p:cNvSpPr txBox="1"/>
            <p:nvPr/>
          </p:nvSpPr>
          <p:spPr>
            <a:xfrm>
              <a:off x="6713191" y="1749682"/>
              <a:ext cx="1311127" cy="380770"/>
            </a:xfrm>
            <a:prstGeom prst="rect">
              <a:avLst/>
            </a:prstGeom>
            <a:noFill/>
          </p:spPr>
          <p:txBody>
            <a:bodyPr wrap="square" lIns="94115" tIns="47057" rIns="94115" bIns="47057" rtlCol="0">
              <a:spAutoFit/>
            </a:bodyPr>
            <a:lstStyle/>
            <a:p>
              <a:pP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1" name="TextBox 80"/>
            <p:cNvSpPr txBox="1"/>
            <p:nvPr/>
          </p:nvSpPr>
          <p:spPr>
            <a:xfrm>
              <a:off x="6727614" y="1434186"/>
              <a:ext cx="1008112" cy="370327"/>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82" name="TextBox 81"/>
            <p:cNvSpPr txBox="1"/>
            <p:nvPr/>
          </p:nvSpPr>
          <p:spPr>
            <a:xfrm>
              <a:off x="6713191" y="2804363"/>
              <a:ext cx="1311127" cy="380770"/>
            </a:xfrm>
            <a:prstGeom prst="rect">
              <a:avLst/>
            </a:prstGeom>
            <a:noFill/>
          </p:spPr>
          <p:txBody>
            <a:bodyPr wrap="square" lIns="94115" tIns="47057" rIns="94115" bIns="47057" rtlCol="0">
              <a:spAutoFit/>
            </a:bodyPr>
            <a:lstStyle/>
            <a:p>
              <a:pP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3" name="TextBox 82"/>
            <p:cNvSpPr txBox="1"/>
            <p:nvPr/>
          </p:nvSpPr>
          <p:spPr>
            <a:xfrm>
              <a:off x="6727615" y="2496374"/>
              <a:ext cx="1008112" cy="370327"/>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84" name="TextBox 83"/>
            <p:cNvSpPr txBox="1"/>
            <p:nvPr/>
          </p:nvSpPr>
          <p:spPr>
            <a:xfrm>
              <a:off x="6713191" y="3844731"/>
              <a:ext cx="1311127" cy="380770"/>
            </a:xfrm>
            <a:prstGeom prst="rect">
              <a:avLst/>
            </a:prstGeom>
            <a:noFill/>
          </p:spPr>
          <p:txBody>
            <a:bodyPr wrap="square" lIns="94115" tIns="47057" rIns="94115" bIns="47057" rtlCol="0">
              <a:spAutoFit/>
            </a:bodyPr>
            <a:lstStyle/>
            <a:p>
              <a:pP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5" name="TextBox 84"/>
            <p:cNvSpPr txBox="1"/>
            <p:nvPr/>
          </p:nvSpPr>
          <p:spPr>
            <a:xfrm>
              <a:off x="6727615" y="3536741"/>
              <a:ext cx="1008112" cy="370327"/>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grpSp>
        <p:nvGrpSpPr>
          <p:cNvPr id="2048" name="组合 2047"/>
          <p:cNvGrpSpPr/>
          <p:nvPr/>
        </p:nvGrpSpPr>
        <p:grpSpPr>
          <a:xfrm>
            <a:off x="1069276" y="2181886"/>
            <a:ext cx="2933080" cy="4411966"/>
            <a:chOff x="824932" y="1465204"/>
            <a:chExt cx="1519446" cy="2782988"/>
          </a:xfrm>
        </p:grpSpPr>
        <p:sp>
          <p:nvSpPr>
            <p:cNvPr id="86" name="TextBox 85"/>
            <p:cNvSpPr txBox="1"/>
            <p:nvPr/>
          </p:nvSpPr>
          <p:spPr>
            <a:xfrm>
              <a:off x="824932" y="1833186"/>
              <a:ext cx="1519446" cy="380770"/>
            </a:xfrm>
            <a:prstGeom prst="rect">
              <a:avLst/>
            </a:prstGeom>
            <a:noFill/>
          </p:spPr>
          <p:txBody>
            <a:bodyPr wrap="square" lIns="94115" tIns="47057" rIns="94115" bIns="47057" rtlCol="0">
              <a:spAutoFit/>
            </a:bodyPr>
            <a:lstStyle/>
            <a:p>
              <a:pPr algn="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7" name="TextBox 86"/>
            <p:cNvSpPr txBox="1"/>
            <p:nvPr/>
          </p:nvSpPr>
          <p:spPr>
            <a:xfrm>
              <a:off x="1331640" y="1465204"/>
              <a:ext cx="1008112" cy="370327"/>
            </a:xfrm>
            <a:prstGeom prst="rect">
              <a:avLst/>
            </a:prstGeom>
            <a:noFill/>
          </p:spPr>
          <p:txBody>
            <a:bodyPr wrap="square" lIns="94115" tIns="0" rIns="94115" bIns="0" rtlCol="0" anchor="t">
              <a:spAutoFit/>
            </a:bodyPr>
            <a:lstStyle/>
            <a:p>
              <a:pPr algn="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88" name="TextBox 87"/>
            <p:cNvSpPr txBox="1"/>
            <p:nvPr/>
          </p:nvSpPr>
          <p:spPr>
            <a:xfrm>
              <a:off x="896940" y="2805428"/>
              <a:ext cx="1447438" cy="380770"/>
            </a:xfrm>
            <a:prstGeom prst="rect">
              <a:avLst/>
            </a:prstGeom>
            <a:noFill/>
          </p:spPr>
          <p:txBody>
            <a:bodyPr wrap="square" lIns="94115" tIns="47057" rIns="94115" bIns="47057" rtlCol="0">
              <a:spAutoFit/>
            </a:bodyPr>
            <a:lstStyle/>
            <a:p>
              <a:pPr algn="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9" name="TextBox 88"/>
            <p:cNvSpPr txBox="1"/>
            <p:nvPr/>
          </p:nvSpPr>
          <p:spPr>
            <a:xfrm>
              <a:off x="1331640" y="2482465"/>
              <a:ext cx="1008112" cy="370327"/>
            </a:xfrm>
            <a:prstGeom prst="rect">
              <a:avLst/>
            </a:prstGeom>
            <a:noFill/>
          </p:spPr>
          <p:txBody>
            <a:bodyPr wrap="square" lIns="94115" tIns="0" rIns="94115" bIns="0" rtlCol="0" anchor="t">
              <a:spAutoFit/>
            </a:bodyPr>
            <a:lstStyle/>
            <a:p>
              <a:pPr algn="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90" name="TextBox 89"/>
            <p:cNvSpPr txBox="1"/>
            <p:nvPr/>
          </p:nvSpPr>
          <p:spPr>
            <a:xfrm>
              <a:off x="1000462" y="3867422"/>
              <a:ext cx="1343916" cy="380770"/>
            </a:xfrm>
            <a:prstGeom prst="rect">
              <a:avLst/>
            </a:prstGeom>
            <a:noFill/>
          </p:spPr>
          <p:txBody>
            <a:bodyPr wrap="square" lIns="94115" tIns="47057" rIns="94115" bIns="47057" rtlCol="0">
              <a:spAutoFit/>
            </a:bodyPr>
            <a:lstStyle/>
            <a:p>
              <a:pPr algn="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91" name="TextBox 90"/>
            <p:cNvSpPr txBox="1"/>
            <p:nvPr/>
          </p:nvSpPr>
          <p:spPr>
            <a:xfrm>
              <a:off x="1331640" y="3529470"/>
              <a:ext cx="1008112" cy="370328"/>
            </a:xfrm>
            <a:prstGeom prst="rect">
              <a:avLst/>
            </a:prstGeom>
            <a:noFill/>
          </p:spPr>
          <p:txBody>
            <a:bodyPr wrap="square" lIns="94115" tIns="0" rIns="94115" bIns="0" rtlCol="0" anchor="t">
              <a:spAutoFit/>
            </a:bodyPr>
            <a:lstStyle/>
            <a:p>
              <a:pPr algn="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2054" name="TextBox 2053"/>
          <p:cNvSpPr txBox="1"/>
          <p:nvPr/>
        </p:nvSpPr>
        <p:spPr>
          <a:xfrm>
            <a:off x="4469705" y="2496216"/>
            <a:ext cx="729101" cy="649085"/>
          </a:xfrm>
          <a:prstGeom prst="rect">
            <a:avLst/>
          </a:prstGeom>
          <a:noFill/>
        </p:spPr>
        <p:txBody>
          <a:bodyPr wrap="square" lIns="142249" tIns="71124" rIns="142249" bIns="71124" rtlCol="0">
            <a:spAutoFit/>
          </a:bodyPr>
          <a:lstStyle/>
          <a:p>
            <a:r>
              <a:rPr lang="en-US" altLang="zh-CN" sz="3191" dirty="0">
                <a:solidFill>
                  <a:schemeClr val="bg1"/>
                </a:solidFill>
                <a:latin typeface="Humnst777 BlkCn BT" panose="020B0803030504020204" pitchFamily="34" charset="0"/>
              </a:rPr>
              <a:t>01</a:t>
            </a:r>
            <a:endParaRPr lang="zh-CN" altLang="en-US" sz="3191" dirty="0">
              <a:solidFill>
                <a:schemeClr val="bg1"/>
              </a:solidFill>
              <a:latin typeface="Humnst777 BlkCn BT" panose="020B0803030504020204" pitchFamily="34" charset="0"/>
            </a:endParaRPr>
          </a:p>
        </p:txBody>
      </p:sp>
      <p:sp>
        <p:nvSpPr>
          <p:cNvPr id="101" name="TextBox 100"/>
          <p:cNvSpPr txBox="1"/>
          <p:nvPr/>
        </p:nvSpPr>
        <p:spPr>
          <a:xfrm>
            <a:off x="4465369" y="4058148"/>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02</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2" name="TextBox 101"/>
          <p:cNvSpPr txBox="1"/>
          <p:nvPr/>
        </p:nvSpPr>
        <p:spPr>
          <a:xfrm>
            <a:off x="4465372" y="5661779"/>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03</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3" name="TextBox 102"/>
          <p:cNvSpPr txBox="1"/>
          <p:nvPr/>
        </p:nvSpPr>
        <p:spPr>
          <a:xfrm>
            <a:off x="9304181" y="5648013"/>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06</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4" name="TextBox 103"/>
          <p:cNvSpPr txBox="1"/>
          <p:nvPr/>
        </p:nvSpPr>
        <p:spPr>
          <a:xfrm>
            <a:off x="9329660" y="4117053"/>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05</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5" name="TextBox 104"/>
          <p:cNvSpPr txBox="1"/>
          <p:nvPr/>
        </p:nvSpPr>
        <p:spPr>
          <a:xfrm>
            <a:off x="9335639" y="2463063"/>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04</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 name="标题 1"/>
          <p:cNvSpPr>
            <a:spLocks noGrp="1"/>
          </p:cNvSpPr>
          <p:nvPr>
            <p:ph type="title"/>
          </p:nvPr>
        </p:nvSpPr>
        <p:spPr/>
        <p:txBody>
          <a:bodyPr/>
          <a:lstStyle/>
          <a:p>
            <a:pPr algn="l"/>
            <a:r>
              <a:rPr lang="zh-CN" altLang="en-US" dirty="0"/>
              <a:t>重点任务</a:t>
            </a:r>
          </a:p>
        </p:txBody>
      </p:sp>
      <p:sp>
        <p:nvSpPr>
          <p:cNvPr id="72" name="Freeform 11"/>
          <p:cNvSpPr>
            <a:spLocks/>
          </p:cNvSpPr>
          <p:nvPr/>
        </p:nvSpPr>
        <p:spPr bwMode="auto">
          <a:xfrm>
            <a:off x="5707161" y="2227142"/>
            <a:ext cx="1488782" cy="2123944"/>
          </a:xfrm>
          <a:custGeom>
            <a:avLst/>
            <a:gdLst>
              <a:gd name="T0" fmla="*/ 2209 w 2293"/>
              <a:gd name="T1" fmla="*/ 0 h 3267"/>
              <a:gd name="T2" fmla="*/ 83 w 2293"/>
              <a:gd name="T3" fmla="*/ 0 h 3267"/>
              <a:gd name="T4" fmla="*/ 0 w 2293"/>
              <a:gd name="T5" fmla="*/ 83 h 3267"/>
              <a:gd name="T6" fmla="*/ 0 w 2293"/>
              <a:gd name="T7" fmla="*/ 3184 h 3267"/>
              <a:gd name="T8" fmla="*/ 83 w 2293"/>
              <a:gd name="T9" fmla="*/ 3267 h 3267"/>
              <a:gd name="T10" fmla="*/ 2209 w 2293"/>
              <a:gd name="T11" fmla="*/ 3267 h 3267"/>
              <a:gd name="T12" fmla="*/ 2293 w 2293"/>
              <a:gd name="T13" fmla="*/ 3184 h 3267"/>
              <a:gd name="T14" fmla="*/ 2293 w 2293"/>
              <a:gd name="T15" fmla="*/ 83 h 3267"/>
              <a:gd name="T16" fmla="*/ 2209 w 2293"/>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7">
                <a:moveTo>
                  <a:pt x="2209" y="0"/>
                </a:moveTo>
                <a:lnTo>
                  <a:pt x="83" y="0"/>
                </a:lnTo>
                <a:cubicBezTo>
                  <a:pt x="37" y="0"/>
                  <a:pt x="0" y="37"/>
                  <a:pt x="0" y="83"/>
                </a:cubicBezTo>
                <a:lnTo>
                  <a:pt x="0" y="3184"/>
                </a:lnTo>
                <a:cubicBezTo>
                  <a:pt x="0" y="3229"/>
                  <a:pt x="37" y="3267"/>
                  <a:pt x="83" y="3267"/>
                </a:cubicBezTo>
                <a:lnTo>
                  <a:pt x="2209" y="3267"/>
                </a:lnTo>
                <a:cubicBezTo>
                  <a:pt x="2255" y="3267"/>
                  <a:pt x="2293" y="3229"/>
                  <a:pt x="2293" y="3184"/>
                </a:cubicBezTo>
                <a:lnTo>
                  <a:pt x="2293" y="83"/>
                </a:lnTo>
                <a:cubicBezTo>
                  <a:pt x="2293" y="37"/>
                  <a:pt x="2255" y="0"/>
                  <a:pt x="2209" y="0"/>
                </a:cubicBezTo>
                <a:close/>
              </a:path>
            </a:pathLst>
          </a:custGeom>
          <a:blipFill>
            <a:blip r:embed="rId3"/>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73" name="Freeform 12"/>
          <p:cNvSpPr>
            <a:spLocks/>
          </p:cNvSpPr>
          <p:nvPr/>
        </p:nvSpPr>
        <p:spPr bwMode="auto">
          <a:xfrm>
            <a:off x="7281089" y="2227142"/>
            <a:ext cx="1487491" cy="2123944"/>
          </a:xfrm>
          <a:custGeom>
            <a:avLst/>
            <a:gdLst>
              <a:gd name="T0" fmla="*/ 2209 w 2292"/>
              <a:gd name="T1" fmla="*/ 0 h 3267"/>
              <a:gd name="T2" fmla="*/ 83 w 2292"/>
              <a:gd name="T3" fmla="*/ 0 h 3267"/>
              <a:gd name="T4" fmla="*/ 0 w 2292"/>
              <a:gd name="T5" fmla="*/ 83 h 3267"/>
              <a:gd name="T6" fmla="*/ 0 w 2292"/>
              <a:gd name="T7" fmla="*/ 3184 h 3267"/>
              <a:gd name="T8" fmla="*/ 83 w 2292"/>
              <a:gd name="T9" fmla="*/ 3267 h 3267"/>
              <a:gd name="T10" fmla="*/ 2209 w 2292"/>
              <a:gd name="T11" fmla="*/ 3267 h 3267"/>
              <a:gd name="T12" fmla="*/ 2292 w 2292"/>
              <a:gd name="T13" fmla="*/ 3184 h 3267"/>
              <a:gd name="T14" fmla="*/ 2292 w 2292"/>
              <a:gd name="T15" fmla="*/ 83 h 3267"/>
              <a:gd name="T16" fmla="*/ 2209 w 2292"/>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7">
                <a:moveTo>
                  <a:pt x="2209" y="0"/>
                </a:moveTo>
                <a:lnTo>
                  <a:pt x="83" y="0"/>
                </a:lnTo>
                <a:cubicBezTo>
                  <a:pt x="37" y="0"/>
                  <a:pt x="0" y="37"/>
                  <a:pt x="0" y="83"/>
                </a:cubicBezTo>
                <a:lnTo>
                  <a:pt x="0" y="3184"/>
                </a:lnTo>
                <a:cubicBezTo>
                  <a:pt x="0" y="3229"/>
                  <a:pt x="37" y="3267"/>
                  <a:pt x="83" y="3267"/>
                </a:cubicBezTo>
                <a:lnTo>
                  <a:pt x="2209" y="3267"/>
                </a:lnTo>
                <a:cubicBezTo>
                  <a:pt x="2255" y="3267"/>
                  <a:pt x="2292" y="3229"/>
                  <a:pt x="2292" y="3184"/>
                </a:cubicBezTo>
                <a:lnTo>
                  <a:pt x="2292" y="83"/>
                </a:lnTo>
                <a:cubicBezTo>
                  <a:pt x="2292" y="37"/>
                  <a:pt x="2255" y="0"/>
                  <a:pt x="2209" y="0"/>
                </a:cubicBezTo>
                <a:close/>
              </a:path>
            </a:pathLst>
          </a:custGeom>
          <a:blipFill>
            <a:blip r:embed="rId4"/>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74" name="Freeform 13"/>
          <p:cNvSpPr>
            <a:spLocks/>
          </p:cNvSpPr>
          <p:nvPr/>
        </p:nvSpPr>
        <p:spPr bwMode="auto">
          <a:xfrm>
            <a:off x="7281089" y="4431137"/>
            <a:ext cx="1487491" cy="2123944"/>
          </a:xfrm>
          <a:custGeom>
            <a:avLst/>
            <a:gdLst>
              <a:gd name="T0" fmla="*/ 2209 w 2292"/>
              <a:gd name="T1" fmla="*/ 0 h 3266"/>
              <a:gd name="T2" fmla="*/ 83 w 2292"/>
              <a:gd name="T3" fmla="*/ 0 h 3266"/>
              <a:gd name="T4" fmla="*/ 0 w 2292"/>
              <a:gd name="T5" fmla="*/ 83 h 3266"/>
              <a:gd name="T6" fmla="*/ 0 w 2292"/>
              <a:gd name="T7" fmla="*/ 3183 h 3266"/>
              <a:gd name="T8" fmla="*/ 83 w 2292"/>
              <a:gd name="T9" fmla="*/ 3266 h 3266"/>
              <a:gd name="T10" fmla="*/ 2209 w 2292"/>
              <a:gd name="T11" fmla="*/ 3266 h 3266"/>
              <a:gd name="T12" fmla="*/ 2292 w 2292"/>
              <a:gd name="T13" fmla="*/ 3183 h 3266"/>
              <a:gd name="T14" fmla="*/ 2292 w 2292"/>
              <a:gd name="T15" fmla="*/ 83 h 3266"/>
              <a:gd name="T16" fmla="*/ 2209 w 2292"/>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6">
                <a:moveTo>
                  <a:pt x="2209" y="0"/>
                </a:moveTo>
                <a:lnTo>
                  <a:pt x="83" y="0"/>
                </a:lnTo>
                <a:cubicBezTo>
                  <a:pt x="37" y="0"/>
                  <a:pt x="0" y="37"/>
                  <a:pt x="0" y="83"/>
                </a:cubicBezTo>
                <a:lnTo>
                  <a:pt x="0" y="3183"/>
                </a:lnTo>
                <a:cubicBezTo>
                  <a:pt x="0" y="3229"/>
                  <a:pt x="37" y="3266"/>
                  <a:pt x="83" y="3266"/>
                </a:cubicBezTo>
                <a:lnTo>
                  <a:pt x="2209" y="3266"/>
                </a:lnTo>
                <a:cubicBezTo>
                  <a:pt x="2255" y="3266"/>
                  <a:pt x="2292" y="3229"/>
                  <a:pt x="2292" y="3183"/>
                </a:cubicBezTo>
                <a:lnTo>
                  <a:pt x="2292" y="83"/>
                </a:lnTo>
                <a:cubicBezTo>
                  <a:pt x="2292" y="37"/>
                  <a:pt x="2255" y="0"/>
                  <a:pt x="2209" y="0"/>
                </a:cubicBezTo>
                <a:close/>
              </a:path>
            </a:pathLst>
          </a:custGeom>
          <a:blipFill>
            <a:blip r:embed="rId5"/>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75" name="Freeform 14"/>
          <p:cNvSpPr>
            <a:spLocks/>
          </p:cNvSpPr>
          <p:nvPr/>
        </p:nvSpPr>
        <p:spPr bwMode="auto">
          <a:xfrm>
            <a:off x="5707161" y="4431137"/>
            <a:ext cx="1488782" cy="2123944"/>
          </a:xfrm>
          <a:custGeom>
            <a:avLst/>
            <a:gdLst>
              <a:gd name="T0" fmla="*/ 2209 w 2293"/>
              <a:gd name="T1" fmla="*/ 0 h 3266"/>
              <a:gd name="T2" fmla="*/ 83 w 2293"/>
              <a:gd name="T3" fmla="*/ 0 h 3266"/>
              <a:gd name="T4" fmla="*/ 0 w 2293"/>
              <a:gd name="T5" fmla="*/ 83 h 3266"/>
              <a:gd name="T6" fmla="*/ 0 w 2293"/>
              <a:gd name="T7" fmla="*/ 3183 h 3266"/>
              <a:gd name="T8" fmla="*/ 83 w 2293"/>
              <a:gd name="T9" fmla="*/ 3266 h 3266"/>
              <a:gd name="T10" fmla="*/ 2209 w 2293"/>
              <a:gd name="T11" fmla="*/ 3266 h 3266"/>
              <a:gd name="T12" fmla="*/ 2293 w 2293"/>
              <a:gd name="T13" fmla="*/ 3183 h 3266"/>
              <a:gd name="T14" fmla="*/ 2293 w 2293"/>
              <a:gd name="T15" fmla="*/ 83 h 3266"/>
              <a:gd name="T16" fmla="*/ 2209 w 2293"/>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6">
                <a:moveTo>
                  <a:pt x="2209" y="0"/>
                </a:moveTo>
                <a:lnTo>
                  <a:pt x="83" y="0"/>
                </a:lnTo>
                <a:cubicBezTo>
                  <a:pt x="37" y="0"/>
                  <a:pt x="0" y="37"/>
                  <a:pt x="0" y="83"/>
                </a:cubicBezTo>
                <a:lnTo>
                  <a:pt x="0" y="3183"/>
                </a:lnTo>
                <a:cubicBezTo>
                  <a:pt x="0" y="3229"/>
                  <a:pt x="37" y="3266"/>
                  <a:pt x="83" y="3266"/>
                </a:cubicBezTo>
                <a:lnTo>
                  <a:pt x="2209" y="3266"/>
                </a:lnTo>
                <a:cubicBezTo>
                  <a:pt x="2255" y="3266"/>
                  <a:pt x="2293" y="3229"/>
                  <a:pt x="2293" y="3183"/>
                </a:cubicBezTo>
                <a:lnTo>
                  <a:pt x="2293" y="83"/>
                </a:lnTo>
                <a:cubicBezTo>
                  <a:pt x="2293" y="37"/>
                  <a:pt x="2255" y="0"/>
                  <a:pt x="2209" y="0"/>
                </a:cubicBezTo>
                <a:close/>
              </a:path>
            </a:pathLst>
          </a:custGeom>
          <a:blipFill>
            <a:blip r:embed="rId6"/>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68" name="TextBox 67"/>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6514069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9" accel="80000" fill="hold" grpId="0" nodeType="afterEffect" p14:presetBounceEnd="32000">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14:bounceEnd="32000">
                                          <p:cBhvr additive="base">
                                            <p:cTn id="11" dur="500" fill="hold"/>
                                            <p:tgtEl>
                                              <p:spTgt spid="72"/>
                                            </p:tgtEl>
                                            <p:attrNameLst>
                                              <p:attrName>ppt_x</p:attrName>
                                            </p:attrNameLst>
                                          </p:cBhvr>
                                          <p:tavLst>
                                            <p:tav tm="0">
                                              <p:val>
                                                <p:strVal val="0-#ppt_w/2"/>
                                              </p:val>
                                            </p:tav>
                                            <p:tav tm="100000">
                                              <p:val>
                                                <p:strVal val="#ppt_x"/>
                                              </p:val>
                                            </p:tav>
                                          </p:tavLst>
                                        </p:anim>
                                        <p:anim calcmode="lin" valueType="num" p14:bounceEnd="32000">
                                          <p:cBhvr additive="base">
                                            <p:cTn id="12" dur="500" fill="hold"/>
                                            <p:tgtEl>
                                              <p:spTgt spid="72"/>
                                            </p:tgtEl>
                                            <p:attrNameLst>
                                              <p:attrName>ppt_y</p:attrName>
                                            </p:attrNameLst>
                                          </p:cBhvr>
                                          <p:tavLst>
                                            <p:tav tm="0">
                                              <p:val>
                                                <p:strVal val="0-#ppt_h/2"/>
                                              </p:val>
                                            </p:tav>
                                            <p:tav tm="100000">
                                              <p:val>
                                                <p:strVal val="#ppt_y"/>
                                              </p:val>
                                            </p:tav>
                                          </p:tavLst>
                                        </p:anim>
                                      </p:childTnLst>
                                    </p:cTn>
                                  </p:par>
                                  <p:par>
                                    <p:cTn id="13" presetID="2" presetClass="entr" presetSubtype="3" accel="80000" fill="hold" grpId="0" nodeType="withEffect" p14:presetBounceEnd="32000">
                                      <p:stCondLst>
                                        <p:cond delay="300"/>
                                      </p:stCondLst>
                                      <p:childTnLst>
                                        <p:set>
                                          <p:cBhvr>
                                            <p:cTn id="14" dur="1" fill="hold">
                                              <p:stCondLst>
                                                <p:cond delay="0"/>
                                              </p:stCondLst>
                                            </p:cTn>
                                            <p:tgtEl>
                                              <p:spTgt spid="73"/>
                                            </p:tgtEl>
                                            <p:attrNameLst>
                                              <p:attrName>style.visibility</p:attrName>
                                            </p:attrNameLst>
                                          </p:cBhvr>
                                          <p:to>
                                            <p:strVal val="visible"/>
                                          </p:to>
                                        </p:set>
                                        <p:anim calcmode="lin" valueType="num" p14:bounceEnd="32000">
                                          <p:cBhvr additive="base">
                                            <p:cTn id="15" dur="500" fill="hold"/>
                                            <p:tgtEl>
                                              <p:spTgt spid="73"/>
                                            </p:tgtEl>
                                            <p:attrNameLst>
                                              <p:attrName>ppt_x</p:attrName>
                                            </p:attrNameLst>
                                          </p:cBhvr>
                                          <p:tavLst>
                                            <p:tav tm="0">
                                              <p:val>
                                                <p:strVal val="1+#ppt_w/2"/>
                                              </p:val>
                                            </p:tav>
                                            <p:tav tm="100000">
                                              <p:val>
                                                <p:strVal val="#ppt_x"/>
                                              </p:val>
                                            </p:tav>
                                          </p:tavLst>
                                        </p:anim>
                                        <p:anim calcmode="lin" valueType="num" p14:bounceEnd="32000">
                                          <p:cBhvr additive="base">
                                            <p:cTn id="16" dur="500" fill="hold"/>
                                            <p:tgtEl>
                                              <p:spTgt spid="73"/>
                                            </p:tgtEl>
                                            <p:attrNameLst>
                                              <p:attrName>ppt_y</p:attrName>
                                            </p:attrNameLst>
                                          </p:cBhvr>
                                          <p:tavLst>
                                            <p:tav tm="0">
                                              <p:val>
                                                <p:strVal val="0-#ppt_h/2"/>
                                              </p:val>
                                            </p:tav>
                                            <p:tav tm="100000">
                                              <p:val>
                                                <p:strVal val="#ppt_y"/>
                                              </p:val>
                                            </p:tav>
                                          </p:tavLst>
                                        </p:anim>
                                      </p:childTnLst>
                                    </p:cTn>
                                  </p:par>
                                  <p:par>
                                    <p:cTn id="17" presetID="2" presetClass="entr" presetSubtype="12" accel="80000" fill="hold" grpId="0" nodeType="withEffect" p14:presetBounceEnd="32000">
                                      <p:stCondLst>
                                        <p:cond delay="600"/>
                                      </p:stCondLst>
                                      <p:childTnLst>
                                        <p:set>
                                          <p:cBhvr>
                                            <p:cTn id="18" dur="1" fill="hold">
                                              <p:stCondLst>
                                                <p:cond delay="0"/>
                                              </p:stCondLst>
                                            </p:cTn>
                                            <p:tgtEl>
                                              <p:spTgt spid="75"/>
                                            </p:tgtEl>
                                            <p:attrNameLst>
                                              <p:attrName>style.visibility</p:attrName>
                                            </p:attrNameLst>
                                          </p:cBhvr>
                                          <p:to>
                                            <p:strVal val="visible"/>
                                          </p:to>
                                        </p:set>
                                        <p:anim calcmode="lin" valueType="num" p14:bounceEnd="32000">
                                          <p:cBhvr additive="base">
                                            <p:cTn id="19" dur="500" fill="hold"/>
                                            <p:tgtEl>
                                              <p:spTgt spid="75"/>
                                            </p:tgtEl>
                                            <p:attrNameLst>
                                              <p:attrName>ppt_x</p:attrName>
                                            </p:attrNameLst>
                                          </p:cBhvr>
                                          <p:tavLst>
                                            <p:tav tm="0">
                                              <p:val>
                                                <p:strVal val="0-#ppt_w/2"/>
                                              </p:val>
                                            </p:tav>
                                            <p:tav tm="100000">
                                              <p:val>
                                                <p:strVal val="#ppt_x"/>
                                              </p:val>
                                            </p:tav>
                                          </p:tavLst>
                                        </p:anim>
                                        <p:anim calcmode="lin" valueType="num" p14:bounceEnd="32000">
                                          <p:cBhvr additive="base">
                                            <p:cTn id="20" dur="500" fill="hold"/>
                                            <p:tgtEl>
                                              <p:spTgt spid="75"/>
                                            </p:tgtEl>
                                            <p:attrNameLst>
                                              <p:attrName>ppt_y</p:attrName>
                                            </p:attrNameLst>
                                          </p:cBhvr>
                                          <p:tavLst>
                                            <p:tav tm="0">
                                              <p:val>
                                                <p:strVal val="1+#ppt_h/2"/>
                                              </p:val>
                                            </p:tav>
                                            <p:tav tm="100000">
                                              <p:val>
                                                <p:strVal val="#ppt_y"/>
                                              </p:val>
                                            </p:tav>
                                          </p:tavLst>
                                        </p:anim>
                                      </p:childTnLst>
                                    </p:cTn>
                                  </p:par>
                                  <p:par>
                                    <p:cTn id="21" presetID="2" presetClass="entr" presetSubtype="6" accel="80000" fill="hold" grpId="0" nodeType="withEffect" p14:presetBounceEnd="32000">
                                      <p:stCondLst>
                                        <p:cond delay="900"/>
                                      </p:stCondLst>
                                      <p:childTnLst>
                                        <p:set>
                                          <p:cBhvr>
                                            <p:cTn id="22" dur="1" fill="hold">
                                              <p:stCondLst>
                                                <p:cond delay="0"/>
                                              </p:stCondLst>
                                            </p:cTn>
                                            <p:tgtEl>
                                              <p:spTgt spid="74"/>
                                            </p:tgtEl>
                                            <p:attrNameLst>
                                              <p:attrName>style.visibility</p:attrName>
                                            </p:attrNameLst>
                                          </p:cBhvr>
                                          <p:to>
                                            <p:strVal val="visible"/>
                                          </p:to>
                                        </p:set>
                                        <p:anim calcmode="lin" valueType="num" p14:bounceEnd="32000">
                                          <p:cBhvr additive="base">
                                            <p:cTn id="23" dur="500" fill="hold"/>
                                            <p:tgtEl>
                                              <p:spTgt spid="74"/>
                                            </p:tgtEl>
                                            <p:attrNameLst>
                                              <p:attrName>ppt_x</p:attrName>
                                            </p:attrNameLst>
                                          </p:cBhvr>
                                          <p:tavLst>
                                            <p:tav tm="0">
                                              <p:val>
                                                <p:strVal val="1+#ppt_w/2"/>
                                              </p:val>
                                            </p:tav>
                                            <p:tav tm="100000">
                                              <p:val>
                                                <p:strVal val="#ppt_x"/>
                                              </p:val>
                                            </p:tav>
                                          </p:tavLst>
                                        </p:anim>
                                        <p:anim calcmode="lin" valueType="num" p14:bounceEnd="32000">
                                          <p:cBhvr additive="base">
                                            <p:cTn id="24" dur="500" fill="hold"/>
                                            <p:tgtEl>
                                              <p:spTgt spid="74"/>
                                            </p:tgtEl>
                                            <p:attrNameLst>
                                              <p:attrName>ppt_y</p:attrName>
                                            </p:attrNameLst>
                                          </p:cBhvr>
                                          <p:tavLst>
                                            <p:tav tm="0">
                                              <p:val>
                                                <p:strVal val="1+#ppt_h/2"/>
                                              </p:val>
                                            </p:tav>
                                            <p:tav tm="100000">
                                              <p:val>
                                                <p:strVal val="#ppt_y"/>
                                              </p:val>
                                            </p:tav>
                                          </p:tavLst>
                                        </p:anim>
                                      </p:childTnLst>
                                    </p:cTn>
                                  </p:par>
                                </p:childTnLst>
                              </p:cTn>
                            </p:par>
                            <p:par>
                              <p:cTn id="25" fill="hold">
                                <p:stCondLst>
                                  <p:cond delay="1900"/>
                                </p:stCondLst>
                                <p:childTnLst>
                                  <p:par>
                                    <p:cTn id="26" presetID="23" presetClass="entr" presetSubtype="27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strVal val="2/3*#ppt_w"/>
                                              </p:val>
                                            </p:tav>
                                            <p:tav tm="100000">
                                              <p:val>
                                                <p:strVal val="#ppt_w"/>
                                              </p:val>
                                            </p:tav>
                                          </p:tavLst>
                                        </p:anim>
                                        <p:anim calcmode="lin" valueType="num">
                                          <p:cBhvr>
                                            <p:cTn id="29" dur="500" fill="hold"/>
                                            <p:tgtEl>
                                              <p:spTgt spid="44"/>
                                            </p:tgtEl>
                                            <p:attrNameLst>
                                              <p:attrName>ppt_h</p:attrName>
                                            </p:attrNameLst>
                                          </p:cBhvr>
                                          <p:tavLst>
                                            <p:tav tm="0">
                                              <p:val>
                                                <p:strVal val="2/3*#ppt_h"/>
                                              </p:val>
                                            </p:tav>
                                            <p:tav tm="100000">
                                              <p:val>
                                                <p:strVal val="#ppt_h"/>
                                              </p:val>
                                            </p:tav>
                                          </p:tavLst>
                                        </p:anim>
                                      </p:childTnLst>
                                    </p:cTn>
                                  </p:par>
                                  <p:par>
                                    <p:cTn id="30" presetID="23" presetClass="entr" presetSubtype="288"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strVal val="4/3*#ppt_w"/>
                                              </p:val>
                                            </p:tav>
                                            <p:tav tm="100000">
                                              <p:val>
                                                <p:strVal val="#ppt_w"/>
                                              </p:val>
                                            </p:tav>
                                          </p:tavLst>
                                        </p:anim>
                                        <p:anim calcmode="lin" valueType="num">
                                          <p:cBhvr>
                                            <p:cTn id="33" dur="500" fill="hold"/>
                                            <p:tgtEl>
                                              <p:spTgt spid="47"/>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0"/>
                                      </p:stCondLst>
                                      <p:childTnLst>
                                        <p:set>
                                          <p:cBhvr>
                                            <p:cTn id="35" dur="1" fill="hold">
                                              <p:stCondLst>
                                                <p:cond delay="0"/>
                                              </p:stCondLst>
                                            </p:cTn>
                                            <p:tgtEl>
                                              <p:spTgt spid="2054"/>
                                            </p:tgtEl>
                                            <p:attrNameLst>
                                              <p:attrName>style.visibility</p:attrName>
                                            </p:attrNameLst>
                                          </p:cBhvr>
                                          <p:to>
                                            <p:strVal val="visible"/>
                                          </p:to>
                                        </p:set>
                                        <p:anim calcmode="lin" valueType="num">
                                          <p:cBhvr>
                                            <p:cTn id="36" dur="500" fill="hold"/>
                                            <p:tgtEl>
                                              <p:spTgt spid="2054"/>
                                            </p:tgtEl>
                                            <p:attrNameLst>
                                              <p:attrName>ppt_w</p:attrName>
                                            </p:attrNameLst>
                                          </p:cBhvr>
                                          <p:tavLst>
                                            <p:tav tm="0">
                                              <p:val>
                                                <p:strVal val="4/3*#ppt_w"/>
                                              </p:val>
                                            </p:tav>
                                            <p:tav tm="100000">
                                              <p:val>
                                                <p:strVal val="#ppt_w"/>
                                              </p:val>
                                            </p:tav>
                                          </p:tavLst>
                                        </p:anim>
                                        <p:anim calcmode="lin" valueType="num">
                                          <p:cBhvr>
                                            <p:cTn id="37" dur="500" fill="hold"/>
                                            <p:tgtEl>
                                              <p:spTgt spid="2054"/>
                                            </p:tgtEl>
                                            <p:attrNameLst>
                                              <p:attrName>ppt_h</p:attrName>
                                            </p:attrNameLst>
                                          </p:cBhvr>
                                          <p:tavLst>
                                            <p:tav tm="0">
                                              <p:val>
                                                <p:strVal val="4/3*#ppt_h"/>
                                              </p:val>
                                            </p:tav>
                                            <p:tav tm="100000">
                                              <p:val>
                                                <p:strVal val="#ppt_h"/>
                                              </p:val>
                                            </p:tav>
                                          </p:tavLst>
                                        </p:anim>
                                      </p:childTnLst>
                                    </p:cTn>
                                  </p:par>
                                </p:childTnLst>
                              </p:cTn>
                            </p:par>
                            <p:par>
                              <p:cTn id="38" fill="hold">
                                <p:stCondLst>
                                  <p:cond delay="2400"/>
                                </p:stCondLst>
                                <p:childTnLst>
                                  <p:par>
                                    <p:cTn id="39" presetID="23" presetClass="entr" presetSubtype="272"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strVal val="2/3*#ppt_w"/>
                                              </p:val>
                                            </p:tav>
                                            <p:tav tm="100000">
                                              <p:val>
                                                <p:strVal val="#ppt_w"/>
                                              </p:val>
                                            </p:tav>
                                          </p:tavLst>
                                        </p:anim>
                                        <p:anim calcmode="lin" valueType="num">
                                          <p:cBhvr>
                                            <p:cTn id="42" dur="500" fill="hold"/>
                                            <p:tgtEl>
                                              <p:spTgt spid="48"/>
                                            </p:tgtEl>
                                            <p:attrNameLst>
                                              <p:attrName>ppt_h</p:attrName>
                                            </p:attrNameLst>
                                          </p:cBhvr>
                                          <p:tavLst>
                                            <p:tav tm="0">
                                              <p:val>
                                                <p:strVal val="2/3*#ppt_h"/>
                                              </p:val>
                                            </p:tav>
                                            <p:tav tm="100000">
                                              <p:val>
                                                <p:strVal val="#ppt_h"/>
                                              </p:val>
                                            </p:tav>
                                          </p:tavLst>
                                        </p:anim>
                                      </p:childTnLst>
                                    </p:cTn>
                                  </p:par>
                                  <p:par>
                                    <p:cTn id="43" presetID="23" presetClass="entr" presetSubtype="288"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 calcmode="lin" valueType="num">
                                          <p:cBhvr>
                                            <p:cTn id="45" dur="500" fill="hold"/>
                                            <p:tgtEl>
                                              <p:spTgt spid="101"/>
                                            </p:tgtEl>
                                            <p:attrNameLst>
                                              <p:attrName>ppt_w</p:attrName>
                                            </p:attrNameLst>
                                          </p:cBhvr>
                                          <p:tavLst>
                                            <p:tav tm="0">
                                              <p:val>
                                                <p:strVal val="4/3*#ppt_w"/>
                                              </p:val>
                                            </p:tav>
                                            <p:tav tm="100000">
                                              <p:val>
                                                <p:strVal val="#ppt_w"/>
                                              </p:val>
                                            </p:tav>
                                          </p:tavLst>
                                        </p:anim>
                                        <p:anim calcmode="lin" valueType="num">
                                          <p:cBhvr>
                                            <p:cTn id="46" dur="500" fill="hold"/>
                                            <p:tgtEl>
                                              <p:spTgt spid="101"/>
                                            </p:tgtEl>
                                            <p:attrNameLst>
                                              <p:attrName>ppt_h</p:attrName>
                                            </p:attrNameLst>
                                          </p:cBhvr>
                                          <p:tavLst>
                                            <p:tav tm="0">
                                              <p:val>
                                                <p:strVal val="4/3*#ppt_h"/>
                                              </p:val>
                                            </p:tav>
                                            <p:tav tm="100000">
                                              <p:val>
                                                <p:strVal val="#ppt_h"/>
                                              </p:val>
                                            </p:tav>
                                          </p:tavLst>
                                        </p:anim>
                                      </p:childTnLst>
                                    </p:cTn>
                                  </p:par>
                                  <p:par>
                                    <p:cTn id="47" presetID="23" presetClass="entr" presetSubtype="288"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strVal val="4/3*#ppt_w"/>
                                              </p:val>
                                            </p:tav>
                                            <p:tav tm="100000">
                                              <p:val>
                                                <p:strVal val="#ppt_w"/>
                                              </p:val>
                                            </p:tav>
                                          </p:tavLst>
                                        </p:anim>
                                        <p:anim calcmode="lin" valueType="num">
                                          <p:cBhvr>
                                            <p:cTn id="50" dur="500" fill="hold"/>
                                            <p:tgtEl>
                                              <p:spTgt spid="51"/>
                                            </p:tgtEl>
                                            <p:attrNameLst>
                                              <p:attrName>ppt_h</p:attrName>
                                            </p:attrNameLst>
                                          </p:cBhvr>
                                          <p:tavLst>
                                            <p:tav tm="0">
                                              <p:val>
                                                <p:strVal val="4/3*#ppt_h"/>
                                              </p:val>
                                            </p:tav>
                                            <p:tav tm="100000">
                                              <p:val>
                                                <p:strVal val="#ppt_h"/>
                                              </p:val>
                                            </p:tav>
                                          </p:tavLst>
                                        </p:anim>
                                      </p:childTnLst>
                                    </p:cTn>
                                  </p:par>
                                </p:childTnLst>
                              </p:cTn>
                            </p:par>
                            <p:par>
                              <p:cTn id="51" fill="hold">
                                <p:stCondLst>
                                  <p:cond delay="2900"/>
                                </p:stCondLst>
                                <p:childTnLst>
                                  <p:par>
                                    <p:cTn id="52" presetID="23" presetClass="entr" presetSubtype="272" fill="hold" nodeType="after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p:cTn id="54" dur="500" fill="hold"/>
                                            <p:tgtEl>
                                              <p:spTgt spid="52"/>
                                            </p:tgtEl>
                                            <p:attrNameLst>
                                              <p:attrName>ppt_w</p:attrName>
                                            </p:attrNameLst>
                                          </p:cBhvr>
                                          <p:tavLst>
                                            <p:tav tm="0">
                                              <p:val>
                                                <p:strVal val="2/3*#ppt_w"/>
                                              </p:val>
                                            </p:tav>
                                            <p:tav tm="100000">
                                              <p:val>
                                                <p:strVal val="#ppt_w"/>
                                              </p:val>
                                            </p:tav>
                                          </p:tavLst>
                                        </p:anim>
                                        <p:anim calcmode="lin" valueType="num">
                                          <p:cBhvr>
                                            <p:cTn id="55" dur="500" fill="hold"/>
                                            <p:tgtEl>
                                              <p:spTgt spid="52"/>
                                            </p:tgtEl>
                                            <p:attrNameLst>
                                              <p:attrName>ppt_h</p:attrName>
                                            </p:attrNameLst>
                                          </p:cBhvr>
                                          <p:tavLst>
                                            <p:tav tm="0">
                                              <p:val>
                                                <p:strVal val="2/3*#ppt_h"/>
                                              </p:val>
                                            </p:tav>
                                            <p:tav tm="100000">
                                              <p:val>
                                                <p:strVal val="#ppt_h"/>
                                              </p:val>
                                            </p:tav>
                                          </p:tavLst>
                                        </p:anim>
                                      </p:childTnLst>
                                    </p:cTn>
                                  </p:par>
                                  <p:par>
                                    <p:cTn id="56" presetID="23" presetClass="entr" presetSubtype="288"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 calcmode="lin" valueType="num">
                                          <p:cBhvr>
                                            <p:cTn id="58" dur="500" fill="hold"/>
                                            <p:tgtEl>
                                              <p:spTgt spid="55"/>
                                            </p:tgtEl>
                                            <p:attrNameLst>
                                              <p:attrName>ppt_w</p:attrName>
                                            </p:attrNameLst>
                                          </p:cBhvr>
                                          <p:tavLst>
                                            <p:tav tm="0">
                                              <p:val>
                                                <p:strVal val="4/3*#ppt_w"/>
                                              </p:val>
                                            </p:tav>
                                            <p:tav tm="100000">
                                              <p:val>
                                                <p:strVal val="#ppt_w"/>
                                              </p:val>
                                            </p:tav>
                                          </p:tavLst>
                                        </p:anim>
                                        <p:anim calcmode="lin" valueType="num">
                                          <p:cBhvr>
                                            <p:cTn id="59" dur="500" fill="hold"/>
                                            <p:tgtEl>
                                              <p:spTgt spid="55"/>
                                            </p:tgtEl>
                                            <p:attrNameLst>
                                              <p:attrName>ppt_h</p:attrName>
                                            </p:attrNameLst>
                                          </p:cBhvr>
                                          <p:tavLst>
                                            <p:tav tm="0">
                                              <p:val>
                                                <p:strVal val="4/3*#ppt_h"/>
                                              </p:val>
                                            </p:tav>
                                            <p:tav tm="100000">
                                              <p:val>
                                                <p:strVal val="#ppt_h"/>
                                              </p:val>
                                            </p:tav>
                                          </p:tavLst>
                                        </p:anim>
                                      </p:childTnLst>
                                    </p:cTn>
                                  </p:par>
                                  <p:par>
                                    <p:cTn id="60" presetID="23" presetClass="entr" presetSubtype="288" fill="hold" grpId="0" nodeType="withEffect">
                                      <p:stCondLst>
                                        <p:cond delay="0"/>
                                      </p:stCondLst>
                                      <p:childTnLst>
                                        <p:set>
                                          <p:cBhvr>
                                            <p:cTn id="61" dur="1" fill="hold">
                                              <p:stCondLst>
                                                <p:cond delay="0"/>
                                              </p:stCondLst>
                                            </p:cTn>
                                            <p:tgtEl>
                                              <p:spTgt spid="102"/>
                                            </p:tgtEl>
                                            <p:attrNameLst>
                                              <p:attrName>style.visibility</p:attrName>
                                            </p:attrNameLst>
                                          </p:cBhvr>
                                          <p:to>
                                            <p:strVal val="visible"/>
                                          </p:to>
                                        </p:set>
                                        <p:anim calcmode="lin" valueType="num">
                                          <p:cBhvr>
                                            <p:cTn id="62" dur="500" fill="hold"/>
                                            <p:tgtEl>
                                              <p:spTgt spid="102"/>
                                            </p:tgtEl>
                                            <p:attrNameLst>
                                              <p:attrName>ppt_w</p:attrName>
                                            </p:attrNameLst>
                                          </p:cBhvr>
                                          <p:tavLst>
                                            <p:tav tm="0">
                                              <p:val>
                                                <p:strVal val="4/3*#ppt_w"/>
                                              </p:val>
                                            </p:tav>
                                            <p:tav tm="100000">
                                              <p:val>
                                                <p:strVal val="#ppt_w"/>
                                              </p:val>
                                            </p:tav>
                                          </p:tavLst>
                                        </p:anim>
                                        <p:anim calcmode="lin" valueType="num">
                                          <p:cBhvr>
                                            <p:cTn id="63" dur="500" fill="hold"/>
                                            <p:tgtEl>
                                              <p:spTgt spid="102"/>
                                            </p:tgtEl>
                                            <p:attrNameLst>
                                              <p:attrName>ppt_h</p:attrName>
                                            </p:attrNameLst>
                                          </p:cBhvr>
                                          <p:tavLst>
                                            <p:tav tm="0">
                                              <p:val>
                                                <p:strVal val="4/3*#ppt_h"/>
                                              </p:val>
                                            </p:tav>
                                            <p:tav tm="100000">
                                              <p:val>
                                                <p:strVal val="#ppt_h"/>
                                              </p:val>
                                            </p:tav>
                                          </p:tavLst>
                                        </p:anim>
                                      </p:childTnLst>
                                    </p:cTn>
                                  </p:par>
                                </p:childTnLst>
                              </p:cTn>
                            </p:par>
                            <p:par>
                              <p:cTn id="64" fill="hold">
                                <p:stCondLst>
                                  <p:cond delay="3400"/>
                                </p:stCondLst>
                                <p:childTnLst>
                                  <p:par>
                                    <p:cTn id="65" presetID="23" presetClass="entr" presetSubtype="272"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strVal val="2/3*#ppt_w"/>
                                              </p:val>
                                            </p:tav>
                                            <p:tav tm="100000">
                                              <p:val>
                                                <p:strVal val="#ppt_w"/>
                                              </p:val>
                                            </p:tav>
                                          </p:tavLst>
                                        </p:anim>
                                        <p:anim calcmode="lin" valueType="num">
                                          <p:cBhvr>
                                            <p:cTn id="68" dur="500" fill="hold"/>
                                            <p:tgtEl>
                                              <p:spTgt spid="56"/>
                                            </p:tgtEl>
                                            <p:attrNameLst>
                                              <p:attrName>ppt_h</p:attrName>
                                            </p:attrNameLst>
                                          </p:cBhvr>
                                          <p:tavLst>
                                            <p:tav tm="0">
                                              <p:val>
                                                <p:strVal val="2/3*#ppt_h"/>
                                              </p:val>
                                            </p:tav>
                                            <p:tav tm="100000">
                                              <p:val>
                                                <p:strVal val="#ppt_h"/>
                                              </p:val>
                                            </p:tav>
                                          </p:tavLst>
                                        </p:anim>
                                      </p:childTnLst>
                                    </p:cTn>
                                  </p:par>
                                  <p:par>
                                    <p:cTn id="69" presetID="23" presetClass="entr" presetSubtype="288"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strVal val="4/3*#ppt_w"/>
                                              </p:val>
                                            </p:tav>
                                            <p:tav tm="100000">
                                              <p:val>
                                                <p:strVal val="#ppt_w"/>
                                              </p:val>
                                            </p:tav>
                                          </p:tavLst>
                                        </p:anim>
                                        <p:anim calcmode="lin" valueType="num">
                                          <p:cBhvr>
                                            <p:cTn id="72" dur="500" fill="hold"/>
                                            <p:tgtEl>
                                              <p:spTgt spid="59"/>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p:cTn id="75" dur="500" fill="hold"/>
                                            <p:tgtEl>
                                              <p:spTgt spid="105"/>
                                            </p:tgtEl>
                                            <p:attrNameLst>
                                              <p:attrName>ppt_w</p:attrName>
                                            </p:attrNameLst>
                                          </p:cBhvr>
                                          <p:tavLst>
                                            <p:tav tm="0">
                                              <p:val>
                                                <p:strVal val="4/3*#ppt_w"/>
                                              </p:val>
                                            </p:tav>
                                            <p:tav tm="100000">
                                              <p:val>
                                                <p:strVal val="#ppt_w"/>
                                              </p:val>
                                            </p:tav>
                                          </p:tavLst>
                                        </p:anim>
                                        <p:anim calcmode="lin" valueType="num">
                                          <p:cBhvr>
                                            <p:cTn id="76" dur="500" fill="hold"/>
                                            <p:tgtEl>
                                              <p:spTgt spid="105"/>
                                            </p:tgtEl>
                                            <p:attrNameLst>
                                              <p:attrName>ppt_h</p:attrName>
                                            </p:attrNameLst>
                                          </p:cBhvr>
                                          <p:tavLst>
                                            <p:tav tm="0">
                                              <p:val>
                                                <p:strVal val="4/3*#ppt_h"/>
                                              </p:val>
                                            </p:tav>
                                            <p:tav tm="100000">
                                              <p:val>
                                                <p:strVal val="#ppt_h"/>
                                              </p:val>
                                            </p:tav>
                                          </p:tavLst>
                                        </p:anim>
                                      </p:childTnLst>
                                    </p:cTn>
                                  </p:par>
                                </p:childTnLst>
                              </p:cTn>
                            </p:par>
                            <p:par>
                              <p:cTn id="77" fill="hold">
                                <p:stCondLst>
                                  <p:cond delay="3900"/>
                                </p:stCondLst>
                                <p:childTnLst>
                                  <p:par>
                                    <p:cTn id="78" presetID="23" presetClass="entr" presetSubtype="272" fill="hold" nodeType="after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strVal val="2/3*#ppt_w"/>
                                              </p:val>
                                            </p:tav>
                                            <p:tav tm="100000">
                                              <p:val>
                                                <p:strVal val="#ppt_w"/>
                                              </p:val>
                                            </p:tav>
                                          </p:tavLst>
                                        </p:anim>
                                        <p:anim calcmode="lin" valueType="num">
                                          <p:cBhvr>
                                            <p:cTn id="81" dur="500" fill="hold"/>
                                            <p:tgtEl>
                                              <p:spTgt spid="60"/>
                                            </p:tgtEl>
                                            <p:attrNameLst>
                                              <p:attrName>ppt_h</p:attrName>
                                            </p:attrNameLst>
                                          </p:cBhvr>
                                          <p:tavLst>
                                            <p:tav tm="0">
                                              <p:val>
                                                <p:strVal val="2/3*#ppt_h"/>
                                              </p:val>
                                            </p:tav>
                                            <p:tav tm="100000">
                                              <p:val>
                                                <p:strVal val="#ppt_h"/>
                                              </p:val>
                                            </p:tav>
                                          </p:tavLst>
                                        </p:anim>
                                      </p:childTnLst>
                                    </p:cTn>
                                  </p:par>
                                  <p:par>
                                    <p:cTn id="82" presetID="23" presetClass="entr" presetSubtype="28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strVal val="4/3*#ppt_w"/>
                                              </p:val>
                                            </p:tav>
                                            <p:tav tm="100000">
                                              <p:val>
                                                <p:strVal val="#ppt_w"/>
                                              </p:val>
                                            </p:tav>
                                          </p:tavLst>
                                        </p:anim>
                                        <p:anim calcmode="lin" valueType="num">
                                          <p:cBhvr>
                                            <p:cTn id="85" dur="500" fill="hold"/>
                                            <p:tgtEl>
                                              <p:spTgt spid="63"/>
                                            </p:tgtEl>
                                            <p:attrNameLst>
                                              <p:attrName>ppt_h</p:attrName>
                                            </p:attrNameLst>
                                          </p:cBhvr>
                                          <p:tavLst>
                                            <p:tav tm="0">
                                              <p:val>
                                                <p:strVal val="4/3*#ppt_h"/>
                                              </p:val>
                                            </p:tav>
                                            <p:tav tm="100000">
                                              <p:val>
                                                <p:strVal val="#ppt_h"/>
                                              </p:val>
                                            </p:tav>
                                          </p:tavLst>
                                        </p:anim>
                                      </p:childTnLst>
                                    </p:cTn>
                                  </p:par>
                                  <p:par>
                                    <p:cTn id="86" presetID="23" presetClass="entr" presetSubtype="288" fill="hold" grpId="0" nodeType="withEffect">
                                      <p:stCondLst>
                                        <p:cond delay="0"/>
                                      </p:stCondLst>
                                      <p:childTnLst>
                                        <p:set>
                                          <p:cBhvr>
                                            <p:cTn id="87" dur="1" fill="hold">
                                              <p:stCondLst>
                                                <p:cond delay="0"/>
                                              </p:stCondLst>
                                            </p:cTn>
                                            <p:tgtEl>
                                              <p:spTgt spid="104"/>
                                            </p:tgtEl>
                                            <p:attrNameLst>
                                              <p:attrName>style.visibility</p:attrName>
                                            </p:attrNameLst>
                                          </p:cBhvr>
                                          <p:to>
                                            <p:strVal val="visible"/>
                                          </p:to>
                                        </p:set>
                                        <p:anim calcmode="lin" valueType="num">
                                          <p:cBhvr>
                                            <p:cTn id="88" dur="500" fill="hold"/>
                                            <p:tgtEl>
                                              <p:spTgt spid="104"/>
                                            </p:tgtEl>
                                            <p:attrNameLst>
                                              <p:attrName>ppt_w</p:attrName>
                                            </p:attrNameLst>
                                          </p:cBhvr>
                                          <p:tavLst>
                                            <p:tav tm="0">
                                              <p:val>
                                                <p:strVal val="4/3*#ppt_w"/>
                                              </p:val>
                                            </p:tav>
                                            <p:tav tm="100000">
                                              <p:val>
                                                <p:strVal val="#ppt_w"/>
                                              </p:val>
                                            </p:tav>
                                          </p:tavLst>
                                        </p:anim>
                                        <p:anim calcmode="lin" valueType="num">
                                          <p:cBhvr>
                                            <p:cTn id="89" dur="500" fill="hold"/>
                                            <p:tgtEl>
                                              <p:spTgt spid="104"/>
                                            </p:tgtEl>
                                            <p:attrNameLst>
                                              <p:attrName>ppt_h</p:attrName>
                                            </p:attrNameLst>
                                          </p:cBhvr>
                                          <p:tavLst>
                                            <p:tav tm="0">
                                              <p:val>
                                                <p:strVal val="4/3*#ppt_h"/>
                                              </p:val>
                                            </p:tav>
                                            <p:tav tm="100000">
                                              <p:val>
                                                <p:strVal val="#ppt_h"/>
                                              </p:val>
                                            </p:tav>
                                          </p:tavLst>
                                        </p:anim>
                                      </p:childTnLst>
                                    </p:cTn>
                                  </p:par>
                                </p:childTnLst>
                              </p:cTn>
                            </p:par>
                            <p:par>
                              <p:cTn id="90" fill="hold">
                                <p:stCondLst>
                                  <p:cond delay="4400"/>
                                </p:stCondLst>
                                <p:childTnLst>
                                  <p:par>
                                    <p:cTn id="91" presetID="23" presetClass="entr" presetSubtype="272" fill="hold" nodeType="afterEffect">
                                      <p:stCondLst>
                                        <p:cond delay="0"/>
                                      </p:stCondLst>
                                      <p:childTnLst>
                                        <p:set>
                                          <p:cBhvr>
                                            <p:cTn id="92" dur="1" fill="hold">
                                              <p:stCondLst>
                                                <p:cond delay="0"/>
                                              </p:stCondLst>
                                            </p:cTn>
                                            <p:tgtEl>
                                              <p:spTgt spid="64"/>
                                            </p:tgtEl>
                                            <p:attrNameLst>
                                              <p:attrName>style.visibility</p:attrName>
                                            </p:attrNameLst>
                                          </p:cBhvr>
                                          <p:to>
                                            <p:strVal val="visible"/>
                                          </p:to>
                                        </p:set>
                                        <p:anim calcmode="lin" valueType="num">
                                          <p:cBhvr>
                                            <p:cTn id="93" dur="500" fill="hold"/>
                                            <p:tgtEl>
                                              <p:spTgt spid="64"/>
                                            </p:tgtEl>
                                            <p:attrNameLst>
                                              <p:attrName>ppt_w</p:attrName>
                                            </p:attrNameLst>
                                          </p:cBhvr>
                                          <p:tavLst>
                                            <p:tav tm="0">
                                              <p:val>
                                                <p:strVal val="2/3*#ppt_w"/>
                                              </p:val>
                                            </p:tav>
                                            <p:tav tm="100000">
                                              <p:val>
                                                <p:strVal val="#ppt_w"/>
                                              </p:val>
                                            </p:tav>
                                          </p:tavLst>
                                        </p:anim>
                                        <p:anim calcmode="lin" valueType="num">
                                          <p:cBhvr>
                                            <p:cTn id="94" dur="500" fill="hold"/>
                                            <p:tgtEl>
                                              <p:spTgt spid="64"/>
                                            </p:tgtEl>
                                            <p:attrNameLst>
                                              <p:attrName>ppt_h</p:attrName>
                                            </p:attrNameLst>
                                          </p:cBhvr>
                                          <p:tavLst>
                                            <p:tav tm="0">
                                              <p:val>
                                                <p:strVal val="2/3*#ppt_h"/>
                                              </p:val>
                                            </p:tav>
                                            <p:tav tm="100000">
                                              <p:val>
                                                <p:strVal val="#ppt_h"/>
                                              </p:val>
                                            </p:tav>
                                          </p:tavLst>
                                        </p:anim>
                                      </p:childTnLst>
                                    </p:cTn>
                                  </p:par>
                                  <p:par>
                                    <p:cTn id="95" presetID="23" presetClass="entr" presetSubtype="28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fill="hold"/>
                                            <p:tgtEl>
                                              <p:spTgt spid="67"/>
                                            </p:tgtEl>
                                            <p:attrNameLst>
                                              <p:attrName>ppt_w</p:attrName>
                                            </p:attrNameLst>
                                          </p:cBhvr>
                                          <p:tavLst>
                                            <p:tav tm="0">
                                              <p:val>
                                                <p:strVal val="4/3*#ppt_w"/>
                                              </p:val>
                                            </p:tav>
                                            <p:tav tm="100000">
                                              <p:val>
                                                <p:strVal val="#ppt_w"/>
                                              </p:val>
                                            </p:tav>
                                          </p:tavLst>
                                        </p:anim>
                                        <p:anim calcmode="lin" valueType="num">
                                          <p:cBhvr>
                                            <p:cTn id="98" dur="500" fill="hold"/>
                                            <p:tgtEl>
                                              <p:spTgt spid="67"/>
                                            </p:tgtEl>
                                            <p:attrNameLst>
                                              <p:attrName>ppt_h</p:attrName>
                                            </p:attrNameLst>
                                          </p:cBhvr>
                                          <p:tavLst>
                                            <p:tav tm="0">
                                              <p:val>
                                                <p:strVal val="4/3*#ppt_h"/>
                                              </p:val>
                                            </p:tav>
                                            <p:tav tm="100000">
                                              <p:val>
                                                <p:strVal val="#ppt_h"/>
                                              </p:val>
                                            </p:tav>
                                          </p:tavLst>
                                        </p:anim>
                                      </p:childTnLst>
                                    </p:cTn>
                                  </p:par>
                                  <p:par>
                                    <p:cTn id="99" presetID="23" presetClass="entr" presetSubtype="288" fill="hold" grpId="0" nodeType="withEffect">
                                      <p:stCondLst>
                                        <p:cond delay="0"/>
                                      </p:stCondLst>
                                      <p:childTnLst>
                                        <p:set>
                                          <p:cBhvr>
                                            <p:cTn id="100" dur="1" fill="hold">
                                              <p:stCondLst>
                                                <p:cond delay="0"/>
                                              </p:stCondLst>
                                            </p:cTn>
                                            <p:tgtEl>
                                              <p:spTgt spid="103"/>
                                            </p:tgtEl>
                                            <p:attrNameLst>
                                              <p:attrName>style.visibility</p:attrName>
                                            </p:attrNameLst>
                                          </p:cBhvr>
                                          <p:to>
                                            <p:strVal val="visible"/>
                                          </p:to>
                                        </p:set>
                                        <p:anim calcmode="lin" valueType="num">
                                          <p:cBhvr>
                                            <p:cTn id="101" dur="500" fill="hold"/>
                                            <p:tgtEl>
                                              <p:spTgt spid="103"/>
                                            </p:tgtEl>
                                            <p:attrNameLst>
                                              <p:attrName>ppt_w</p:attrName>
                                            </p:attrNameLst>
                                          </p:cBhvr>
                                          <p:tavLst>
                                            <p:tav tm="0">
                                              <p:val>
                                                <p:strVal val="4/3*#ppt_w"/>
                                              </p:val>
                                            </p:tav>
                                            <p:tav tm="100000">
                                              <p:val>
                                                <p:strVal val="#ppt_w"/>
                                              </p:val>
                                            </p:tav>
                                          </p:tavLst>
                                        </p:anim>
                                        <p:anim calcmode="lin" valueType="num">
                                          <p:cBhvr>
                                            <p:cTn id="102" dur="500" fill="hold"/>
                                            <p:tgtEl>
                                              <p:spTgt spid="103"/>
                                            </p:tgtEl>
                                            <p:attrNameLst>
                                              <p:attrName>ppt_h</p:attrName>
                                            </p:attrNameLst>
                                          </p:cBhvr>
                                          <p:tavLst>
                                            <p:tav tm="0">
                                              <p:val>
                                                <p:strVal val="4/3*#ppt_h"/>
                                              </p:val>
                                            </p:tav>
                                            <p:tav tm="100000">
                                              <p:val>
                                                <p:strVal val="#ppt_h"/>
                                              </p:val>
                                            </p:tav>
                                          </p:tavLst>
                                        </p:anim>
                                      </p:childTnLst>
                                    </p:cTn>
                                  </p:par>
                                </p:childTnLst>
                              </p:cTn>
                            </p:par>
                            <p:par>
                              <p:cTn id="103" fill="hold">
                                <p:stCondLst>
                                  <p:cond delay="4900"/>
                                </p:stCondLst>
                                <p:childTnLst>
                                  <p:par>
                                    <p:cTn id="104" presetID="2" presetClass="entr" presetSubtype="8" fill="hold" nodeType="afterEffect">
                                      <p:stCondLst>
                                        <p:cond delay="0"/>
                                      </p:stCondLst>
                                      <p:childTnLst>
                                        <p:set>
                                          <p:cBhvr>
                                            <p:cTn id="105" dur="1" fill="hold">
                                              <p:stCondLst>
                                                <p:cond delay="0"/>
                                              </p:stCondLst>
                                            </p:cTn>
                                            <p:tgtEl>
                                              <p:spTgt spid="2048"/>
                                            </p:tgtEl>
                                            <p:attrNameLst>
                                              <p:attrName>style.visibility</p:attrName>
                                            </p:attrNameLst>
                                          </p:cBhvr>
                                          <p:to>
                                            <p:strVal val="visible"/>
                                          </p:to>
                                        </p:set>
                                        <p:anim calcmode="lin" valueType="num">
                                          <p:cBhvr additive="base">
                                            <p:cTn id="106" dur="500" fill="hold"/>
                                            <p:tgtEl>
                                              <p:spTgt spid="2048"/>
                                            </p:tgtEl>
                                            <p:attrNameLst>
                                              <p:attrName>ppt_x</p:attrName>
                                            </p:attrNameLst>
                                          </p:cBhvr>
                                          <p:tavLst>
                                            <p:tav tm="0">
                                              <p:val>
                                                <p:strVal val="0-#ppt_w/2"/>
                                              </p:val>
                                            </p:tav>
                                            <p:tav tm="100000">
                                              <p:val>
                                                <p:strVal val="#ppt_x"/>
                                              </p:val>
                                            </p:tav>
                                          </p:tavLst>
                                        </p:anim>
                                        <p:anim calcmode="lin" valueType="num">
                                          <p:cBhvr additive="base">
                                            <p:cTn id="107" dur="500" fill="hold"/>
                                            <p:tgtEl>
                                              <p:spTgt spid="2048"/>
                                            </p:tgtEl>
                                            <p:attrNameLst>
                                              <p:attrName>ppt_y</p:attrName>
                                            </p:attrNameLst>
                                          </p:cBhvr>
                                          <p:tavLst>
                                            <p:tav tm="0">
                                              <p:val>
                                                <p:strVal val="#ppt_y"/>
                                              </p:val>
                                            </p:tav>
                                            <p:tav tm="100000">
                                              <p:val>
                                                <p:strVal val="#ppt_y"/>
                                              </p:val>
                                            </p:tav>
                                          </p:tavLst>
                                        </p:anim>
                                      </p:childTnLst>
                                    </p:cTn>
                                  </p:par>
                                </p:childTnLst>
                              </p:cTn>
                            </p:par>
                            <p:par>
                              <p:cTn id="108" fill="hold">
                                <p:stCondLst>
                                  <p:cond delay="5400"/>
                                </p:stCondLst>
                                <p:childTnLst>
                                  <p:par>
                                    <p:cTn id="109" presetID="2" presetClass="entr" presetSubtype="2" fill="hold" nodeType="afterEffect">
                                      <p:stCondLst>
                                        <p:cond delay="0"/>
                                      </p:stCondLst>
                                      <p:childTnLst>
                                        <p:set>
                                          <p:cBhvr>
                                            <p:cTn id="110" dur="1" fill="hold">
                                              <p:stCondLst>
                                                <p:cond delay="0"/>
                                              </p:stCondLst>
                                            </p:cTn>
                                            <p:tgtEl>
                                              <p:spTgt spid="2049"/>
                                            </p:tgtEl>
                                            <p:attrNameLst>
                                              <p:attrName>style.visibility</p:attrName>
                                            </p:attrNameLst>
                                          </p:cBhvr>
                                          <p:to>
                                            <p:strVal val="visible"/>
                                          </p:to>
                                        </p:set>
                                        <p:anim calcmode="lin" valueType="num">
                                          <p:cBhvr additive="base">
                                            <p:cTn id="111" dur="500" fill="hold"/>
                                            <p:tgtEl>
                                              <p:spTgt spid="2049"/>
                                            </p:tgtEl>
                                            <p:attrNameLst>
                                              <p:attrName>ppt_x</p:attrName>
                                            </p:attrNameLst>
                                          </p:cBhvr>
                                          <p:tavLst>
                                            <p:tav tm="0">
                                              <p:val>
                                                <p:strVal val="1+#ppt_w/2"/>
                                              </p:val>
                                            </p:tav>
                                            <p:tav tm="100000">
                                              <p:val>
                                                <p:strVal val="#ppt_x"/>
                                              </p:val>
                                            </p:tav>
                                          </p:tavLst>
                                        </p:anim>
                                        <p:anim calcmode="lin" valueType="num">
                                          <p:cBhvr additive="base">
                                            <p:cTn id="112" dur="500" fill="hold"/>
                                            <p:tgtEl>
                                              <p:spTgt spid="2049"/>
                                            </p:tgtEl>
                                            <p:attrNameLst>
                                              <p:attrName>ppt_y</p:attrName>
                                            </p:attrNameLst>
                                          </p:cBhvr>
                                          <p:tavLst>
                                            <p:tav tm="0">
                                              <p:val>
                                                <p:strVal val="#ppt_y"/>
                                              </p:val>
                                            </p:tav>
                                            <p:tav tm="100000">
                                              <p:val>
                                                <p:strVal val="#ppt_y"/>
                                              </p:val>
                                            </p:tav>
                                          </p:tavLst>
                                        </p:anim>
                                      </p:childTnLst>
                                    </p:cTn>
                                  </p:par>
                                </p:childTnLst>
                              </p:cTn>
                            </p:par>
                            <p:par>
                              <p:cTn id="113" fill="hold">
                                <p:stCondLst>
                                  <p:cond delay="5900"/>
                                </p:stCondLst>
                                <p:childTnLst>
                                  <p:par>
                                    <p:cTn id="114" presetID="10" presetClass="entr" presetSubtype="0" fill="hold" grpId="0" nodeType="after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7" grpId="0" animBg="1"/>
          <p:bldP spid="51" grpId="0" animBg="1"/>
          <p:bldP spid="55" grpId="0" animBg="1"/>
          <p:bldP spid="59" grpId="0" animBg="1"/>
          <p:bldP spid="63" grpId="0" animBg="1"/>
          <p:bldP spid="67" grpId="0" animBg="1"/>
          <p:bldP spid="2054" grpId="0"/>
          <p:bldP spid="101" grpId="0"/>
          <p:bldP spid="102" grpId="0"/>
          <p:bldP spid="103" grpId="0"/>
          <p:bldP spid="104" grpId="0"/>
          <p:bldP spid="105" grpId="0"/>
          <p:bldP spid="72" grpId="0" animBg="1"/>
          <p:bldP spid="73" grpId="0" animBg="1"/>
          <p:bldP spid="74" grpId="0" animBg="1"/>
          <p:bldP spid="75" grpId="0" animBg="1"/>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9" accel="80000"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500" fill="hold"/>
                                            <p:tgtEl>
                                              <p:spTgt spid="72"/>
                                            </p:tgtEl>
                                            <p:attrNameLst>
                                              <p:attrName>ppt_x</p:attrName>
                                            </p:attrNameLst>
                                          </p:cBhvr>
                                          <p:tavLst>
                                            <p:tav tm="0">
                                              <p:val>
                                                <p:strVal val="0-#ppt_w/2"/>
                                              </p:val>
                                            </p:tav>
                                            <p:tav tm="100000">
                                              <p:val>
                                                <p:strVal val="#ppt_x"/>
                                              </p:val>
                                            </p:tav>
                                          </p:tavLst>
                                        </p:anim>
                                        <p:anim calcmode="lin" valueType="num">
                                          <p:cBhvr additive="base">
                                            <p:cTn id="12" dur="500" fill="hold"/>
                                            <p:tgtEl>
                                              <p:spTgt spid="72"/>
                                            </p:tgtEl>
                                            <p:attrNameLst>
                                              <p:attrName>ppt_y</p:attrName>
                                            </p:attrNameLst>
                                          </p:cBhvr>
                                          <p:tavLst>
                                            <p:tav tm="0">
                                              <p:val>
                                                <p:strVal val="0-#ppt_h/2"/>
                                              </p:val>
                                            </p:tav>
                                            <p:tav tm="100000">
                                              <p:val>
                                                <p:strVal val="#ppt_y"/>
                                              </p:val>
                                            </p:tav>
                                          </p:tavLst>
                                        </p:anim>
                                      </p:childTnLst>
                                    </p:cTn>
                                  </p:par>
                                  <p:par>
                                    <p:cTn id="13" presetID="2" presetClass="entr" presetSubtype="3" accel="80000" fill="hold" grpId="0" nodeType="withEffect">
                                      <p:stCondLst>
                                        <p:cond delay="3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1+#ppt_w/2"/>
                                              </p:val>
                                            </p:tav>
                                            <p:tav tm="100000">
                                              <p:val>
                                                <p:strVal val="#ppt_x"/>
                                              </p:val>
                                            </p:tav>
                                          </p:tavLst>
                                        </p:anim>
                                        <p:anim calcmode="lin" valueType="num">
                                          <p:cBhvr additive="base">
                                            <p:cTn id="16" dur="500" fill="hold"/>
                                            <p:tgtEl>
                                              <p:spTgt spid="73"/>
                                            </p:tgtEl>
                                            <p:attrNameLst>
                                              <p:attrName>ppt_y</p:attrName>
                                            </p:attrNameLst>
                                          </p:cBhvr>
                                          <p:tavLst>
                                            <p:tav tm="0">
                                              <p:val>
                                                <p:strVal val="0-#ppt_h/2"/>
                                              </p:val>
                                            </p:tav>
                                            <p:tav tm="100000">
                                              <p:val>
                                                <p:strVal val="#ppt_y"/>
                                              </p:val>
                                            </p:tav>
                                          </p:tavLst>
                                        </p:anim>
                                      </p:childTnLst>
                                    </p:cTn>
                                  </p:par>
                                  <p:par>
                                    <p:cTn id="17" presetID="2" presetClass="entr" presetSubtype="12" accel="80000" fill="hold" grpId="0" nodeType="withEffect">
                                      <p:stCondLst>
                                        <p:cond delay="60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0-#ppt_w/2"/>
                                              </p:val>
                                            </p:tav>
                                            <p:tav tm="100000">
                                              <p:val>
                                                <p:strVal val="#ppt_x"/>
                                              </p:val>
                                            </p:tav>
                                          </p:tavLst>
                                        </p:anim>
                                        <p:anim calcmode="lin" valueType="num">
                                          <p:cBhvr additive="base">
                                            <p:cTn id="20" dur="500" fill="hold"/>
                                            <p:tgtEl>
                                              <p:spTgt spid="75"/>
                                            </p:tgtEl>
                                            <p:attrNameLst>
                                              <p:attrName>ppt_y</p:attrName>
                                            </p:attrNameLst>
                                          </p:cBhvr>
                                          <p:tavLst>
                                            <p:tav tm="0">
                                              <p:val>
                                                <p:strVal val="1+#ppt_h/2"/>
                                              </p:val>
                                            </p:tav>
                                            <p:tav tm="100000">
                                              <p:val>
                                                <p:strVal val="#ppt_y"/>
                                              </p:val>
                                            </p:tav>
                                          </p:tavLst>
                                        </p:anim>
                                      </p:childTnLst>
                                    </p:cTn>
                                  </p:par>
                                  <p:par>
                                    <p:cTn id="21" presetID="2" presetClass="entr" presetSubtype="6" accel="80000" fill="hold" grpId="0" nodeType="withEffect">
                                      <p:stCondLst>
                                        <p:cond delay="900"/>
                                      </p:stCondLst>
                                      <p:childTnLst>
                                        <p:set>
                                          <p:cBhvr>
                                            <p:cTn id="22" dur="1" fill="hold">
                                              <p:stCondLst>
                                                <p:cond delay="0"/>
                                              </p:stCondLst>
                                            </p:cTn>
                                            <p:tgtEl>
                                              <p:spTgt spid="74"/>
                                            </p:tgtEl>
                                            <p:attrNameLst>
                                              <p:attrName>style.visibility</p:attrName>
                                            </p:attrNameLst>
                                          </p:cBhvr>
                                          <p:to>
                                            <p:strVal val="visible"/>
                                          </p:to>
                                        </p:set>
                                        <p:anim calcmode="lin" valueType="num">
                                          <p:cBhvr additive="base">
                                            <p:cTn id="23" dur="500" fill="hold"/>
                                            <p:tgtEl>
                                              <p:spTgt spid="74"/>
                                            </p:tgtEl>
                                            <p:attrNameLst>
                                              <p:attrName>ppt_x</p:attrName>
                                            </p:attrNameLst>
                                          </p:cBhvr>
                                          <p:tavLst>
                                            <p:tav tm="0">
                                              <p:val>
                                                <p:strVal val="1+#ppt_w/2"/>
                                              </p:val>
                                            </p:tav>
                                            <p:tav tm="100000">
                                              <p:val>
                                                <p:strVal val="#ppt_x"/>
                                              </p:val>
                                            </p:tav>
                                          </p:tavLst>
                                        </p:anim>
                                        <p:anim calcmode="lin" valueType="num">
                                          <p:cBhvr additive="base">
                                            <p:cTn id="24" dur="500" fill="hold"/>
                                            <p:tgtEl>
                                              <p:spTgt spid="74"/>
                                            </p:tgtEl>
                                            <p:attrNameLst>
                                              <p:attrName>ppt_y</p:attrName>
                                            </p:attrNameLst>
                                          </p:cBhvr>
                                          <p:tavLst>
                                            <p:tav tm="0">
                                              <p:val>
                                                <p:strVal val="1+#ppt_h/2"/>
                                              </p:val>
                                            </p:tav>
                                            <p:tav tm="100000">
                                              <p:val>
                                                <p:strVal val="#ppt_y"/>
                                              </p:val>
                                            </p:tav>
                                          </p:tavLst>
                                        </p:anim>
                                      </p:childTnLst>
                                    </p:cTn>
                                  </p:par>
                                </p:childTnLst>
                              </p:cTn>
                            </p:par>
                            <p:par>
                              <p:cTn id="25" fill="hold">
                                <p:stCondLst>
                                  <p:cond delay="1900"/>
                                </p:stCondLst>
                                <p:childTnLst>
                                  <p:par>
                                    <p:cTn id="26" presetID="23" presetClass="entr" presetSubtype="27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strVal val="2/3*#ppt_w"/>
                                              </p:val>
                                            </p:tav>
                                            <p:tav tm="100000">
                                              <p:val>
                                                <p:strVal val="#ppt_w"/>
                                              </p:val>
                                            </p:tav>
                                          </p:tavLst>
                                        </p:anim>
                                        <p:anim calcmode="lin" valueType="num">
                                          <p:cBhvr>
                                            <p:cTn id="29" dur="500" fill="hold"/>
                                            <p:tgtEl>
                                              <p:spTgt spid="44"/>
                                            </p:tgtEl>
                                            <p:attrNameLst>
                                              <p:attrName>ppt_h</p:attrName>
                                            </p:attrNameLst>
                                          </p:cBhvr>
                                          <p:tavLst>
                                            <p:tav tm="0">
                                              <p:val>
                                                <p:strVal val="2/3*#ppt_h"/>
                                              </p:val>
                                            </p:tav>
                                            <p:tav tm="100000">
                                              <p:val>
                                                <p:strVal val="#ppt_h"/>
                                              </p:val>
                                            </p:tav>
                                          </p:tavLst>
                                        </p:anim>
                                      </p:childTnLst>
                                    </p:cTn>
                                  </p:par>
                                  <p:par>
                                    <p:cTn id="30" presetID="23" presetClass="entr" presetSubtype="288"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strVal val="4/3*#ppt_w"/>
                                              </p:val>
                                            </p:tav>
                                            <p:tav tm="100000">
                                              <p:val>
                                                <p:strVal val="#ppt_w"/>
                                              </p:val>
                                            </p:tav>
                                          </p:tavLst>
                                        </p:anim>
                                        <p:anim calcmode="lin" valueType="num">
                                          <p:cBhvr>
                                            <p:cTn id="33" dur="500" fill="hold"/>
                                            <p:tgtEl>
                                              <p:spTgt spid="47"/>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0"/>
                                      </p:stCondLst>
                                      <p:childTnLst>
                                        <p:set>
                                          <p:cBhvr>
                                            <p:cTn id="35" dur="1" fill="hold">
                                              <p:stCondLst>
                                                <p:cond delay="0"/>
                                              </p:stCondLst>
                                            </p:cTn>
                                            <p:tgtEl>
                                              <p:spTgt spid="2054"/>
                                            </p:tgtEl>
                                            <p:attrNameLst>
                                              <p:attrName>style.visibility</p:attrName>
                                            </p:attrNameLst>
                                          </p:cBhvr>
                                          <p:to>
                                            <p:strVal val="visible"/>
                                          </p:to>
                                        </p:set>
                                        <p:anim calcmode="lin" valueType="num">
                                          <p:cBhvr>
                                            <p:cTn id="36" dur="500" fill="hold"/>
                                            <p:tgtEl>
                                              <p:spTgt spid="2054"/>
                                            </p:tgtEl>
                                            <p:attrNameLst>
                                              <p:attrName>ppt_w</p:attrName>
                                            </p:attrNameLst>
                                          </p:cBhvr>
                                          <p:tavLst>
                                            <p:tav tm="0">
                                              <p:val>
                                                <p:strVal val="4/3*#ppt_w"/>
                                              </p:val>
                                            </p:tav>
                                            <p:tav tm="100000">
                                              <p:val>
                                                <p:strVal val="#ppt_w"/>
                                              </p:val>
                                            </p:tav>
                                          </p:tavLst>
                                        </p:anim>
                                        <p:anim calcmode="lin" valueType="num">
                                          <p:cBhvr>
                                            <p:cTn id="37" dur="500" fill="hold"/>
                                            <p:tgtEl>
                                              <p:spTgt spid="2054"/>
                                            </p:tgtEl>
                                            <p:attrNameLst>
                                              <p:attrName>ppt_h</p:attrName>
                                            </p:attrNameLst>
                                          </p:cBhvr>
                                          <p:tavLst>
                                            <p:tav tm="0">
                                              <p:val>
                                                <p:strVal val="4/3*#ppt_h"/>
                                              </p:val>
                                            </p:tav>
                                            <p:tav tm="100000">
                                              <p:val>
                                                <p:strVal val="#ppt_h"/>
                                              </p:val>
                                            </p:tav>
                                          </p:tavLst>
                                        </p:anim>
                                      </p:childTnLst>
                                    </p:cTn>
                                  </p:par>
                                </p:childTnLst>
                              </p:cTn>
                            </p:par>
                            <p:par>
                              <p:cTn id="38" fill="hold">
                                <p:stCondLst>
                                  <p:cond delay="2400"/>
                                </p:stCondLst>
                                <p:childTnLst>
                                  <p:par>
                                    <p:cTn id="39" presetID="23" presetClass="entr" presetSubtype="272"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strVal val="2/3*#ppt_w"/>
                                              </p:val>
                                            </p:tav>
                                            <p:tav tm="100000">
                                              <p:val>
                                                <p:strVal val="#ppt_w"/>
                                              </p:val>
                                            </p:tav>
                                          </p:tavLst>
                                        </p:anim>
                                        <p:anim calcmode="lin" valueType="num">
                                          <p:cBhvr>
                                            <p:cTn id="42" dur="500" fill="hold"/>
                                            <p:tgtEl>
                                              <p:spTgt spid="48"/>
                                            </p:tgtEl>
                                            <p:attrNameLst>
                                              <p:attrName>ppt_h</p:attrName>
                                            </p:attrNameLst>
                                          </p:cBhvr>
                                          <p:tavLst>
                                            <p:tav tm="0">
                                              <p:val>
                                                <p:strVal val="2/3*#ppt_h"/>
                                              </p:val>
                                            </p:tav>
                                            <p:tav tm="100000">
                                              <p:val>
                                                <p:strVal val="#ppt_h"/>
                                              </p:val>
                                            </p:tav>
                                          </p:tavLst>
                                        </p:anim>
                                      </p:childTnLst>
                                    </p:cTn>
                                  </p:par>
                                  <p:par>
                                    <p:cTn id="43" presetID="23" presetClass="entr" presetSubtype="288"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 calcmode="lin" valueType="num">
                                          <p:cBhvr>
                                            <p:cTn id="45" dur="500" fill="hold"/>
                                            <p:tgtEl>
                                              <p:spTgt spid="101"/>
                                            </p:tgtEl>
                                            <p:attrNameLst>
                                              <p:attrName>ppt_w</p:attrName>
                                            </p:attrNameLst>
                                          </p:cBhvr>
                                          <p:tavLst>
                                            <p:tav tm="0">
                                              <p:val>
                                                <p:strVal val="4/3*#ppt_w"/>
                                              </p:val>
                                            </p:tav>
                                            <p:tav tm="100000">
                                              <p:val>
                                                <p:strVal val="#ppt_w"/>
                                              </p:val>
                                            </p:tav>
                                          </p:tavLst>
                                        </p:anim>
                                        <p:anim calcmode="lin" valueType="num">
                                          <p:cBhvr>
                                            <p:cTn id="46" dur="500" fill="hold"/>
                                            <p:tgtEl>
                                              <p:spTgt spid="101"/>
                                            </p:tgtEl>
                                            <p:attrNameLst>
                                              <p:attrName>ppt_h</p:attrName>
                                            </p:attrNameLst>
                                          </p:cBhvr>
                                          <p:tavLst>
                                            <p:tav tm="0">
                                              <p:val>
                                                <p:strVal val="4/3*#ppt_h"/>
                                              </p:val>
                                            </p:tav>
                                            <p:tav tm="100000">
                                              <p:val>
                                                <p:strVal val="#ppt_h"/>
                                              </p:val>
                                            </p:tav>
                                          </p:tavLst>
                                        </p:anim>
                                      </p:childTnLst>
                                    </p:cTn>
                                  </p:par>
                                  <p:par>
                                    <p:cTn id="47" presetID="23" presetClass="entr" presetSubtype="288"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strVal val="4/3*#ppt_w"/>
                                              </p:val>
                                            </p:tav>
                                            <p:tav tm="100000">
                                              <p:val>
                                                <p:strVal val="#ppt_w"/>
                                              </p:val>
                                            </p:tav>
                                          </p:tavLst>
                                        </p:anim>
                                        <p:anim calcmode="lin" valueType="num">
                                          <p:cBhvr>
                                            <p:cTn id="50" dur="500" fill="hold"/>
                                            <p:tgtEl>
                                              <p:spTgt spid="51"/>
                                            </p:tgtEl>
                                            <p:attrNameLst>
                                              <p:attrName>ppt_h</p:attrName>
                                            </p:attrNameLst>
                                          </p:cBhvr>
                                          <p:tavLst>
                                            <p:tav tm="0">
                                              <p:val>
                                                <p:strVal val="4/3*#ppt_h"/>
                                              </p:val>
                                            </p:tav>
                                            <p:tav tm="100000">
                                              <p:val>
                                                <p:strVal val="#ppt_h"/>
                                              </p:val>
                                            </p:tav>
                                          </p:tavLst>
                                        </p:anim>
                                      </p:childTnLst>
                                    </p:cTn>
                                  </p:par>
                                </p:childTnLst>
                              </p:cTn>
                            </p:par>
                            <p:par>
                              <p:cTn id="51" fill="hold">
                                <p:stCondLst>
                                  <p:cond delay="2900"/>
                                </p:stCondLst>
                                <p:childTnLst>
                                  <p:par>
                                    <p:cTn id="52" presetID="23" presetClass="entr" presetSubtype="272" fill="hold" nodeType="after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p:cTn id="54" dur="500" fill="hold"/>
                                            <p:tgtEl>
                                              <p:spTgt spid="52"/>
                                            </p:tgtEl>
                                            <p:attrNameLst>
                                              <p:attrName>ppt_w</p:attrName>
                                            </p:attrNameLst>
                                          </p:cBhvr>
                                          <p:tavLst>
                                            <p:tav tm="0">
                                              <p:val>
                                                <p:strVal val="2/3*#ppt_w"/>
                                              </p:val>
                                            </p:tav>
                                            <p:tav tm="100000">
                                              <p:val>
                                                <p:strVal val="#ppt_w"/>
                                              </p:val>
                                            </p:tav>
                                          </p:tavLst>
                                        </p:anim>
                                        <p:anim calcmode="lin" valueType="num">
                                          <p:cBhvr>
                                            <p:cTn id="55" dur="500" fill="hold"/>
                                            <p:tgtEl>
                                              <p:spTgt spid="52"/>
                                            </p:tgtEl>
                                            <p:attrNameLst>
                                              <p:attrName>ppt_h</p:attrName>
                                            </p:attrNameLst>
                                          </p:cBhvr>
                                          <p:tavLst>
                                            <p:tav tm="0">
                                              <p:val>
                                                <p:strVal val="2/3*#ppt_h"/>
                                              </p:val>
                                            </p:tav>
                                            <p:tav tm="100000">
                                              <p:val>
                                                <p:strVal val="#ppt_h"/>
                                              </p:val>
                                            </p:tav>
                                          </p:tavLst>
                                        </p:anim>
                                      </p:childTnLst>
                                    </p:cTn>
                                  </p:par>
                                  <p:par>
                                    <p:cTn id="56" presetID="23" presetClass="entr" presetSubtype="288"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 calcmode="lin" valueType="num">
                                          <p:cBhvr>
                                            <p:cTn id="58" dur="500" fill="hold"/>
                                            <p:tgtEl>
                                              <p:spTgt spid="55"/>
                                            </p:tgtEl>
                                            <p:attrNameLst>
                                              <p:attrName>ppt_w</p:attrName>
                                            </p:attrNameLst>
                                          </p:cBhvr>
                                          <p:tavLst>
                                            <p:tav tm="0">
                                              <p:val>
                                                <p:strVal val="4/3*#ppt_w"/>
                                              </p:val>
                                            </p:tav>
                                            <p:tav tm="100000">
                                              <p:val>
                                                <p:strVal val="#ppt_w"/>
                                              </p:val>
                                            </p:tav>
                                          </p:tavLst>
                                        </p:anim>
                                        <p:anim calcmode="lin" valueType="num">
                                          <p:cBhvr>
                                            <p:cTn id="59" dur="500" fill="hold"/>
                                            <p:tgtEl>
                                              <p:spTgt spid="55"/>
                                            </p:tgtEl>
                                            <p:attrNameLst>
                                              <p:attrName>ppt_h</p:attrName>
                                            </p:attrNameLst>
                                          </p:cBhvr>
                                          <p:tavLst>
                                            <p:tav tm="0">
                                              <p:val>
                                                <p:strVal val="4/3*#ppt_h"/>
                                              </p:val>
                                            </p:tav>
                                            <p:tav tm="100000">
                                              <p:val>
                                                <p:strVal val="#ppt_h"/>
                                              </p:val>
                                            </p:tav>
                                          </p:tavLst>
                                        </p:anim>
                                      </p:childTnLst>
                                    </p:cTn>
                                  </p:par>
                                  <p:par>
                                    <p:cTn id="60" presetID="23" presetClass="entr" presetSubtype="288" fill="hold" grpId="0" nodeType="withEffect">
                                      <p:stCondLst>
                                        <p:cond delay="0"/>
                                      </p:stCondLst>
                                      <p:childTnLst>
                                        <p:set>
                                          <p:cBhvr>
                                            <p:cTn id="61" dur="1" fill="hold">
                                              <p:stCondLst>
                                                <p:cond delay="0"/>
                                              </p:stCondLst>
                                            </p:cTn>
                                            <p:tgtEl>
                                              <p:spTgt spid="102"/>
                                            </p:tgtEl>
                                            <p:attrNameLst>
                                              <p:attrName>style.visibility</p:attrName>
                                            </p:attrNameLst>
                                          </p:cBhvr>
                                          <p:to>
                                            <p:strVal val="visible"/>
                                          </p:to>
                                        </p:set>
                                        <p:anim calcmode="lin" valueType="num">
                                          <p:cBhvr>
                                            <p:cTn id="62" dur="500" fill="hold"/>
                                            <p:tgtEl>
                                              <p:spTgt spid="102"/>
                                            </p:tgtEl>
                                            <p:attrNameLst>
                                              <p:attrName>ppt_w</p:attrName>
                                            </p:attrNameLst>
                                          </p:cBhvr>
                                          <p:tavLst>
                                            <p:tav tm="0">
                                              <p:val>
                                                <p:strVal val="4/3*#ppt_w"/>
                                              </p:val>
                                            </p:tav>
                                            <p:tav tm="100000">
                                              <p:val>
                                                <p:strVal val="#ppt_w"/>
                                              </p:val>
                                            </p:tav>
                                          </p:tavLst>
                                        </p:anim>
                                        <p:anim calcmode="lin" valueType="num">
                                          <p:cBhvr>
                                            <p:cTn id="63" dur="500" fill="hold"/>
                                            <p:tgtEl>
                                              <p:spTgt spid="102"/>
                                            </p:tgtEl>
                                            <p:attrNameLst>
                                              <p:attrName>ppt_h</p:attrName>
                                            </p:attrNameLst>
                                          </p:cBhvr>
                                          <p:tavLst>
                                            <p:tav tm="0">
                                              <p:val>
                                                <p:strVal val="4/3*#ppt_h"/>
                                              </p:val>
                                            </p:tav>
                                            <p:tav tm="100000">
                                              <p:val>
                                                <p:strVal val="#ppt_h"/>
                                              </p:val>
                                            </p:tav>
                                          </p:tavLst>
                                        </p:anim>
                                      </p:childTnLst>
                                    </p:cTn>
                                  </p:par>
                                </p:childTnLst>
                              </p:cTn>
                            </p:par>
                            <p:par>
                              <p:cTn id="64" fill="hold">
                                <p:stCondLst>
                                  <p:cond delay="3400"/>
                                </p:stCondLst>
                                <p:childTnLst>
                                  <p:par>
                                    <p:cTn id="65" presetID="23" presetClass="entr" presetSubtype="272"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strVal val="2/3*#ppt_w"/>
                                              </p:val>
                                            </p:tav>
                                            <p:tav tm="100000">
                                              <p:val>
                                                <p:strVal val="#ppt_w"/>
                                              </p:val>
                                            </p:tav>
                                          </p:tavLst>
                                        </p:anim>
                                        <p:anim calcmode="lin" valueType="num">
                                          <p:cBhvr>
                                            <p:cTn id="68" dur="500" fill="hold"/>
                                            <p:tgtEl>
                                              <p:spTgt spid="56"/>
                                            </p:tgtEl>
                                            <p:attrNameLst>
                                              <p:attrName>ppt_h</p:attrName>
                                            </p:attrNameLst>
                                          </p:cBhvr>
                                          <p:tavLst>
                                            <p:tav tm="0">
                                              <p:val>
                                                <p:strVal val="2/3*#ppt_h"/>
                                              </p:val>
                                            </p:tav>
                                            <p:tav tm="100000">
                                              <p:val>
                                                <p:strVal val="#ppt_h"/>
                                              </p:val>
                                            </p:tav>
                                          </p:tavLst>
                                        </p:anim>
                                      </p:childTnLst>
                                    </p:cTn>
                                  </p:par>
                                  <p:par>
                                    <p:cTn id="69" presetID="23" presetClass="entr" presetSubtype="288"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strVal val="4/3*#ppt_w"/>
                                              </p:val>
                                            </p:tav>
                                            <p:tav tm="100000">
                                              <p:val>
                                                <p:strVal val="#ppt_w"/>
                                              </p:val>
                                            </p:tav>
                                          </p:tavLst>
                                        </p:anim>
                                        <p:anim calcmode="lin" valueType="num">
                                          <p:cBhvr>
                                            <p:cTn id="72" dur="500" fill="hold"/>
                                            <p:tgtEl>
                                              <p:spTgt spid="59"/>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p:cTn id="75" dur="500" fill="hold"/>
                                            <p:tgtEl>
                                              <p:spTgt spid="105"/>
                                            </p:tgtEl>
                                            <p:attrNameLst>
                                              <p:attrName>ppt_w</p:attrName>
                                            </p:attrNameLst>
                                          </p:cBhvr>
                                          <p:tavLst>
                                            <p:tav tm="0">
                                              <p:val>
                                                <p:strVal val="4/3*#ppt_w"/>
                                              </p:val>
                                            </p:tav>
                                            <p:tav tm="100000">
                                              <p:val>
                                                <p:strVal val="#ppt_w"/>
                                              </p:val>
                                            </p:tav>
                                          </p:tavLst>
                                        </p:anim>
                                        <p:anim calcmode="lin" valueType="num">
                                          <p:cBhvr>
                                            <p:cTn id="76" dur="500" fill="hold"/>
                                            <p:tgtEl>
                                              <p:spTgt spid="105"/>
                                            </p:tgtEl>
                                            <p:attrNameLst>
                                              <p:attrName>ppt_h</p:attrName>
                                            </p:attrNameLst>
                                          </p:cBhvr>
                                          <p:tavLst>
                                            <p:tav tm="0">
                                              <p:val>
                                                <p:strVal val="4/3*#ppt_h"/>
                                              </p:val>
                                            </p:tav>
                                            <p:tav tm="100000">
                                              <p:val>
                                                <p:strVal val="#ppt_h"/>
                                              </p:val>
                                            </p:tav>
                                          </p:tavLst>
                                        </p:anim>
                                      </p:childTnLst>
                                    </p:cTn>
                                  </p:par>
                                </p:childTnLst>
                              </p:cTn>
                            </p:par>
                            <p:par>
                              <p:cTn id="77" fill="hold">
                                <p:stCondLst>
                                  <p:cond delay="3900"/>
                                </p:stCondLst>
                                <p:childTnLst>
                                  <p:par>
                                    <p:cTn id="78" presetID="23" presetClass="entr" presetSubtype="272" fill="hold" nodeType="after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strVal val="2/3*#ppt_w"/>
                                              </p:val>
                                            </p:tav>
                                            <p:tav tm="100000">
                                              <p:val>
                                                <p:strVal val="#ppt_w"/>
                                              </p:val>
                                            </p:tav>
                                          </p:tavLst>
                                        </p:anim>
                                        <p:anim calcmode="lin" valueType="num">
                                          <p:cBhvr>
                                            <p:cTn id="81" dur="500" fill="hold"/>
                                            <p:tgtEl>
                                              <p:spTgt spid="60"/>
                                            </p:tgtEl>
                                            <p:attrNameLst>
                                              <p:attrName>ppt_h</p:attrName>
                                            </p:attrNameLst>
                                          </p:cBhvr>
                                          <p:tavLst>
                                            <p:tav tm="0">
                                              <p:val>
                                                <p:strVal val="2/3*#ppt_h"/>
                                              </p:val>
                                            </p:tav>
                                            <p:tav tm="100000">
                                              <p:val>
                                                <p:strVal val="#ppt_h"/>
                                              </p:val>
                                            </p:tav>
                                          </p:tavLst>
                                        </p:anim>
                                      </p:childTnLst>
                                    </p:cTn>
                                  </p:par>
                                  <p:par>
                                    <p:cTn id="82" presetID="23" presetClass="entr" presetSubtype="28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strVal val="4/3*#ppt_w"/>
                                              </p:val>
                                            </p:tav>
                                            <p:tav tm="100000">
                                              <p:val>
                                                <p:strVal val="#ppt_w"/>
                                              </p:val>
                                            </p:tav>
                                          </p:tavLst>
                                        </p:anim>
                                        <p:anim calcmode="lin" valueType="num">
                                          <p:cBhvr>
                                            <p:cTn id="85" dur="500" fill="hold"/>
                                            <p:tgtEl>
                                              <p:spTgt spid="63"/>
                                            </p:tgtEl>
                                            <p:attrNameLst>
                                              <p:attrName>ppt_h</p:attrName>
                                            </p:attrNameLst>
                                          </p:cBhvr>
                                          <p:tavLst>
                                            <p:tav tm="0">
                                              <p:val>
                                                <p:strVal val="4/3*#ppt_h"/>
                                              </p:val>
                                            </p:tav>
                                            <p:tav tm="100000">
                                              <p:val>
                                                <p:strVal val="#ppt_h"/>
                                              </p:val>
                                            </p:tav>
                                          </p:tavLst>
                                        </p:anim>
                                      </p:childTnLst>
                                    </p:cTn>
                                  </p:par>
                                  <p:par>
                                    <p:cTn id="86" presetID="23" presetClass="entr" presetSubtype="288" fill="hold" grpId="0" nodeType="withEffect">
                                      <p:stCondLst>
                                        <p:cond delay="0"/>
                                      </p:stCondLst>
                                      <p:childTnLst>
                                        <p:set>
                                          <p:cBhvr>
                                            <p:cTn id="87" dur="1" fill="hold">
                                              <p:stCondLst>
                                                <p:cond delay="0"/>
                                              </p:stCondLst>
                                            </p:cTn>
                                            <p:tgtEl>
                                              <p:spTgt spid="104"/>
                                            </p:tgtEl>
                                            <p:attrNameLst>
                                              <p:attrName>style.visibility</p:attrName>
                                            </p:attrNameLst>
                                          </p:cBhvr>
                                          <p:to>
                                            <p:strVal val="visible"/>
                                          </p:to>
                                        </p:set>
                                        <p:anim calcmode="lin" valueType="num">
                                          <p:cBhvr>
                                            <p:cTn id="88" dur="500" fill="hold"/>
                                            <p:tgtEl>
                                              <p:spTgt spid="104"/>
                                            </p:tgtEl>
                                            <p:attrNameLst>
                                              <p:attrName>ppt_w</p:attrName>
                                            </p:attrNameLst>
                                          </p:cBhvr>
                                          <p:tavLst>
                                            <p:tav tm="0">
                                              <p:val>
                                                <p:strVal val="4/3*#ppt_w"/>
                                              </p:val>
                                            </p:tav>
                                            <p:tav tm="100000">
                                              <p:val>
                                                <p:strVal val="#ppt_w"/>
                                              </p:val>
                                            </p:tav>
                                          </p:tavLst>
                                        </p:anim>
                                        <p:anim calcmode="lin" valueType="num">
                                          <p:cBhvr>
                                            <p:cTn id="89" dur="500" fill="hold"/>
                                            <p:tgtEl>
                                              <p:spTgt spid="104"/>
                                            </p:tgtEl>
                                            <p:attrNameLst>
                                              <p:attrName>ppt_h</p:attrName>
                                            </p:attrNameLst>
                                          </p:cBhvr>
                                          <p:tavLst>
                                            <p:tav tm="0">
                                              <p:val>
                                                <p:strVal val="4/3*#ppt_h"/>
                                              </p:val>
                                            </p:tav>
                                            <p:tav tm="100000">
                                              <p:val>
                                                <p:strVal val="#ppt_h"/>
                                              </p:val>
                                            </p:tav>
                                          </p:tavLst>
                                        </p:anim>
                                      </p:childTnLst>
                                    </p:cTn>
                                  </p:par>
                                </p:childTnLst>
                              </p:cTn>
                            </p:par>
                            <p:par>
                              <p:cTn id="90" fill="hold">
                                <p:stCondLst>
                                  <p:cond delay="4400"/>
                                </p:stCondLst>
                                <p:childTnLst>
                                  <p:par>
                                    <p:cTn id="91" presetID="23" presetClass="entr" presetSubtype="272" fill="hold" nodeType="afterEffect">
                                      <p:stCondLst>
                                        <p:cond delay="0"/>
                                      </p:stCondLst>
                                      <p:childTnLst>
                                        <p:set>
                                          <p:cBhvr>
                                            <p:cTn id="92" dur="1" fill="hold">
                                              <p:stCondLst>
                                                <p:cond delay="0"/>
                                              </p:stCondLst>
                                            </p:cTn>
                                            <p:tgtEl>
                                              <p:spTgt spid="64"/>
                                            </p:tgtEl>
                                            <p:attrNameLst>
                                              <p:attrName>style.visibility</p:attrName>
                                            </p:attrNameLst>
                                          </p:cBhvr>
                                          <p:to>
                                            <p:strVal val="visible"/>
                                          </p:to>
                                        </p:set>
                                        <p:anim calcmode="lin" valueType="num">
                                          <p:cBhvr>
                                            <p:cTn id="93" dur="500" fill="hold"/>
                                            <p:tgtEl>
                                              <p:spTgt spid="64"/>
                                            </p:tgtEl>
                                            <p:attrNameLst>
                                              <p:attrName>ppt_w</p:attrName>
                                            </p:attrNameLst>
                                          </p:cBhvr>
                                          <p:tavLst>
                                            <p:tav tm="0">
                                              <p:val>
                                                <p:strVal val="2/3*#ppt_w"/>
                                              </p:val>
                                            </p:tav>
                                            <p:tav tm="100000">
                                              <p:val>
                                                <p:strVal val="#ppt_w"/>
                                              </p:val>
                                            </p:tav>
                                          </p:tavLst>
                                        </p:anim>
                                        <p:anim calcmode="lin" valueType="num">
                                          <p:cBhvr>
                                            <p:cTn id="94" dur="500" fill="hold"/>
                                            <p:tgtEl>
                                              <p:spTgt spid="64"/>
                                            </p:tgtEl>
                                            <p:attrNameLst>
                                              <p:attrName>ppt_h</p:attrName>
                                            </p:attrNameLst>
                                          </p:cBhvr>
                                          <p:tavLst>
                                            <p:tav tm="0">
                                              <p:val>
                                                <p:strVal val="2/3*#ppt_h"/>
                                              </p:val>
                                            </p:tav>
                                            <p:tav tm="100000">
                                              <p:val>
                                                <p:strVal val="#ppt_h"/>
                                              </p:val>
                                            </p:tav>
                                          </p:tavLst>
                                        </p:anim>
                                      </p:childTnLst>
                                    </p:cTn>
                                  </p:par>
                                  <p:par>
                                    <p:cTn id="95" presetID="23" presetClass="entr" presetSubtype="28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fill="hold"/>
                                            <p:tgtEl>
                                              <p:spTgt spid="67"/>
                                            </p:tgtEl>
                                            <p:attrNameLst>
                                              <p:attrName>ppt_w</p:attrName>
                                            </p:attrNameLst>
                                          </p:cBhvr>
                                          <p:tavLst>
                                            <p:tav tm="0">
                                              <p:val>
                                                <p:strVal val="4/3*#ppt_w"/>
                                              </p:val>
                                            </p:tav>
                                            <p:tav tm="100000">
                                              <p:val>
                                                <p:strVal val="#ppt_w"/>
                                              </p:val>
                                            </p:tav>
                                          </p:tavLst>
                                        </p:anim>
                                        <p:anim calcmode="lin" valueType="num">
                                          <p:cBhvr>
                                            <p:cTn id="98" dur="500" fill="hold"/>
                                            <p:tgtEl>
                                              <p:spTgt spid="67"/>
                                            </p:tgtEl>
                                            <p:attrNameLst>
                                              <p:attrName>ppt_h</p:attrName>
                                            </p:attrNameLst>
                                          </p:cBhvr>
                                          <p:tavLst>
                                            <p:tav tm="0">
                                              <p:val>
                                                <p:strVal val="4/3*#ppt_h"/>
                                              </p:val>
                                            </p:tav>
                                            <p:tav tm="100000">
                                              <p:val>
                                                <p:strVal val="#ppt_h"/>
                                              </p:val>
                                            </p:tav>
                                          </p:tavLst>
                                        </p:anim>
                                      </p:childTnLst>
                                    </p:cTn>
                                  </p:par>
                                  <p:par>
                                    <p:cTn id="99" presetID="23" presetClass="entr" presetSubtype="288" fill="hold" grpId="0" nodeType="withEffect">
                                      <p:stCondLst>
                                        <p:cond delay="0"/>
                                      </p:stCondLst>
                                      <p:childTnLst>
                                        <p:set>
                                          <p:cBhvr>
                                            <p:cTn id="100" dur="1" fill="hold">
                                              <p:stCondLst>
                                                <p:cond delay="0"/>
                                              </p:stCondLst>
                                            </p:cTn>
                                            <p:tgtEl>
                                              <p:spTgt spid="103"/>
                                            </p:tgtEl>
                                            <p:attrNameLst>
                                              <p:attrName>style.visibility</p:attrName>
                                            </p:attrNameLst>
                                          </p:cBhvr>
                                          <p:to>
                                            <p:strVal val="visible"/>
                                          </p:to>
                                        </p:set>
                                        <p:anim calcmode="lin" valueType="num">
                                          <p:cBhvr>
                                            <p:cTn id="101" dur="500" fill="hold"/>
                                            <p:tgtEl>
                                              <p:spTgt spid="103"/>
                                            </p:tgtEl>
                                            <p:attrNameLst>
                                              <p:attrName>ppt_w</p:attrName>
                                            </p:attrNameLst>
                                          </p:cBhvr>
                                          <p:tavLst>
                                            <p:tav tm="0">
                                              <p:val>
                                                <p:strVal val="4/3*#ppt_w"/>
                                              </p:val>
                                            </p:tav>
                                            <p:tav tm="100000">
                                              <p:val>
                                                <p:strVal val="#ppt_w"/>
                                              </p:val>
                                            </p:tav>
                                          </p:tavLst>
                                        </p:anim>
                                        <p:anim calcmode="lin" valueType="num">
                                          <p:cBhvr>
                                            <p:cTn id="102" dur="500" fill="hold"/>
                                            <p:tgtEl>
                                              <p:spTgt spid="103"/>
                                            </p:tgtEl>
                                            <p:attrNameLst>
                                              <p:attrName>ppt_h</p:attrName>
                                            </p:attrNameLst>
                                          </p:cBhvr>
                                          <p:tavLst>
                                            <p:tav tm="0">
                                              <p:val>
                                                <p:strVal val="4/3*#ppt_h"/>
                                              </p:val>
                                            </p:tav>
                                            <p:tav tm="100000">
                                              <p:val>
                                                <p:strVal val="#ppt_h"/>
                                              </p:val>
                                            </p:tav>
                                          </p:tavLst>
                                        </p:anim>
                                      </p:childTnLst>
                                    </p:cTn>
                                  </p:par>
                                </p:childTnLst>
                              </p:cTn>
                            </p:par>
                            <p:par>
                              <p:cTn id="103" fill="hold">
                                <p:stCondLst>
                                  <p:cond delay="4900"/>
                                </p:stCondLst>
                                <p:childTnLst>
                                  <p:par>
                                    <p:cTn id="104" presetID="2" presetClass="entr" presetSubtype="8" fill="hold" nodeType="afterEffect">
                                      <p:stCondLst>
                                        <p:cond delay="0"/>
                                      </p:stCondLst>
                                      <p:childTnLst>
                                        <p:set>
                                          <p:cBhvr>
                                            <p:cTn id="105" dur="1" fill="hold">
                                              <p:stCondLst>
                                                <p:cond delay="0"/>
                                              </p:stCondLst>
                                            </p:cTn>
                                            <p:tgtEl>
                                              <p:spTgt spid="2048"/>
                                            </p:tgtEl>
                                            <p:attrNameLst>
                                              <p:attrName>style.visibility</p:attrName>
                                            </p:attrNameLst>
                                          </p:cBhvr>
                                          <p:to>
                                            <p:strVal val="visible"/>
                                          </p:to>
                                        </p:set>
                                        <p:anim calcmode="lin" valueType="num">
                                          <p:cBhvr additive="base">
                                            <p:cTn id="106" dur="500" fill="hold"/>
                                            <p:tgtEl>
                                              <p:spTgt spid="2048"/>
                                            </p:tgtEl>
                                            <p:attrNameLst>
                                              <p:attrName>ppt_x</p:attrName>
                                            </p:attrNameLst>
                                          </p:cBhvr>
                                          <p:tavLst>
                                            <p:tav tm="0">
                                              <p:val>
                                                <p:strVal val="0-#ppt_w/2"/>
                                              </p:val>
                                            </p:tav>
                                            <p:tav tm="100000">
                                              <p:val>
                                                <p:strVal val="#ppt_x"/>
                                              </p:val>
                                            </p:tav>
                                          </p:tavLst>
                                        </p:anim>
                                        <p:anim calcmode="lin" valueType="num">
                                          <p:cBhvr additive="base">
                                            <p:cTn id="107" dur="500" fill="hold"/>
                                            <p:tgtEl>
                                              <p:spTgt spid="2048"/>
                                            </p:tgtEl>
                                            <p:attrNameLst>
                                              <p:attrName>ppt_y</p:attrName>
                                            </p:attrNameLst>
                                          </p:cBhvr>
                                          <p:tavLst>
                                            <p:tav tm="0">
                                              <p:val>
                                                <p:strVal val="#ppt_y"/>
                                              </p:val>
                                            </p:tav>
                                            <p:tav tm="100000">
                                              <p:val>
                                                <p:strVal val="#ppt_y"/>
                                              </p:val>
                                            </p:tav>
                                          </p:tavLst>
                                        </p:anim>
                                      </p:childTnLst>
                                    </p:cTn>
                                  </p:par>
                                </p:childTnLst>
                              </p:cTn>
                            </p:par>
                            <p:par>
                              <p:cTn id="108" fill="hold">
                                <p:stCondLst>
                                  <p:cond delay="5400"/>
                                </p:stCondLst>
                                <p:childTnLst>
                                  <p:par>
                                    <p:cTn id="109" presetID="2" presetClass="entr" presetSubtype="2" fill="hold" nodeType="afterEffect">
                                      <p:stCondLst>
                                        <p:cond delay="0"/>
                                      </p:stCondLst>
                                      <p:childTnLst>
                                        <p:set>
                                          <p:cBhvr>
                                            <p:cTn id="110" dur="1" fill="hold">
                                              <p:stCondLst>
                                                <p:cond delay="0"/>
                                              </p:stCondLst>
                                            </p:cTn>
                                            <p:tgtEl>
                                              <p:spTgt spid="2049"/>
                                            </p:tgtEl>
                                            <p:attrNameLst>
                                              <p:attrName>style.visibility</p:attrName>
                                            </p:attrNameLst>
                                          </p:cBhvr>
                                          <p:to>
                                            <p:strVal val="visible"/>
                                          </p:to>
                                        </p:set>
                                        <p:anim calcmode="lin" valueType="num">
                                          <p:cBhvr additive="base">
                                            <p:cTn id="111" dur="500" fill="hold"/>
                                            <p:tgtEl>
                                              <p:spTgt spid="2049"/>
                                            </p:tgtEl>
                                            <p:attrNameLst>
                                              <p:attrName>ppt_x</p:attrName>
                                            </p:attrNameLst>
                                          </p:cBhvr>
                                          <p:tavLst>
                                            <p:tav tm="0">
                                              <p:val>
                                                <p:strVal val="1+#ppt_w/2"/>
                                              </p:val>
                                            </p:tav>
                                            <p:tav tm="100000">
                                              <p:val>
                                                <p:strVal val="#ppt_x"/>
                                              </p:val>
                                            </p:tav>
                                          </p:tavLst>
                                        </p:anim>
                                        <p:anim calcmode="lin" valueType="num">
                                          <p:cBhvr additive="base">
                                            <p:cTn id="112" dur="500" fill="hold"/>
                                            <p:tgtEl>
                                              <p:spTgt spid="2049"/>
                                            </p:tgtEl>
                                            <p:attrNameLst>
                                              <p:attrName>ppt_y</p:attrName>
                                            </p:attrNameLst>
                                          </p:cBhvr>
                                          <p:tavLst>
                                            <p:tav tm="0">
                                              <p:val>
                                                <p:strVal val="#ppt_y"/>
                                              </p:val>
                                            </p:tav>
                                            <p:tav tm="100000">
                                              <p:val>
                                                <p:strVal val="#ppt_y"/>
                                              </p:val>
                                            </p:tav>
                                          </p:tavLst>
                                        </p:anim>
                                      </p:childTnLst>
                                    </p:cTn>
                                  </p:par>
                                </p:childTnLst>
                              </p:cTn>
                            </p:par>
                            <p:par>
                              <p:cTn id="113" fill="hold">
                                <p:stCondLst>
                                  <p:cond delay="5900"/>
                                </p:stCondLst>
                                <p:childTnLst>
                                  <p:par>
                                    <p:cTn id="114" presetID="10" presetClass="entr" presetSubtype="0" fill="hold" grpId="0" nodeType="after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7" grpId="0" animBg="1"/>
          <p:bldP spid="51" grpId="0" animBg="1"/>
          <p:bldP spid="55" grpId="0" animBg="1"/>
          <p:bldP spid="59" grpId="0" animBg="1"/>
          <p:bldP spid="63" grpId="0" animBg="1"/>
          <p:bldP spid="67" grpId="0" animBg="1"/>
          <p:bldP spid="2054" grpId="0"/>
          <p:bldP spid="101" grpId="0"/>
          <p:bldP spid="102" grpId="0"/>
          <p:bldP spid="103" grpId="0"/>
          <p:bldP spid="104" grpId="0"/>
          <p:bldP spid="105" grpId="0"/>
          <p:bldP spid="72" grpId="0" animBg="1"/>
          <p:bldP spid="73" grpId="0" animBg="1"/>
          <p:bldP spid="74" grpId="0" animBg="1"/>
          <p:bldP spid="75" grpId="0" animBg="1"/>
          <p:bldP spid="6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5231303-F8C4-4A6C-A5DC-35F34009B8F1"/>
  <p:tag name="ISPRING_SCORM_RATE_SLIDES" val="1"/>
  <p:tag name="ISPRING_SCORM_RATE_QUIZZES" val="0"/>
  <p:tag name="ISPRING_SCORM_PASSING_SCORE" val="100.0000000000"/>
  <p:tag name="ISPRINGONLINEFOLDERID" val="0"/>
  <p:tag name="ISPRINGONLINEFOLDERPATH" val="Content List"/>
  <p:tag name="ISPRINGCLOUDFOLDERID" val="0"/>
  <p:tag name="ISPRINGCLOUDFOLDERPATH" val="Content List"/>
  <p:tag name="ISPRING_PRESENTATION_TITLE" val="0202"/>
  <p:tag name="ISPRING_PLAYERS_CUSTOMIZATION" val="UEsDBBQAAgAIALAAeUf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sAB5R1BQAwMSAwAAYQsAACcAAAB1bml2ZXJzYWwvZmxhc2hfcHVibGlzaGluZ19zZXR0aW5ncy54bWzVVt1OGkEUvucpJtN4KasWq5IF0wikpgpEaNUrM+wc2ImzM9udWRCv+jR9sD5Jz+wIQrRm1ZrUcAFz5pzv/H9MeHiTSDKFzAitGnS7ukUJqEhzoSYN+m3Y2dynxFimOJNaQYMqTclhsxKm+UgKEw/AWlQ1BGGUqae2QWNr03oQzGazqjBp5m61zC3im2qkkyDNwICykAWpZHP8svMUDG1WKoSEXnSqeS6BCI4hKOGiY7IjmYlp4NVGLLqeZDpX/EhLnZFsMmrQD7sH7rPQ8VAtkYByyZkmCp3Y1hnnwsXD5EDcAolBTGIMfK9GyUxwGzfoTs2hoHbwEKXA9jkwh3KkMRll7+ATsIwzy/zR+7NwY81C4EV8rlgioiHeEJd/g7aGV18u++2zk+Pu16thr3cyPO77IAqbYB0nDNYdhRiQzrMIln5CZi2LYowbbcZMGgiDVdFCbazVWnDuTEZaYu0LK5yHZAS8yxJY6cbgWqgOam5TMsZE5LxBP2eCSUqEZVJES2OTj4wVtuh/Z1WTIBbOGZDTAb1376sTxSwzsBrW4sa4mkfNc51LTuY6J1JcA7GaYP55gr9iIKvNIeNMJ4UUx8cSIwV6nAqYAT8sanoH+DdHl+giydESJzeVYL2HH7m4JSMY6wxxgU1xxlEujMevPgs4Zcbcg7JFjBuDk+NW++q422pfbLgEGZ8yFT0THBsOSWrfAp9h7kqjCyk1VnMFAisTsdxA0R8ueKFWJs3SvmM2LZruGlmAYrsFxuMx8SLC0RQqh7KAEVNEKzknLMIVMm6EpkLnBiV+WDy0eVGA3pQIVYQ6wQ1CZxmHrAza1vbOx9rup739g3o1+P3z1+aTRne00pfMefO8cvQksSzJ5eHOhYHjgsepwWb5/8kM/bP29zJ17bYvhqW62R6UguuV0ep9LaN15qmsv0JjZczOWaaQiN6Fahc5c+IJGllTikRY4P9yHV4w0q/6t/P78DYj/YY5v2aN303K/rR8OK29lMLg0aecu0mEEgkWwrH38v3X3K1t4dvr0atKBdHWn8XNyh9QSwMEFAACAAgAsAB5R8imj0G4AgAAVQoAACEAAAB1bml2ZXJzYWwvZmxhc2hfc2tpbl9zZXR0aW5ncy54bWyVVttu2zAMfd9XBNl73V26rIAaoE0zoEC3FmvRd9lmbCGyZEh0uvz9JFmOpSRO3BAFIvIckqJIpkSvmZh/mkxIJrlUL4DIRKGtptNNWH4zTRtEKS4yKRAEXgipKsqn88+/3IckDnmOJTegxnJWNIM+zMx9xlB8jKuZlSFCJquaiu2jLORFSrN1oWQj8rOpldsaFGdibZCX17PFcjAAZxofEKoop+VPK+MotQKtwab0Y2nlLIvTFHgX6dJ9RnL6UKdvv0fbMM3Q0W6/WBmi1bSAuMhX11aG8cJ4j19lZuU0AeEfGui3r1YGoZxuQX0oG1k39Ud6pFaysAWNOacfccfhkuZm/Azh/tLKWYK9kA109hV8eb7fWwlA/ms498SOq5L82dZ1byHYR085zFE1QJLu1Np0Kd+fGjTzAfMV5doAQlUPejZJP9NGd25iXY/7C+9M5KEvr+khb5I3FSzahAN3sb7HLxZ3bleETne6IEMFG68MUuyVPfKPqesBMlD2yBfOcngSfHuYwb6pJXWPfEf9c56uv7GCoOaYe2t36qw20qMdXR2k6hUdppI5zLVN55VVYN+NJE7XppQc5EQE3bCCIpPit8WlW3cZTZI9g++1451FkCGHYw3ncjRrOiyXO8f96K1xQ7Y/C/3l2vMEzRa/mVJEmpWV+VnS04nnmTExhZkmxxl2Txo4qAexkgHHxR4iVVStQb1KyceGERJBj3Uv2+EagpMkqAFJjleZeCfHyi+aKgW1NK/GQHdVjpUtsGRFyc0fvjF4h3yPMWBtqVgaf4KyXV8GCt8EQFVWdl3bHlpL1XBkHDbQDX+gcFceuhvRpkuHGu4WH2GFYct5zaie9Lui75V4hwT6I/g3k1bkeM8you2RptrdLJr8bg33uUSLuVtntvnCTebOvpcix8Z+WEGjtP9O/gdQSwMEFAACAAgAsAB5R62ZKxLoAgAAcgoAACYAAAB1bml2ZXJzYWwvaHRtbF9wdWJsaXNoaW5nX3NldHRpbmdzLnhtbNVWzU4bMRC+5yksVxzJAoXyo01QBUFE0CSCtMAJTdZO1sJrb21vQjj1afpgfZKO1wQSQaMFQdUqh8TjmW+++Y3j/dtMkjE3VmjVoOv1NUq4SjQTatSgX/tHqzuUWAeKgdSKN6jSlOw3a3FeDKSw6Tl3DlUtQRhl93LXoKlz+V4UTSaTurC58bdaFg7xbT3RWZQbbrly3ES5hCl+uWnOLW3WaoTEQfRFs0JyIhhSUMKzA3nsMkmjoDWA5GZkdKHYgZbaEDMaNOiHrV3/mekEpEORceVjs00UerHbA8aEpwPyXNxxknIxSpH39iYlE8Fc2qAbmx4FtaOnKCV2CAE8yoHGWJS7h8+4AwYOwjH4c/zW2ZkgiNhUQSaSPt4QH36DHvavj696rbPTdufkut/tnvbbvUCitIkWceJo0VGMhHRhEv7gJwbnIEmRN9oMQVoeR/OimdpQqwVy/kwGWmLqSytKhshUThv0sxEgKREOpEgebh2YEXdHQmIM3na9PlSOPgKGeJMUjOXzjmY31mcxaV7oQjIy1QWR4oYTpwlGVGT4K+VkPt1kaHRWSiVYR6wUjJOx4BPO9sss3QP+ydEVusgKtMRWzCV3wcP3QtyRAR9qg7gcxti0KBc24NdfBJyDtY+gMOO4cn7aPmxdtzuHrcsVHyCwMajkheBYQp7l7j3wAWNXGl1IqTGbcxCYmQQKy8v6MMFKtSphVvadwrgsui9kCYrlFsgnYOJFgq0lVMGrAiagiFZySiDBobC+hcZCFxYloVkCtH0VwWBKhCqpjnBBoTPDuKmCtra+8XFz69P2zu5ePfr14+fqUqP7RdGT4L2FTXGwdFU8rIunMxdHfkKfH3Znir81672z1rcqmeq0LvuV6tM6rwTXraLVPamidRaWU29uMVUxuwCjcLX8F6od3IKjsHJxD0qRCcfZWzb4K5p0+T9SaOE3atJ3jGLpqP27QYTTwwNk4cURR88+iWooX3wnNmu/AVBLAwQUAAIACACwAHlHiXhaupcBAAAfBgAAHwAAAHVuaXZlcnNhbC9odG1sX3NraW5fc2V0dGluZ3MuanONlE1vwjAMhu/8iiq7Toh9MMZu02DSJA6Txm3aIS2mVKRJlYQOhvjvq8uAJHUH8YW8PHkdu4q3nahaLGHRU7Stf9f7d39fa4Ca1Su49nXRoueoMyOyGUyzHEQmgQVIeTh6lHcngjJmsjaNNx9oaxw/pvCfORfGxQvCQhOaoQ6XBPhNaGvq8M9R7Dh17WtyGh2vrFWymyhpQdquVDrnNcOuXuvllhjAqgR9Bp3zBDzTQb3ayJNjf4DhconKCy43E5WqbsyTZarVSs7a8i82Bejqky/3QG84eBl7diIz9s1CHiYeP2K0k4UGY+Av78MYg4QFj0E4vr16/YN6xs2CArrMTGYP9PMNhksXPIVGl/pDDB+TlVejmwOMJmdhbffE3S2GRwi+AX1JSlWsigs+YKFVih1poM2eH1Gh+CyT6Z4b9TBIDi+Ltm3dOxV6P8Jg3hNSwRNaUM8vb5sdIWgI0Hpj6ZDXBHknlJ2gREnkUIRGTauSniM2nCO4/4wYt5Yni7waD9VwrNrA9RL0VClR3f7r3D3DXJ3dL1BLAwQUAAIACACwAHlH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sAB5R7DtXVduAAAAdgAAABwAAAB1bml2ZXJzYWwvbG9jYWxfc2V0dGluZ3MueG1sDcw9DsIwDEDhvaewvJefjaFpNzYQEuUAVmNQJMdGiYXg9nh7w6c3Ld8q8OHWi2nC4+6AwLpZLvpK+FjP4wmhO2kmMeWEagjLPExiG8md3QN2eAv9uK1cI5yvVEPeGndWJ48zjHCJ57Nwxv08/AFQSwMEFAACAAgAA3TL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sAB5R1xY5FeMAgAAagcAACkAAAB1bml2ZXJzYWwvc2tpbl9jdXN0b21pemF0aW9uX3NldHRpbmdzLnhtbJVVS27bMBDd9xSEDxCTIvUDHAP6UIWBIg2aAF3TMuMKkUmDpNOk0AV6hqKLZtEDdJlNT9M2xyhp1x+5iuNoVuS8N8N5HA0H+roS2UIbOas+MVNJccGNqcRUD18BMChlLdW54pqb5UZ7Cwg246e9Pw/3j59/PP788uvh+++v33pAGyYmTE1Oe1es1ry3Yq65oLKO8cIYKU5KKQwX5kRINWN1D9ywemEjFsuv13+eKG+4egHtipV8P1m4/J5ltTL5obNOTilncybu3sipPBmz8nqq5EJMjjnjh7s5V3UlrjfgOMxod5a60mZk+KzjbDRydgRrbi9R8+3RAursMLFmY16388FjGPu5Dsiwx7ypdGV2mAly1smcsynv0hw+gRY2fAc8gTCEhziG35oNGnvOutE1u+PqBSeS88X8hU0zV3LqtO2iHbjQDa2WbGJ/9w0nh84Oc1xdLt0xd9LSiuTO1rhBf2eWLMdNf3/erAK9r8REfhyJK/mPuB4wmfPqIQQrgUAUJlEe2RVJiQdCQj0agZz6mfXFOI9xZn25h7JBfy/EKq7ipR0q3VEH/Zb3f8JIaK7MSEz47RC30buudgWvlZXf4vQwIM6addZmKRUBBNlJQxsvwRgHIPNzlMMmDOMwQYBC4kPcpJFrQYB8H8VBg0LPx3ZVxIGNQmgcABIS4uWNRz3LBkmS5l7WhDhGKLHZaBRnTVGktucBQgiTvPEDXKQQWDS2MRIcOQFxjlMcNEmaoAiDIivSgjQ0p0Hmg8ijAYQNSVMM4VbcbXW7cm13jy5nLeczATuvoNO77bZ2cw3KhVIWfMlntssNB2Om+cj28fk7ekHPLpPL0duzVQNbqHs210htN23lTz6nfwFQSwMEFAACAAgAirpzR4LIvt4RCgAA+B4AABcAAAB1bml2ZXJzYWwvdW5pdmVyc2FsLnBuZ+2Z/1cTVxbA466rri62rlJKSonttrD9ItTlS5BvU79W241UKUUpIbSoqabyJWkaAkmm1SrLQYguW1GIyWlpQUtJuiKFaCBWCiNFJkspDEhMhECmEEkIaRJCmJmdwGnds7/sH7D5Yc7MvZ87b+57775735lX+vreVwJWU1dTKJSAPbt37KdQljMolN9yV60gNVUbYhDytoy3/5VtFCUcMkkKy9lbGVsplH9K1yy8/TtS/n3+7oM8CmVth+9aBuVdPkShhJbv2bH1jcKs6XvA7cMjbytGR66kstNjnz+T+jj99IZlQSde3v945vIfVgX+JewUk7l99dsvPXYre/npjS+t6Mne0PzqurGwU6+mrfho/+XAp099f/mNBPv1QwlvlQhwURQPSjfaDs7k6zTogyhjFqp/p3EYFdHaWstp+ExJZPvsJyrN3FiQdq5Umjy/inTv/vB118uw5PZwkFoKGqI9cyapI5vUfxjIBsepiveqRd4RI7zyN6Tqqy3eZ0jFwng40L2S4lPMH9KOi47UW5eTwgFnt6Q7qH3mlGY9KWUPECORkwnLyMeuw4u4ap1Pzdzla5sf7AODfuAHfuAHfuAHfuAHfuAHfuAHfuAHfuAHfuAHfvD/AIZcLMDdt8b3U1FyjuH7gfhhdr8PbByK9lmtimX42In/iWberAkDCY+uba4hEreWqUDPa5H4AynxU2e6dj5Nfv/O8MUbUSXsCE4F+e7c+3rkWvMR7+ECCW56gsCNyUePC0OLK9QVKhT3KVN4x7FxRqXW+4lOO9cPeOLAA3LrnYmL/dUc8mMGlRZrZonPE3Pg4HlUPyWzwTlyUzWuqcvj4ilO34sLmLGHdrZFYL5mppLeudGFk04efu071gJEnEXFgtBUKHkl2iw2Bj2bKOz/Li3MZvylcanDXg4QHcDtmGHeflSSDiWGozESBW1AOFu3B3tdc+MXs7ag5seKc6f0tqkLqFkzyLfmddR1s3f0xpDYZhUhOxs75LXxxI14s1rYbxMI18cykv90TEn2v5CO1lJ1nuK/hg6E6Ac26/o8F/ZeIlKHoz1nLqtXUCj37yWikcmbYlYK+Hd4fEkjt/fb1KFf4bTYIZAkICzdwd4O5pMOGebMw47AHTXzQWQDgy3tzrFio9cQjo/S8NFOeru9nNVK/GyTuG9o/6XMgXOkljmuFYBYLTYdT20FWlSoFxa0O36A9ESmFWorX+oe7BloKiOH2TymrBDCcPF9piTAvvJetMdM13rG6gFssozKTh0v0gcDuF0Kjg41bS7oEurtXxb8V9seHYiPcVjejGQzjlKRHMObiwOUhzIlbTMm4O80N3gIXChZ4G2+eTBdHmOzyNE4YiOYBKnFgDlOx7cWDxe50o5FWKcuIFuAni1Q8Q1Jl2XbKYR5KN9s00s0B0YTbZPsTRLA3Ddyp3OC2W4cP5lbnVmzFtWyt+n2KAh5gfHrOFOiWfLg4udRoeFTU6jWLcGYkTVDFpznTTRTgblvH5nd7ETdVxaDpT7BeHifRUl3Xi04HqJHzkpNrwDzfRwFmmGT82eC3aAGUJYFZLm6S9OveFobcrJQqtvpNFGxjEgkzq0I+CLKyiGaPuJ2xdBUVCkHry8asdE92TVh0soCN2YDiUqv8slvokJp7k9jGXChqM9ywd249GVPjXHOmclL6gx2x0wOv6hu4QQIWSXygAoF9oCt+JnTZDrjdSTGE++CXdjzFbwHwWzTOD5ET+Nx0yENHAN7mNMF5XiYZcJygWcg2d3oIn3IdbM7jeeOhYtrzeNpyUN13T2x9AqIrg+WVjrmTiS6ILQt62sIAgxgLgsknKfbDDJp5LwThexzTe1L4SA3ixe+kWWgzHRQNiLlDPXwt95sXptkSrN0WqbKvCu6m7em0kaE62PCyYi16CE+LOX8DDkdPZmOwiS8YK2UIzFCGV6rhn5sb1ZnXTdwr53AEMcl+hS22Z0DgzaYePzX0EhJtTTWx5tetOoy7K2x2+FP1qE4OQ6DJ5H4WftmxPFjq4qlakhV2rarYwNDgauOumN7F6PDJLN4hmHPpRe2K5sdzeZkNxKH4ZnIrr5g9wvpVqvjLbe2rLoy3TcVSO4wlrA9AnFXL7wGJqJFFZby/LaDDyfiinMwte29TNY7RY1PqQKkUTB1VqToxmrD0gFO9w1v2jPIkR6Pzdkny6Brr1RXkmucD8cBbr4BTWR9c5QL6Ez2p096IS6Mub0RiNFx1Wvc2dvdIPqaUWnpBEx4+S32LSX9bnPlB+Vek1IKZ0benugfilbjovJ4s7hhcZ0f9eXPPyOZKQVd2KuVEH/CRJ3NqErOfVRmv36K4E90Du9ujYgtXAiIStm3FADBiDCT44Bi3DXKKt3pnmAk+SbmzYxAFtpzrfKpxcGfOHm8OgRZezcYHZdySiZx83VDPvuPKuhSQWgx2O7NUdEtE/FmTZ8KjVNq0euEXiLqoCFPjJ5pYEJ6hY1rvC98YvHsLbEX9NCJeJ97jd6p9trBs0h4YChYDDfIUa72nQm9EtL8MjKtsEnyxe3glOFodfJhbuOnujids1WOXyPDfykof6rrLvjgnHW9aNf0i8yap5C4vJtQ3o9J8OeKUg3L8L6s91w/jUnOGoa6hB/B016ejH6Lf2cgyyUr8ZWfD3WnfQVHbS1KZcv4WfcEP9Z1Y/2ByK5bwWzM2yoRiayW1ZVRyhjLyJdLK/aMVyfCPtBHhdIZVrRwi2UiCmBHVHCOg5fcB20snVhErQlDk/Y57PE0Uf/Hb/ICKJSb/RiGAu6xFGLclFncVtp0ABww78Q6vAWxy/ZqY1Ph6So1TRC7TpkVtCZxZy9EpuZ4FC2SSR2TZ/pVa1ZlCc59e7GS57V/VmoRWml7yGXJpJ+NQNvyDevJTJHTPx712WLwtTjoWrtF7SqyLmY91KoCLXRehOFjRqXub0vZ2cAS2wU8zCkbSPTVj2EWjtsmEjXP1YQp1i3OjqZmqYQN8dJ4+WQJS0dbJjTTEDfiP2oQ6H5BAdaTqelw6pIN6OVoq3kzGx7aCNCETceedIUMeIy+MkUH0RbHguL7h2UO8uSWZZQl0flWX6lyKI05XDdZf7/oqU7+R1T9kisAi5it4jJcmTLbzGVHe4L0So6izEFFhNrG8Lzqrx7A4t02XtAfyJ679FrjOGPwvE7IALNGHpqIS+H66f7CfaRL76I9WxWmahcDOa/jM0B4UiyyW2pJoxB0pdBaFSNexV4LlAcFkq1VFedy7tYrNyE64jnDscWty31101Hfieqj71X79i7La8J8t9FawqVqPytYPFqN9z5LExOA+Fnb4saJ73oteR4gLCXCcFK8+WUTa7avDKQScwoAXjqL3eJ9hi26epTb9QgxxvG8/OsRLqEhdQROI7BOYkHAunPSZy1vaKJxXTtxotA+Rvwmy7WR+x3CU/vInp17dyi3ZZ/4N1BLAwQUAAIACACKunNH0iigUkoAAABrAAAAGwAAAHVuaXZlcnNhbC91bml2ZXJzYWwucG5nLnhtbLOxr8jNUShLLSrOzM+zVTLUM1Cyt+PlsikoSi3LTC1XqACKGekZQICSQiUqtzwzpSQDKGRgbo4QzEjNTM8osVWyMLCAC+oDzQQAUEsBAgAAFAACAAgAsAB5R+lu22TkAwAAdA4AAB0AAAAAAAAAAQAAAAAAAAAAAHVuaXZlcnNhbC9jb21tb25fbWVzc2FnZXMubG5nUEsBAgAAFAACAAgAsAB5R1BQAwMSAwAAYQsAACcAAAAAAAAAAQAAAAAAHwQAAHVuaXZlcnNhbC9mbGFzaF9wdWJsaXNoaW5nX3NldHRpbmdzLnhtbFBLAQIAABQAAgAIALAAeUfIpo9BuAIAAFUKAAAhAAAAAAAAAAEAAAAAAHYHAAB1bml2ZXJzYWwvZmxhc2hfc2tpbl9zZXR0aW5ncy54bWxQSwECAAAUAAIACACwAHlHrZkrEugCAAByCgAAJgAAAAAAAAABAAAAAABtCgAAdW5pdmVyc2FsL2h0bWxfcHVibGlzaGluZ19zZXR0aW5ncy54bWxQSwECAAAUAAIACACwAHlHiXhaupcBAAAfBgAAHwAAAAAAAAABAAAAAACZDQAAdW5pdmVyc2FsL2h0bWxfc2tpbl9zZXR0aW5ncy5qc1BLAQIAABQAAgAIALAAeUca2uo7qgAAAB8BAAAaAAAAAAAAAAEAAAAAAG0PAAB1bml2ZXJzYWwvaTE4bl9wcmVzZXRzLnhtbFBLAQIAABQAAgAIALAAeUew7V1XbgAAAHYAAAAcAAAAAAAAAAEAAAAAAE8QAAB1bml2ZXJzYWwvbG9jYWxfc2V0dGluZ3MueG1sUEsBAgAAFAACAAgAA3TLRM6CCTfsAgAAiAgAABQAAAAAAAAAAQAAAAAA9xAAAHVuaXZlcnNhbC9wbGF5ZXIueG1sUEsBAgAAFAACAAgAsAB5R1xY5FeMAgAAagcAACkAAAAAAAAAAQAAAAAAFRQAAHVuaXZlcnNhbC9za2luX2N1c3RvbWl6YXRpb25fc2V0dGluZ3MueG1sUEsBAgAAFAACAAgAirpzR4LIvt4RCgAA+B4AABcAAAAAAAAAAAAAAAAA6BYAAHVuaXZlcnNhbC91bml2ZXJzYWwucG5nUEsBAgAAFAACAAgAirpzR9IooFJKAAAAawAAABsAAAAAAAAAAQAAAAAALiEAAHVuaXZlcnNhbC91bml2ZXJzYWwucG5nLnhtbFBLBQYAAAAACwALAEkDAACxIQAAAAA="/>
  <p:tag name="ISPRING_SCORM_ENDPOINT" val="&lt;endpoint&gt;&lt;enable&gt;0&lt;/enable&gt;&lt;lrs&gt;http://&lt;/lrs&gt;&lt;auth&gt;0&lt;/auth&gt;&lt;login&gt;&lt;/login&gt;&lt;password&gt;&lt;/password&gt;&lt;key&gt;&lt;/key&gt;&lt;name&gt;&lt;/name&gt;&lt;email&gt;&lt;/email&gt;&lt;/endpoint&gt;&#10;"/>
  <p:tag name="ISPRING_RESOURCE_PATHS_HASH_PRESENTER" val="52b545c5bfdb2caf134729f2c54556625f11277b"/>
</p:tagLst>
</file>

<file path=ppt/theme/theme1.xml><?xml version="1.0" encoding="utf-8"?>
<a:theme xmlns:a="http://schemas.openxmlformats.org/drawingml/2006/main" name="第一PPT，www.1ppt.com">
  <a:themeElements>
    <a:clrScheme name="自定义 4">
      <a:dk1>
        <a:sysClr val="windowText" lastClr="000000"/>
      </a:dk1>
      <a:lt1>
        <a:sysClr val="window" lastClr="FFFFFF"/>
      </a:lt1>
      <a:dk2>
        <a:srgbClr val="373545"/>
      </a:dk2>
      <a:lt2>
        <a:srgbClr val="000000"/>
      </a:lt2>
      <a:accent1>
        <a:srgbClr val="2683C6"/>
      </a:accent1>
      <a:accent2>
        <a:srgbClr val="2683C6"/>
      </a:accent2>
      <a:accent3>
        <a:srgbClr val="2683C6"/>
      </a:accent3>
      <a:accent4>
        <a:srgbClr val="2683C6"/>
      </a:accent4>
      <a:accent5>
        <a:srgbClr val="2683C6"/>
      </a:accent5>
      <a:accent6>
        <a:srgbClr val="2683C6"/>
      </a:accent6>
      <a:hlink>
        <a:srgbClr val="2683C6"/>
      </a:hlink>
      <a:folHlink>
        <a:srgbClr val="2683C6"/>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1889</TotalTime>
  <Words>3504</Words>
  <Application>Microsoft Office PowerPoint</Application>
  <PresentationFormat>自定义</PresentationFormat>
  <Paragraphs>466</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主目录</vt:lpstr>
      <vt:lpstr>PowerPoint 演示文稿</vt:lpstr>
      <vt:lpstr>PowerPoint 演示文稿</vt:lpstr>
      <vt:lpstr>工作回顾</vt:lpstr>
      <vt:lpstr>发展历程</vt:lpstr>
      <vt:lpstr>核心成员介绍</vt:lpstr>
      <vt:lpstr>PowerPoint 演示文稿</vt:lpstr>
      <vt:lpstr>重点任务</vt:lpstr>
      <vt:lpstr>完成阶段</vt:lpstr>
      <vt:lpstr>月计划完成</vt:lpstr>
      <vt:lpstr>季度完成</vt:lpstr>
      <vt:lpstr>PowerPoint 演示文稿</vt:lpstr>
      <vt:lpstr>重点项目</vt:lpstr>
      <vt:lpstr>重点项目</vt:lpstr>
      <vt:lpstr>执行过程</vt:lpstr>
      <vt:lpstr>解决方法</vt:lpstr>
      <vt:lpstr>成果展示</vt:lpstr>
      <vt:lpstr>PowerPoint 演示文稿</vt:lpstr>
      <vt:lpstr>成果展示</vt:lpstr>
      <vt:lpstr>成果展示</vt:lpstr>
      <vt:lpstr>成果展示</vt:lpstr>
      <vt:lpstr>努力方向</vt:lpstr>
      <vt:lpstr>工作效率</vt:lpstr>
      <vt:lpstr>PowerPoint 演示文稿</vt:lpstr>
      <vt:lpstr>团队努力</vt:lpstr>
      <vt:lpstr>扩展市场</vt:lpstr>
      <vt:lpstr>扩展市场</vt:lpstr>
      <vt:lpstr>管理提升</vt:lpstr>
      <vt:lpstr>利益最大化</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153</cp:revision>
  <dcterms:created xsi:type="dcterms:W3CDTF">2015-11-21T04:10:56Z</dcterms:created>
  <dcterms:modified xsi:type="dcterms:W3CDTF">2019-01-23T14:22:33Z</dcterms:modified>
</cp:coreProperties>
</file>