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8"/>
  </p:notesMasterIdLst>
  <p:sldIdLst>
    <p:sldId id="417" r:id="rId3"/>
    <p:sldId id="364" r:id="rId4"/>
    <p:sldId id="446" r:id="rId5"/>
    <p:sldId id="448" r:id="rId6"/>
    <p:sldId id="367" r:id="rId7"/>
    <p:sldId id="406" r:id="rId8"/>
    <p:sldId id="395" r:id="rId9"/>
    <p:sldId id="396" r:id="rId10"/>
    <p:sldId id="365" r:id="rId11"/>
    <p:sldId id="449" r:id="rId12"/>
    <p:sldId id="366" r:id="rId13"/>
    <p:sldId id="393" r:id="rId14"/>
    <p:sldId id="368" r:id="rId15"/>
    <p:sldId id="398" r:id="rId16"/>
    <p:sldId id="400" r:id="rId17"/>
    <p:sldId id="369" r:id="rId18"/>
    <p:sldId id="402" r:id="rId19"/>
    <p:sldId id="403" r:id="rId20"/>
    <p:sldId id="450" r:id="rId21"/>
    <p:sldId id="404" r:id="rId22"/>
    <p:sldId id="370" r:id="rId23"/>
    <p:sldId id="405" r:id="rId24"/>
    <p:sldId id="410" r:id="rId25"/>
    <p:sldId id="394" r:id="rId26"/>
    <p:sldId id="411" r:id="rId27"/>
    <p:sldId id="412" r:id="rId28"/>
    <p:sldId id="451" r:id="rId29"/>
    <p:sldId id="413" r:id="rId30"/>
    <p:sldId id="414" r:id="rId31"/>
    <p:sldId id="415" r:id="rId32"/>
    <p:sldId id="409" r:id="rId33"/>
    <p:sldId id="407" r:id="rId34"/>
    <p:sldId id="371" r:id="rId35"/>
    <p:sldId id="418" r:id="rId36"/>
    <p:sldId id="452" r:id="rId37"/>
  </p:sldIdLst>
  <p:sldSz cx="11522075" cy="6480175"/>
  <p:notesSz cx="6858000" cy="9144000"/>
  <p:defaultTextStyle>
    <a:defPPr>
      <a:defRPr lang="zh-CN"/>
    </a:defPPr>
    <a:lvl1pPr marL="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86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665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653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539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425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306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192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078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9EB3"/>
    <a:srgbClr val="F8F8FA"/>
    <a:srgbClr val="66CCFF"/>
    <a:srgbClr val="00182A"/>
    <a:srgbClr val="00355C"/>
    <a:srgbClr val="CCECFF"/>
    <a:srgbClr val="00A1F2"/>
    <a:srgbClr val="008BD0"/>
    <a:srgbClr val="009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>
        <p:scale>
          <a:sx n="50" d="100"/>
          <a:sy n="50" d="100"/>
        </p:scale>
        <p:origin x="-450" y="-1644"/>
      </p:cViewPr>
      <p:guideLst>
        <p:guide orient="horz" pos="2044"/>
        <p:guide pos="37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66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CCE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#1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237534C-AAC6-470C-A8DA-F8A061123991}" type="parTrans" cxnId="{B29CEFE9-3849-436E-8D74-76F9EE39D731}">
      <dgm:prSet/>
      <dgm:spPr/>
      <dgm:t>
        <a:bodyPr/>
        <a:lstStyle/>
        <a:p>
          <a:endParaRPr lang="id-ID"/>
        </a:p>
      </dgm:t>
    </dgm:pt>
    <dgm:pt modelId="{29D0ED8C-F496-40F0-B68D-AE6FB4C207A6}" type="sibTrans" cxnId="{B29CEFE9-3849-436E-8D74-76F9EE39D731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DFFDA90-0E8B-408A-AA0F-30877720C5D8}" type="parTrans" cxnId="{F4CB33B9-A3E0-4DF5-872C-981408972B9A}">
      <dgm:prSet/>
      <dgm:spPr/>
      <dgm:t>
        <a:bodyPr/>
        <a:lstStyle/>
        <a:p>
          <a:endParaRPr lang="id-ID"/>
        </a:p>
      </dgm:t>
    </dgm:pt>
    <dgm:pt modelId="{971844DC-089D-44DE-A708-63EA9984236F}" type="sibTrans" cxnId="{F4CB33B9-A3E0-4DF5-872C-981408972B9A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0BF96BD0-18C3-48E2-8732-CC99775EFBD0}" type="parTrans" cxnId="{7DE56DAC-9B77-4578-B93E-89BA96958DF1}">
      <dgm:prSet/>
      <dgm:spPr/>
      <dgm:t>
        <a:bodyPr/>
        <a:lstStyle/>
        <a:p>
          <a:endParaRPr lang="id-ID"/>
        </a:p>
      </dgm:t>
    </dgm:pt>
    <dgm:pt modelId="{FCC17653-93E3-495F-BCDD-4BA89ABEACE1}" type="sibTrans" cxnId="{7DE56DAC-9B77-4578-B93E-89BA96958DF1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E5D82303-A088-434D-91B8-27D88415B795}" type="sibTrans" cxnId="{53143694-6F73-49C1-9A61-9599A9B1C803}">
      <dgm:prSet/>
      <dgm:spPr/>
      <dgm:t>
        <a:bodyPr/>
        <a:lstStyle/>
        <a:p>
          <a:endParaRPr lang="id-ID"/>
        </a:p>
      </dgm:t>
    </dgm:pt>
    <dgm:pt modelId="{530257E7-7D8B-4178-87F0-674F8A2CC237}" type="parTrans" cxnId="{53143694-6F73-49C1-9A61-9599A9B1C803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B3017A-2288-44AD-A9DC-4665FF2D9B19}" type="presOf" srcId="{B7150DAC-B8D3-4027-A270-B3F8082B3CC3}" destId="{EE03D307-EE02-4473-AC22-04725E28CDFF}" srcOrd="0" destOrd="0" presId="urn:microsoft.com/office/officeart/2009/3/layout/StepUpProcess#1"/>
    <dgm:cxn modelId="{077BBB3E-F14A-4A38-A1E2-DF351E5CCA11}" type="presOf" srcId="{CD948FFF-42EA-4932-BED3-F0C2295CE7A0}" destId="{6CDA114A-9F47-4A97-8ECE-EF58DD35E37B}" srcOrd="0" destOrd="0" presId="urn:microsoft.com/office/officeart/2009/3/layout/StepUpProcess#1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CD675D5A-D01B-45C2-8FE1-C5E004A0D45F}" type="presOf" srcId="{8B5520C8-FC4D-44E2-8327-C0177041DF7C}" destId="{A55370A8-F487-4B93-A09C-B00A59634D11}" srcOrd="0" destOrd="0" presId="urn:microsoft.com/office/officeart/2009/3/layout/StepUpProcess#1"/>
    <dgm:cxn modelId="{35E00936-4274-40FD-AEBB-6D8DB6070EBB}" type="presOf" srcId="{95A359A3-C865-4060-A57C-27F2EAFB3A1A}" destId="{EC06DD5D-4B96-49B8-BF24-298156E05FB1}" srcOrd="0" destOrd="0" presId="urn:microsoft.com/office/officeart/2009/3/layout/StepUpProcess#1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E82952E1-86A1-4697-ADB0-629D319AA829}" type="presOf" srcId="{2C9F1BC4-7617-4D5C-BD2A-19DB2E7F2D79}" destId="{74173EAB-2E84-42DC-883F-82FE79E98E81}" srcOrd="0" destOrd="0" presId="urn:microsoft.com/office/officeart/2009/3/layout/StepUpProcess#1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D2107CA6-C5E7-4E93-B9F2-3D6D45BEE2A8}" type="presParOf" srcId="{EE03D307-EE02-4473-AC22-04725E28CDFF}" destId="{9E99C568-06EA-454E-ABD0-461C808F6825}" srcOrd="0" destOrd="0" presId="urn:microsoft.com/office/officeart/2009/3/layout/StepUpProcess#1"/>
    <dgm:cxn modelId="{2005A292-E6B1-42F6-BE3B-19718FC67CFF}" type="presParOf" srcId="{9E99C568-06EA-454E-ABD0-461C808F6825}" destId="{A2A8D4E8-4CCE-402C-8A11-C92D1AD56F26}" srcOrd="0" destOrd="0" presId="urn:microsoft.com/office/officeart/2009/3/layout/StepUpProcess#1"/>
    <dgm:cxn modelId="{A894B8A4-D7E1-4B87-BBAA-4387F1A1203C}" type="presParOf" srcId="{9E99C568-06EA-454E-ABD0-461C808F6825}" destId="{A55370A8-F487-4B93-A09C-B00A59634D11}" srcOrd="1" destOrd="0" presId="urn:microsoft.com/office/officeart/2009/3/layout/StepUpProcess#1"/>
    <dgm:cxn modelId="{FDB4A69D-D2D3-45C0-A9C6-E5413FAE4916}" type="presParOf" srcId="{9E99C568-06EA-454E-ABD0-461C808F6825}" destId="{9F6C0EBA-381A-4A9B-9C61-C5DD25A74C63}" srcOrd="2" destOrd="0" presId="urn:microsoft.com/office/officeart/2009/3/layout/StepUpProcess#1"/>
    <dgm:cxn modelId="{B4CEBC07-795E-46E1-A6E2-7C757B194C57}" type="presParOf" srcId="{EE03D307-EE02-4473-AC22-04725E28CDFF}" destId="{26D69202-35DA-40A4-AD07-885D20319994}" srcOrd="1" destOrd="0" presId="urn:microsoft.com/office/officeart/2009/3/layout/StepUpProcess#1"/>
    <dgm:cxn modelId="{D50DB3C9-465C-47AC-8467-64E61F0B2273}" type="presParOf" srcId="{26D69202-35DA-40A4-AD07-885D20319994}" destId="{326F9168-3E9C-46B2-8022-227DF3F07A80}" srcOrd="0" destOrd="0" presId="urn:microsoft.com/office/officeart/2009/3/layout/StepUpProcess#1"/>
    <dgm:cxn modelId="{C98A63A7-508E-4CA0-AA1F-5DF1A747ECFE}" type="presParOf" srcId="{EE03D307-EE02-4473-AC22-04725E28CDFF}" destId="{D539474A-D9DB-4164-8426-87C3AF267316}" srcOrd="2" destOrd="0" presId="urn:microsoft.com/office/officeart/2009/3/layout/StepUpProcess#1"/>
    <dgm:cxn modelId="{F57DFA77-E97B-4DC7-95DF-C6C7129A18E5}" type="presParOf" srcId="{D539474A-D9DB-4164-8426-87C3AF267316}" destId="{4C0D0826-5125-4F28-8E24-7C194EF6F6EC}" srcOrd="0" destOrd="0" presId="urn:microsoft.com/office/officeart/2009/3/layout/StepUpProcess#1"/>
    <dgm:cxn modelId="{EEE3CC49-3171-473E-9E1E-13197AC3BE8D}" type="presParOf" srcId="{D539474A-D9DB-4164-8426-87C3AF267316}" destId="{6CDA114A-9F47-4A97-8ECE-EF58DD35E37B}" srcOrd="1" destOrd="0" presId="urn:microsoft.com/office/officeart/2009/3/layout/StepUpProcess#1"/>
    <dgm:cxn modelId="{CF40D452-7B55-430B-A5A3-994A2E8B32B1}" type="presParOf" srcId="{D539474A-D9DB-4164-8426-87C3AF267316}" destId="{655E9884-7313-4824-AA7B-7644A2921B59}" srcOrd="2" destOrd="0" presId="urn:microsoft.com/office/officeart/2009/3/layout/StepUpProcess#1"/>
    <dgm:cxn modelId="{0216D8DD-462B-426A-BA47-6043E4942D59}" type="presParOf" srcId="{EE03D307-EE02-4473-AC22-04725E28CDFF}" destId="{375B7AAF-3AD3-4484-A51B-3279D0B1BF49}" srcOrd="3" destOrd="0" presId="urn:microsoft.com/office/officeart/2009/3/layout/StepUpProcess#1"/>
    <dgm:cxn modelId="{317FA5ED-8BD7-4F01-8E94-CD47F9F12F9E}" type="presParOf" srcId="{375B7AAF-3AD3-4484-A51B-3279D0B1BF49}" destId="{53B6DD80-0D97-4028-8E93-26A23F1F51E0}" srcOrd="0" destOrd="0" presId="urn:microsoft.com/office/officeart/2009/3/layout/StepUpProcess#1"/>
    <dgm:cxn modelId="{060C4577-6CB0-485C-B453-C3E0DE27CD85}" type="presParOf" srcId="{EE03D307-EE02-4473-AC22-04725E28CDFF}" destId="{2CE8C0EC-507D-4888-8A78-AB149A2BE3EC}" srcOrd="4" destOrd="0" presId="urn:microsoft.com/office/officeart/2009/3/layout/StepUpProcess#1"/>
    <dgm:cxn modelId="{1D2B6ABF-83D1-465B-A55C-7E43CAA87533}" type="presParOf" srcId="{2CE8C0EC-507D-4888-8A78-AB149A2BE3EC}" destId="{EA5C62C8-10CA-45B9-9109-1C43CFDC01DE}" srcOrd="0" destOrd="0" presId="urn:microsoft.com/office/officeart/2009/3/layout/StepUpProcess#1"/>
    <dgm:cxn modelId="{D7EF4246-828C-45A0-AA73-973B7135609D}" type="presParOf" srcId="{2CE8C0EC-507D-4888-8A78-AB149A2BE3EC}" destId="{74173EAB-2E84-42DC-883F-82FE79E98E81}" srcOrd="1" destOrd="0" presId="urn:microsoft.com/office/officeart/2009/3/layout/StepUpProcess#1"/>
    <dgm:cxn modelId="{752EB5D4-84F4-4AB9-A555-1998BA8B6552}" type="presParOf" srcId="{2CE8C0EC-507D-4888-8A78-AB149A2BE3EC}" destId="{85512A4C-4F51-4C6C-ABF3-268A47E2ADB6}" srcOrd="2" destOrd="0" presId="urn:microsoft.com/office/officeart/2009/3/layout/StepUpProcess#1"/>
    <dgm:cxn modelId="{C2006A8A-7112-45C6-ADA8-230D93989851}" type="presParOf" srcId="{EE03D307-EE02-4473-AC22-04725E28CDFF}" destId="{18DC2FC4-7E20-4D78-89DA-1D9EFA32AEDE}" srcOrd="5" destOrd="0" presId="urn:microsoft.com/office/officeart/2009/3/layout/StepUpProcess#1"/>
    <dgm:cxn modelId="{97BC6394-7F11-40EC-83C8-0F863DFB9215}" type="presParOf" srcId="{18DC2FC4-7E20-4D78-89DA-1D9EFA32AEDE}" destId="{5A076FD2-FC06-403D-8314-CBA815213B39}" srcOrd="0" destOrd="0" presId="urn:microsoft.com/office/officeart/2009/3/layout/StepUpProcess#1"/>
    <dgm:cxn modelId="{ADB303B2-F981-4FD5-9F36-55E8D23C1D52}" type="presParOf" srcId="{EE03D307-EE02-4473-AC22-04725E28CDFF}" destId="{0EC324B9-72BA-4B61-81D8-A8D2BC2E5A72}" srcOrd="6" destOrd="0" presId="urn:microsoft.com/office/officeart/2009/3/layout/StepUpProcess#1"/>
    <dgm:cxn modelId="{01C37661-2C14-40D0-AEFA-00D4B0B01AC8}" type="presParOf" srcId="{0EC324B9-72BA-4B61-81D8-A8D2BC2E5A72}" destId="{029EA8C9-276E-4805-ADD6-A16C0665E314}" srcOrd="0" destOrd="0" presId="urn:microsoft.com/office/officeart/2009/3/layout/StepUpProcess#1"/>
    <dgm:cxn modelId="{88CE90E7-64F7-407A-A03A-8F89DDDB8F58}" type="presParOf" srcId="{0EC324B9-72BA-4B61-81D8-A8D2BC2E5A72}" destId="{EC06DD5D-4B96-49B8-BF24-298156E05FB1}" srcOrd="1" destOrd="0" presId="urn:microsoft.com/office/officeart/2009/3/layout/StepUpProcess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771E1-06CC-4AE4-A830-5759365A901A}" type="doc">
      <dgm:prSet loTypeId="urn:microsoft.com/office/officeart/2009/layout/CircleArrowProcess#1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4DAF6F8C-A7BB-483F-B799-FA47690D0074}" type="parTrans" cxnId="{F9507BEA-BE7D-4161-8E3B-1A16F93CB7FE}">
      <dgm:prSet/>
      <dgm:spPr/>
      <dgm:t>
        <a:bodyPr/>
        <a:lstStyle/>
        <a:p>
          <a:endParaRPr lang="id-ID"/>
        </a:p>
      </dgm:t>
    </dgm:pt>
    <dgm:pt modelId="{D8572B57-0547-45DC-83A8-8A63C7026065}" type="sibTrans" cxnId="{F9507BEA-BE7D-4161-8E3B-1A16F93CB7FE}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95370C49-95D9-479C-8453-43550A26D346}" type="parTrans" cxnId="{C8824451-C174-4093-9CDE-244EE890D4FE}">
      <dgm:prSet/>
      <dgm:spPr/>
      <dgm:t>
        <a:bodyPr/>
        <a:lstStyle/>
        <a:p>
          <a:endParaRPr lang="id-ID"/>
        </a:p>
      </dgm:t>
    </dgm:pt>
    <dgm:pt modelId="{7AFDF7EA-EC20-4DD1-AE2A-94102CC6FC94}" type="sibTrans" cxnId="{C8824451-C174-4093-9CDE-244EE890D4FE}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B45CD43-B924-43E8-B46A-EA377B5369AF}" type="parTrans" cxnId="{C7B57F57-7D44-46F7-AEE0-692A416A18C8}">
      <dgm:prSet/>
      <dgm:spPr/>
      <dgm:t>
        <a:bodyPr/>
        <a:lstStyle/>
        <a:p>
          <a:endParaRPr lang="id-ID"/>
        </a:p>
      </dgm:t>
    </dgm:pt>
    <dgm:pt modelId="{10CB2C7E-B770-4294-AD50-7BC6369CE7E9}" type="sibTrans" cxnId="{C7B57F57-7D44-46F7-AEE0-692A416A18C8}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AD1D6C6E-5621-4CBB-9120-B03E72B2D3C0}" type="parTrans" cxnId="{434F2CE1-6B10-44AC-B27A-750ACB4A4AEC}">
      <dgm:prSet/>
      <dgm:spPr/>
      <dgm:t>
        <a:bodyPr/>
        <a:lstStyle/>
        <a:p>
          <a:endParaRPr lang="id-ID"/>
        </a:p>
      </dgm:t>
    </dgm:pt>
    <dgm:pt modelId="{C85400F7-98CB-4F22-98D0-D9BD340112A9}" type="sibTrans" cxnId="{434F2CE1-6B10-44AC-B27A-750ACB4A4AEC}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57A707D-FBD4-41A9-85B3-C834CAE10F95}" type="pres">
      <dgm:prSet presAssocID="{B7422014-A3EC-47E3-BC8D-B5C96DFA7081}" presName="Accent1" presStyleCnt="0"/>
      <dgm:spPr/>
      <dgm:t>
        <a:bodyPr/>
        <a:lstStyle/>
        <a:p>
          <a:endParaRPr lang="id-ID"/>
        </a:p>
      </dgm:t>
    </dgm:pt>
    <dgm:pt modelId="{9AA9D525-BCD2-478E-ADBF-B69A6D1830A0}" type="pres">
      <dgm:prSet presAssocID="{B7422014-A3EC-47E3-BC8D-B5C96DFA7081}" presName="Accent" presStyleLbl="node1" presStyleIdx="0" presStyleCnt="4"/>
      <dgm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D2E597FC-40AF-4999-8C9D-3B6C839A1697}" type="pres">
      <dgm:prSet presAssocID="{B7422014-A3EC-47E3-BC8D-B5C96DFA708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716923B-2E08-47E0-AF2C-8E4DABB69B47}" type="pres">
      <dgm:prSet presAssocID="{3F1C8B1E-3D66-4285-B3A0-9E861CC975C6}" presName="Accent2" presStyleCnt="0"/>
      <dgm:spPr/>
      <dgm:t>
        <a:bodyPr/>
        <a:lstStyle/>
        <a:p>
          <a:endParaRPr lang="id-ID"/>
        </a:p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20A107E-D6E7-4267-9BAA-628D9D9DFC17}" type="pres">
      <dgm:prSet presAssocID="{E5332D9B-44E0-4708-B318-CBCEA372F558}" presName="Accent3" presStyleCnt="0"/>
      <dgm:spPr/>
      <dgm:t>
        <a:bodyPr/>
        <a:lstStyle/>
        <a:p>
          <a:endParaRPr lang="id-ID"/>
        </a:p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836BA7D-3E20-4642-9308-0061F8AEFFCF}" type="pres">
      <dgm:prSet presAssocID="{DCE3A0BA-12B3-48F5-9318-C4E558AD7D21}" presName="Accent4" presStyleCnt="0"/>
      <dgm:spPr/>
      <dgm:t>
        <a:bodyPr/>
        <a:lstStyle/>
        <a:p>
          <a:endParaRPr lang="id-ID"/>
        </a:p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34F2CE1-6B10-44AC-B27A-750ACB4A4AEC}" srcId="{541771E1-06CC-4AE4-A830-5759365A901A}" destId="{B7422014-A3EC-47E3-BC8D-B5C96DFA7081}" srcOrd="0" destOrd="0" parTransId="{AD1D6C6E-5621-4CBB-9120-B03E72B2D3C0}" sibTransId="{C85400F7-98CB-4F22-98D0-D9BD340112A9}"/>
    <dgm:cxn modelId="{F617AD30-11F4-41D4-A47F-D56D3C27E467}" type="presOf" srcId="{DCE3A0BA-12B3-48F5-9318-C4E558AD7D21}" destId="{411061B4-4F1F-4000-B78E-0FA0082A7768}" srcOrd="0" destOrd="0" presId="urn:microsoft.com/office/officeart/2009/layout/CircleArrowProcess#1"/>
    <dgm:cxn modelId="{715C3B76-0211-498D-81AC-F9E95A777CD2}" type="presOf" srcId="{E5332D9B-44E0-4708-B318-CBCEA372F558}" destId="{BFFADFB2-251B-4AB1-9AF7-157A1F562260}" srcOrd="0" destOrd="0" presId="urn:microsoft.com/office/officeart/2009/layout/CircleArrowProcess#1"/>
    <dgm:cxn modelId="{00816B42-0912-4BB0-A565-4D299346853C}" type="presOf" srcId="{541771E1-06CC-4AE4-A830-5759365A901A}" destId="{CFB768BC-C2B4-4E22-8CC3-53FD13DB912E}" srcOrd="0" destOrd="0" presId="urn:microsoft.com/office/officeart/2009/layout/CircleArrowProcess#1"/>
    <dgm:cxn modelId="{C8824451-C174-4093-9CDE-244EE890D4FE}" srcId="{541771E1-06CC-4AE4-A830-5759365A901A}" destId="{E5332D9B-44E0-4708-B318-CBCEA372F558}" srcOrd="2" destOrd="0" parTransId="{95370C49-95D9-479C-8453-43550A26D346}" sibTransId="{7AFDF7EA-EC20-4DD1-AE2A-94102CC6FC94}"/>
    <dgm:cxn modelId="{98C9A0F3-0BD2-4B39-AFF8-B6F504093E1B}" type="presOf" srcId="{B7422014-A3EC-47E3-BC8D-B5C96DFA7081}" destId="{D2E597FC-40AF-4999-8C9D-3B6C839A1697}" srcOrd="0" destOrd="0" presId="urn:microsoft.com/office/officeart/2009/layout/CircleArrowProcess#1"/>
    <dgm:cxn modelId="{F9507BEA-BE7D-4161-8E3B-1A16F93CB7FE}" srcId="{541771E1-06CC-4AE4-A830-5759365A901A}" destId="{3F1C8B1E-3D66-4285-B3A0-9E861CC975C6}" srcOrd="1" destOrd="0" parTransId="{4DAF6F8C-A7BB-483F-B799-FA47690D0074}" sibTransId="{D8572B57-0547-45DC-83A8-8A63C7026065}"/>
    <dgm:cxn modelId="{C7B57F57-7D44-46F7-AEE0-692A416A18C8}" srcId="{541771E1-06CC-4AE4-A830-5759365A901A}" destId="{DCE3A0BA-12B3-48F5-9318-C4E558AD7D21}" srcOrd="3" destOrd="0" parTransId="{1B45CD43-B924-43E8-B46A-EA377B5369AF}" sibTransId="{10CB2C7E-B770-4294-AD50-7BC6369CE7E9}"/>
    <dgm:cxn modelId="{FA2AE7B9-C892-4EBF-84AE-3247E79F4B8F}" type="presOf" srcId="{3F1C8B1E-3D66-4285-B3A0-9E861CC975C6}" destId="{BD8EF5E2-9955-464E-80AD-53062C24C396}" srcOrd="0" destOrd="0" presId="urn:microsoft.com/office/officeart/2009/layout/CircleArrowProcess#1"/>
    <dgm:cxn modelId="{5C3B873B-EC54-431A-B67A-72D1A7C997E3}" type="presParOf" srcId="{CFB768BC-C2B4-4E22-8CC3-53FD13DB912E}" destId="{A57A707D-FBD4-41A9-85B3-C834CAE10F95}" srcOrd="0" destOrd="0" presId="urn:microsoft.com/office/officeart/2009/layout/CircleArrowProcess#1"/>
    <dgm:cxn modelId="{0265E843-8B3D-4E12-986C-2C8C0628BA77}" type="presParOf" srcId="{A57A707D-FBD4-41A9-85B3-C834CAE10F95}" destId="{9AA9D525-BCD2-478E-ADBF-B69A6D1830A0}" srcOrd="0" destOrd="0" presId="urn:microsoft.com/office/officeart/2009/layout/CircleArrowProcess#1"/>
    <dgm:cxn modelId="{B5F0B867-39FB-4740-886A-DA3F8F27E786}" type="presParOf" srcId="{CFB768BC-C2B4-4E22-8CC3-53FD13DB912E}" destId="{D2E597FC-40AF-4999-8C9D-3B6C839A1697}" srcOrd="1" destOrd="0" presId="urn:microsoft.com/office/officeart/2009/layout/CircleArrowProcess#1"/>
    <dgm:cxn modelId="{21FBB98A-A3A1-4BC9-B528-23AEB0B415AE}" type="presParOf" srcId="{CFB768BC-C2B4-4E22-8CC3-53FD13DB912E}" destId="{6716923B-2E08-47E0-AF2C-8E4DABB69B47}" srcOrd="2" destOrd="0" presId="urn:microsoft.com/office/officeart/2009/layout/CircleArrowProcess#1"/>
    <dgm:cxn modelId="{83544537-776B-4AF1-9A52-DB139C652D02}" type="presParOf" srcId="{6716923B-2E08-47E0-AF2C-8E4DABB69B47}" destId="{2A5AAD22-35E3-4CE5-923F-3C5896B8943E}" srcOrd="0" destOrd="0" presId="urn:microsoft.com/office/officeart/2009/layout/CircleArrowProcess#1"/>
    <dgm:cxn modelId="{AB2A4309-0C7E-43DD-A1A4-C88EA6B73457}" type="presParOf" srcId="{CFB768BC-C2B4-4E22-8CC3-53FD13DB912E}" destId="{BD8EF5E2-9955-464E-80AD-53062C24C396}" srcOrd="3" destOrd="0" presId="urn:microsoft.com/office/officeart/2009/layout/CircleArrowProcess#1"/>
    <dgm:cxn modelId="{B62CBD4A-D8FA-4AA1-AE31-52F136070020}" type="presParOf" srcId="{CFB768BC-C2B4-4E22-8CC3-53FD13DB912E}" destId="{220A107E-D6E7-4267-9BAA-628D9D9DFC17}" srcOrd="4" destOrd="0" presId="urn:microsoft.com/office/officeart/2009/layout/CircleArrowProcess#1"/>
    <dgm:cxn modelId="{D9862838-2B13-4028-AC2F-53E5D57D6728}" type="presParOf" srcId="{220A107E-D6E7-4267-9BAA-628D9D9DFC17}" destId="{FC92541E-3533-4C80-ADC9-51E2A26FF153}" srcOrd="0" destOrd="0" presId="urn:microsoft.com/office/officeart/2009/layout/CircleArrowProcess#1"/>
    <dgm:cxn modelId="{CA8210BD-CD03-46DE-BFCF-B537B379C1CE}" type="presParOf" srcId="{CFB768BC-C2B4-4E22-8CC3-53FD13DB912E}" destId="{BFFADFB2-251B-4AB1-9AF7-157A1F562260}" srcOrd="5" destOrd="0" presId="urn:microsoft.com/office/officeart/2009/layout/CircleArrowProcess#1"/>
    <dgm:cxn modelId="{3981BEAF-90B7-4A64-8E15-BF6D32F24CE7}" type="presParOf" srcId="{CFB768BC-C2B4-4E22-8CC3-53FD13DB912E}" destId="{C836BA7D-3E20-4642-9308-0061F8AEFFCF}" srcOrd="6" destOrd="0" presId="urn:microsoft.com/office/officeart/2009/layout/CircleArrowProcess#1"/>
    <dgm:cxn modelId="{51DDCB47-D6BC-4498-97A5-2559690F98A2}" type="presParOf" srcId="{C836BA7D-3E20-4642-9308-0061F8AEFFCF}" destId="{F8F5DDCB-FE61-4F60-AB87-673DDFF71661}" srcOrd="0" destOrd="0" presId="urn:microsoft.com/office/officeart/2009/layout/CircleArrowProcess#1"/>
    <dgm:cxn modelId="{84B2A73E-3A83-484C-95E4-76EB93146656}" type="presParOf" srcId="{CFB768BC-C2B4-4E22-8CC3-53FD13DB912E}" destId="{411061B4-4F1F-4000-B78E-0FA0082A7768}" srcOrd="7" destOrd="0" presId="urn:microsoft.com/office/officeart/2009/layout/CircleArrowProcess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34345" y="2638484"/>
        <a:ext cx="2086457" cy="1828902"/>
      </dsp:txXfrm>
    </dsp:sp>
    <dsp:sp modelId="{9F6C0EBA-381A-4A9B-9C61-C5DD25A74C63}">
      <dsp:nvSpPr>
        <dsp:cNvPr id="0" name=""/>
        <dsp:cNvSpPr/>
      </dsp:nvSpPr>
      <dsp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788577" y="2006437"/>
        <a:ext cx="2086457" cy="1828902"/>
      </dsp:txXfrm>
    </dsp:sp>
    <dsp:sp modelId="{655E9884-7313-4824-AA7B-7644A2921B59}">
      <dsp:nvSpPr>
        <dsp:cNvPr id="0" name=""/>
        <dsp:cNvSpPr/>
      </dsp:nvSpPr>
      <dsp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5342808" y="1374390"/>
        <a:ext cx="2086457" cy="1828902"/>
      </dsp:txXfrm>
    </dsp:sp>
    <dsp:sp modelId="{85512A4C-4F51-4C6C-ABF3-268A47E2ADB6}">
      <dsp:nvSpPr>
        <dsp:cNvPr id="0" name=""/>
        <dsp:cNvSpPr/>
      </dsp:nvSpPr>
      <dsp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7897039" y="742343"/>
        <a:ext cx="2086457" cy="18289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525-BCD2-478E-ADBF-B69A6D1830A0}">
      <dsp:nvSpPr>
        <dsp:cNvPr id="0" name=""/>
        <dsp:cNvSpPr/>
      </dsp:nvSpPr>
      <dsp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97FC-40AF-4999-8C9D-3B6C839A1697}">
      <dsp:nvSpPr>
        <dsp:cNvPr id="0" name=""/>
        <dsp:cNvSpPr/>
      </dsp:nvSpPr>
      <dsp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615780"/>
        <a:ext cx="949257" cy="474579"/>
      </dsp:txXfrm>
    </dsp:sp>
    <dsp:sp modelId="{2A5AAD22-35E3-4CE5-923F-3C5896B8943E}">
      <dsp:nvSpPr>
        <dsp:cNvPr id="0" name=""/>
        <dsp:cNvSpPr/>
      </dsp:nvSpPr>
      <dsp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EF5E2-9955-464E-80AD-53062C24C396}">
      <dsp:nvSpPr>
        <dsp:cNvPr id="0" name=""/>
        <dsp:cNvSpPr/>
      </dsp:nvSpPr>
      <dsp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1595165"/>
        <a:ext cx="949257" cy="474579"/>
      </dsp:txXfrm>
    </dsp:sp>
    <dsp:sp modelId="{FC92541E-3533-4C80-ADC9-51E2A26FF153}">
      <dsp:nvSpPr>
        <dsp:cNvPr id="0" name=""/>
        <dsp:cNvSpPr/>
      </dsp:nvSpPr>
      <dsp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ADFB2-251B-4AB1-9AF7-157A1F562260}">
      <dsp:nvSpPr>
        <dsp:cNvPr id="0" name=""/>
        <dsp:cNvSpPr/>
      </dsp:nvSpPr>
      <dsp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2574550"/>
        <a:ext cx="949257" cy="474579"/>
      </dsp:txXfrm>
    </dsp:sp>
    <dsp:sp modelId="{F8F5DDCB-FE61-4F60-AB87-673DDFF71661}">
      <dsp:nvSpPr>
        <dsp:cNvPr id="0" name=""/>
        <dsp:cNvSpPr/>
      </dsp:nvSpPr>
      <dsp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061B4-4F1F-4000-B78E-0FA0082A7768}">
      <dsp:nvSpPr>
        <dsp:cNvPr id="0" name=""/>
        <dsp:cNvSpPr/>
      </dsp:nvSpPr>
      <dsp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3553935"/>
        <a:ext cx="949257" cy="474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#1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#1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661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29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30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31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32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33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34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9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09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2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6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719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3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84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18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1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78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65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8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65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9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5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8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8712796" y="604839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>
                <a:ea typeface="微软雅黑" panose="020B0503020204020204" pitchFamily="34" charset="-122"/>
              </a:defRPr>
            </a:lvl1pPr>
            <a:lvl2pPr>
              <a:defRPr sz="3600">
                <a:ea typeface="微软雅黑" panose="020B0503020204020204" pitchFamily="34" charset="-122"/>
              </a:defRPr>
            </a:lvl2pPr>
            <a:lvl3pPr>
              <a:defRPr sz="3100">
                <a:ea typeface="微软雅黑" panose="020B0503020204020204" pitchFamily="34" charset="-122"/>
              </a:defRPr>
            </a:lvl3pPr>
            <a:lvl4pPr>
              <a:defRPr sz="2600">
                <a:ea typeface="微软雅黑" panose="020B0503020204020204" pitchFamily="34" charset="-122"/>
              </a:defRPr>
            </a:lvl4pPr>
            <a:lvl5pPr>
              <a:defRPr sz="2600">
                <a:ea typeface="微软雅黑" panose="020B0503020204020204" pitchFamily="34" charset="-122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>
                <a:ea typeface="微软雅黑" panose="020B0503020204020204" pitchFamily="34" charset="-122"/>
              </a:defRPr>
            </a:lvl1pPr>
            <a:lvl2pPr marL="588645" indent="0">
              <a:buNone/>
              <a:defRPr sz="3600"/>
            </a:lvl2pPr>
            <a:lvl3pPr marL="1176655" indent="0">
              <a:buNone/>
              <a:defRPr sz="3100"/>
            </a:lvl3pPr>
            <a:lvl4pPr marL="1765300" indent="0">
              <a:buNone/>
              <a:defRPr sz="2600"/>
            </a:lvl4pPr>
            <a:lvl5pPr marL="2353945" indent="0">
              <a:buNone/>
              <a:defRPr sz="2600"/>
            </a:lvl5pPr>
            <a:lvl6pPr marL="2942590" indent="0">
              <a:buNone/>
              <a:defRPr sz="2600"/>
            </a:lvl6pPr>
            <a:lvl7pPr marL="3530600" indent="0">
              <a:buNone/>
              <a:defRPr sz="2600"/>
            </a:lvl7pPr>
            <a:lvl8pPr marL="4119245" indent="0">
              <a:buNone/>
              <a:defRPr sz="2600"/>
            </a:lvl8pPr>
            <a:lvl9pPr marL="4707890" indent="0">
              <a:buNone/>
              <a:defRPr sz="26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t>2019/1/23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176655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25" indent="-44132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310" indent="-36766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2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30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79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24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2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8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6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9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5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6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8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6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670645" y="2206103"/>
            <a:ext cx="2220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2000" b="1" dirty="0">
                <a:solidFill>
                  <a:srgbClr val="1D9EB3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汇报人</a:t>
            </a:r>
            <a:r>
              <a:rPr lang="zh-CN" altLang="en-US" sz="2000" b="1" dirty="0" smtClean="0">
                <a:solidFill>
                  <a:srgbClr val="1D9EB3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：第一</a:t>
            </a:r>
            <a:r>
              <a:rPr lang="en-US" altLang="zh-CN" sz="2000" b="1" dirty="0" smtClean="0">
                <a:solidFill>
                  <a:srgbClr val="1D9EB3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PPT</a:t>
            </a:r>
            <a:endParaRPr lang="zh-CN" altLang="en-US" sz="2000" b="1" dirty="0">
              <a:solidFill>
                <a:srgbClr val="1D9EB3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59861" y="1331315"/>
            <a:ext cx="624205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竞聘个人简历</a:t>
            </a:r>
            <a:r>
              <a:rPr lang="en-US" altLang="zh-CN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5"/>
    </mc:Choice>
    <mc:Fallback xmlns=""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02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20485" grpId="0" bldLvl="0" animBg="1"/>
      <p:bldP spid="20485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" name="Rectangle 10"/>
          <p:cNvSpPr/>
          <p:nvPr/>
        </p:nvSpPr>
        <p:spPr>
          <a:xfrm>
            <a:off x="1056190" y="3528095"/>
            <a:ext cx="3360605" cy="191683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以内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11"/>
          <p:cNvSpPr/>
          <p:nvPr/>
        </p:nvSpPr>
        <p:spPr>
          <a:xfrm>
            <a:off x="1732050" y="2472067"/>
            <a:ext cx="2112380" cy="50408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ms-MY" sz="25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5" name="Group 12"/>
          <p:cNvGrpSpPr/>
          <p:nvPr/>
        </p:nvGrpSpPr>
        <p:grpSpPr>
          <a:xfrm>
            <a:off x="1056190" y="1800049"/>
            <a:ext cx="1349411" cy="1349204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6" name="AutoShape 123"/>
            <p:cNvSpPr/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AutoShape 124"/>
            <p:cNvSpPr/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AutoShape 125"/>
            <p:cNvSpPr/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5088917" y="1704045"/>
            <a:ext cx="5376968" cy="976127"/>
            <a:chOff x="4038600" y="1352549"/>
            <a:chExt cx="4267200" cy="774780"/>
          </a:xfrm>
        </p:grpSpPr>
        <p:sp>
          <p:nvSpPr>
            <p:cNvPr id="50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52" name="Group 54"/>
            <p:cNvGrpSpPr/>
            <p:nvPr/>
          </p:nvGrpSpPr>
          <p:grpSpPr>
            <a:xfrm>
              <a:off x="4038600" y="1428750"/>
              <a:ext cx="1371600" cy="698579"/>
              <a:chOff x="3962400" y="1276350"/>
              <a:chExt cx="1371600" cy="698579"/>
            </a:xfrm>
          </p:grpSpPr>
          <p:sp>
            <p:nvSpPr>
              <p:cNvPr id="53" name="Rectangle 31"/>
              <p:cNvSpPr/>
              <p:nvPr/>
            </p:nvSpPr>
            <p:spPr>
              <a:xfrm>
                <a:off x="3962400" y="16573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54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5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56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57" name="Group 57"/>
          <p:cNvGrpSpPr/>
          <p:nvPr/>
        </p:nvGrpSpPr>
        <p:grpSpPr>
          <a:xfrm>
            <a:off x="5184934" y="2664072"/>
            <a:ext cx="5400758" cy="976126"/>
            <a:chOff x="4114800" y="2114550"/>
            <a:chExt cx="4286079" cy="774779"/>
          </a:xfrm>
        </p:grpSpPr>
        <p:sp>
          <p:nvSpPr>
            <p:cNvPr id="58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0" name="Group 47"/>
            <p:cNvGrpSpPr/>
            <p:nvPr/>
          </p:nvGrpSpPr>
          <p:grpSpPr>
            <a:xfrm>
              <a:off x="7029279" y="2190750"/>
              <a:ext cx="1371600" cy="698579"/>
              <a:chOff x="3905079" y="2114550"/>
              <a:chExt cx="1371600" cy="698579"/>
            </a:xfrm>
          </p:grpSpPr>
          <p:sp>
            <p:nvSpPr>
              <p:cNvPr id="61" name="Rectangle 35"/>
              <p:cNvSpPr/>
              <p:nvPr/>
            </p:nvSpPr>
            <p:spPr>
              <a:xfrm>
                <a:off x="3905079" y="24955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2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3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64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65" name="Group 58"/>
          <p:cNvGrpSpPr/>
          <p:nvPr/>
        </p:nvGrpSpPr>
        <p:grpSpPr>
          <a:xfrm>
            <a:off x="5112965" y="3624098"/>
            <a:ext cx="5352920" cy="976126"/>
            <a:chOff x="4057685" y="2876550"/>
            <a:chExt cx="4248115" cy="774779"/>
          </a:xfrm>
        </p:grpSpPr>
        <p:sp>
          <p:nvSpPr>
            <p:cNvPr id="66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8" name="Group 53"/>
            <p:cNvGrpSpPr/>
            <p:nvPr/>
          </p:nvGrpSpPr>
          <p:grpSpPr>
            <a:xfrm>
              <a:off x="4057685" y="2952750"/>
              <a:ext cx="1371600" cy="698579"/>
              <a:chOff x="3905285" y="3105150"/>
              <a:chExt cx="1371600" cy="698579"/>
            </a:xfrm>
          </p:grpSpPr>
          <p:sp>
            <p:nvSpPr>
              <p:cNvPr id="69" name="Rectangle 39"/>
              <p:cNvSpPr/>
              <p:nvPr/>
            </p:nvSpPr>
            <p:spPr>
              <a:xfrm>
                <a:off x="3905285" y="34861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0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1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72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73" name="Group 59"/>
          <p:cNvGrpSpPr/>
          <p:nvPr/>
        </p:nvGrpSpPr>
        <p:grpSpPr>
          <a:xfrm>
            <a:off x="5184934" y="4584126"/>
            <a:ext cx="5328750" cy="1283903"/>
            <a:chOff x="4114800" y="3638550"/>
            <a:chExt cx="4228934" cy="1019070"/>
          </a:xfrm>
        </p:grpSpPr>
        <p:sp>
          <p:nvSpPr>
            <p:cNvPr id="74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76" name="Group 48"/>
            <p:cNvGrpSpPr/>
            <p:nvPr/>
          </p:nvGrpSpPr>
          <p:grpSpPr>
            <a:xfrm>
              <a:off x="6972134" y="3714750"/>
              <a:ext cx="1371600" cy="942870"/>
              <a:chOff x="3924134" y="3790950"/>
              <a:chExt cx="1371600" cy="942870"/>
            </a:xfrm>
          </p:grpSpPr>
          <p:sp>
            <p:nvSpPr>
              <p:cNvPr id="77" name="Rectangle 43"/>
              <p:cNvSpPr/>
              <p:nvPr/>
            </p:nvSpPr>
            <p:spPr>
              <a:xfrm>
                <a:off x="3924134" y="4171950"/>
                <a:ext cx="1371600" cy="561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ms-MY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 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78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9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0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3" name="组合 9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4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5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16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获得证书及荣誉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3" name="Group 30"/>
          <p:cNvGrpSpPr/>
          <p:nvPr/>
        </p:nvGrpSpPr>
        <p:grpSpPr>
          <a:xfrm>
            <a:off x="1056190" y="1800049"/>
            <a:ext cx="1920346" cy="3456093"/>
            <a:chOff x="838200" y="1428750"/>
            <a:chExt cx="1524000" cy="2743200"/>
          </a:xfrm>
        </p:grpSpPr>
        <p:grpSp>
          <p:nvGrpSpPr>
            <p:cNvPr id="44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7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8" name="Rectangle 13"/>
              <p:cNvSpPr/>
              <p:nvPr/>
            </p:nvSpPr>
            <p:spPr>
              <a:xfrm>
                <a:off x="914400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kumimoji="0" lang="ms-M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5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Group 31"/>
          <p:cNvGrpSpPr/>
          <p:nvPr/>
        </p:nvGrpSpPr>
        <p:grpSpPr>
          <a:xfrm>
            <a:off x="3552640" y="1800049"/>
            <a:ext cx="1920346" cy="3456093"/>
            <a:chOff x="2819400" y="1428750"/>
            <a:chExt cx="1524000" cy="2743200"/>
          </a:xfrm>
        </p:grpSpPr>
        <p:grpSp>
          <p:nvGrpSpPr>
            <p:cNvPr id="50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3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2914764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Group 32"/>
          <p:cNvGrpSpPr/>
          <p:nvPr/>
        </p:nvGrpSpPr>
        <p:grpSpPr>
          <a:xfrm>
            <a:off x="6049089" y="1800049"/>
            <a:ext cx="1920346" cy="3456093"/>
            <a:chOff x="4800600" y="1428750"/>
            <a:chExt cx="1524000" cy="2743200"/>
          </a:xfrm>
        </p:grpSpPr>
        <p:grpSp>
          <p:nvGrpSpPr>
            <p:cNvPr id="56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59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0" name="Rectangle 15"/>
              <p:cNvSpPr/>
              <p:nvPr/>
            </p:nvSpPr>
            <p:spPr>
              <a:xfrm>
                <a:off x="4914876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1" name="Group 33"/>
          <p:cNvGrpSpPr/>
          <p:nvPr/>
        </p:nvGrpSpPr>
        <p:grpSpPr>
          <a:xfrm>
            <a:off x="8497341" y="1800049"/>
            <a:ext cx="1968542" cy="3456093"/>
            <a:chOff x="6743551" y="1428750"/>
            <a:chExt cx="1562249" cy="2743200"/>
          </a:xfrm>
        </p:grpSpPr>
        <p:grpSp>
          <p:nvGrpSpPr>
            <p:cNvPr id="62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5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6" name="Rectangle 16"/>
              <p:cNvSpPr/>
              <p:nvPr/>
            </p:nvSpPr>
            <p:spPr>
              <a:xfrm>
                <a:off x="6743551" y="2419350"/>
                <a:ext cx="1523731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7" name="Freeform 5"/>
          <p:cNvSpPr/>
          <p:nvPr/>
        </p:nvSpPr>
        <p:spPr bwMode="auto">
          <a:xfrm>
            <a:off x="9191440" y="2195178"/>
            <a:ext cx="618931" cy="633570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76680" y="2258413"/>
            <a:ext cx="684017" cy="647078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69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641139" y="2240085"/>
            <a:ext cx="838751" cy="650760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653208" y="2250315"/>
            <a:ext cx="720951" cy="63285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7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4" name="组合 9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86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2" name="Rectangle 23"/>
          <p:cNvSpPr/>
          <p:nvPr/>
        </p:nvSpPr>
        <p:spPr>
          <a:xfrm>
            <a:off x="-5307" y="1893676"/>
            <a:ext cx="11520305" cy="19389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1348138" y="2149395"/>
            <a:ext cx="1000354" cy="1003501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" name="Rectangle 31"/>
          <p:cNvSpPr/>
          <p:nvPr/>
        </p:nvSpPr>
        <p:spPr>
          <a:xfrm>
            <a:off x="690868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9394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电子商务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6" name="Freeform 10"/>
          <p:cNvSpPr>
            <a:spLocks noEditPoints="1"/>
          </p:cNvSpPr>
          <p:nvPr/>
        </p:nvSpPr>
        <p:spPr bwMode="auto">
          <a:xfrm>
            <a:off x="3968883" y="2177663"/>
            <a:ext cx="981382" cy="94696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7" name="Group 40"/>
          <p:cNvGrpSpPr/>
          <p:nvPr/>
        </p:nvGrpSpPr>
        <p:grpSpPr>
          <a:xfrm>
            <a:off x="6622576" y="2282360"/>
            <a:ext cx="869211" cy="73757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Freeform 17"/>
          <p:cNvSpPr>
            <a:spLocks noEditPoints="1"/>
          </p:cNvSpPr>
          <p:nvPr/>
        </p:nvSpPr>
        <p:spPr bwMode="auto">
          <a:xfrm>
            <a:off x="9216233" y="2199008"/>
            <a:ext cx="904416" cy="904277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41487" y="3281851"/>
            <a:ext cx="636175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文案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0826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图形设计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11952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产品宣传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5" name="Rectangle 67"/>
          <p:cNvSpPr/>
          <p:nvPr/>
        </p:nvSpPr>
        <p:spPr>
          <a:xfrm>
            <a:off x="3302129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68"/>
          <p:cNvSpPr/>
          <p:nvPr/>
        </p:nvSpPr>
        <p:spPr>
          <a:xfrm>
            <a:off x="589973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Rectangle 69"/>
          <p:cNvSpPr/>
          <p:nvPr/>
        </p:nvSpPr>
        <p:spPr>
          <a:xfrm>
            <a:off x="851099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30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3" grpId="0" animBg="1"/>
      <p:bldP spid="54" grpId="0"/>
      <p:bldP spid="55" grpId="0"/>
      <p:bldP spid="56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aphicFrame>
        <p:nvGraphicFramePr>
          <p:cNvPr id="28" name="Diagram 45"/>
          <p:cNvGraphicFramePr/>
          <p:nvPr/>
        </p:nvGraphicFramePr>
        <p:xfrm>
          <a:off x="916611" y="838954"/>
          <a:ext cx="9988587" cy="4980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9" name="Group 51"/>
          <p:cNvGrpSpPr/>
          <p:nvPr/>
        </p:nvGrpSpPr>
        <p:grpSpPr>
          <a:xfrm>
            <a:off x="9551546" y="2107971"/>
            <a:ext cx="578148" cy="518412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33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Group 58"/>
          <p:cNvGrpSpPr/>
          <p:nvPr/>
        </p:nvGrpSpPr>
        <p:grpSpPr>
          <a:xfrm>
            <a:off x="1746925" y="3883482"/>
            <a:ext cx="606698" cy="68676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" name="Group 66"/>
          <p:cNvGrpSpPr/>
          <p:nvPr/>
        </p:nvGrpSpPr>
        <p:grpSpPr>
          <a:xfrm>
            <a:off x="6916637" y="2580848"/>
            <a:ext cx="545610" cy="726025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4444021" y="3329109"/>
            <a:ext cx="566224" cy="565960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1" name="Text Placeholder 24"/>
          <p:cNvSpPr txBox="1"/>
          <p:nvPr/>
        </p:nvSpPr>
        <p:spPr>
          <a:xfrm>
            <a:off x="916614" y="5269419"/>
            <a:ext cx="10005090" cy="734365"/>
          </a:xfrm>
          <a:prstGeom prst="rect">
            <a:avLst/>
          </a:prstGeom>
        </p:spPr>
        <p:txBody>
          <a:bodyPr lIns="91577" tIns="45788" rIns="91577" bIns="45788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9621" y="27400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头脑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风暴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36901" y="204248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129189" y="143988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95021" y="8205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1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28" grpId="0">
        <p:bldSub>
          <a:bldDgm bld="lvlOne"/>
        </p:bldSub>
      </p:bldGraphic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60" name="Shape 6913"/>
          <p:cNvSpPr/>
          <p:nvPr/>
        </p:nvSpPr>
        <p:spPr>
          <a:xfrm>
            <a:off x="4506615" y="5729246"/>
            <a:ext cx="2616200" cy="444501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2400" b="1" dirty="0" smtClean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设计流程</a:t>
            </a:r>
            <a:endParaRPr sz="2400" b="1" dirty="0">
              <a:solidFill>
                <a:srgbClr val="0070C0"/>
              </a:solidFill>
              <a:uFill>
                <a:solidFill>
                  <a:srgbClr val="299883"/>
                </a:solidFill>
              </a:uFill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65337" y="1295871"/>
            <a:ext cx="4596595" cy="1706655"/>
            <a:chOff x="1365337" y="1295871"/>
            <a:chExt cx="4596595" cy="1706655"/>
          </a:xfrm>
        </p:grpSpPr>
        <p:sp>
          <p:nvSpPr>
            <p:cNvPr id="161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5" name="Shape 6918"/>
            <p:cNvSpPr/>
            <p:nvPr/>
          </p:nvSpPr>
          <p:spPr>
            <a:xfrm>
              <a:off x="1365337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</a:endParaRPr>
            </a:p>
          </p:txBody>
        </p:sp>
        <p:sp>
          <p:nvSpPr>
            <p:cNvPr id="166" name="Shape 6919"/>
            <p:cNvSpPr/>
            <p:nvPr/>
          </p:nvSpPr>
          <p:spPr>
            <a:xfrm>
              <a:off x="1543138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70C0"/>
                  </a:solidFill>
                  <a:uFill>
                    <a:solidFill>
                      <a:srgbClr val="299883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3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65337" y="2888567"/>
            <a:ext cx="4409378" cy="1878949"/>
            <a:chOff x="1365337" y="2888567"/>
            <a:chExt cx="4409378" cy="1878949"/>
          </a:xfrm>
        </p:grpSpPr>
        <p:sp>
          <p:nvSpPr>
            <p:cNvPr id="163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7" name="Shape 6920"/>
            <p:cNvSpPr/>
            <p:nvPr/>
          </p:nvSpPr>
          <p:spPr>
            <a:xfrm>
              <a:off x="1365337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Shape 6921"/>
            <p:cNvSpPr/>
            <p:nvPr/>
          </p:nvSpPr>
          <p:spPr>
            <a:xfrm>
              <a:off x="1543138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66CCFF"/>
                  </a:solidFill>
                  <a:uFill>
                    <a:solidFill>
                      <a:srgbClr val="C5DA41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66CCFF"/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4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52042" y="1295871"/>
            <a:ext cx="4501120" cy="1893872"/>
            <a:chOff x="5852042" y="1295871"/>
            <a:chExt cx="4501120" cy="1893872"/>
          </a:xfrm>
        </p:grpSpPr>
        <p:sp>
          <p:nvSpPr>
            <p:cNvPr id="162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9" name="Shape 6922"/>
            <p:cNvSpPr/>
            <p:nvPr/>
          </p:nvSpPr>
          <p:spPr>
            <a:xfrm>
              <a:off x="8105261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0" name="Shape 6923"/>
            <p:cNvSpPr/>
            <p:nvPr/>
          </p:nvSpPr>
          <p:spPr>
            <a:xfrm>
              <a:off x="8105260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B0F0"/>
                  </a:solidFill>
                  <a:uFill>
                    <a:solidFill>
                      <a:srgbClr val="36C0A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00B0F0"/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64826" y="3073071"/>
            <a:ext cx="4688336" cy="1694446"/>
            <a:chOff x="5664826" y="3073071"/>
            <a:chExt cx="4688336" cy="1694446"/>
          </a:xfrm>
        </p:grpSpPr>
        <p:sp>
          <p:nvSpPr>
            <p:cNvPr id="16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1" name="Shape 6924"/>
            <p:cNvSpPr/>
            <p:nvPr/>
          </p:nvSpPr>
          <p:spPr>
            <a:xfrm>
              <a:off x="8105261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2" name="Shape 6925"/>
            <p:cNvSpPr/>
            <p:nvPr/>
          </p:nvSpPr>
          <p:spPr>
            <a:xfrm>
              <a:off x="8105260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CCECFF"/>
                  </a:solidFill>
                  <a:uFill>
                    <a:solidFill>
                      <a:srgbClr val="DDE89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CCECFF"/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6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77" name="Group 6936"/>
          <p:cNvGrpSpPr/>
          <p:nvPr/>
        </p:nvGrpSpPr>
        <p:grpSpPr>
          <a:xfrm>
            <a:off x="5304991" y="2574203"/>
            <a:ext cx="977494" cy="977541"/>
            <a:chOff x="0" y="0"/>
            <a:chExt cx="977493" cy="977540"/>
          </a:xfrm>
        </p:grpSpPr>
        <p:sp>
          <p:nvSpPr>
            <p:cNvPr id="178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9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0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1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2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3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184" name="Shape 6937"/>
          <p:cNvSpPr/>
          <p:nvPr/>
        </p:nvSpPr>
        <p:spPr>
          <a:xfrm>
            <a:off x="5819160" y="5289891"/>
            <a:ext cx="5702915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185" name="Shape 6938"/>
          <p:cNvSpPr/>
          <p:nvPr/>
        </p:nvSpPr>
        <p:spPr>
          <a:xfrm>
            <a:off x="5623070" y="5151282"/>
            <a:ext cx="352427" cy="35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47" name="Shape 6911"/>
          <p:cNvSpPr/>
          <p:nvPr/>
        </p:nvSpPr>
        <p:spPr>
          <a:xfrm>
            <a:off x="0" y="5289891"/>
            <a:ext cx="5610584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5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5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4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pic>
        <p:nvPicPr>
          <p:cNvPr id="14" name="Imag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693" y="222134"/>
            <a:ext cx="6228902" cy="6243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组合 3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-399" y="3782578"/>
            <a:ext cx="11522075" cy="1905781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9"/>
          <p:cNvGrpSpPr/>
          <p:nvPr/>
        </p:nvGrpSpPr>
        <p:grpSpPr>
          <a:xfrm>
            <a:off x="1728589" y="3898337"/>
            <a:ext cx="7435153" cy="1691397"/>
            <a:chOff x="5240670" y="2330156"/>
            <a:chExt cx="7435153" cy="1691397"/>
          </a:xfrm>
        </p:grpSpPr>
        <p:sp>
          <p:nvSpPr>
            <p:cNvPr id="16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7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defRPr lang="en-US"/>
              </a:pPr>
              <a:r>
                <a:rPr lang="zh-CN" altLang="en-US" sz="28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积极的人在每一次忧患中都看到一个机会，而消极的人则在每个机会都看到某种忧患</a:t>
              </a:r>
              <a:r>
                <a:rPr lang="zh-CN" altLang="en-US" sz="28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。我</a:t>
              </a:r>
              <a:r>
                <a:rPr lang="zh-CN" altLang="en-US" sz="28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属于后者。</a:t>
              </a:r>
              <a:endParaRPr sz="2800" b="1" dirty="0">
                <a:solidFill>
                  <a:srgbClr val="0070C0"/>
                </a:solidFill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2200"/>
                </a:lnSpc>
                <a:defRPr lang="en-US"/>
              </a:pPr>
              <a:r>
                <a:rPr lang="zh-CN" altLang="en-US" sz="18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无名氏 </a:t>
              </a:r>
              <a:r>
                <a:rPr sz="18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/ </a:t>
              </a:r>
              <a:r>
                <a:rPr sz="1800" dirty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CEO </a:t>
              </a:r>
            </a:p>
          </p:txBody>
        </p:sp>
      </p:grpSp>
    </p:spTree>
  </p:cSld>
  <p:clrMapOvr>
    <a:masterClrMapping/>
  </p:clrMapOvr>
  <p:transition spd="slow" advTm="185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864279" y="2238229"/>
            <a:ext cx="1490337" cy="4265732"/>
            <a:chOff x="9864279" y="2238229"/>
            <a:chExt cx="1490337" cy="4265732"/>
          </a:xfrm>
        </p:grpSpPr>
        <p:sp>
          <p:nvSpPr>
            <p:cNvPr id="45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44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lvl="0"/>
                <a:endParaRPr>
                  <a:latin typeface="+mn-ea"/>
                </a:endParaRPr>
              </a:p>
            </p:txBody>
          </p:sp>
          <p:sp>
            <p:nvSpPr>
              <p:cNvPr id="46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7579"/>
              <p:cNvSpPr/>
              <p:nvPr/>
            </p:nvSpPr>
            <p:spPr>
              <a:xfrm>
                <a:off x="10233964" y="6074221"/>
                <a:ext cx="722226" cy="300636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5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  <a:r>
                  <a:rPr sz="1500" dirty="0">
                    <a:solidFill>
                      <a:schemeClr val="tx1"/>
                    </a:solidFill>
                    <a:latin typeface="+mn-ea"/>
                  </a:rPr>
                  <a:t> 05</a:t>
                </a:r>
              </a:p>
            </p:txBody>
          </p:sp>
          <p:sp>
            <p:nvSpPr>
              <p:cNvPr id="64" name="Shape 7584"/>
              <p:cNvSpPr/>
              <p:nvPr/>
            </p:nvSpPr>
            <p:spPr>
              <a:xfrm>
                <a:off x="10172315" y="5192534"/>
                <a:ext cx="704592" cy="577634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3300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619395" y="3341765"/>
            <a:ext cx="1378808" cy="3162195"/>
            <a:chOff x="8619395" y="3341765"/>
            <a:chExt cx="1378808" cy="3162195"/>
          </a:xfrm>
        </p:grpSpPr>
        <p:sp>
          <p:nvSpPr>
            <p:cNvPr id="49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8" name="Shape 7578"/>
            <p:cNvSpPr/>
            <p:nvPr/>
          </p:nvSpPr>
          <p:spPr>
            <a:xfrm>
              <a:off x="8908679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63" name="Shape 7583"/>
            <p:cNvSpPr/>
            <p:nvPr/>
          </p:nvSpPr>
          <p:spPr>
            <a:xfrm>
              <a:off x="8897751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21358" y="3698833"/>
            <a:ext cx="1496365" cy="2805128"/>
            <a:chOff x="5121358" y="3698833"/>
            <a:chExt cx="1496365" cy="2805128"/>
          </a:xfrm>
        </p:grpSpPr>
        <p:sp>
          <p:nvSpPr>
            <p:cNvPr id="41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2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3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5" name="Shape 7575"/>
            <p:cNvSpPr/>
            <p:nvPr/>
          </p:nvSpPr>
          <p:spPr>
            <a:xfrm>
              <a:off x="520794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60" name="Shape 7580"/>
            <p:cNvSpPr/>
            <p:nvPr/>
          </p:nvSpPr>
          <p:spPr>
            <a:xfrm>
              <a:off x="5191804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85306" y="4424728"/>
            <a:ext cx="1362442" cy="2079234"/>
            <a:chOff x="6485306" y="4424728"/>
            <a:chExt cx="1362442" cy="2079234"/>
          </a:xfrm>
        </p:grpSpPr>
        <p:sp>
          <p:nvSpPr>
            <p:cNvPr id="47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8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61" name="Shape 7581"/>
            <p:cNvSpPr/>
            <p:nvPr/>
          </p:nvSpPr>
          <p:spPr>
            <a:xfrm>
              <a:off x="6505260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92310" y="1799928"/>
            <a:ext cx="1674043" cy="4704034"/>
            <a:chOff x="7192310" y="1799928"/>
            <a:chExt cx="1674043" cy="4704034"/>
          </a:xfrm>
        </p:grpSpPr>
        <p:sp>
          <p:nvSpPr>
            <p:cNvPr id="5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4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7" name="Shape 7577"/>
            <p:cNvSpPr/>
            <p:nvPr/>
          </p:nvSpPr>
          <p:spPr>
            <a:xfrm>
              <a:off x="772035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62" name="Shape 7582"/>
            <p:cNvSpPr/>
            <p:nvPr/>
          </p:nvSpPr>
          <p:spPr>
            <a:xfrm>
              <a:off x="7668177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</a:p>
          </p:txBody>
        </p:sp>
      </p:grpSp>
      <p:sp>
        <p:nvSpPr>
          <p:cNvPr id="67" name="Shape 7587"/>
          <p:cNvSpPr/>
          <p:nvPr/>
        </p:nvSpPr>
        <p:spPr>
          <a:xfrm>
            <a:off x="587350" y="2728634"/>
            <a:ext cx="3883347" cy="1470186"/>
          </a:xfrm>
          <a:prstGeom prst="rect">
            <a:avLst/>
          </a:prstGeom>
          <a:ln w="12700">
            <a:round/>
          </a:ln>
        </p:spPr>
        <p:txBody>
          <a:bodyPr lIns="34564" tIns="34564" rIns="34564" bIns="34564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3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0437" y="2233692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1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4" grpId="0"/>
      <p:bldP spid="35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467434" y="1350022"/>
            <a:ext cx="10735440" cy="4362852"/>
            <a:chOff x="1117652" y="1867963"/>
            <a:chExt cx="9150537" cy="3718752"/>
          </a:xfrm>
        </p:grpSpPr>
        <p:sp>
          <p:nvSpPr>
            <p:cNvPr id="73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4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5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6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7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8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9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0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1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2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3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4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5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6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7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8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9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0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1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2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3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4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5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6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7" name="Shape 8691"/>
            <p:cNvSpPr/>
            <p:nvPr/>
          </p:nvSpPr>
          <p:spPr>
            <a:xfrm rot="3600000">
              <a:off x="1334568" y="4921441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98" name="Shape 8692"/>
            <p:cNvSpPr/>
            <p:nvPr/>
          </p:nvSpPr>
          <p:spPr>
            <a:xfrm rot="3600000">
              <a:off x="1875554" y="4679592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99" name="Shape 8693"/>
            <p:cNvSpPr/>
            <p:nvPr/>
          </p:nvSpPr>
          <p:spPr>
            <a:xfrm rot="3600000">
              <a:off x="2393479" y="4377514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100" name="Shape 8694"/>
            <p:cNvSpPr/>
            <p:nvPr/>
          </p:nvSpPr>
          <p:spPr>
            <a:xfrm rot="3600000">
              <a:off x="2918658" y="4084148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101" name="Shape 8695"/>
            <p:cNvSpPr/>
            <p:nvPr/>
          </p:nvSpPr>
          <p:spPr>
            <a:xfrm rot="3840000">
              <a:off x="3439420" y="3812283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05</a:t>
              </a:r>
            </a:p>
          </p:txBody>
        </p:sp>
        <p:grpSp>
          <p:nvGrpSpPr>
            <p:cNvPr id="102" name="Group 8699"/>
            <p:cNvGrpSpPr/>
            <p:nvPr/>
          </p:nvGrpSpPr>
          <p:grpSpPr>
            <a:xfrm>
              <a:off x="3835452" y="2074558"/>
              <a:ext cx="449058" cy="437851"/>
              <a:chOff x="0" y="0"/>
              <a:chExt cx="490507" cy="490537"/>
            </a:xfrm>
          </p:grpSpPr>
          <p:sp>
            <p:nvSpPr>
              <p:cNvPr id="103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6" name="Group 8704"/>
            <p:cNvGrpSpPr/>
            <p:nvPr/>
          </p:nvGrpSpPr>
          <p:grpSpPr>
            <a:xfrm>
              <a:off x="4440281" y="3250535"/>
              <a:ext cx="393859" cy="439268"/>
              <a:chOff x="0" y="0"/>
              <a:chExt cx="430212" cy="492125"/>
            </a:xfrm>
          </p:grpSpPr>
          <p:sp>
            <p:nvSpPr>
              <p:cNvPr id="107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8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9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1" name="Group 8708"/>
            <p:cNvGrpSpPr/>
            <p:nvPr/>
          </p:nvGrpSpPr>
          <p:grpSpPr>
            <a:xfrm>
              <a:off x="5210957" y="2617724"/>
              <a:ext cx="422926" cy="437851"/>
              <a:chOff x="0" y="0"/>
              <a:chExt cx="461962" cy="490537"/>
            </a:xfrm>
          </p:grpSpPr>
          <p:sp>
            <p:nvSpPr>
              <p:cNvPr id="112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3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15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6" name="Group 8716"/>
            <p:cNvGrpSpPr/>
            <p:nvPr/>
          </p:nvGrpSpPr>
          <p:grpSpPr>
            <a:xfrm>
              <a:off x="5004031" y="4587518"/>
              <a:ext cx="450849" cy="437851"/>
              <a:chOff x="0" y="0"/>
              <a:chExt cx="492463" cy="490537"/>
            </a:xfrm>
          </p:grpSpPr>
          <p:sp>
            <p:nvSpPr>
              <p:cNvPr id="11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23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4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5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6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7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8" name="Shape 8722"/>
            <p:cNvSpPr/>
            <p:nvPr/>
          </p:nvSpPr>
          <p:spPr>
            <a:xfrm>
              <a:off x="8198619" y="1992727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</a:p>
          </p:txBody>
        </p:sp>
        <p:sp>
          <p:nvSpPr>
            <p:cNvPr id="129" name="Shape 8723"/>
            <p:cNvSpPr/>
            <p:nvPr/>
          </p:nvSpPr>
          <p:spPr>
            <a:xfrm>
              <a:off x="8198620" y="2184404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0" name="Shape 8724"/>
            <p:cNvSpPr/>
            <p:nvPr/>
          </p:nvSpPr>
          <p:spPr>
            <a:xfrm>
              <a:off x="8198619" y="259911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</a:p>
          </p:txBody>
        </p:sp>
        <p:sp>
          <p:nvSpPr>
            <p:cNvPr id="131" name="Shape 8725"/>
            <p:cNvSpPr/>
            <p:nvPr/>
          </p:nvSpPr>
          <p:spPr>
            <a:xfrm>
              <a:off x="8198620" y="27907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2" name="Shape 8726"/>
            <p:cNvSpPr/>
            <p:nvPr/>
          </p:nvSpPr>
          <p:spPr>
            <a:xfrm>
              <a:off x="8198619" y="3229720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</a:p>
          </p:txBody>
        </p:sp>
        <p:sp>
          <p:nvSpPr>
            <p:cNvPr id="133" name="Shape 8727"/>
            <p:cNvSpPr/>
            <p:nvPr/>
          </p:nvSpPr>
          <p:spPr>
            <a:xfrm>
              <a:off x="8198620" y="34213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4" name="Shape 8728"/>
            <p:cNvSpPr/>
            <p:nvPr/>
          </p:nvSpPr>
          <p:spPr>
            <a:xfrm>
              <a:off x="8198619" y="3860321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</a:p>
          </p:txBody>
        </p:sp>
        <p:sp>
          <p:nvSpPr>
            <p:cNvPr id="135" name="Shape 8729"/>
            <p:cNvSpPr/>
            <p:nvPr/>
          </p:nvSpPr>
          <p:spPr>
            <a:xfrm>
              <a:off x="8198620" y="40519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6" name="Shape 8730"/>
            <p:cNvSpPr/>
            <p:nvPr/>
          </p:nvSpPr>
          <p:spPr>
            <a:xfrm>
              <a:off x="8198619" y="454523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</a:p>
          </p:txBody>
        </p:sp>
        <p:sp>
          <p:nvSpPr>
            <p:cNvPr id="137" name="Shape 8731"/>
            <p:cNvSpPr/>
            <p:nvPr/>
          </p:nvSpPr>
          <p:spPr>
            <a:xfrm>
              <a:off x="8198620" y="4736915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</p:grpSp>
      <p:sp>
        <p:nvSpPr>
          <p:cNvPr id="1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5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4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4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64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03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30722" grpId="0" bldLvl="0" animBg="1"/>
      <p:bldP spid="3072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5"/>
          <p:cNvSpPr/>
          <p:nvPr/>
        </p:nvSpPr>
        <p:spPr>
          <a:xfrm>
            <a:off x="737592" y="1910319"/>
            <a:ext cx="1824329" cy="17429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18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个人简历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6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7" name="Group 69"/>
          <p:cNvGrpSpPr/>
          <p:nvPr/>
        </p:nvGrpSpPr>
        <p:grpSpPr>
          <a:xfrm>
            <a:off x="6817228" y="2856079"/>
            <a:ext cx="3936709" cy="576018"/>
            <a:chOff x="5562600" y="2266949"/>
            <a:chExt cx="3124200" cy="457201"/>
          </a:xfrm>
        </p:grpSpPr>
        <p:sp>
          <p:nvSpPr>
            <p:cNvPr id="98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3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9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0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101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3" name="Group 68"/>
          <p:cNvGrpSpPr/>
          <p:nvPr/>
        </p:nvGrpSpPr>
        <p:grpSpPr>
          <a:xfrm>
            <a:off x="6817228" y="3528095"/>
            <a:ext cx="3936709" cy="576016"/>
            <a:chOff x="5562600" y="2800350"/>
            <a:chExt cx="3124200" cy="457200"/>
          </a:xfrm>
        </p:grpSpPr>
        <p:sp>
          <p:nvSpPr>
            <p:cNvPr id="104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语言能力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6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107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8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9" name="Group 67"/>
          <p:cNvGrpSpPr/>
          <p:nvPr/>
        </p:nvGrpSpPr>
        <p:grpSpPr>
          <a:xfrm>
            <a:off x="6817228" y="4200113"/>
            <a:ext cx="3936709" cy="576016"/>
            <a:chOff x="5562600" y="3333750"/>
            <a:chExt cx="3124200" cy="457200"/>
          </a:xfrm>
        </p:grpSpPr>
        <p:sp>
          <p:nvSpPr>
            <p:cNvPr id="110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市场能力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1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2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113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14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5" name="Group 66"/>
          <p:cNvGrpSpPr/>
          <p:nvPr/>
        </p:nvGrpSpPr>
        <p:grpSpPr>
          <a:xfrm>
            <a:off x="6817228" y="4872131"/>
            <a:ext cx="3936709" cy="576016"/>
            <a:chOff x="5562600" y="3867150"/>
            <a:chExt cx="3124200" cy="457200"/>
          </a:xfrm>
        </p:grpSpPr>
        <p:sp>
          <p:nvSpPr>
            <p:cNvPr id="116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培训能力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8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119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0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21" name="Rectangle 11"/>
          <p:cNvSpPr/>
          <p:nvPr/>
        </p:nvSpPr>
        <p:spPr>
          <a:xfrm>
            <a:off x="3168571" y="2184060"/>
            <a:ext cx="2976536" cy="1716777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" name="Group 100"/>
          <p:cNvGrpSpPr/>
          <p:nvPr/>
        </p:nvGrpSpPr>
        <p:grpSpPr>
          <a:xfrm>
            <a:off x="6913246" y="1800049"/>
            <a:ext cx="3552641" cy="666626"/>
            <a:chOff x="5486400" y="1428750"/>
            <a:chExt cx="2819401" cy="529120"/>
          </a:xfrm>
        </p:grpSpPr>
        <p:grpSp>
          <p:nvGrpSpPr>
            <p:cNvPr id="12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4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3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3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38" name="AutoShape 120"/>
                <p:cNvSpPr/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9" name="AutoShape 121"/>
                <p:cNvSpPr/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40" name="AutoShape 122"/>
                <p:cNvSpPr/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2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3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5" name="AutoShape 112"/>
              <p:cNvSpPr/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2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2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30" name="AutoShape 52"/>
                <p:cNvSpPr/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1" name="AutoShape 53"/>
                <p:cNvSpPr/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2" name="AutoShape 54"/>
                <p:cNvSpPr/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3" name="AutoShape 55"/>
                <p:cNvSpPr/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43" name="Rectangle 88"/>
          <p:cNvSpPr/>
          <p:nvPr/>
        </p:nvSpPr>
        <p:spPr>
          <a:xfrm>
            <a:off x="3168571" y="4584124"/>
            <a:ext cx="2976536" cy="916558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en-US" altLang="zh-CN" sz="13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Rounded Rectangle 89"/>
          <p:cNvSpPr/>
          <p:nvPr/>
        </p:nvSpPr>
        <p:spPr>
          <a:xfrm>
            <a:off x="3168570" y="4200113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教育经历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Rounded Rectangle 90"/>
          <p:cNvSpPr/>
          <p:nvPr/>
        </p:nvSpPr>
        <p:spPr>
          <a:xfrm>
            <a:off x="3168570" y="1800049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个人简介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46" name="Straight Connector 92"/>
          <p:cNvCxnSpPr/>
          <p:nvPr/>
        </p:nvCxnSpPr>
        <p:spPr>
          <a:xfrm rot="5400000">
            <a:off x="1008468" y="3672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7" name="Straight Connector 93"/>
          <p:cNvCxnSpPr/>
          <p:nvPr/>
        </p:nvCxnSpPr>
        <p:spPr>
          <a:xfrm rot="5400000">
            <a:off x="4562109" y="3671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8" name="Straight Connector 95"/>
          <p:cNvCxnSpPr/>
          <p:nvPr/>
        </p:nvCxnSpPr>
        <p:spPr>
          <a:xfrm>
            <a:off x="3072553" y="3912105"/>
            <a:ext cx="316857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49" name="组合 148"/>
          <p:cNvGrpSpPr/>
          <p:nvPr/>
        </p:nvGrpSpPr>
        <p:grpSpPr>
          <a:xfrm>
            <a:off x="672121" y="3960193"/>
            <a:ext cx="1824329" cy="1523386"/>
            <a:chOff x="533400" y="3143318"/>
            <a:chExt cx="1447800" cy="1209155"/>
          </a:xfrm>
        </p:grpSpPr>
        <p:grpSp>
          <p:nvGrpSpPr>
            <p:cNvPr id="150" name="Group 72"/>
            <p:cNvGrpSpPr/>
            <p:nvPr/>
          </p:nvGrpSpPr>
          <p:grpSpPr>
            <a:xfrm>
              <a:off x="533400" y="3143318"/>
              <a:ext cx="1447800" cy="807982"/>
              <a:chOff x="685800" y="3143318"/>
              <a:chExt cx="1447800" cy="807982"/>
            </a:xfrm>
          </p:grpSpPr>
          <p:sp>
            <p:nvSpPr>
              <p:cNvPr id="16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代用名</a:t>
                </a:r>
              </a:p>
            </p:txBody>
          </p:sp>
          <p:sp>
            <p:nvSpPr>
              <p:cNvPr id="166" name="Rectangle 10"/>
              <p:cNvSpPr/>
              <p:nvPr/>
            </p:nvSpPr>
            <p:spPr>
              <a:xfrm>
                <a:off x="685800" y="3389431"/>
                <a:ext cx="1447800" cy="561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27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尽量将每页幻灯片的字数控制在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字以内，据统计每页幻灯片的</a:t>
                </a: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最控制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分钟之内。</a:t>
                </a:r>
              </a:p>
            </p:txBody>
          </p:sp>
        </p:grpSp>
        <p:grpSp>
          <p:nvGrpSpPr>
            <p:cNvPr id="151" name="组合 15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5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6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53" name="Freeform 5"/>
              <p:cNvSpPr/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8" name="Freeform 6"/>
                <p:cNvSpPr/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9" name="Freeform 7"/>
                <p:cNvSpPr/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0" name="Freeform 8"/>
                <p:cNvSpPr/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1" name="Freeform 9"/>
                <p:cNvSpPr/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grpSp>
            <p:nvGrpSpPr>
              <p:cNvPr id="155" name="组合 15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86" name="组合 18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7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8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8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70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/>
      <p:bldP spid="96" grpId="0"/>
      <p:bldP spid="121" grpId="0"/>
      <p:bldP spid="143" grpId="0"/>
      <p:bldP spid="144" grpId="0"/>
      <p:bldP spid="1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529540" y="1544496"/>
            <a:ext cx="10399085" cy="3908723"/>
            <a:chOff x="1147957" y="1868480"/>
            <a:chExt cx="9258821" cy="3480130"/>
          </a:xfrm>
        </p:grpSpPr>
        <p:sp>
          <p:nvSpPr>
            <p:cNvPr id="46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7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8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9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chemeClr val="accent1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51" name="Group 9489"/>
            <p:cNvGrpSpPr/>
            <p:nvPr/>
          </p:nvGrpSpPr>
          <p:grpSpPr>
            <a:xfrm>
              <a:off x="2449011" y="2530006"/>
              <a:ext cx="763621" cy="245199"/>
              <a:chOff x="0" y="0"/>
              <a:chExt cx="834105" cy="274702"/>
            </a:xfrm>
          </p:grpSpPr>
          <p:sp>
            <p:nvSpPr>
              <p:cNvPr id="52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4" name="Group 9492"/>
            <p:cNvGrpSpPr/>
            <p:nvPr/>
          </p:nvGrpSpPr>
          <p:grpSpPr>
            <a:xfrm>
              <a:off x="2449011" y="3106781"/>
              <a:ext cx="1243226" cy="245199"/>
              <a:chOff x="0" y="0"/>
              <a:chExt cx="1357980" cy="274702"/>
            </a:xfrm>
          </p:grpSpPr>
          <p:sp>
            <p:nvSpPr>
              <p:cNvPr id="55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7" name="Group 9495"/>
            <p:cNvGrpSpPr/>
            <p:nvPr/>
          </p:nvGrpSpPr>
          <p:grpSpPr>
            <a:xfrm>
              <a:off x="2449011" y="3718989"/>
              <a:ext cx="763621" cy="245199"/>
              <a:chOff x="0" y="0"/>
              <a:chExt cx="834105" cy="274702"/>
            </a:xfrm>
          </p:grpSpPr>
          <p:sp>
            <p:nvSpPr>
              <p:cNvPr id="58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0" name="Group 9498"/>
            <p:cNvGrpSpPr/>
            <p:nvPr/>
          </p:nvGrpSpPr>
          <p:grpSpPr>
            <a:xfrm>
              <a:off x="2449011" y="4295762"/>
              <a:ext cx="1243226" cy="245199"/>
              <a:chOff x="0" y="0"/>
              <a:chExt cx="1357980" cy="274702"/>
            </a:xfrm>
          </p:grpSpPr>
          <p:sp>
            <p:nvSpPr>
              <p:cNvPr id="61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2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63" name="Shape 9499"/>
            <p:cNvSpPr/>
            <p:nvPr/>
          </p:nvSpPr>
          <p:spPr>
            <a:xfrm>
              <a:off x="4544769" y="2260346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4" name="Shape 9500"/>
            <p:cNvSpPr/>
            <p:nvPr/>
          </p:nvSpPr>
          <p:spPr>
            <a:xfrm>
              <a:off x="3267223" y="2183445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75%</a:t>
              </a:r>
            </a:p>
          </p:txBody>
        </p:sp>
        <p:sp>
          <p:nvSpPr>
            <p:cNvPr id="65" name="Shape 9501"/>
            <p:cNvSpPr/>
            <p:nvPr/>
          </p:nvSpPr>
          <p:spPr>
            <a:xfrm>
              <a:off x="3267223" y="3466972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78%</a:t>
              </a:r>
            </a:p>
          </p:txBody>
        </p:sp>
        <p:sp>
          <p:nvSpPr>
            <p:cNvPr id="66" name="Shape 9502"/>
            <p:cNvSpPr/>
            <p:nvPr/>
          </p:nvSpPr>
          <p:spPr>
            <a:xfrm>
              <a:off x="3845832" y="2863039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97%</a:t>
              </a:r>
            </a:p>
          </p:txBody>
        </p:sp>
        <p:sp>
          <p:nvSpPr>
            <p:cNvPr id="67" name="Shape 9503"/>
            <p:cNvSpPr/>
            <p:nvPr/>
          </p:nvSpPr>
          <p:spPr>
            <a:xfrm>
              <a:off x="3845832" y="4081003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45%</a:t>
              </a:r>
            </a:p>
          </p:txBody>
        </p:sp>
        <p:sp>
          <p:nvSpPr>
            <p:cNvPr id="68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/>
            <a:p>
              <a:pPr lvl="0" algn="just">
                <a:buClr>
                  <a:srgbClr val="B5B5B5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</a:t>
              </a:r>
            </a:p>
          </p:txBody>
        </p:sp>
        <p:sp>
          <p:nvSpPr>
            <p:cNvPr id="69" name="Shape 9505"/>
            <p:cNvSpPr/>
            <p:nvPr/>
          </p:nvSpPr>
          <p:spPr>
            <a:xfrm>
              <a:off x="6830555" y="2305036"/>
              <a:ext cx="884236" cy="308775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sz="1800" dirty="0">
                <a:latin typeface="+mn-ea"/>
                <a:ea typeface="+mn-ea"/>
              </a:endParaRPr>
            </a:p>
          </p:txBody>
        </p:sp>
        <p:sp>
          <p:nvSpPr>
            <p:cNvPr id="70" name="Shape 9506"/>
            <p:cNvSpPr/>
            <p:nvPr/>
          </p:nvSpPr>
          <p:spPr>
            <a:xfrm>
              <a:off x="8104674" y="2785794"/>
              <a:ext cx="2302104" cy="555401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9513"/>
            <p:cNvGrpSpPr/>
            <p:nvPr/>
          </p:nvGrpSpPr>
          <p:grpSpPr>
            <a:xfrm>
              <a:off x="6936623" y="2747013"/>
              <a:ext cx="1460510" cy="706837"/>
              <a:chOff x="0" y="0"/>
              <a:chExt cx="1595321" cy="791891"/>
            </a:xfrm>
          </p:grpSpPr>
          <p:grpSp>
            <p:nvGrpSpPr>
              <p:cNvPr id="72" name="Group 9511"/>
              <p:cNvGrpSpPr/>
              <p:nvPr/>
            </p:nvGrpSpPr>
            <p:grpSpPr>
              <a:xfrm>
                <a:off x="0" y="0"/>
                <a:ext cx="1594944" cy="611031"/>
                <a:chOff x="0" y="0"/>
                <a:chExt cx="1594943" cy="611030"/>
              </a:xfrm>
            </p:grpSpPr>
            <p:grpSp>
              <p:nvGrpSpPr>
                <p:cNvPr id="74" name="Group 9509"/>
                <p:cNvGrpSpPr/>
                <p:nvPr/>
              </p:nvGrpSpPr>
              <p:grpSpPr>
                <a:xfrm>
                  <a:off x="0" y="91618"/>
                  <a:ext cx="204213" cy="519413"/>
                  <a:chOff x="0" y="0"/>
                  <a:chExt cx="204212" cy="519412"/>
                </a:xfrm>
              </p:grpSpPr>
              <p:sp>
                <p:nvSpPr>
                  <p:cNvPr id="76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  <p:sp>
                <p:nvSpPr>
                  <p:cNvPr id="77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</p:grpSp>
            <p:sp>
              <p:nvSpPr>
                <p:cNvPr id="75" name="Shape 9510"/>
                <p:cNvSpPr/>
                <p:nvPr/>
              </p:nvSpPr>
              <p:spPr>
                <a:xfrm>
                  <a:off x="197943" y="0"/>
                  <a:ext cx="1397001" cy="520700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500">
                      <a:latin typeface="+mn-ea"/>
                    </a:rPr>
                    <a:t>24%</a:t>
                  </a:r>
                </a:p>
              </p:txBody>
            </p:sp>
          </p:grpSp>
          <p:sp>
            <p:nvSpPr>
              <p:cNvPr id="73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 panose="020F0502020204030204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男性用户</a:t>
                </a:r>
                <a:endParaRPr sz="1300" dirty="0">
                  <a:latin typeface="+mn-ea"/>
                </a:endParaRPr>
              </a:p>
            </p:txBody>
          </p:sp>
        </p:grpSp>
        <p:sp>
          <p:nvSpPr>
            <p:cNvPr id="78" name="Shape 9514"/>
            <p:cNvSpPr/>
            <p:nvPr/>
          </p:nvSpPr>
          <p:spPr>
            <a:xfrm>
              <a:off x="5094356" y="2864278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79" name="Shape 9515"/>
            <p:cNvSpPr/>
            <p:nvPr/>
          </p:nvSpPr>
          <p:spPr>
            <a:xfrm>
              <a:off x="4544769" y="3452341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0" name="Shape 9516"/>
            <p:cNvSpPr/>
            <p:nvPr/>
          </p:nvSpPr>
          <p:spPr>
            <a:xfrm>
              <a:off x="5094356" y="4056274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1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4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4" name="组合 8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8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2" name="Group 15"/>
          <p:cNvGrpSpPr/>
          <p:nvPr/>
        </p:nvGrpSpPr>
        <p:grpSpPr>
          <a:xfrm>
            <a:off x="4320778" y="1800049"/>
            <a:ext cx="3429786" cy="3429260"/>
            <a:chOff x="1600200" y="1428750"/>
            <a:chExt cx="3183598" cy="3183598"/>
          </a:xfrm>
        </p:grpSpPr>
        <p:grpSp>
          <p:nvGrpSpPr>
            <p:cNvPr id="53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5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6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4" name="AutoShape 126"/>
            <p:cNvSpPr/>
            <p:nvPr/>
          </p:nvSpPr>
          <p:spPr bwMode="auto">
            <a:xfrm>
              <a:off x="1600200" y="1428750"/>
              <a:ext cx="3183598" cy="31835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7" name="Rectangle 19"/>
          <p:cNvSpPr/>
          <p:nvPr/>
        </p:nvSpPr>
        <p:spPr>
          <a:xfrm>
            <a:off x="8257487" y="2376064"/>
            <a:ext cx="2677078" cy="231694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</a:p>
        </p:txBody>
      </p:sp>
      <p:grpSp>
        <p:nvGrpSpPr>
          <p:cNvPr id="58" name="Group 37"/>
          <p:cNvGrpSpPr/>
          <p:nvPr/>
        </p:nvGrpSpPr>
        <p:grpSpPr>
          <a:xfrm>
            <a:off x="480086" y="1800049"/>
            <a:ext cx="3264588" cy="672018"/>
            <a:chOff x="381000" y="1428750"/>
            <a:chExt cx="2590800" cy="533400"/>
          </a:xfrm>
        </p:grpSpPr>
        <p:sp>
          <p:nvSpPr>
            <p:cNvPr id="59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480086" y="3720101"/>
            <a:ext cx="3264588" cy="672018"/>
            <a:chOff x="381000" y="2952750"/>
            <a:chExt cx="2590800" cy="533400"/>
          </a:xfrm>
        </p:grpSpPr>
        <p:sp>
          <p:nvSpPr>
            <p:cNvPr id="62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4" name="Group 40"/>
          <p:cNvGrpSpPr/>
          <p:nvPr/>
        </p:nvGrpSpPr>
        <p:grpSpPr>
          <a:xfrm>
            <a:off x="480086" y="4680126"/>
            <a:ext cx="3264588" cy="672018"/>
            <a:chOff x="381000" y="3714750"/>
            <a:chExt cx="2590800" cy="533400"/>
          </a:xfrm>
        </p:grpSpPr>
        <p:sp>
          <p:nvSpPr>
            <p:cNvPr id="65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7" name="Group 38"/>
          <p:cNvGrpSpPr/>
          <p:nvPr/>
        </p:nvGrpSpPr>
        <p:grpSpPr>
          <a:xfrm>
            <a:off x="480086" y="2760075"/>
            <a:ext cx="3264588" cy="672018"/>
            <a:chOff x="381000" y="2190750"/>
            <a:chExt cx="2590800" cy="533400"/>
          </a:xfrm>
        </p:grpSpPr>
        <p:sp>
          <p:nvSpPr>
            <p:cNvPr id="68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43881" y="1959072"/>
            <a:ext cx="456228" cy="353972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5" name="Freeform 5"/>
          <p:cNvSpPr/>
          <p:nvPr/>
        </p:nvSpPr>
        <p:spPr bwMode="auto">
          <a:xfrm>
            <a:off x="3175841" y="3866976"/>
            <a:ext cx="369528" cy="37826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190844" y="2937501"/>
            <a:ext cx="408387" cy="386332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7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145386" y="4818955"/>
            <a:ext cx="430438" cy="377842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2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29032" y="2431187"/>
            <a:ext cx="595834" cy="462288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693675" y="2408444"/>
            <a:ext cx="533355" cy="504550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1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3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5" name="Freeform 5"/>
          <p:cNvSpPr/>
          <p:nvPr/>
        </p:nvSpPr>
        <p:spPr bwMode="auto">
          <a:xfrm>
            <a:off x="5780198" y="3288586"/>
            <a:ext cx="482604" cy="49401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6638011" y="3282202"/>
            <a:ext cx="562154" cy="493462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7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1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25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8"/>
          <p:cNvGraphicFramePr/>
          <p:nvPr/>
        </p:nvGraphicFramePr>
        <p:xfrm>
          <a:off x="2227327" y="1233233"/>
          <a:ext cx="6811478" cy="4511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1" name="Group 9"/>
          <p:cNvGrpSpPr/>
          <p:nvPr/>
        </p:nvGrpSpPr>
        <p:grpSpPr>
          <a:xfrm>
            <a:off x="5653602" y="1702325"/>
            <a:ext cx="375680" cy="372382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avLst/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avLst/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5230165" y="2680857"/>
            <a:ext cx="310438" cy="310293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5" name="Group 13"/>
          <p:cNvGrpSpPr/>
          <p:nvPr/>
        </p:nvGrpSpPr>
        <p:grpSpPr>
          <a:xfrm>
            <a:off x="5626165" y="3641112"/>
            <a:ext cx="483090" cy="322153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avLst/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avLst/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avLst/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avLst/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0"/>
          <p:cNvGrpSpPr/>
          <p:nvPr/>
        </p:nvGrpSpPr>
        <p:grpSpPr>
          <a:xfrm rot="2700000">
            <a:off x="5234826" y="4553245"/>
            <a:ext cx="251748" cy="441608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" name="Content Placeholder 19"/>
          <p:cNvSpPr txBox="1"/>
          <p:nvPr/>
        </p:nvSpPr>
        <p:spPr>
          <a:xfrm>
            <a:off x="667570" y="249644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67569" y="2107414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b="1" dirty="0">
              <a:latin typeface="+mn-ea"/>
            </a:endParaRPr>
          </a:p>
        </p:txBody>
      </p:sp>
      <p:sp>
        <p:nvSpPr>
          <p:cNvPr id="48" name="Content Placeholder 19"/>
          <p:cNvSpPr txBox="1"/>
          <p:nvPr/>
        </p:nvSpPr>
        <p:spPr>
          <a:xfrm>
            <a:off x="630294" y="453269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0294" y="416349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lang="en-US" b="1" dirty="0">
              <a:latin typeface="+mn-ea"/>
            </a:endParaRPr>
          </a:p>
        </p:txBody>
      </p:sp>
      <p:sp>
        <p:nvSpPr>
          <p:cNvPr id="50" name="Content Placeholder 19"/>
          <p:cNvSpPr txBox="1"/>
          <p:nvPr/>
        </p:nvSpPr>
        <p:spPr>
          <a:xfrm>
            <a:off x="7027970" y="1659657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27970" y="127063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探索</a:t>
            </a:r>
            <a:endParaRPr lang="en-US" b="1" dirty="0">
              <a:latin typeface="+mn-ea"/>
            </a:endParaRPr>
          </a:p>
        </p:txBody>
      </p:sp>
      <p:cxnSp>
        <p:nvCxnSpPr>
          <p:cNvPr id="52" name="Straight Connector 41"/>
          <p:cNvCxnSpPr/>
          <p:nvPr/>
        </p:nvCxnSpPr>
        <p:spPr>
          <a:xfrm>
            <a:off x="7027970" y="1648242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3" name="Content Placeholder 19"/>
          <p:cNvSpPr txBox="1"/>
          <p:nvPr/>
        </p:nvSpPr>
        <p:spPr>
          <a:xfrm>
            <a:off x="7027970" y="3795836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27970" y="3426638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  <a:endParaRPr lang="en-US" b="1" dirty="0">
              <a:latin typeface="+mn-ea"/>
            </a:endParaRPr>
          </a:p>
        </p:txBody>
      </p:sp>
      <p:cxnSp>
        <p:nvCxnSpPr>
          <p:cNvPr id="55" name="Straight Connector 44"/>
          <p:cNvCxnSpPr/>
          <p:nvPr/>
        </p:nvCxnSpPr>
        <p:spPr>
          <a:xfrm>
            <a:off x="7027970" y="3795834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6" name="Straight Connector 45"/>
          <p:cNvCxnSpPr/>
          <p:nvPr/>
        </p:nvCxnSpPr>
        <p:spPr>
          <a:xfrm>
            <a:off x="667570" y="2486883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7" name="Straight Connector 46"/>
          <p:cNvCxnSpPr/>
          <p:nvPr/>
        </p:nvCxnSpPr>
        <p:spPr>
          <a:xfrm>
            <a:off x="630294" y="4532690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0477" y="1986334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0477" y="4067245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27970" y="1186577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27970" y="3326528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76" name="组合 7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5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Sub>
          <a:bldDgm bld="one"/>
        </p:bldSub>
      </p:bldGraphic>
      <p:bldP spid="34" grpId="0" animBg="1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8" grpId="0"/>
      <p:bldP spid="59" grpId="0"/>
      <p:bldP spid="71" grpId="0"/>
      <p:bldP spid="72" grpId="0"/>
      <p:bldP spid="73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val 20"/>
          <p:cNvSpPr/>
          <p:nvPr/>
        </p:nvSpPr>
        <p:spPr>
          <a:xfrm flipH="1">
            <a:off x="10378961" y="5659225"/>
            <a:ext cx="101665" cy="10099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21"/>
          <p:cNvSpPr/>
          <p:nvPr/>
        </p:nvSpPr>
        <p:spPr>
          <a:xfrm flipH="1">
            <a:off x="10177726" y="5479669"/>
            <a:ext cx="201235" cy="19991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Oval 22"/>
          <p:cNvSpPr/>
          <p:nvPr/>
        </p:nvSpPr>
        <p:spPr>
          <a:xfrm flipH="1">
            <a:off x="9991259" y="5379711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Oval 23"/>
          <p:cNvSpPr/>
          <p:nvPr/>
        </p:nvSpPr>
        <p:spPr>
          <a:xfrm flipH="1">
            <a:off x="10192493" y="5338431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Oval 24"/>
          <p:cNvSpPr/>
          <p:nvPr/>
        </p:nvSpPr>
        <p:spPr>
          <a:xfrm flipH="1">
            <a:off x="10012159" y="5183483"/>
            <a:ext cx="186467" cy="18524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Oval 25"/>
          <p:cNvSpPr/>
          <p:nvPr/>
        </p:nvSpPr>
        <p:spPr>
          <a:xfrm flipH="1">
            <a:off x="9868776" y="5309172"/>
            <a:ext cx="137250" cy="1363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Oval 26"/>
          <p:cNvSpPr/>
          <p:nvPr/>
        </p:nvSpPr>
        <p:spPr>
          <a:xfrm flipH="1">
            <a:off x="9805993" y="5072708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Oval 27"/>
          <p:cNvSpPr/>
          <p:nvPr/>
        </p:nvSpPr>
        <p:spPr>
          <a:xfrm flipH="1">
            <a:off x="9588459" y="4753627"/>
            <a:ext cx="137250" cy="1363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Oval 28"/>
          <p:cNvSpPr/>
          <p:nvPr/>
        </p:nvSpPr>
        <p:spPr>
          <a:xfrm flipH="1">
            <a:off x="10019417" y="5063400"/>
            <a:ext cx="101665" cy="10099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Oval 29"/>
          <p:cNvSpPr/>
          <p:nvPr/>
        </p:nvSpPr>
        <p:spPr>
          <a:xfrm flipH="1">
            <a:off x="9725709" y="5252579"/>
            <a:ext cx="131117" cy="13025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Oval 30"/>
          <p:cNvSpPr/>
          <p:nvPr/>
        </p:nvSpPr>
        <p:spPr>
          <a:xfrm flipH="1">
            <a:off x="9409190" y="4921139"/>
            <a:ext cx="332662" cy="33048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Oval 31"/>
          <p:cNvSpPr/>
          <p:nvPr/>
        </p:nvSpPr>
        <p:spPr>
          <a:xfrm flipH="1">
            <a:off x="9756209" y="4811965"/>
            <a:ext cx="201235" cy="19991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Oval 32"/>
          <p:cNvSpPr/>
          <p:nvPr/>
        </p:nvSpPr>
        <p:spPr>
          <a:xfrm flipH="1">
            <a:off x="9936063" y="4975530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Oval 33"/>
          <p:cNvSpPr/>
          <p:nvPr/>
        </p:nvSpPr>
        <p:spPr>
          <a:xfrm flipH="1">
            <a:off x="8590837" y="4490981"/>
            <a:ext cx="614532" cy="61050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Oval 34"/>
          <p:cNvSpPr/>
          <p:nvPr/>
        </p:nvSpPr>
        <p:spPr>
          <a:xfrm flipH="1">
            <a:off x="9224558" y="4886464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Oval 35"/>
          <p:cNvSpPr/>
          <p:nvPr/>
        </p:nvSpPr>
        <p:spPr>
          <a:xfrm flipH="1">
            <a:off x="9279188" y="4594747"/>
            <a:ext cx="284741" cy="282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Oval 36"/>
          <p:cNvSpPr/>
          <p:nvPr/>
        </p:nvSpPr>
        <p:spPr>
          <a:xfrm flipH="1">
            <a:off x="8167841" y="4736241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Oval 37"/>
          <p:cNvSpPr/>
          <p:nvPr/>
        </p:nvSpPr>
        <p:spPr>
          <a:xfrm flipH="1">
            <a:off x="7150730" y="4426665"/>
            <a:ext cx="788491" cy="7833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Oval 38"/>
          <p:cNvSpPr/>
          <p:nvPr/>
        </p:nvSpPr>
        <p:spPr>
          <a:xfrm flipH="1">
            <a:off x="7928057" y="4999696"/>
            <a:ext cx="232700" cy="2311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Oval 39"/>
          <p:cNvSpPr/>
          <p:nvPr/>
        </p:nvSpPr>
        <p:spPr>
          <a:xfrm flipH="1">
            <a:off x="8097775" y="4214547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Oval 40"/>
          <p:cNvSpPr/>
          <p:nvPr/>
        </p:nvSpPr>
        <p:spPr>
          <a:xfrm flipH="1">
            <a:off x="8632204" y="505410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Oval 41"/>
          <p:cNvSpPr/>
          <p:nvPr/>
        </p:nvSpPr>
        <p:spPr>
          <a:xfrm flipH="1">
            <a:off x="7993097" y="4818059"/>
            <a:ext cx="150478" cy="14949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Oval 42"/>
          <p:cNvSpPr/>
          <p:nvPr/>
        </p:nvSpPr>
        <p:spPr>
          <a:xfrm flipH="1">
            <a:off x="8033435" y="4659422"/>
            <a:ext cx="127322" cy="1264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Oval 43"/>
          <p:cNvSpPr/>
          <p:nvPr/>
        </p:nvSpPr>
        <p:spPr>
          <a:xfrm flipH="1">
            <a:off x="7982695" y="4522787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Oval 44"/>
          <p:cNvSpPr/>
          <p:nvPr/>
        </p:nvSpPr>
        <p:spPr>
          <a:xfrm flipH="1">
            <a:off x="8510985" y="465175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Oval 45"/>
          <p:cNvSpPr/>
          <p:nvPr/>
        </p:nvSpPr>
        <p:spPr>
          <a:xfrm flipH="1">
            <a:off x="8665035" y="4309778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Oval 46"/>
          <p:cNvSpPr/>
          <p:nvPr/>
        </p:nvSpPr>
        <p:spPr>
          <a:xfrm flipH="1">
            <a:off x="8612494" y="4504195"/>
            <a:ext cx="91148" cy="9055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Oval 47"/>
          <p:cNvSpPr/>
          <p:nvPr/>
        </p:nvSpPr>
        <p:spPr>
          <a:xfrm flipH="1">
            <a:off x="9588459" y="4424711"/>
            <a:ext cx="332662" cy="33048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Oval 48"/>
          <p:cNvSpPr/>
          <p:nvPr/>
        </p:nvSpPr>
        <p:spPr>
          <a:xfrm flipH="1">
            <a:off x="9041719" y="3918395"/>
            <a:ext cx="650752" cy="6464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Oval 49"/>
          <p:cNvSpPr/>
          <p:nvPr/>
        </p:nvSpPr>
        <p:spPr>
          <a:xfrm flipH="1">
            <a:off x="7352832" y="3932549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Oval 50"/>
          <p:cNvSpPr/>
          <p:nvPr/>
        </p:nvSpPr>
        <p:spPr>
          <a:xfrm flipH="1">
            <a:off x="6100943" y="3918396"/>
            <a:ext cx="1032206" cy="10254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Oval 51"/>
          <p:cNvSpPr/>
          <p:nvPr/>
        </p:nvSpPr>
        <p:spPr>
          <a:xfrm flipH="1">
            <a:off x="8839757" y="4257074"/>
            <a:ext cx="196028" cy="19474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Oval 52"/>
          <p:cNvSpPr/>
          <p:nvPr/>
        </p:nvSpPr>
        <p:spPr>
          <a:xfrm flipH="1">
            <a:off x="8342541" y="3612561"/>
            <a:ext cx="656585" cy="6522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Oval 53"/>
          <p:cNvSpPr/>
          <p:nvPr/>
        </p:nvSpPr>
        <p:spPr>
          <a:xfrm flipH="1">
            <a:off x="7911993" y="4399214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Oval 54"/>
          <p:cNvSpPr/>
          <p:nvPr/>
        </p:nvSpPr>
        <p:spPr>
          <a:xfrm flipH="1">
            <a:off x="6908730" y="4869267"/>
            <a:ext cx="233751" cy="2322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Oval 55"/>
          <p:cNvSpPr/>
          <p:nvPr/>
        </p:nvSpPr>
        <p:spPr>
          <a:xfrm flipH="1">
            <a:off x="7194441" y="4257075"/>
            <a:ext cx="216832" cy="21540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Oval 56"/>
          <p:cNvSpPr/>
          <p:nvPr/>
        </p:nvSpPr>
        <p:spPr>
          <a:xfrm flipH="1">
            <a:off x="7142482" y="4039157"/>
            <a:ext cx="188116" cy="18688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Oval 57"/>
          <p:cNvSpPr/>
          <p:nvPr/>
        </p:nvSpPr>
        <p:spPr>
          <a:xfrm flipH="1">
            <a:off x="7778579" y="4290620"/>
            <a:ext cx="121577" cy="1207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Oval 58"/>
          <p:cNvSpPr/>
          <p:nvPr/>
        </p:nvSpPr>
        <p:spPr>
          <a:xfrm flipH="1">
            <a:off x="7797559" y="3924468"/>
            <a:ext cx="375341" cy="3728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Oval 59"/>
          <p:cNvSpPr/>
          <p:nvPr/>
        </p:nvSpPr>
        <p:spPr>
          <a:xfrm flipH="1">
            <a:off x="8230903" y="4033091"/>
            <a:ext cx="147580" cy="14661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Oval 60"/>
          <p:cNvSpPr/>
          <p:nvPr/>
        </p:nvSpPr>
        <p:spPr>
          <a:xfrm flipH="1">
            <a:off x="7064768" y="4760606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Oval 61"/>
          <p:cNvSpPr/>
          <p:nvPr/>
        </p:nvSpPr>
        <p:spPr>
          <a:xfrm flipH="1">
            <a:off x="6756115" y="4938514"/>
            <a:ext cx="108070" cy="1073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Oval 62"/>
          <p:cNvSpPr/>
          <p:nvPr/>
        </p:nvSpPr>
        <p:spPr>
          <a:xfrm flipH="1">
            <a:off x="7140405" y="504051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Oval 63"/>
          <p:cNvSpPr/>
          <p:nvPr/>
        </p:nvSpPr>
        <p:spPr>
          <a:xfrm flipH="1">
            <a:off x="8215412" y="389489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Oval 64"/>
          <p:cNvSpPr/>
          <p:nvPr/>
        </p:nvSpPr>
        <p:spPr>
          <a:xfrm flipH="1">
            <a:off x="9675096" y="3531107"/>
            <a:ext cx="872450" cy="86673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Oval 65"/>
          <p:cNvSpPr/>
          <p:nvPr/>
        </p:nvSpPr>
        <p:spPr>
          <a:xfrm flipH="1">
            <a:off x="9952971" y="4416921"/>
            <a:ext cx="208815" cy="2074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Oval 66"/>
          <p:cNvSpPr/>
          <p:nvPr/>
        </p:nvSpPr>
        <p:spPr>
          <a:xfrm flipH="1">
            <a:off x="9726826" y="4280826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Oval 67"/>
          <p:cNvSpPr/>
          <p:nvPr/>
        </p:nvSpPr>
        <p:spPr>
          <a:xfrm flipH="1">
            <a:off x="9396911" y="3624455"/>
            <a:ext cx="294913" cy="2929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Oval 68"/>
          <p:cNvSpPr/>
          <p:nvPr/>
        </p:nvSpPr>
        <p:spPr>
          <a:xfrm flipH="1">
            <a:off x="9091414" y="3690726"/>
            <a:ext cx="217051" cy="21562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Oval 69"/>
          <p:cNvSpPr/>
          <p:nvPr/>
        </p:nvSpPr>
        <p:spPr>
          <a:xfrm flipH="1">
            <a:off x="8987597" y="3640394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Oval 70"/>
          <p:cNvSpPr/>
          <p:nvPr/>
        </p:nvSpPr>
        <p:spPr>
          <a:xfrm flipH="1">
            <a:off x="6872434" y="1655563"/>
            <a:ext cx="1441229" cy="143177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Oval 71"/>
          <p:cNvSpPr/>
          <p:nvPr/>
        </p:nvSpPr>
        <p:spPr>
          <a:xfrm flipH="1">
            <a:off x="10134700" y="2866180"/>
            <a:ext cx="698454" cy="693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Oval 72"/>
          <p:cNvSpPr/>
          <p:nvPr/>
        </p:nvSpPr>
        <p:spPr>
          <a:xfrm flipH="1">
            <a:off x="9730052" y="3171297"/>
            <a:ext cx="375341" cy="37288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Oval 73"/>
          <p:cNvSpPr/>
          <p:nvPr/>
        </p:nvSpPr>
        <p:spPr>
          <a:xfrm flipH="1">
            <a:off x="10603407" y="3680663"/>
            <a:ext cx="170895" cy="16977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Oval 74"/>
          <p:cNvSpPr/>
          <p:nvPr/>
        </p:nvSpPr>
        <p:spPr>
          <a:xfrm flipH="1">
            <a:off x="10521692" y="360011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Oval 75"/>
          <p:cNvSpPr/>
          <p:nvPr/>
        </p:nvSpPr>
        <p:spPr>
          <a:xfrm flipH="1">
            <a:off x="10672286" y="3515062"/>
            <a:ext cx="140249" cy="13932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Oval 76"/>
          <p:cNvSpPr/>
          <p:nvPr/>
        </p:nvSpPr>
        <p:spPr>
          <a:xfrm flipH="1">
            <a:off x="9620793" y="2403396"/>
            <a:ext cx="627327" cy="6232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Oval 77"/>
          <p:cNvSpPr/>
          <p:nvPr/>
        </p:nvSpPr>
        <p:spPr>
          <a:xfrm flipH="1">
            <a:off x="5097980" y="2922597"/>
            <a:ext cx="938468" cy="9323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Oval 78"/>
          <p:cNvSpPr/>
          <p:nvPr/>
        </p:nvSpPr>
        <p:spPr>
          <a:xfrm flipH="1">
            <a:off x="8861977" y="2137217"/>
            <a:ext cx="795108" cy="78989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Oval 79"/>
          <p:cNvSpPr/>
          <p:nvPr/>
        </p:nvSpPr>
        <p:spPr>
          <a:xfrm flipH="1">
            <a:off x="8794869" y="1612008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Oval 80"/>
          <p:cNvSpPr/>
          <p:nvPr/>
        </p:nvSpPr>
        <p:spPr>
          <a:xfrm flipH="1">
            <a:off x="10329418" y="2544013"/>
            <a:ext cx="273987" cy="27218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Oval 81"/>
          <p:cNvSpPr/>
          <p:nvPr/>
        </p:nvSpPr>
        <p:spPr>
          <a:xfrm flipH="1">
            <a:off x="10603406" y="2775111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Oval 82"/>
          <p:cNvSpPr/>
          <p:nvPr/>
        </p:nvSpPr>
        <p:spPr>
          <a:xfrm flipH="1">
            <a:off x="10273585" y="2347344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Oval 83"/>
          <p:cNvSpPr/>
          <p:nvPr/>
        </p:nvSpPr>
        <p:spPr>
          <a:xfrm flipH="1">
            <a:off x="10080166" y="2228710"/>
            <a:ext cx="178754" cy="17758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Oval 84"/>
          <p:cNvSpPr/>
          <p:nvPr/>
        </p:nvSpPr>
        <p:spPr>
          <a:xfrm flipH="1">
            <a:off x="9590393" y="1956193"/>
            <a:ext cx="429022" cy="42621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Oval 85"/>
          <p:cNvSpPr/>
          <p:nvPr/>
        </p:nvSpPr>
        <p:spPr>
          <a:xfrm flipH="1">
            <a:off x="9279189" y="1795140"/>
            <a:ext cx="337102" cy="33489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Oval 86"/>
          <p:cNvSpPr/>
          <p:nvPr/>
        </p:nvSpPr>
        <p:spPr>
          <a:xfrm flipH="1">
            <a:off x="9056250" y="1932335"/>
            <a:ext cx="178754" cy="17758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Oval 87"/>
          <p:cNvSpPr/>
          <p:nvPr/>
        </p:nvSpPr>
        <p:spPr>
          <a:xfrm flipH="1">
            <a:off x="8855066" y="2026555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Oval 88"/>
          <p:cNvSpPr/>
          <p:nvPr/>
        </p:nvSpPr>
        <p:spPr>
          <a:xfrm flipH="1">
            <a:off x="9161009" y="1723608"/>
            <a:ext cx="140108" cy="13918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Oval 89"/>
          <p:cNvSpPr/>
          <p:nvPr/>
        </p:nvSpPr>
        <p:spPr>
          <a:xfrm flipH="1">
            <a:off x="8372703" y="2484369"/>
            <a:ext cx="493971" cy="4907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Oval 90"/>
          <p:cNvSpPr/>
          <p:nvPr/>
        </p:nvSpPr>
        <p:spPr>
          <a:xfrm flipH="1">
            <a:off x="8858841" y="2833931"/>
            <a:ext cx="145806" cy="14485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Oval 91"/>
          <p:cNvSpPr/>
          <p:nvPr/>
        </p:nvSpPr>
        <p:spPr>
          <a:xfrm flipH="1">
            <a:off x="8216825" y="2816669"/>
            <a:ext cx="145806" cy="1448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Oval 92"/>
          <p:cNvSpPr/>
          <p:nvPr/>
        </p:nvSpPr>
        <p:spPr>
          <a:xfrm flipH="1">
            <a:off x="8513254" y="2109953"/>
            <a:ext cx="341810" cy="33956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Oval 93"/>
          <p:cNvSpPr/>
          <p:nvPr/>
        </p:nvSpPr>
        <p:spPr>
          <a:xfrm flipH="1">
            <a:off x="8391078" y="2356773"/>
            <a:ext cx="110899" cy="11017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Oval 94"/>
          <p:cNvSpPr/>
          <p:nvPr/>
        </p:nvSpPr>
        <p:spPr>
          <a:xfrm flipH="1">
            <a:off x="8350740" y="2055374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Oval 95"/>
          <p:cNvSpPr/>
          <p:nvPr/>
        </p:nvSpPr>
        <p:spPr>
          <a:xfrm flipH="1">
            <a:off x="8583001" y="1846908"/>
            <a:ext cx="240345" cy="2387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Oval 96"/>
          <p:cNvSpPr/>
          <p:nvPr/>
        </p:nvSpPr>
        <p:spPr>
          <a:xfrm flipH="1">
            <a:off x="8413571" y="1895911"/>
            <a:ext cx="136855" cy="13596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Oval 97"/>
          <p:cNvSpPr/>
          <p:nvPr/>
        </p:nvSpPr>
        <p:spPr>
          <a:xfrm flipH="1">
            <a:off x="8324605" y="1519597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Oval 98"/>
          <p:cNvSpPr/>
          <p:nvPr/>
        </p:nvSpPr>
        <p:spPr>
          <a:xfrm flipH="1">
            <a:off x="8704845" y="1560053"/>
            <a:ext cx="101882" cy="1012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Oval 99"/>
          <p:cNvSpPr/>
          <p:nvPr/>
        </p:nvSpPr>
        <p:spPr>
          <a:xfrm flipH="1">
            <a:off x="8670361" y="1715904"/>
            <a:ext cx="101882" cy="10121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Oval 100"/>
          <p:cNvSpPr/>
          <p:nvPr/>
        </p:nvSpPr>
        <p:spPr>
          <a:xfrm flipH="1">
            <a:off x="7200663" y="3855071"/>
            <a:ext cx="164434" cy="16335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Oval 101"/>
          <p:cNvSpPr/>
          <p:nvPr/>
        </p:nvSpPr>
        <p:spPr>
          <a:xfrm flipH="1">
            <a:off x="7626642" y="3597662"/>
            <a:ext cx="350193" cy="34789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Oval 102"/>
          <p:cNvSpPr/>
          <p:nvPr/>
        </p:nvSpPr>
        <p:spPr>
          <a:xfrm flipH="1">
            <a:off x="7361845" y="3691005"/>
            <a:ext cx="221398" cy="219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Oval 103"/>
          <p:cNvSpPr/>
          <p:nvPr/>
        </p:nvSpPr>
        <p:spPr>
          <a:xfrm flipH="1">
            <a:off x="8033436" y="3613475"/>
            <a:ext cx="265894" cy="26415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Oval 104"/>
          <p:cNvSpPr/>
          <p:nvPr/>
        </p:nvSpPr>
        <p:spPr>
          <a:xfrm flipH="1">
            <a:off x="7116653" y="3592615"/>
            <a:ext cx="219652" cy="21821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Oval 105"/>
          <p:cNvSpPr/>
          <p:nvPr/>
        </p:nvSpPr>
        <p:spPr>
          <a:xfrm flipH="1">
            <a:off x="6939117" y="3799442"/>
            <a:ext cx="226908" cy="22542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Oval 106"/>
          <p:cNvSpPr/>
          <p:nvPr/>
        </p:nvSpPr>
        <p:spPr>
          <a:xfrm flipH="1">
            <a:off x="6892225" y="3598709"/>
            <a:ext cx="174076" cy="17293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Oval 107"/>
          <p:cNvSpPr/>
          <p:nvPr/>
        </p:nvSpPr>
        <p:spPr>
          <a:xfrm flipH="1">
            <a:off x="6722150" y="3725751"/>
            <a:ext cx="176174" cy="17501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Oval 108"/>
          <p:cNvSpPr/>
          <p:nvPr/>
        </p:nvSpPr>
        <p:spPr>
          <a:xfrm flipH="1">
            <a:off x="6668113" y="359757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Oval 109"/>
          <p:cNvSpPr/>
          <p:nvPr/>
        </p:nvSpPr>
        <p:spPr>
          <a:xfrm flipH="1">
            <a:off x="5484188" y="3892424"/>
            <a:ext cx="498574" cy="49530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Oval 110"/>
          <p:cNvSpPr/>
          <p:nvPr/>
        </p:nvSpPr>
        <p:spPr>
          <a:xfrm flipH="1">
            <a:off x="6394782" y="3623083"/>
            <a:ext cx="271118" cy="26934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Oval 111"/>
          <p:cNvSpPr/>
          <p:nvPr/>
        </p:nvSpPr>
        <p:spPr>
          <a:xfrm flipH="1">
            <a:off x="5971986" y="3593359"/>
            <a:ext cx="337543" cy="33533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Oval 112"/>
          <p:cNvSpPr/>
          <p:nvPr/>
        </p:nvSpPr>
        <p:spPr>
          <a:xfrm flipH="1">
            <a:off x="6309937" y="3862234"/>
            <a:ext cx="108070" cy="107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Oval 113"/>
          <p:cNvSpPr/>
          <p:nvPr/>
        </p:nvSpPr>
        <p:spPr>
          <a:xfrm flipH="1">
            <a:off x="6184129" y="393475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Oval 114"/>
          <p:cNvSpPr/>
          <p:nvPr/>
        </p:nvSpPr>
        <p:spPr>
          <a:xfrm flipH="1">
            <a:off x="6019696" y="4009526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Oval 115"/>
          <p:cNvSpPr/>
          <p:nvPr/>
        </p:nvSpPr>
        <p:spPr>
          <a:xfrm flipH="1">
            <a:off x="5950936" y="3910949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Oval 116"/>
          <p:cNvSpPr/>
          <p:nvPr/>
        </p:nvSpPr>
        <p:spPr>
          <a:xfrm flipH="1">
            <a:off x="5826550" y="4368214"/>
            <a:ext cx="273755" cy="2719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Oval 117"/>
          <p:cNvSpPr/>
          <p:nvPr/>
        </p:nvSpPr>
        <p:spPr>
          <a:xfrm flipH="1">
            <a:off x="6057466" y="4645632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Oval 118"/>
          <p:cNvSpPr/>
          <p:nvPr/>
        </p:nvSpPr>
        <p:spPr>
          <a:xfrm flipH="1">
            <a:off x="5700943" y="440751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Oval 119"/>
          <p:cNvSpPr/>
          <p:nvPr/>
        </p:nvSpPr>
        <p:spPr>
          <a:xfrm flipH="1">
            <a:off x="5966230" y="4219383"/>
            <a:ext cx="133942" cy="1330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Oval 120"/>
          <p:cNvSpPr/>
          <p:nvPr/>
        </p:nvSpPr>
        <p:spPr>
          <a:xfrm flipH="1">
            <a:off x="5300752" y="3855412"/>
            <a:ext cx="191845" cy="19058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Oval 121"/>
          <p:cNvSpPr/>
          <p:nvPr/>
        </p:nvSpPr>
        <p:spPr>
          <a:xfrm flipH="1">
            <a:off x="5366780" y="4075259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Oval 122"/>
          <p:cNvSpPr/>
          <p:nvPr/>
        </p:nvSpPr>
        <p:spPr>
          <a:xfrm flipH="1">
            <a:off x="5223646" y="3779440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Oval 123"/>
          <p:cNvSpPr/>
          <p:nvPr/>
        </p:nvSpPr>
        <p:spPr>
          <a:xfrm flipH="1">
            <a:off x="8222958" y="1815509"/>
            <a:ext cx="128139" cy="1272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Oval 124"/>
          <p:cNvSpPr/>
          <p:nvPr/>
        </p:nvSpPr>
        <p:spPr>
          <a:xfrm flipH="1">
            <a:off x="7993102" y="1486582"/>
            <a:ext cx="294912" cy="2929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Oval 125"/>
          <p:cNvSpPr/>
          <p:nvPr/>
        </p:nvSpPr>
        <p:spPr>
          <a:xfrm flipH="1">
            <a:off x="7790844" y="1498211"/>
            <a:ext cx="160606" cy="1595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Oval 126"/>
          <p:cNvSpPr/>
          <p:nvPr/>
        </p:nvSpPr>
        <p:spPr>
          <a:xfrm flipH="1">
            <a:off x="7620506" y="1507207"/>
            <a:ext cx="114525" cy="1137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Oval 127"/>
          <p:cNvSpPr/>
          <p:nvPr/>
        </p:nvSpPr>
        <p:spPr>
          <a:xfrm flipH="1">
            <a:off x="7310781" y="1551802"/>
            <a:ext cx="114525" cy="1137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Oval 128"/>
          <p:cNvSpPr/>
          <p:nvPr/>
        </p:nvSpPr>
        <p:spPr>
          <a:xfrm flipH="1">
            <a:off x="7092892" y="1571671"/>
            <a:ext cx="178601" cy="1774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Oval 129"/>
          <p:cNvSpPr/>
          <p:nvPr/>
        </p:nvSpPr>
        <p:spPr>
          <a:xfrm flipH="1">
            <a:off x="6756115" y="1660917"/>
            <a:ext cx="310671" cy="3086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Oval 130"/>
          <p:cNvSpPr/>
          <p:nvPr/>
        </p:nvSpPr>
        <p:spPr>
          <a:xfrm flipH="1">
            <a:off x="6238795" y="1911021"/>
            <a:ext cx="606322" cy="6023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Oval 131"/>
          <p:cNvSpPr/>
          <p:nvPr/>
        </p:nvSpPr>
        <p:spPr>
          <a:xfrm flipH="1">
            <a:off x="7464401" y="1515687"/>
            <a:ext cx="114525" cy="11377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Oval 132"/>
          <p:cNvSpPr/>
          <p:nvPr/>
        </p:nvSpPr>
        <p:spPr>
          <a:xfrm flipH="1">
            <a:off x="6596078" y="1726637"/>
            <a:ext cx="114525" cy="113775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Oval 133"/>
          <p:cNvSpPr/>
          <p:nvPr/>
        </p:nvSpPr>
        <p:spPr>
          <a:xfrm flipH="1">
            <a:off x="6329718" y="2572830"/>
            <a:ext cx="501278" cy="49799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Oval 134"/>
          <p:cNvSpPr/>
          <p:nvPr/>
        </p:nvSpPr>
        <p:spPr>
          <a:xfrm flipH="1">
            <a:off x="6731848" y="2460723"/>
            <a:ext cx="158573" cy="1575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Oval 135"/>
          <p:cNvSpPr/>
          <p:nvPr/>
        </p:nvSpPr>
        <p:spPr>
          <a:xfrm flipH="1">
            <a:off x="6874750" y="2793460"/>
            <a:ext cx="169988" cy="16887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Oval 136"/>
          <p:cNvSpPr/>
          <p:nvPr/>
        </p:nvSpPr>
        <p:spPr>
          <a:xfrm flipH="1">
            <a:off x="5954405" y="2425899"/>
            <a:ext cx="390556" cy="3879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Oval 137"/>
          <p:cNvSpPr/>
          <p:nvPr/>
        </p:nvSpPr>
        <p:spPr>
          <a:xfrm flipH="1">
            <a:off x="5967910" y="2848821"/>
            <a:ext cx="222338" cy="2208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Oval 138"/>
          <p:cNvSpPr/>
          <p:nvPr/>
        </p:nvSpPr>
        <p:spPr>
          <a:xfrm flipH="1">
            <a:off x="5873165" y="2727612"/>
            <a:ext cx="106346" cy="1056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Oval 139"/>
          <p:cNvSpPr/>
          <p:nvPr/>
        </p:nvSpPr>
        <p:spPr>
          <a:xfrm flipH="1">
            <a:off x="5799199" y="2836269"/>
            <a:ext cx="106346" cy="10564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Oval 140"/>
          <p:cNvSpPr/>
          <p:nvPr/>
        </p:nvSpPr>
        <p:spPr>
          <a:xfrm flipH="1">
            <a:off x="5884363" y="2099466"/>
            <a:ext cx="315437" cy="3133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Oval 141"/>
          <p:cNvSpPr/>
          <p:nvPr/>
        </p:nvSpPr>
        <p:spPr>
          <a:xfrm flipH="1">
            <a:off x="6059736" y="1973629"/>
            <a:ext cx="114525" cy="11377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Oval 142"/>
          <p:cNvSpPr/>
          <p:nvPr/>
        </p:nvSpPr>
        <p:spPr>
          <a:xfrm flipH="1">
            <a:off x="6457960" y="1761300"/>
            <a:ext cx="99524" cy="9887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Oval 143"/>
          <p:cNvSpPr/>
          <p:nvPr/>
        </p:nvSpPr>
        <p:spPr>
          <a:xfrm flipH="1">
            <a:off x="6191882" y="1886535"/>
            <a:ext cx="111923" cy="11118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Oval 144"/>
          <p:cNvSpPr/>
          <p:nvPr/>
        </p:nvSpPr>
        <p:spPr>
          <a:xfrm flipH="1">
            <a:off x="6319983" y="1813078"/>
            <a:ext cx="99524" cy="98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Oval 145"/>
          <p:cNvSpPr/>
          <p:nvPr/>
        </p:nvSpPr>
        <p:spPr>
          <a:xfrm flipH="1">
            <a:off x="5492639" y="2308175"/>
            <a:ext cx="457316" cy="45431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Oval 146"/>
          <p:cNvSpPr/>
          <p:nvPr/>
        </p:nvSpPr>
        <p:spPr>
          <a:xfrm flipH="1">
            <a:off x="5773691" y="2202079"/>
            <a:ext cx="60283" cy="5988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Oval 147"/>
          <p:cNvSpPr/>
          <p:nvPr/>
        </p:nvSpPr>
        <p:spPr>
          <a:xfrm flipH="1">
            <a:off x="5271073" y="2652731"/>
            <a:ext cx="262603" cy="2608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Oval 148"/>
          <p:cNvSpPr/>
          <p:nvPr/>
        </p:nvSpPr>
        <p:spPr>
          <a:xfrm flipH="1">
            <a:off x="5217515" y="2911437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Oval 149"/>
          <p:cNvSpPr/>
          <p:nvPr/>
        </p:nvSpPr>
        <p:spPr>
          <a:xfrm flipH="1">
            <a:off x="5634553" y="2775802"/>
            <a:ext cx="133983" cy="1331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Oval 150"/>
          <p:cNvSpPr/>
          <p:nvPr/>
        </p:nvSpPr>
        <p:spPr>
          <a:xfrm flipH="1">
            <a:off x="5544021" y="2786320"/>
            <a:ext cx="69668" cy="6921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Oval 151"/>
          <p:cNvSpPr/>
          <p:nvPr/>
        </p:nvSpPr>
        <p:spPr>
          <a:xfrm flipH="1">
            <a:off x="6072743" y="3109224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Oval 153"/>
          <p:cNvSpPr/>
          <p:nvPr/>
        </p:nvSpPr>
        <p:spPr>
          <a:xfrm flipH="1">
            <a:off x="9041720" y="2963248"/>
            <a:ext cx="634739" cy="63057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Oval 154"/>
          <p:cNvSpPr/>
          <p:nvPr/>
        </p:nvSpPr>
        <p:spPr>
          <a:xfrm flipH="1">
            <a:off x="9535010" y="2866182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Oval 169"/>
          <p:cNvSpPr/>
          <p:nvPr/>
        </p:nvSpPr>
        <p:spPr>
          <a:xfrm flipH="1">
            <a:off x="6173595" y="3073806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Oval 170"/>
          <p:cNvSpPr/>
          <p:nvPr/>
        </p:nvSpPr>
        <p:spPr>
          <a:xfrm flipH="1">
            <a:off x="6223437" y="2923463"/>
            <a:ext cx="124934" cy="1241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Oval 171"/>
          <p:cNvSpPr/>
          <p:nvPr/>
        </p:nvSpPr>
        <p:spPr>
          <a:xfrm flipH="1">
            <a:off x="6094926" y="3462747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Oval 172"/>
          <p:cNvSpPr/>
          <p:nvPr/>
        </p:nvSpPr>
        <p:spPr>
          <a:xfrm flipH="1">
            <a:off x="6691997" y="3026609"/>
            <a:ext cx="530062" cy="52658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Oval 173"/>
          <p:cNvSpPr/>
          <p:nvPr/>
        </p:nvSpPr>
        <p:spPr>
          <a:xfrm flipH="1">
            <a:off x="6621821" y="3454575"/>
            <a:ext cx="109537" cy="10882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Oval 174"/>
          <p:cNvSpPr/>
          <p:nvPr/>
        </p:nvSpPr>
        <p:spPr>
          <a:xfrm flipH="1">
            <a:off x="7352422" y="3395324"/>
            <a:ext cx="241206" cy="23962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Oval 175"/>
          <p:cNvSpPr/>
          <p:nvPr/>
        </p:nvSpPr>
        <p:spPr>
          <a:xfrm flipH="1">
            <a:off x="7262346" y="3102709"/>
            <a:ext cx="225043" cy="2235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Oval 176"/>
          <p:cNvSpPr/>
          <p:nvPr/>
        </p:nvSpPr>
        <p:spPr>
          <a:xfrm flipH="1">
            <a:off x="7190157" y="3405335"/>
            <a:ext cx="139305" cy="13839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Oval 177"/>
          <p:cNvSpPr/>
          <p:nvPr/>
        </p:nvSpPr>
        <p:spPr>
          <a:xfrm flipH="1">
            <a:off x="7537820" y="3106290"/>
            <a:ext cx="357286" cy="3549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Oval 178"/>
          <p:cNvSpPr/>
          <p:nvPr/>
        </p:nvSpPr>
        <p:spPr>
          <a:xfrm flipH="1">
            <a:off x="7949154" y="2997648"/>
            <a:ext cx="586203" cy="582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Oval 179"/>
          <p:cNvSpPr/>
          <p:nvPr/>
        </p:nvSpPr>
        <p:spPr>
          <a:xfrm flipH="1">
            <a:off x="7827415" y="3421319"/>
            <a:ext cx="157815" cy="15678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Oval 180"/>
          <p:cNvSpPr/>
          <p:nvPr/>
        </p:nvSpPr>
        <p:spPr>
          <a:xfrm flipH="1">
            <a:off x="7635987" y="348793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Oval 181"/>
          <p:cNvSpPr/>
          <p:nvPr/>
        </p:nvSpPr>
        <p:spPr>
          <a:xfrm flipH="1">
            <a:off x="8536730" y="3009946"/>
            <a:ext cx="438432" cy="43555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Oval 182"/>
          <p:cNvSpPr/>
          <p:nvPr/>
        </p:nvSpPr>
        <p:spPr>
          <a:xfrm flipH="1">
            <a:off x="8511843" y="3013353"/>
            <a:ext cx="75233" cy="747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Oval 183"/>
          <p:cNvSpPr/>
          <p:nvPr/>
        </p:nvSpPr>
        <p:spPr>
          <a:xfrm flipH="1">
            <a:off x="8491563" y="3432852"/>
            <a:ext cx="168361" cy="16725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Oval 184"/>
          <p:cNvSpPr/>
          <p:nvPr/>
        </p:nvSpPr>
        <p:spPr>
          <a:xfrm flipH="1">
            <a:off x="8861978" y="3461656"/>
            <a:ext cx="159121" cy="15807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Oval 185"/>
          <p:cNvSpPr/>
          <p:nvPr/>
        </p:nvSpPr>
        <p:spPr>
          <a:xfrm flipH="1">
            <a:off x="8705078" y="348298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Freeform 5"/>
          <p:cNvSpPr/>
          <p:nvPr/>
        </p:nvSpPr>
        <p:spPr bwMode="auto">
          <a:xfrm>
            <a:off x="8535154" y="3777122"/>
            <a:ext cx="350010" cy="316204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6" name="Freeform 6"/>
          <p:cNvSpPr>
            <a:spLocks noEditPoints="1"/>
          </p:cNvSpPr>
          <p:nvPr/>
        </p:nvSpPr>
        <p:spPr bwMode="auto">
          <a:xfrm>
            <a:off x="7380035" y="4587979"/>
            <a:ext cx="422386" cy="479788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87" name="Group 163"/>
          <p:cNvGrpSpPr/>
          <p:nvPr/>
        </p:nvGrpSpPr>
        <p:grpSpPr>
          <a:xfrm>
            <a:off x="10252218" y="2989703"/>
            <a:ext cx="482954" cy="419616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88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9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0" name="Group 165"/>
          <p:cNvGrpSpPr/>
          <p:nvPr/>
        </p:nvGrpSpPr>
        <p:grpSpPr>
          <a:xfrm>
            <a:off x="8811264" y="4640174"/>
            <a:ext cx="228826" cy="30343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1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2" name="Freeform 10"/>
            <p:cNvSpPr/>
            <p:nvPr/>
          </p:nvSpPr>
          <p:spPr bwMode="auto">
            <a:xfrm>
              <a:off x="5586413" y="2047875"/>
              <a:ext cx="60325" cy="90488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3" name="Group 166"/>
          <p:cNvGrpSpPr/>
          <p:nvPr/>
        </p:nvGrpSpPr>
        <p:grpSpPr>
          <a:xfrm rot="19800000">
            <a:off x="6349275" y="2062751"/>
            <a:ext cx="380974" cy="281687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4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avLst/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5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6" name="Group 162"/>
          <p:cNvGrpSpPr/>
          <p:nvPr/>
        </p:nvGrpSpPr>
        <p:grpSpPr>
          <a:xfrm>
            <a:off x="9049182" y="2295430"/>
            <a:ext cx="422386" cy="479788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397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8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9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0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01" name="Freeform 20"/>
          <p:cNvSpPr>
            <a:spLocks noEditPoints="1"/>
          </p:cNvSpPr>
          <p:nvPr/>
        </p:nvSpPr>
        <p:spPr bwMode="auto">
          <a:xfrm>
            <a:off x="5466267" y="3049973"/>
            <a:ext cx="280305" cy="686833"/>
          </a:xfrm>
          <a:custGeom>
            <a:avLst/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02" name="Group 216"/>
          <p:cNvGrpSpPr/>
          <p:nvPr/>
        </p:nvGrpSpPr>
        <p:grpSpPr>
          <a:xfrm>
            <a:off x="6395461" y="4121125"/>
            <a:ext cx="515158" cy="59489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3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avLst/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4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avLst/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5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6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7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8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9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0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1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2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3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4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5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6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7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8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9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0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1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22" name="Freeform 43"/>
          <p:cNvSpPr>
            <a:spLocks noEditPoints="1"/>
          </p:cNvSpPr>
          <p:nvPr/>
        </p:nvSpPr>
        <p:spPr bwMode="auto">
          <a:xfrm>
            <a:off x="6403770" y="2642499"/>
            <a:ext cx="353979" cy="351658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23" name="Group 226"/>
          <p:cNvGrpSpPr/>
          <p:nvPr/>
        </p:nvGrpSpPr>
        <p:grpSpPr>
          <a:xfrm>
            <a:off x="6277603" y="3179382"/>
            <a:ext cx="273649" cy="255759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4" name="Freeform 44"/>
            <p:cNvSpPr/>
            <p:nvPr/>
          </p:nvSpPr>
          <p:spPr bwMode="auto">
            <a:xfrm>
              <a:off x="4265613" y="985838"/>
              <a:ext cx="241300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5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6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7" name="Group 227"/>
          <p:cNvGrpSpPr/>
          <p:nvPr/>
        </p:nvGrpSpPr>
        <p:grpSpPr>
          <a:xfrm>
            <a:off x="9783751" y="2557088"/>
            <a:ext cx="363739" cy="381568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28" name="Freeform 47"/>
            <p:cNvSpPr/>
            <p:nvPr/>
          </p:nvSpPr>
          <p:spPr bwMode="auto">
            <a:xfrm>
              <a:off x="2384425" y="1939926"/>
              <a:ext cx="192088" cy="166688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9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0" name="Group 238"/>
          <p:cNvGrpSpPr/>
          <p:nvPr/>
        </p:nvGrpSpPr>
        <p:grpSpPr>
          <a:xfrm>
            <a:off x="9936061" y="3747908"/>
            <a:ext cx="442663" cy="428556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1" name="Freeform 52"/>
            <p:cNvSpPr/>
            <p:nvPr/>
          </p:nvSpPr>
          <p:spPr bwMode="auto">
            <a:xfrm>
              <a:off x="8613775" y="79375"/>
              <a:ext cx="101600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2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3" name="Group 237"/>
          <p:cNvGrpSpPr/>
          <p:nvPr/>
        </p:nvGrpSpPr>
        <p:grpSpPr>
          <a:xfrm>
            <a:off x="5572170" y="3959855"/>
            <a:ext cx="300072" cy="290508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4" name="Freeform 54"/>
            <p:cNvSpPr/>
            <p:nvPr/>
          </p:nvSpPr>
          <p:spPr bwMode="auto">
            <a:xfrm>
              <a:off x="8535988" y="1089025"/>
              <a:ext cx="109538" cy="44450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5" name="Freeform 55"/>
            <p:cNvSpPr/>
            <p:nvPr/>
          </p:nvSpPr>
          <p:spPr bwMode="auto">
            <a:xfrm>
              <a:off x="8704263" y="1157288"/>
              <a:ext cx="80963" cy="38100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6" name="Freeform 56"/>
            <p:cNvSpPr/>
            <p:nvPr/>
          </p:nvSpPr>
          <p:spPr bwMode="auto">
            <a:xfrm>
              <a:off x="8535988" y="1103313"/>
              <a:ext cx="249238" cy="92075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7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8" name="Group 245"/>
          <p:cNvGrpSpPr/>
          <p:nvPr/>
        </p:nvGrpSpPr>
        <p:grpSpPr>
          <a:xfrm>
            <a:off x="5610599" y="2402001"/>
            <a:ext cx="221554" cy="250185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39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0" name="Freeform 62"/>
            <p:cNvSpPr/>
            <p:nvPr/>
          </p:nvSpPr>
          <p:spPr bwMode="auto">
            <a:xfrm>
              <a:off x="4902200" y="2103438"/>
              <a:ext cx="63500" cy="61913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1" name="Freeform 63"/>
            <p:cNvSpPr/>
            <p:nvPr/>
          </p:nvSpPr>
          <p:spPr bwMode="auto">
            <a:xfrm>
              <a:off x="4965700" y="2103438"/>
              <a:ext cx="79375" cy="61913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2" name="Group 254"/>
          <p:cNvGrpSpPr/>
          <p:nvPr/>
        </p:nvGrpSpPr>
        <p:grpSpPr>
          <a:xfrm>
            <a:off x="7216539" y="1967853"/>
            <a:ext cx="845027" cy="786651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3" name="Freeform 67"/>
            <p:cNvSpPr/>
            <p:nvPr/>
          </p:nvSpPr>
          <p:spPr bwMode="auto">
            <a:xfrm>
              <a:off x="9367838" y="833438"/>
              <a:ext cx="166688" cy="30162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9337676" y="650875"/>
              <a:ext cx="227013" cy="166687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5" name="Group 253"/>
          <p:cNvGrpSpPr/>
          <p:nvPr/>
        </p:nvGrpSpPr>
        <p:grpSpPr>
          <a:xfrm>
            <a:off x="8086056" y="3073111"/>
            <a:ext cx="326861" cy="375989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6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7" name="Freeform 70"/>
            <p:cNvSpPr/>
            <p:nvPr/>
          </p:nvSpPr>
          <p:spPr bwMode="auto">
            <a:xfrm>
              <a:off x="8355013" y="1244600"/>
              <a:ext cx="211138" cy="107950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1593059" y="2544387"/>
            <a:ext cx="69790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id-ID" sz="2000" b="1" dirty="0">
              <a:latin typeface="+mn-ea"/>
            </a:endParaRPr>
          </a:p>
        </p:txBody>
      </p:sp>
      <p:sp>
        <p:nvSpPr>
          <p:cNvPr id="449" name="Rectangle 310"/>
          <p:cNvSpPr/>
          <p:nvPr/>
        </p:nvSpPr>
        <p:spPr>
          <a:xfrm>
            <a:off x="1593060" y="2979910"/>
            <a:ext cx="3162739" cy="523357"/>
          </a:xfrm>
          <a:prstGeom prst="rect">
            <a:avLst/>
          </a:prstGeom>
        </p:spPr>
        <p:txBody>
          <a:bodyPr wrap="square" lIns="91577" tIns="45788" rIns="91577" bIns="4578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50" name="TextBox 34"/>
          <p:cNvSpPr txBox="1"/>
          <p:nvPr/>
        </p:nvSpPr>
        <p:spPr>
          <a:xfrm>
            <a:off x="747810" y="3612653"/>
            <a:ext cx="4007986" cy="116968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字，据统计每页幻灯片的最好控制在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51" name="Straight Connector 323"/>
          <p:cNvCxnSpPr/>
          <p:nvPr/>
        </p:nvCxnSpPr>
        <p:spPr>
          <a:xfrm>
            <a:off x="1593060" y="2974045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grpSp>
        <p:nvGrpSpPr>
          <p:cNvPr id="452" name="Group 340"/>
          <p:cNvGrpSpPr/>
          <p:nvPr/>
        </p:nvGrpSpPr>
        <p:grpSpPr>
          <a:xfrm>
            <a:off x="1026314" y="2715238"/>
            <a:ext cx="492518" cy="489289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3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4" name="Freeform 80"/>
            <p:cNvSpPr/>
            <p:nvPr/>
          </p:nvSpPr>
          <p:spPr bwMode="auto">
            <a:xfrm>
              <a:off x="1960563" y="3132138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5" name="Freeform 81"/>
            <p:cNvSpPr/>
            <p:nvPr/>
          </p:nvSpPr>
          <p:spPr bwMode="auto">
            <a:xfrm>
              <a:off x="1960563" y="308610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6" name="Freeform 82"/>
            <p:cNvSpPr/>
            <p:nvPr/>
          </p:nvSpPr>
          <p:spPr bwMode="auto">
            <a:xfrm>
              <a:off x="1960563" y="3040063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7" name="Freeform 83"/>
            <p:cNvSpPr/>
            <p:nvPr/>
          </p:nvSpPr>
          <p:spPr bwMode="auto">
            <a:xfrm>
              <a:off x="1792288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8" name="Freeform 84"/>
            <p:cNvSpPr/>
            <p:nvPr/>
          </p:nvSpPr>
          <p:spPr bwMode="auto">
            <a:xfrm>
              <a:off x="1792288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9" name="Freeform 85"/>
            <p:cNvSpPr/>
            <p:nvPr/>
          </p:nvSpPr>
          <p:spPr bwMode="auto">
            <a:xfrm>
              <a:off x="1792288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0" name="Freeform 86"/>
            <p:cNvSpPr/>
            <p:nvPr/>
          </p:nvSpPr>
          <p:spPr bwMode="auto">
            <a:xfrm>
              <a:off x="1960563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1" name="Freeform 87"/>
            <p:cNvSpPr/>
            <p:nvPr/>
          </p:nvSpPr>
          <p:spPr bwMode="auto">
            <a:xfrm>
              <a:off x="1960563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2" name="Freeform 88"/>
            <p:cNvSpPr/>
            <p:nvPr/>
          </p:nvSpPr>
          <p:spPr bwMode="auto">
            <a:xfrm>
              <a:off x="1960563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3" name="Freeform 89"/>
            <p:cNvSpPr/>
            <p:nvPr/>
          </p:nvSpPr>
          <p:spPr bwMode="auto">
            <a:xfrm>
              <a:off x="1792288" y="317817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4" name="Freeform 90"/>
            <p:cNvSpPr/>
            <p:nvPr/>
          </p:nvSpPr>
          <p:spPr bwMode="auto">
            <a:xfrm>
              <a:off x="1792288" y="3224213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5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79" name="TextBox 478"/>
          <p:cNvSpPr txBox="1"/>
          <p:nvPr/>
        </p:nvSpPr>
        <p:spPr>
          <a:xfrm>
            <a:off x="1534457" y="2429856"/>
            <a:ext cx="1781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80" name="组合 47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1" name="组合 48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8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9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90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8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48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557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0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5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40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55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65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70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7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401" grpId="0" animBg="1"/>
      <p:bldP spid="422" grpId="0" animBg="1"/>
      <p:bldP spid="448" grpId="0"/>
      <p:bldP spid="449" grpId="0"/>
      <p:bldP spid="450" grpId="0"/>
      <p:bldP spid="466" grpId="0"/>
      <p:bldP spid="467" grpId="0"/>
      <p:bldP spid="4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3" name="Group 3"/>
          <p:cNvGrpSpPr/>
          <p:nvPr/>
        </p:nvGrpSpPr>
        <p:grpSpPr>
          <a:xfrm>
            <a:off x="5824621" y="1522369"/>
            <a:ext cx="6075294" cy="5039562"/>
            <a:chOff x="4517221" y="2682505"/>
            <a:chExt cx="7100888" cy="5891212"/>
          </a:xfrm>
        </p:grpSpPr>
        <p:sp>
          <p:nvSpPr>
            <p:cNvPr id="164" name="Freeform 17"/>
            <p:cNvSpPr/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Freeform 18"/>
            <p:cNvSpPr/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6" name="Freeform 19"/>
            <p:cNvSpPr/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7" name="Freeform 20"/>
            <p:cNvSpPr/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8" name="Freeform 21"/>
            <p:cNvSpPr/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22"/>
            <p:cNvSpPr/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0" name="Freeform 23"/>
            <p:cNvSpPr/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24"/>
            <p:cNvSpPr/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25"/>
            <p:cNvSpPr/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3" name="Group 13"/>
          <p:cNvGrpSpPr/>
          <p:nvPr/>
        </p:nvGrpSpPr>
        <p:grpSpPr>
          <a:xfrm>
            <a:off x="7469809" y="805942"/>
            <a:ext cx="1909705" cy="195079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74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6"/>
            <p:cNvSpPr/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7"/>
            <p:cNvSpPr/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2" name="Group 22"/>
          <p:cNvGrpSpPr/>
          <p:nvPr/>
        </p:nvGrpSpPr>
        <p:grpSpPr>
          <a:xfrm>
            <a:off x="6428417" y="1641723"/>
            <a:ext cx="2261550" cy="231020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83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1" name="Group 31"/>
          <p:cNvGrpSpPr/>
          <p:nvPr/>
        </p:nvGrpSpPr>
        <p:grpSpPr>
          <a:xfrm>
            <a:off x="7348311" y="1610796"/>
            <a:ext cx="2793631" cy="2844544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92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26"/>
            <p:cNvSpPr/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27"/>
            <p:cNvSpPr/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0" name="Rectangle 89"/>
          <p:cNvSpPr/>
          <p:nvPr/>
        </p:nvSpPr>
        <p:spPr>
          <a:xfrm>
            <a:off x="1030305" y="2048518"/>
            <a:ext cx="235542" cy="23550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Rectangle 90"/>
          <p:cNvSpPr/>
          <p:nvPr/>
        </p:nvSpPr>
        <p:spPr>
          <a:xfrm>
            <a:off x="1030305" y="3111369"/>
            <a:ext cx="235542" cy="235506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Rectangle 91"/>
          <p:cNvSpPr/>
          <p:nvPr/>
        </p:nvSpPr>
        <p:spPr>
          <a:xfrm>
            <a:off x="1030305" y="4165216"/>
            <a:ext cx="235542" cy="235506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941390" y="184460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创意创新</a:t>
            </a:r>
            <a:endParaRPr lang="id-ID" b="1" dirty="0">
              <a:latin typeface="+mn-ea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941391" y="2111901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941390" y="282054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本地客服</a:t>
            </a:r>
            <a:endParaRPr lang="id-ID" b="1" dirty="0">
              <a:latin typeface="+mn-ea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1941391" y="3106225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941390" y="3892530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客户关怀</a:t>
            </a:r>
            <a:endParaRPr lang="id-ID" b="1" dirty="0"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941391" y="4178207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9" name="Group 112"/>
          <p:cNvGrpSpPr/>
          <p:nvPr/>
        </p:nvGrpSpPr>
        <p:grpSpPr>
          <a:xfrm>
            <a:off x="1477304" y="1928488"/>
            <a:ext cx="339383" cy="487689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210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17"/>
            <p:cNvSpPr/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12" name="Freeform 9"/>
          <p:cNvSpPr>
            <a:spLocks noEditPoints="1"/>
          </p:cNvSpPr>
          <p:nvPr/>
        </p:nvSpPr>
        <p:spPr bwMode="auto">
          <a:xfrm>
            <a:off x="1388116" y="2975891"/>
            <a:ext cx="517761" cy="517682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13" name="Group 116"/>
          <p:cNvGrpSpPr/>
          <p:nvPr/>
        </p:nvGrpSpPr>
        <p:grpSpPr>
          <a:xfrm>
            <a:off x="1385702" y="4083379"/>
            <a:ext cx="522588" cy="479518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214" name="Freeform 22"/>
            <p:cNvSpPr/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9" name="组合 6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9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0" grpId="0" animBg="1"/>
      <p:bldP spid="201" grpId="0" animBg="1"/>
      <p:bldP spid="202" grpId="0" animBg="1"/>
      <p:bldP spid="203" grpId="0"/>
      <p:bldP spid="204" grpId="0"/>
      <p:bldP spid="205" grpId="0"/>
      <p:bldP spid="206" grpId="0"/>
      <p:bldP spid="207" grpId="0"/>
      <p:bldP spid="208" grpId="0"/>
      <p:bldP spid="2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reeform 15"/>
          <p:cNvSpPr/>
          <p:nvPr/>
        </p:nvSpPr>
        <p:spPr bwMode="auto">
          <a:xfrm>
            <a:off x="1824631" y="2391424"/>
            <a:ext cx="3937628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3" name="Freeform 17"/>
          <p:cNvSpPr/>
          <p:nvPr/>
        </p:nvSpPr>
        <p:spPr bwMode="auto">
          <a:xfrm>
            <a:off x="1824631" y="3332422"/>
            <a:ext cx="3937628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4" name="Freeform 9"/>
          <p:cNvSpPr/>
          <p:nvPr/>
        </p:nvSpPr>
        <p:spPr bwMode="auto">
          <a:xfrm>
            <a:off x="826191" y="1638096"/>
            <a:ext cx="830489" cy="994481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5" name="Freeform 10"/>
          <p:cNvSpPr/>
          <p:nvPr/>
        </p:nvSpPr>
        <p:spPr bwMode="auto">
          <a:xfrm>
            <a:off x="826191" y="2678177"/>
            <a:ext cx="830489" cy="887512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6" name="Freeform 11"/>
          <p:cNvSpPr/>
          <p:nvPr/>
        </p:nvSpPr>
        <p:spPr bwMode="auto">
          <a:xfrm>
            <a:off x="826191" y="3664773"/>
            <a:ext cx="830489" cy="994481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7" name="Freeform 12"/>
          <p:cNvSpPr/>
          <p:nvPr/>
        </p:nvSpPr>
        <p:spPr bwMode="auto">
          <a:xfrm>
            <a:off x="826191" y="4410691"/>
            <a:ext cx="830489" cy="1261904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8" name="Freeform 19"/>
          <p:cNvSpPr/>
          <p:nvPr/>
        </p:nvSpPr>
        <p:spPr bwMode="auto">
          <a:xfrm>
            <a:off x="1824631" y="4191521"/>
            <a:ext cx="3937628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-33911" y="2174615"/>
            <a:ext cx="825771" cy="4579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-33911" y="2920531"/>
            <a:ext cx="825771" cy="4562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-33911" y="3664773"/>
            <a:ext cx="825771" cy="457962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-33911" y="4410689"/>
            <a:ext cx="825771" cy="45629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3" name="Freeform 13"/>
          <p:cNvSpPr/>
          <p:nvPr/>
        </p:nvSpPr>
        <p:spPr bwMode="auto">
          <a:xfrm>
            <a:off x="1695964" y="1638096"/>
            <a:ext cx="3209974" cy="752129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1803777" y="1659645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5" name="Rectangle 64"/>
          <p:cNvSpPr/>
          <p:nvPr/>
        </p:nvSpPr>
        <p:spPr>
          <a:xfrm>
            <a:off x="5905773" y="161779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</a:p>
        </p:txBody>
      </p:sp>
      <p:sp>
        <p:nvSpPr>
          <p:cNvPr id="236" name="Freeform 14"/>
          <p:cNvSpPr/>
          <p:nvPr/>
        </p:nvSpPr>
        <p:spPr bwMode="auto">
          <a:xfrm>
            <a:off x="1695964" y="2678177"/>
            <a:ext cx="3209974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1803777" y="27632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8" name="Rectangle 68"/>
          <p:cNvSpPr/>
          <p:nvPr/>
        </p:nvSpPr>
        <p:spPr>
          <a:xfrm>
            <a:off x="5905773" y="268926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</a:p>
        </p:txBody>
      </p:sp>
      <p:sp>
        <p:nvSpPr>
          <p:cNvPr id="239" name="Freeform 16"/>
          <p:cNvSpPr/>
          <p:nvPr/>
        </p:nvSpPr>
        <p:spPr bwMode="auto">
          <a:xfrm>
            <a:off x="1695964" y="3853640"/>
            <a:ext cx="3209974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1803777" y="3901933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1" name="Rectangle 72"/>
          <p:cNvSpPr/>
          <p:nvPr/>
        </p:nvSpPr>
        <p:spPr>
          <a:xfrm>
            <a:off x="5905773" y="3852785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</a:p>
        </p:txBody>
      </p:sp>
      <p:sp>
        <p:nvSpPr>
          <p:cNvPr id="242" name="Freeform 18"/>
          <p:cNvSpPr/>
          <p:nvPr/>
        </p:nvSpPr>
        <p:spPr bwMode="auto">
          <a:xfrm>
            <a:off x="1695964" y="4947209"/>
            <a:ext cx="3209974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1803777" y="49671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Rectangle 76"/>
          <p:cNvSpPr/>
          <p:nvPr/>
        </p:nvSpPr>
        <p:spPr>
          <a:xfrm>
            <a:off x="5905773" y="4936744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</a:p>
        </p:txBody>
      </p:sp>
      <p:sp>
        <p:nvSpPr>
          <p:cNvPr id="245" name="Freeform 26"/>
          <p:cNvSpPr>
            <a:spLocks noEditPoints="1"/>
          </p:cNvSpPr>
          <p:nvPr/>
        </p:nvSpPr>
        <p:spPr bwMode="auto">
          <a:xfrm rot="2700000">
            <a:off x="5264685" y="1780742"/>
            <a:ext cx="275092" cy="488524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6" name="Group 97"/>
          <p:cNvGrpSpPr/>
          <p:nvPr/>
        </p:nvGrpSpPr>
        <p:grpSpPr>
          <a:xfrm>
            <a:off x="5199212" y="4059638"/>
            <a:ext cx="406036" cy="400707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247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16"/>
            <p:cNvSpPr/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"/>
            <p:cNvSpPr/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8"/>
            <p:cNvSpPr/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3" name="Freeform 22"/>
          <p:cNvSpPr>
            <a:spLocks noEditPoints="1"/>
          </p:cNvSpPr>
          <p:nvPr/>
        </p:nvSpPr>
        <p:spPr bwMode="auto">
          <a:xfrm>
            <a:off x="5196298" y="2881600"/>
            <a:ext cx="411867" cy="42974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4" name="Group 105"/>
          <p:cNvGrpSpPr/>
          <p:nvPr/>
        </p:nvGrpSpPr>
        <p:grpSpPr>
          <a:xfrm rot="2700000">
            <a:off x="5262063" y="5108409"/>
            <a:ext cx="280339" cy="471080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255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Rectangle 109"/>
          <p:cNvSpPr/>
          <p:nvPr/>
        </p:nvSpPr>
        <p:spPr>
          <a:xfrm>
            <a:off x="100162" y="2119669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01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59" name="Rectangle 110"/>
          <p:cNvSpPr/>
          <p:nvPr/>
        </p:nvSpPr>
        <p:spPr>
          <a:xfrm>
            <a:off x="87379" y="2865011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02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0" name="Rectangle 111"/>
          <p:cNvSpPr/>
          <p:nvPr/>
        </p:nvSpPr>
        <p:spPr>
          <a:xfrm>
            <a:off x="89082" y="3620160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03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1" name="Rectangle 112"/>
          <p:cNvSpPr/>
          <p:nvPr/>
        </p:nvSpPr>
        <p:spPr>
          <a:xfrm>
            <a:off x="88231" y="4365502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04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262" name="Straight Connector 114"/>
          <p:cNvCxnSpPr/>
          <p:nvPr/>
        </p:nvCxnSpPr>
        <p:spPr>
          <a:xfrm>
            <a:off x="5876463" y="1608586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3" name="Straight Connector 115"/>
          <p:cNvCxnSpPr/>
          <p:nvPr/>
        </p:nvCxnSpPr>
        <p:spPr>
          <a:xfrm>
            <a:off x="5876463" y="2680057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4" name="Straight Connector 116"/>
          <p:cNvCxnSpPr/>
          <p:nvPr/>
        </p:nvCxnSpPr>
        <p:spPr>
          <a:xfrm>
            <a:off x="5876463" y="3843573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5" name="Straight Connector 117"/>
          <p:cNvCxnSpPr/>
          <p:nvPr/>
        </p:nvCxnSpPr>
        <p:spPr>
          <a:xfrm>
            <a:off x="5876463" y="4927532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2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18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5" grpId="0" animBg="1"/>
      <p:bldP spid="226" grpId="0" animBg="1"/>
      <p:bldP spid="22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 animBg="1"/>
      <p:bldP spid="237" grpId="0"/>
      <p:bldP spid="238" grpId="0"/>
      <p:bldP spid="239" grpId="0" animBg="1"/>
      <p:bldP spid="240" grpId="0"/>
      <p:bldP spid="241" grpId="0"/>
      <p:bldP spid="242" grpId="0" animBg="1"/>
      <p:bldP spid="243" grpId="0"/>
      <p:bldP spid="244" grpId="0"/>
      <p:bldP spid="245" grpId="0" animBg="1"/>
      <p:bldP spid="253" grpId="0" animBg="1"/>
      <p:bldP spid="258" grpId="0"/>
      <p:bldP spid="259" grpId="0"/>
      <p:bldP spid="260" grpId="0"/>
      <p:bldP spid="261" grpId="0"/>
      <p:bldP spid="266" grpId="0"/>
      <p:bldP spid="2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9450" y="3249217"/>
            <a:ext cx="1216942" cy="1002951"/>
            <a:chOff x="839450" y="3249217"/>
            <a:chExt cx="1216942" cy="1002951"/>
          </a:xfrm>
        </p:grpSpPr>
        <p:sp>
          <p:nvSpPr>
            <p:cNvPr id="115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39450" y="3249217"/>
              <a:ext cx="1077218" cy="1002951"/>
              <a:chOff x="-157692" y="0"/>
              <a:chExt cx="1176649" cy="1123637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7692" y="813306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524408" y="1753819"/>
            <a:ext cx="1077218" cy="1504297"/>
            <a:chOff x="2524408" y="1753819"/>
            <a:chExt cx="1077218" cy="1504297"/>
          </a:xfrm>
        </p:grpSpPr>
        <p:sp>
          <p:nvSpPr>
            <p:cNvPr id="107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2" name="Group 7638"/>
            <p:cNvGrpSpPr/>
            <p:nvPr/>
          </p:nvGrpSpPr>
          <p:grpSpPr>
            <a:xfrm>
              <a:off x="2524408" y="1753819"/>
              <a:ext cx="1077218" cy="975375"/>
              <a:chOff x="69981" y="0"/>
              <a:chExt cx="1176649" cy="1092742"/>
            </a:xfrm>
          </p:grpSpPr>
          <p:sp>
            <p:nvSpPr>
              <p:cNvPr id="123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4" name="Shape 7633"/>
              <p:cNvSpPr/>
              <p:nvPr/>
            </p:nvSpPr>
            <p:spPr>
              <a:xfrm>
                <a:off x="69981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 smtClean="0">
                    <a:solidFill>
                      <a:schemeClr val="bg2"/>
                    </a:solidFill>
                    <a:latin typeface="+mn-ea"/>
                    <a:ea typeface="+mn-ea"/>
                  </a:rPr>
                  <a:t>输入您的文字</a:t>
                </a:r>
                <a:endParaRPr sz="1300" dirty="0">
                  <a:solidFill>
                    <a:schemeClr val="bg2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25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26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7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8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1831685" y="3946707"/>
            <a:ext cx="1077219" cy="1542582"/>
            <a:chOff x="1831685" y="3946707"/>
            <a:chExt cx="1077219" cy="1542582"/>
          </a:xfrm>
        </p:grpSpPr>
        <p:sp>
          <p:nvSpPr>
            <p:cNvPr id="116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9" name="Group 7651"/>
            <p:cNvGrpSpPr/>
            <p:nvPr/>
          </p:nvGrpSpPr>
          <p:grpSpPr>
            <a:xfrm>
              <a:off x="1831685" y="4489157"/>
              <a:ext cx="1077219" cy="1000132"/>
              <a:chOff x="-185226" y="0"/>
              <a:chExt cx="1176651" cy="1120478"/>
            </a:xfrm>
          </p:grpSpPr>
          <p:sp>
            <p:nvSpPr>
              <p:cNvPr id="130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31" name="Shape 7640"/>
              <p:cNvSpPr/>
              <p:nvPr/>
            </p:nvSpPr>
            <p:spPr>
              <a:xfrm>
                <a:off x="-185226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32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33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4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5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6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7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8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9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0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1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3280064" y="3992051"/>
            <a:ext cx="1077219" cy="1238143"/>
            <a:chOff x="3280064" y="3992051"/>
            <a:chExt cx="1077219" cy="1238143"/>
          </a:xfrm>
        </p:grpSpPr>
        <p:sp>
          <p:nvSpPr>
            <p:cNvPr id="114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2" name="Group 7658"/>
            <p:cNvGrpSpPr/>
            <p:nvPr/>
          </p:nvGrpSpPr>
          <p:grpSpPr>
            <a:xfrm>
              <a:off x="3280064" y="4222381"/>
              <a:ext cx="1077219" cy="1007813"/>
              <a:chOff x="-6120" y="0"/>
              <a:chExt cx="1176651" cy="1129084"/>
            </a:xfrm>
          </p:grpSpPr>
          <p:sp>
            <p:nvSpPr>
              <p:cNvPr id="143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44" name="Shape 7653"/>
              <p:cNvSpPr/>
              <p:nvPr/>
            </p:nvSpPr>
            <p:spPr>
              <a:xfrm>
                <a:off x="-6120" y="818753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45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46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7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8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4015021" y="1871935"/>
            <a:ext cx="1077219" cy="1279837"/>
            <a:chOff x="4015021" y="2023623"/>
            <a:chExt cx="1077219" cy="1279837"/>
          </a:xfrm>
        </p:grpSpPr>
        <p:sp>
          <p:nvSpPr>
            <p:cNvPr id="108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9" name="Group 7664"/>
            <p:cNvGrpSpPr/>
            <p:nvPr/>
          </p:nvGrpSpPr>
          <p:grpSpPr>
            <a:xfrm>
              <a:off x="4015021" y="2023623"/>
              <a:ext cx="1077219" cy="973850"/>
              <a:chOff x="41175" y="0"/>
              <a:chExt cx="1176651" cy="1091034"/>
            </a:xfrm>
          </p:grpSpPr>
          <p:sp>
            <p:nvSpPr>
              <p:cNvPr id="150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1" name="Shape 7660"/>
              <p:cNvSpPr/>
              <p:nvPr/>
            </p:nvSpPr>
            <p:spPr>
              <a:xfrm>
                <a:off x="41175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2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53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54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4831594" y="3946707"/>
            <a:ext cx="1077219" cy="1542582"/>
            <a:chOff x="4831594" y="3946707"/>
            <a:chExt cx="1077219" cy="1542582"/>
          </a:xfrm>
        </p:grpSpPr>
        <p:sp>
          <p:nvSpPr>
            <p:cNvPr id="110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55" name="Group 7671"/>
            <p:cNvGrpSpPr/>
            <p:nvPr/>
          </p:nvGrpSpPr>
          <p:grpSpPr>
            <a:xfrm>
              <a:off x="4831594" y="4489157"/>
              <a:ext cx="1077219" cy="1000132"/>
              <a:chOff x="6505" y="0"/>
              <a:chExt cx="1176651" cy="1120478"/>
            </a:xfrm>
          </p:grpSpPr>
          <p:sp>
            <p:nvSpPr>
              <p:cNvPr id="15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7" name="Shape 7666"/>
              <p:cNvSpPr/>
              <p:nvPr/>
            </p:nvSpPr>
            <p:spPr>
              <a:xfrm>
                <a:off x="6505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8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5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5522667" y="1753819"/>
            <a:ext cx="1077218" cy="1504297"/>
            <a:chOff x="5522667" y="1753819"/>
            <a:chExt cx="1077218" cy="1504297"/>
          </a:xfrm>
        </p:grpSpPr>
        <p:sp>
          <p:nvSpPr>
            <p:cNvPr id="109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2" name="Group 7677"/>
            <p:cNvGrpSpPr/>
            <p:nvPr/>
          </p:nvGrpSpPr>
          <p:grpSpPr>
            <a:xfrm>
              <a:off x="5522667" y="1753819"/>
              <a:ext cx="1077218" cy="975375"/>
              <a:chOff x="56645" y="0"/>
              <a:chExt cx="1176649" cy="1092742"/>
            </a:xfrm>
          </p:grpSpPr>
          <p:sp>
            <p:nvSpPr>
              <p:cNvPr id="163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64" name="Shape 7673"/>
              <p:cNvSpPr/>
              <p:nvPr/>
            </p:nvSpPr>
            <p:spPr>
              <a:xfrm>
                <a:off x="56645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65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66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7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8" name="组合 7"/>
          <p:cNvGrpSpPr/>
          <p:nvPr/>
        </p:nvGrpSpPr>
        <p:grpSpPr>
          <a:xfrm>
            <a:off x="6308412" y="3992051"/>
            <a:ext cx="1077218" cy="1238143"/>
            <a:chOff x="6308412" y="3992051"/>
            <a:chExt cx="1077218" cy="1238143"/>
          </a:xfrm>
        </p:grpSpPr>
        <p:sp>
          <p:nvSpPr>
            <p:cNvPr id="113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8" name="Group 7684"/>
            <p:cNvGrpSpPr/>
            <p:nvPr/>
          </p:nvGrpSpPr>
          <p:grpSpPr>
            <a:xfrm>
              <a:off x="6308412" y="4222381"/>
              <a:ext cx="1077218" cy="1007813"/>
              <a:chOff x="3838" y="0"/>
              <a:chExt cx="1176649" cy="1129084"/>
            </a:xfrm>
          </p:grpSpPr>
          <p:sp>
            <p:nvSpPr>
              <p:cNvPr id="169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0" name="Shape 7679"/>
              <p:cNvSpPr/>
              <p:nvPr/>
            </p:nvSpPr>
            <p:spPr>
              <a:xfrm>
                <a:off x="3838" y="818753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71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72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3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4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7064186" y="2023623"/>
            <a:ext cx="1077218" cy="1279837"/>
            <a:chOff x="7064186" y="2023623"/>
            <a:chExt cx="1077218" cy="1279837"/>
          </a:xfrm>
        </p:grpSpPr>
        <p:sp>
          <p:nvSpPr>
            <p:cNvPr id="112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5" name="Group 7688"/>
            <p:cNvGrpSpPr/>
            <p:nvPr/>
          </p:nvGrpSpPr>
          <p:grpSpPr>
            <a:xfrm>
              <a:off x="7064186" y="2023623"/>
              <a:ext cx="1077218" cy="973850"/>
              <a:chOff x="-166672" y="0"/>
              <a:chExt cx="1176649" cy="1091034"/>
            </a:xfrm>
          </p:grpSpPr>
          <p:sp>
            <p:nvSpPr>
              <p:cNvPr id="176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7" name="Shape 7686"/>
              <p:cNvSpPr/>
              <p:nvPr/>
            </p:nvSpPr>
            <p:spPr>
              <a:xfrm>
                <a:off x="-166672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78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719332" y="3946707"/>
            <a:ext cx="1077219" cy="1542582"/>
            <a:chOff x="7719332" y="3946707"/>
            <a:chExt cx="1077219" cy="1542582"/>
          </a:xfrm>
        </p:grpSpPr>
        <p:sp>
          <p:nvSpPr>
            <p:cNvPr id="111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9" name="Group 7694"/>
            <p:cNvGrpSpPr/>
            <p:nvPr/>
          </p:nvGrpSpPr>
          <p:grpSpPr>
            <a:xfrm>
              <a:off x="7719332" y="4489157"/>
              <a:ext cx="1077219" cy="1000132"/>
              <a:chOff x="116207" y="0"/>
              <a:chExt cx="1176651" cy="1120478"/>
            </a:xfrm>
          </p:grpSpPr>
          <p:sp>
            <p:nvSpPr>
              <p:cNvPr id="180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1" name="Shape 7690"/>
              <p:cNvSpPr/>
              <p:nvPr/>
            </p:nvSpPr>
            <p:spPr>
              <a:xfrm>
                <a:off x="116207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82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183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84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8320043" y="1753819"/>
            <a:ext cx="1077219" cy="1504297"/>
            <a:chOff x="8320043" y="1753819"/>
            <a:chExt cx="1077219" cy="1504297"/>
          </a:xfrm>
        </p:grpSpPr>
        <p:sp>
          <p:nvSpPr>
            <p:cNvPr id="117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85" name="Group 7698"/>
            <p:cNvGrpSpPr/>
            <p:nvPr/>
          </p:nvGrpSpPr>
          <p:grpSpPr>
            <a:xfrm>
              <a:off x="8320043" y="1753819"/>
              <a:ext cx="1077219" cy="975375"/>
              <a:chOff x="-3453" y="0"/>
              <a:chExt cx="1176651" cy="1092742"/>
            </a:xfrm>
          </p:grpSpPr>
          <p:sp>
            <p:nvSpPr>
              <p:cNvPr id="18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7" name="Shape 7696"/>
              <p:cNvSpPr/>
              <p:nvPr/>
            </p:nvSpPr>
            <p:spPr>
              <a:xfrm>
                <a:off x="-3453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8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191516" y="3249217"/>
            <a:ext cx="1224296" cy="1002951"/>
            <a:chOff x="9191516" y="3249217"/>
            <a:chExt cx="1224296" cy="1002951"/>
          </a:xfrm>
        </p:grpSpPr>
        <p:sp>
          <p:nvSpPr>
            <p:cNvPr id="189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90" name="Group 7703"/>
            <p:cNvGrpSpPr/>
            <p:nvPr/>
          </p:nvGrpSpPr>
          <p:grpSpPr>
            <a:xfrm>
              <a:off x="9338593" y="3249217"/>
              <a:ext cx="1077219" cy="1002951"/>
              <a:chOff x="-53148" y="0"/>
              <a:chExt cx="1176651" cy="1123637"/>
            </a:xfrm>
          </p:grpSpPr>
          <p:sp>
            <p:nvSpPr>
              <p:cNvPr id="191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92" name="Shape 7701"/>
              <p:cNvSpPr/>
              <p:nvPr/>
            </p:nvSpPr>
            <p:spPr>
              <a:xfrm>
                <a:off x="-53148" y="813306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93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013778" y="3165554"/>
            <a:ext cx="7221986" cy="823856"/>
            <a:chOff x="2013778" y="3165554"/>
            <a:chExt cx="7221986" cy="823856"/>
          </a:xfrm>
        </p:grpSpPr>
        <p:sp>
          <p:nvSpPr>
            <p:cNvPr id="194" name="Shape 7704"/>
            <p:cNvSpPr/>
            <p:nvPr/>
          </p:nvSpPr>
          <p:spPr>
            <a:xfrm>
              <a:off x="201377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5" name="Shape 7705"/>
            <p:cNvSpPr/>
            <p:nvPr/>
          </p:nvSpPr>
          <p:spPr>
            <a:xfrm>
              <a:off x="273864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切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6" name="Shape 7706"/>
            <p:cNvSpPr/>
            <p:nvPr/>
          </p:nvSpPr>
          <p:spPr>
            <a:xfrm>
              <a:off x="3463512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7" name="Shape 7707"/>
            <p:cNvSpPr/>
            <p:nvPr/>
          </p:nvSpPr>
          <p:spPr>
            <a:xfrm>
              <a:off x="4188380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8" name="Shape 7708"/>
            <p:cNvSpPr/>
            <p:nvPr/>
          </p:nvSpPr>
          <p:spPr>
            <a:xfrm>
              <a:off x="491324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户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9" name="Shape 7709"/>
            <p:cNvSpPr/>
            <p:nvPr/>
          </p:nvSpPr>
          <p:spPr>
            <a:xfrm>
              <a:off x="563811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0" name="Shape 7710"/>
            <p:cNvSpPr/>
            <p:nvPr/>
          </p:nvSpPr>
          <p:spPr>
            <a:xfrm>
              <a:off x="6362983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求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1" name="Shape 7711"/>
            <p:cNvSpPr/>
            <p:nvPr/>
          </p:nvSpPr>
          <p:spPr>
            <a:xfrm>
              <a:off x="7087851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2" name="Shape 7712"/>
            <p:cNvSpPr/>
            <p:nvPr/>
          </p:nvSpPr>
          <p:spPr>
            <a:xfrm>
              <a:off x="7812719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3" name="Shape 7713"/>
            <p:cNvSpPr/>
            <p:nvPr/>
          </p:nvSpPr>
          <p:spPr>
            <a:xfrm>
              <a:off x="8537584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sz="4900" dirty="0">
                <a:latin typeface="+mn-ea"/>
                <a:ea typeface="+mn-ea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216" name="组合 21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2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21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21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1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80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04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190490" y="1549400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40962" grpId="0" bldLvl="0" animBg="1"/>
      <p:bldP spid="40962" grpId="1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2"/>
          <p:cNvSpPr/>
          <p:nvPr/>
        </p:nvSpPr>
        <p:spPr>
          <a:xfrm>
            <a:off x="1524157" y="4721862"/>
            <a:ext cx="10005278" cy="1077250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Rectangle 3"/>
          <p:cNvSpPr/>
          <p:nvPr/>
        </p:nvSpPr>
        <p:spPr>
          <a:xfrm>
            <a:off x="2823512" y="3643956"/>
            <a:ext cx="8705923" cy="1077250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Rectangle 4"/>
          <p:cNvSpPr/>
          <p:nvPr/>
        </p:nvSpPr>
        <p:spPr>
          <a:xfrm>
            <a:off x="4122073" y="2560129"/>
            <a:ext cx="7399844" cy="1077250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Rectangle 5"/>
          <p:cNvSpPr/>
          <p:nvPr/>
        </p:nvSpPr>
        <p:spPr>
          <a:xfrm>
            <a:off x="5408987" y="1482222"/>
            <a:ext cx="6112929" cy="10772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9" name="Group 24"/>
          <p:cNvGrpSpPr/>
          <p:nvPr/>
        </p:nvGrpSpPr>
        <p:grpSpPr>
          <a:xfrm>
            <a:off x="356330" y="4733053"/>
            <a:ext cx="1003350" cy="982824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170" name="Freeform 5"/>
            <p:cNvSpPr/>
            <p:nvPr/>
          </p:nvSpPr>
          <p:spPr bwMode="auto">
            <a:xfrm>
              <a:off x="4837113" y="1476376"/>
              <a:ext cx="392112" cy="563563"/>
            </a:xfrm>
            <a:custGeom>
              <a:avLst/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6"/>
            <p:cNvSpPr/>
            <p:nvPr/>
          </p:nvSpPr>
          <p:spPr bwMode="auto">
            <a:xfrm>
              <a:off x="3754438" y="1476376"/>
              <a:ext cx="393700" cy="563563"/>
            </a:xfrm>
            <a:custGeom>
              <a:avLst/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>
              <a:off x="4183063" y="1465263"/>
              <a:ext cx="566737" cy="566738"/>
            </a:xfrm>
            <a:custGeom>
              <a:avLst/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8"/>
            <p:cNvSpPr/>
            <p:nvPr/>
          </p:nvSpPr>
          <p:spPr bwMode="auto">
            <a:xfrm>
              <a:off x="4848225" y="1054101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4" name="Freeform 9"/>
            <p:cNvSpPr/>
            <p:nvPr/>
          </p:nvSpPr>
          <p:spPr bwMode="auto">
            <a:xfrm>
              <a:off x="4651375" y="1300163"/>
              <a:ext cx="423862" cy="153988"/>
            </a:xfrm>
            <a:custGeom>
              <a:avLst/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10"/>
            <p:cNvSpPr/>
            <p:nvPr/>
          </p:nvSpPr>
          <p:spPr bwMode="auto">
            <a:xfrm>
              <a:off x="4881563" y="1431926"/>
              <a:ext cx="57150" cy="112713"/>
            </a:xfrm>
            <a:custGeom>
              <a:avLst/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11"/>
            <p:cNvSpPr/>
            <p:nvPr/>
          </p:nvSpPr>
          <p:spPr bwMode="auto">
            <a:xfrm>
              <a:off x="4662488" y="1243013"/>
              <a:ext cx="484187" cy="763588"/>
            </a:xfrm>
            <a:custGeom>
              <a:avLst/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12"/>
            <p:cNvSpPr/>
            <p:nvPr/>
          </p:nvSpPr>
          <p:spPr bwMode="auto">
            <a:xfrm>
              <a:off x="4829175" y="1262063"/>
              <a:ext cx="98425" cy="93663"/>
            </a:xfrm>
            <a:custGeom>
              <a:avLst/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13"/>
            <p:cNvSpPr/>
            <p:nvPr/>
          </p:nvSpPr>
          <p:spPr bwMode="auto">
            <a:xfrm>
              <a:off x="3917950" y="1038226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14"/>
            <p:cNvSpPr/>
            <p:nvPr/>
          </p:nvSpPr>
          <p:spPr bwMode="auto">
            <a:xfrm>
              <a:off x="3913188" y="1300163"/>
              <a:ext cx="428625" cy="153988"/>
            </a:xfrm>
            <a:custGeom>
              <a:avLst/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15"/>
            <p:cNvSpPr/>
            <p:nvPr/>
          </p:nvSpPr>
          <p:spPr bwMode="auto">
            <a:xfrm>
              <a:off x="4054475" y="1431926"/>
              <a:ext cx="55562" cy="112713"/>
            </a:xfrm>
            <a:custGeom>
              <a:avLst/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16"/>
            <p:cNvSpPr/>
            <p:nvPr/>
          </p:nvSpPr>
          <p:spPr bwMode="auto">
            <a:xfrm>
              <a:off x="3846513" y="1243013"/>
              <a:ext cx="482600" cy="763588"/>
            </a:xfrm>
            <a:custGeom>
              <a:avLst/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17"/>
            <p:cNvSpPr/>
            <p:nvPr/>
          </p:nvSpPr>
          <p:spPr bwMode="auto">
            <a:xfrm>
              <a:off x="4046538" y="1300163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18"/>
            <p:cNvSpPr/>
            <p:nvPr/>
          </p:nvSpPr>
          <p:spPr bwMode="auto">
            <a:xfrm>
              <a:off x="4284663" y="1193801"/>
              <a:ext cx="38100" cy="196850"/>
            </a:xfrm>
            <a:custGeom>
              <a:avLst/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avLst/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0"/>
            <p:cNvSpPr/>
            <p:nvPr/>
          </p:nvSpPr>
          <p:spPr bwMode="auto">
            <a:xfrm>
              <a:off x="4121150" y="585788"/>
              <a:ext cx="601662" cy="539750"/>
            </a:xfrm>
            <a:custGeom>
              <a:avLst/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9" name="Group 46"/>
          <p:cNvGrpSpPr/>
          <p:nvPr/>
        </p:nvGrpSpPr>
        <p:grpSpPr>
          <a:xfrm>
            <a:off x="1939080" y="3691335"/>
            <a:ext cx="629504" cy="919434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90" name="Freeform 27"/>
            <p:cNvSpPr/>
            <p:nvPr/>
          </p:nvSpPr>
          <p:spPr bwMode="auto">
            <a:xfrm>
              <a:off x="5386388" y="1587500"/>
              <a:ext cx="100013" cy="17463"/>
            </a:xfrm>
            <a:custGeom>
              <a:avLst/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28"/>
            <p:cNvSpPr/>
            <p:nvPr/>
          </p:nvSpPr>
          <p:spPr bwMode="auto">
            <a:xfrm>
              <a:off x="5853113" y="708025"/>
              <a:ext cx="307975" cy="306388"/>
            </a:xfrm>
            <a:custGeom>
              <a:avLst/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29"/>
            <p:cNvSpPr/>
            <p:nvPr/>
          </p:nvSpPr>
          <p:spPr bwMode="auto">
            <a:xfrm>
              <a:off x="5986463" y="1003300"/>
              <a:ext cx="309563" cy="1154113"/>
            </a:xfrm>
            <a:custGeom>
              <a:avLst/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30"/>
            <p:cNvSpPr/>
            <p:nvPr/>
          </p:nvSpPr>
          <p:spPr bwMode="auto">
            <a:xfrm>
              <a:off x="6011863" y="1409700"/>
              <a:ext cx="23813" cy="42863"/>
            </a:xfrm>
            <a:custGeom>
              <a:avLst/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31"/>
            <p:cNvSpPr/>
            <p:nvPr/>
          </p:nvSpPr>
          <p:spPr bwMode="auto">
            <a:xfrm>
              <a:off x="5767388" y="1068388"/>
              <a:ext cx="395288" cy="398463"/>
            </a:xfrm>
            <a:custGeom>
              <a:avLst/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32"/>
            <p:cNvSpPr/>
            <p:nvPr/>
          </p:nvSpPr>
          <p:spPr bwMode="auto">
            <a:xfrm>
              <a:off x="5443538" y="708025"/>
              <a:ext cx="306388" cy="306388"/>
            </a:xfrm>
            <a:custGeom>
              <a:avLst/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33"/>
            <p:cNvSpPr/>
            <p:nvPr/>
          </p:nvSpPr>
          <p:spPr bwMode="auto">
            <a:xfrm>
              <a:off x="5383213" y="1054100"/>
              <a:ext cx="168275" cy="525463"/>
            </a:xfrm>
            <a:custGeom>
              <a:avLst/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avLst/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35"/>
            <p:cNvSpPr/>
            <p:nvPr/>
          </p:nvSpPr>
          <p:spPr bwMode="auto">
            <a:xfrm>
              <a:off x="5611813" y="1866900"/>
              <a:ext cx="369888" cy="106363"/>
            </a:xfrm>
            <a:custGeom>
              <a:avLst/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36"/>
            <p:cNvSpPr/>
            <p:nvPr/>
          </p:nvSpPr>
          <p:spPr bwMode="auto">
            <a:xfrm>
              <a:off x="5611813" y="1939925"/>
              <a:ext cx="369888" cy="217488"/>
            </a:xfrm>
            <a:custGeom>
              <a:avLst/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Freeform 37"/>
            <p:cNvSpPr/>
            <p:nvPr/>
          </p:nvSpPr>
          <p:spPr bwMode="auto">
            <a:xfrm>
              <a:off x="5721351" y="1817688"/>
              <a:ext cx="150813" cy="17463"/>
            </a:xfrm>
            <a:custGeom>
              <a:avLst/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2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3" name="Content Placeholder 19"/>
          <p:cNvSpPr txBox="1"/>
          <p:nvPr/>
        </p:nvSpPr>
        <p:spPr>
          <a:xfrm>
            <a:off x="3795899" y="4934217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559091" y="5019617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en-US" sz="2700" b="1" dirty="0">
              <a:latin typeface="+mn-ea"/>
            </a:endParaRPr>
          </a:p>
        </p:txBody>
      </p:sp>
      <p:cxnSp>
        <p:nvCxnSpPr>
          <p:cNvPr id="205" name="Straight Connector 66"/>
          <p:cNvCxnSpPr/>
          <p:nvPr/>
        </p:nvCxnSpPr>
        <p:spPr>
          <a:xfrm>
            <a:off x="3516892" y="4907009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06" name="Content Placeholder 19"/>
          <p:cNvSpPr txBox="1"/>
          <p:nvPr/>
        </p:nvSpPr>
        <p:spPr>
          <a:xfrm>
            <a:off x="5055151" y="3877873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842195" y="3963271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en-US" sz="2700" b="1" dirty="0">
              <a:latin typeface="+mn-ea"/>
            </a:endParaRPr>
          </a:p>
        </p:txBody>
      </p:sp>
      <p:cxnSp>
        <p:nvCxnSpPr>
          <p:cNvPr id="208" name="Straight Connector 69"/>
          <p:cNvCxnSpPr/>
          <p:nvPr/>
        </p:nvCxnSpPr>
        <p:spPr>
          <a:xfrm>
            <a:off x="4847681" y="3850665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209" name="Group 72"/>
          <p:cNvGrpSpPr/>
          <p:nvPr/>
        </p:nvGrpSpPr>
        <p:grpSpPr>
          <a:xfrm>
            <a:off x="3158200" y="2571317"/>
            <a:ext cx="685386" cy="970270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210" name="Freeform 50"/>
            <p:cNvSpPr/>
            <p:nvPr/>
          </p:nvSpPr>
          <p:spPr bwMode="auto">
            <a:xfrm>
              <a:off x="6626225" y="1147763"/>
              <a:ext cx="395288" cy="560388"/>
            </a:xfrm>
            <a:custGeom>
              <a:avLst/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2" name="Freeform 52"/>
            <p:cNvSpPr/>
            <p:nvPr/>
          </p:nvSpPr>
          <p:spPr bwMode="auto">
            <a:xfrm>
              <a:off x="6786563" y="966788"/>
              <a:ext cx="425450" cy="155575"/>
            </a:xfrm>
            <a:custGeom>
              <a:avLst/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Freeform 53"/>
            <p:cNvSpPr/>
            <p:nvPr/>
          </p:nvSpPr>
          <p:spPr bwMode="auto">
            <a:xfrm>
              <a:off x="6926263" y="1103313"/>
              <a:ext cx="57150" cy="109538"/>
            </a:xfrm>
            <a:custGeom>
              <a:avLst/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54"/>
            <p:cNvSpPr/>
            <p:nvPr/>
          </p:nvSpPr>
          <p:spPr bwMode="auto">
            <a:xfrm>
              <a:off x="6718300" y="914400"/>
              <a:ext cx="485775" cy="758825"/>
            </a:xfrm>
            <a:custGeom>
              <a:avLst/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55"/>
            <p:cNvSpPr/>
            <p:nvPr/>
          </p:nvSpPr>
          <p:spPr bwMode="auto">
            <a:xfrm>
              <a:off x="6919913" y="966788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avLst/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7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59"/>
            <p:cNvSpPr/>
            <p:nvPr/>
          </p:nvSpPr>
          <p:spPr bwMode="auto">
            <a:xfrm>
              <a:off x="7329488" y="1344613"/>
              <a:ext cx="185738" cy="355600"/>
            </a:xfrm>
            <a:custGeom>
              <a:avLst/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9" name="Freeform 60"/>
            <p:cNvSpPr/>
            <p:nvPr/>
          </p:nvSpPr>
          <p:spPr bwMode="auto">
            <a:xfrm>
              <a:off x="7405688" y="758825"/>
              <a:ext cx="46038" cy="336550"/>
            </a:xfrm>
            <a:custGeom>
              <a:avLst/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2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Freeform 61"/>
            <p:cNvSpPr/>
            <p:nvPr/>
          </p:nvSpPr>
          <p:spPr bwMode="auto">
            <a:xfrm>
              <a:off x="7375525" y="1092200"/>
              <a:ext cx="98425" cy="22225"/>
            </a:xfrm>
            <a:custGeom>
              <a:avLst/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1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avLst/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avLst/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avLst/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avLst/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7" name="Freeform 58"/>
            <p:cNvSpPr/>
            <p:nvPr/>
          </p:nvSpPr>
          <p:spPr bwMode="auto">
            <a:xfrm>
              <a:off x="7056438" y="1133475"/>
              <a:ext cx="428625" cy="566738"/>
            </a:xfrm>
            <a:custGeom>
              <a:avLst/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8" name="Group 110"/>
          <p:cNvGrpSpPr/>
          <p:nvPr/>
        </p:nvGrpSpPr>
        <p:grpSpPr>
          <a:xfrm>
            <a:off x="4264799" y="1511208"/>
            <a:ext cx="1043837" cy="982288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229" name="Freeform 71"/>
            <p:cNvSpPr/>
            <p:nvPr/>
          </p:nvSpPr>
          <p:spPr bwMode="auto">
            <a:xfrm>
              <a:off x="4590915" y="1684166"/>
              <a:ext cx="814122" cy="623639"/>
            </a:xfrm>
            <a:custGeom>
              <a:avLst/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0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avLst/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3" name="Content Placeholder 19"/>
          <p:cNvSpPr txBox="1"/>
          <p:nvPr/>
        </p:nvSpPr>
        <p:spPr>
          <a:xfrm>
            <a:off x="6980294" y="2787988"/>
            <a:ext cx="3848618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4147325" y="2849698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创作</a:t>
            </a:r>
            <a:endParaRPr lang="en-US" sz="2700" b="1" dirty="0">
              <a:latin typeface="+mn-ea"/>
            </a:endParaRPr>
          </a:p>
        </p:txBody>
      </p:sp>
      <p:cxnSp>
        <p:nvCxnSpPr>
          <p:cNvPr id="235" name="Straight Connector 113"/>
          <p:cNvCxnSpPr/>
          <p:nvPr/>
        </p:nvCxnSpPr>
        <p:spPr>
          <a:xfrm>
            <a:off x="6868210" y="2713402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6" name="Content Placeholder 19"/>
          <p:cNvSpPr txBox="1"/>
          <p:nvPr/>
        </p:nvSpPr>
        <p:spPr>
          <a:xfrm>
            <a:off x="7917621" y="1684265"/>
            <a:ext cx="270066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sz="1200" b="1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430431" y="1781510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en-US" sz="2700" b="1" dirty="0">
              <a:latin typeface="+mn-ea"/>
            </a:endParaRPr>
          </a:p>
        </p:txBody>
      </p:sp>
      <p:cxnSp>
        <p:nvCxnSpPr>
          <p:cNvPr id="238" name="Straight Connector 116"/>
          <p:cNvCxnSpPr/>
          <p:nvPr/>
        </p:nvCxnSpPr>
        <p:spPr>
          <a:xfrm>
            <a:off x="7817457" y="1657057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0" name="组合 8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03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6" grpId="0" animBg="1"/>
      <p:bldP spid="167" grpId="0" animBg="1"/>
      <p:bldP spid="168" grpId="0" animBg="1"/>
      <p:bldP spid="203" grpId="0"/>
      <p:bldP spid="204" grpId="0"/>
      <p:bldP spid="206" grpId="0"/>
      <p:bldP spid="207" grpId="0"/>
      <p:bldP spid="233" grpId="0"/>
      <p:bldP spid="234" grpId="0"/>
      <p:bldP spid="236" grpId="0"/>
      <p:bldP spid="237" grpId="0"/>
      <p:bldP spid="239" grpId="0"/>
      <p:bldP spid="2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118"/>
          <p:cNvSpPr/>
          <p:nvPr/>
        </p:nvSpPr>
        <p:spPr>
          <a:xfrm>
            <a:off x="-1" y="4654451"/>
            <a:ext cx="11522075" cy="142874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4" name="Group 62"/>
          <p:cNvGrpSpPr/>
          <p:nvPr/>
        </p:nvGrpSpPr>
        <p:grpSpPr>
          <a:xfrm rot="20675447">
            <a:off x="-1000457" y="2022015"/>
            <a:ext cx="6862137" cy="3384233"/>
            <a:chOff x="812493" y="1298947"/>
            <a:chExt cx="6862137" cy="3384233"/>
          </a:xfrm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47" name="Freeform 18"/>
              <p:cNvSpPr/>
              <p:nvPr/>
            </p:nvSpPr>
            <p:spPr bwMode="auto">
              <a:xfrm>
                <a:off x="7670687" y="1568450"/>
                <a:ext cx="404813" cy="365125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8" name="Freeform 19"/>
              <p:cNvSpPr/>
              <p:nvPr/>
            </p:nvSpPr>
            <p:spPr bwMode="auto">
              <a:xfrm>
                <a:off x="7899287" y="1636713"/>
                <a:ext cx="153988" cy="268288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9" name="Freeform 20"/>
              <p:cNvSpPr/>
              <p:nvPr/>
            </p:nvSpPr>
            <p:spPr bwMode="auto">
              <a:xfrm>
                <a:off x="7597662" y="1665288"/>
                <a:ext cx="398463" cy="314325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0" name="Freeform 21"/>
              <p:cNvSpPr/>
              <p:nvPr/>
            </p:nvSpPr>
            <p:spPr bwMode="auto">
              <a:xfrm>
                <a:off x="7859599" y="1797050"/>
                <a:ext cx="125413" cy="182563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1" name="Freeform 22"/>
              <p:cNvSpPr/>
              <p:nvPr/>
            </p:nvSpPr>
            <p:spPr bwMode="auto">
              <a:xfrm>
                <a:off x="5090999" y="1643063"/>
                <a:ext cx="2847975" cy="2911475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2" name="Freeform 23"/>
              <p:cNvSpPr/>
              <p:nvPr/>
            </p:nvSpPr>
            <p:spPr bwMode="auto">
              <a:xfrm>
                <a:off x="6195899" y="1836738"/>
                <a:ext cx="1743075" cy="2717800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3" name="Freeform 24"/>
              <p:cNvSpPr/>
              <p:nvPr/>
            </p:nvSpPr>
            <p:spPr bwMode="auto">
              <a:xfrm>
                <a:off x="5090999" y="1693863"/>
                <a:ext cx="2693988" cy="2092325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4" name="Freeform 25"/>
              <p:cNvSpPr/>
              <p:nvPr/>
            </p:nvSpPr>
            <p:spPr bwMode="auto">
              <a:xfrm>
                <a:off x="4822712" y="3335338"/>
                <a:ext cx="1560513" cy="1549400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5" name="Freeform 26"/>
              <p:cNvSpPr/>
              <p:nvPr/>
            </p:nvSpPr>
            <p:spPr bwMode="auto">
              <a:xfrm>
                <a:off x="4862399" y="3414713"/>
                <a:ext cx="838200" cy="860425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6" name="Freeform 27"/>
              <p:cNvSpPr/>
              <p:nvPr/>
            </p:nvSpPr>
            <p:spPr bwMode="auto">
              <a:xfrm>
                <a:off x="5511687" y="4217988"/>
                <a:ext cx="849313" cy="666750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7" name="Freeform 28"/>
              <p:cNvSpPr/>
              <p:nvPr/>
            </p:nvSpPr>
            <p:spPr bwMode="auto">
              <a:xfrm>
                <a:off x="4516324" y="4081463"/>
                <a:ext cx="1138238" cy="1139825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8" name="Freeform 29"/>
              <p:cNvSpPr/>
              <p:nvPr/>
            </p:nvSpPr>
            <p:spPr bwMode="auto">
              <a:xfrm>
                <a:off x="4571887" y="4206875"/>
                <a:ext cx="655638" cy="912813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9" name="Freeform 30"/>
              <p:cNvSpPr/>
              <p:nvPr/>
            </p:nvSpPr>
            <p:spPr bwMode="auto">
              <a:xfrm>
                <a:off x="5711712" y="1739899"/>
                <a:ext cx="2073275" cy="1976438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0" name="Freeform 31"/>
              <p:cNvSpPr/>
              <p:nvPr/>
            </p:nvSpPr>
            <p:spPr bwMode="auto">
              <a:xfrm>
                <a:off x="6195899" y="1836738"/>
                <a:ext cx="1697038" cy="2359025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Freeform 32"/>
              <p:cNvSpPr/>
              <p:nvPr/>
            </p:nvSpPr>
            <p:spPr bwMode="auto">
              <a:xfrm>
                <a:off x="5090999" y="1722438"/>
                <a:ext cx="2506663" cy="1846263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Group 102"/>
          <p:cNvGrpSpPr/>
          <p:nvPr/>
        </p:nvGrpSpPr>
        <p:grpSpPr>
          <a:xfrm>
            <a:off x="5779957" y="1811158"/>
            <a:ext cx="2685831" cy="1081533"/>
            <a:chOff x="2316394" y="1520387"/>
            <a:chExt cx="2685831" cy="1081533"/>
          </a:xfrm>
        </p:grpSpPr>
        <p:sp>
          <p:nvSpPr>
            <p:cNvPr id="63" name="Content Placeholder 2"/>
            <p:cNvSpPr txBox="1"/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Content Placeholder 2"/>
            <p:cNvSpPr txBox="1"/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输入您的文字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6" name="Group 106"/>
          <p:cNvGrpSpPr/>
          <p:nvPr/>
        </p:nvGrpSpPr>
        <p:grpSpPr>
          <a:xfrm>
            <a:off x="5779957" y="3042389"/>
            <a:ext cx="2685831" cy="1067016"/>
            <a:chOff x="2316394" y="1520387"/>
            <a:chExt cx="2685831" cy="1067016"/>
          </a:xfrm>
        </p:grpSpPr>
        <p:sp>
          <p:nvSpPr>
            <p:cNvPr id="67" name="Content Placeholder 2"/>
            <p:cNvSpPr txBox="1"/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0" name="Group 110"/>
          <p:cNvGrpSpPr/>
          <p:nvPr/>
        </p:nvGrpSpPr>
        <p:grpSpPr>
          <a:xfrm>
            <a:off x="8516706" y="1811158"/>
            <a:ext cx="2668791" cy="1067018"/>
            <a:chOff x="2316394" y="1520387"/>
            <a:chExt cx="2668791" cy="1067018"/>
          </a:xfrm>
        </p:grpSpPr>
        <p:sp>
          <p:nvSpPr>
            <p:cNvPr id="71" name="Content Placeholder 2"/>
            <p:cNvSpPr txBox="1"/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8516706" y="3042389"/>
            <a:ext cx="2668791" cy="1067016"/>
            <a:chOff x="2316394" y="1520387"/>
            <a:chExt cx="2668791" cy="1067016"/>
          </a:xfrm>
        </p:grpSpPr>
        <p:sp>
          <p:nvSpPr>
            <p:cNvPr id="75" name="Content Placeholder 2"/>
            <p:cNvSpPr txBox="1"/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Group 119"/>
          <p:cNvGrpSpPr/>
          <p:nvPr/>
        </p:nvGrpSpPr>
        <p:grpSpPr>
          <a:xfrm>
            <a:off x="4736355" y="5070223"/>
            <a:ext cx="6642720" cy="728046"/>
            <a:chOff x="2502913" y="3957697"/>
            <a:chExt cx="4988694" cy="728046"/>
          </a:xfrm>
        </p:grpSpPr>
        <p:sp>
          <p:nvSpPr>
            <p:cNvPr id="79" name="Content Placeholder 2"/>
            <p:cNvSpPr txBox="1"/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200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字以内，据统计每页幻灯片的最好控制在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分钟之内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Content Placeholder 2"/>
            <p:cNvSpPr txBox="1"/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</a:t>
              </a:r>
            </a:p>
          </p:txBody>
        </p:sp>
        <p:sp>
          <p:nvSpPr>
            <p:cNvPr id="81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6" name="组合 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78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82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95" name="Title 1"/>
          <p:cNvSpPr txBox="1"/>
          <p:nvPr/>
        </p:nvSpPr>
        <p:spPr>
          <a:xfrm>
            <a:off x="575945" y="471170"/>
            <a:ext cx="2764790" cy="46482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18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</a:t>
            </a:r>
          </a:p>
        </p:txBody>
      </p:sp>
      <p:sp>
        <p:nvSpPr>
          <p:cNvPr id="96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946400" y="2835910"/>
            <a:ext cx="1368425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2005648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PART 01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4104005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PART 02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6320790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PART 03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8373269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PART 04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765300" y="283591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5086350" y="2835910"/>
            <a:ext cx="1366838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7248525" y="2835910"/>
            <a:ext cx="1368425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25"/>
          <p:cNvGrpSpPr/>
          <p:nvPr/>
        </p:nvGrpSpPr>
        <p:grpSpPr bwMode="auto">
          <a:xfrm>
            <a:off x="6450013" y="2451735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44"/>
          <p:cNvGrpSpPr/>
          <p:nvPr/>
        </p:nvGrpSpPr>
        <p:grpSpPr bwMode="auto">
          <a:xfrm>
            <a:off x="8593138" y="2451735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51"/>
          <p:cNvGrpSpPr/>
          <p:nvPr/>
        </p:nvGrpSpPr>
        <p:grpSpPr bwMode="auto">
          <a:xfrm>
            <a:off x="4305300" y="2451735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155"/>
          <p:cNvGrpSpPr/>
          <p:nvPr/>
        </p:nvGrpSpPr>
        <p:grpSpPr bwMode="auto">
          <a:xfrm>
            <a:off x="2162175" y="2451735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1" dur="3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7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3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5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7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"/>
          <p:cNvGrpSpPr/>
          <p:nvPr/>
        </p:nvGrpSpPr>
        <p:grpSpPr>
          <a:xfrm>
            <a:off x="706831" y="1469477"/>
            <a:ext cx="1853565" cy="3242550"/>
            <a:chOff x="1750102" y="1712681"/>
            <a:chExt cx="1492777" cy="3242550"/>
          </a:xfrm>
        </p:grpSpPr>
        <p:sp>
          <p:nvSpPr>
            <p:cNvPr id="39" name="Freeform 7"/>
            <p:cNvSpPr/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159" y="1712681"/>
              <a:ext cx="79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42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3" name="Group 20"/>
          <p:cNvGrpSpPr/>
          <p:nvPr/>
        </p:nvGrpSpPr>
        <p:grpSpPr>
          <a:xfrm>
            <a:off x="1964031" y="1469477"/>
            <a:ext cx="1853565" cy="3236427"/>
            <a:chOff x="2762594" y="1712681"/>
            <a:chExt cx="1492777" cy="3236427"/>
          </a:xfrm>
        </p:grpSpPr>
        <p:sp>
          <p:nvSpPr>
            <p:cNvPr id="44" name="Freeform 7"/>
            <p:cNvSpPr/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90149" y="1712681"/>
              <a:ext cx="828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47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8" name="Group 25"/>
          <p:cNvGrpSpPr/>
          <p:nvPr/>
        </p:nvGrpSpPr>
        <p:grpSpPr>
          <a:xfrm>
            <a:off x="3399538" y="1465301"/>
            <a:ext cx="1853565" cy="3240603"/>
            <a:chOff x="3918686" y="1708505"/>
            <a:chExt cx="1492777" cy="3240603"/>
          </a:xfrm>
        </p:grpSpPr>
        <p:sp>
          <p:nvSpPr>
            <p:cNvPr id="49" name="Freeform 7"/>
            <p:cNvSpPr/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16129" y="1708505"/>
              <a:ext cx="6827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52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3" name="Group 31"/>
          <p:cNvGrpSpPr/>
          <p:nvPr/>
        </p:nvGrpSpPr>
        <p:grpSpPr>
          <a:xfrm>
            <a:off x="4848680" y="1479813"/>
            <a:ext cx="1853565" cy="3226091"/>
            <a:chOff x="5085759" y="1723017"/>
            <a:chExt cx="1492777" cy="3226091"/>
          </a:xfrm>
        </p:grpSpPr>
        <p:sp>
          <p:nvSpPr>
            <p:cNvPr id="54" name="Freeform 32"/>
            <p:cNvSpPr/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9518" y="1723017"/>
              <a:ext cx="594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57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8" name="Group 36"/>
          <p:cNvGrpSpPr/>
          <p:nvPr/>
        </p:nvGrpSpPr>
        <p:grpSpPr>
          <a:xfrm>
            <a:off x="6245281" y="1465301"/>
            <a:ext cx="1853565" cy="3251365"/>
            <a:chOff x="6210518" y="1708505"/>
            <a:chExt cx="1492777" cy="3251365"/>
          </a:xfrm>
        </p:grpSpPr>
        <p:sp>
          <p:nvSpPr>
            <p:cNvPr id="59" name="Freeform 7"/>
            <p:cNvSpPr/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53998" y="1708505"/>
              <a:ext cx="595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62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3" name="Group 42"/>
          <p:cNvGrpSpPr/>
          <p:nvPr/>
        </p:nvGrpSpPr>
        <p:grpSpPr>
          <a:xfrm>
            <a:off x="7651871" y="1465301"/>
            <a:ext cx="1853565" cy="3255117"/>
            <a:chOff x="7343322" y="1708505"/>
            <a:chExt cx="1492777" cy="3255117"/>
          </a:xfrm>
        </p:grpSpPr>
        <p:sp>
          <p:nvSpPr>
            <p:cNvPr id="64" name="Freeform 7"/>
            <p:cNvSpPr/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20176" y="1708505"/>
              <a:ext cx="732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67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8" name="Group 47"/>
          <p:cNvGrpSpPr/>
          <p:nvPr/>
        </p:nvGrpSpPr>
        <p:grpSpPr>
          <a:xfrm>
            <a:off x="8882637" y="1479815"/>
            <a:ext cx="1853565" cy="3255117"/>
            <a:chOff x="8334525" y="1723019"/>
            <a:chExt cx="1492777" cy="3255117"/>
          </a:xfrm>
        </p:grpSpPr>
        <p:sp>
          <p:nvSpPr>
            <p:cNvPr id="69" name="Freeform 7"/>
            <p:cNvSpPr/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31952" y="1723019"/>
              <a:ext cx="697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</a:p>
          </p:txBody>
        </p:sp>
        <p:cxnSp>
          <p:nvCxnSpPr>
            <p:cNvPr id="72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3" name="Content Placeholder 2"/>
          <p:cNvSpPr txBox="1"/>
          <p:nvPr/>
        </p:nvSpPr>
        <p:spPr>
          <a:xfrm>
            <a:off x="1142261" y="4876938"/>
            <a:ext cx="9100458" cy="1127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数据分析</a:t>
            </a:r>
            <a:endParaRPr kumimoji="0" lang="id-ID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</a:p>
        </p:txBody>
      </p:sp>
      <p:sp>
        <p:nvSpPr>
          <p:cNvPr id="7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8" name="组合 8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44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390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43459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观察</a:t>
            </a:r>
            <a:endParaRPr lang="id-ID" sz="1400" b="1" dirty="0">
              <a:latin typeface="+mn-ea"/>
            </a:endParaRPr>
          </a:p>
        </p:txBody>
      </p:sp>
      <p:cxnSp>
        <p:nvCxnSpPr>
          <p:cNvPr id="132" name="Straight Connector 67"/>
          <p:cNvCxnSpPr/>
          <p:nvPr/>
        </p:nvCxnSpPr>
        <p:spPr>
          <a:xfrm>
            <a:off x="800344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33" name="Oval 93"/>
          <p:cNvSpPr/>
          <p:nvPr/>
        </p:nvSpPr>
        <p:spPr>
          <a:xfrm>
            <a:off x="8872919" y="1811250"/>
            <a:ext cx="2071110" cy="205753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Oval 50"/>
          <p:cNvSpPr/>
          <p:nvPr/>
        </p:nvSpPr>
        <p:spPr>
          <a:xfrm>
            <a:off x="541916" y="1811250"/>
            <a:ext cx="2071110" cy="205753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Freeform 16"/>
          <p:cNvSpPr>
            <a:spLocks noEditPoints="1"/>
          </p:cNvSpPr>
          <p:nvPr/>
        </p:nvSpPr>
        <p:spPr bwMode="auto">
          <a:xfrm>
            <a:off x="1124335" y="2331975"/>
            <a:ext cx="906268" cy="1016083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36" name="Group 6"/>
          <p:cNvGrpSpPr/>
          <p:nvPr/>
        </p:nvGrpSpPr>
        <p:grpSpPr>
          <a:xfrm>
            <a:off x="2536108" y="2410814"/>
            <a:ext cx="864070" cy="858405"/>
            <a:chOff x="3141344" y="2597982"/>
            <a:chExt cx="1228775" cy="1228775"/>
          </a:xfrm>
        </p:grpSpPr>
        <p:sp>
          <p:nvSpPr>
            <p:cNvPr id="137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8" name="Freeform 5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39" name="Oval 80"/>
          <p:cNvSpPr/>
          <p:nvPr/>
        </p:nvSpPr>
        <p:spPr>
          <a:xfrm>
            <a:off x="3321720" y="1811250"/>
            <a:ext cx="2071110" cy="205753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0" name="Group 83"/>
          <p:cNvGrpSpPr/>
          <p:nvPr/>
        </p:nvGrpSpPr>
        <p:grpSpPr>
          <a:xfrm>
            <a:off x="5314367" y="2410814"/>
            <a:ext cx="864070" cy="858405"/>
            <a:chOff x="3141344" y="2597982"/>
            <a:chExt cx="1228775" cy="1228775"/>
          </a:xfrm>
        </p:grpSpPr>
        <p:sp>
          <p:nvSpPr>
            <p:cNvPr id="141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43" name="Oval 88"/>
          <p:cNvSpPr/>
          <p:nvPr/>
        </p:nvSpPr>
        <p:spPr>
          <a:xfrm>
            <a:off x="6048942" y="1811250"/>
            <a:ext cx="2071110" cy="205753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4" name="Group 90"/>
          <p:cNvGrpSpPr/>
          <p:nvPr/>
        </p:nvGrpSpPr>
        <p:grpSpPr>
          <a:xfrm>
            <a:off x="8087310" y="2410814"/>
            <a:ext cx="864070" cy="858405"/>
            <a:chOff x="3141344" y="2597982"/>
            <a:chExt cx="1228775" cy="1228775"/>
          </a:xfrm>
        </p:grpSpPr>
        <p:sp>
          <p:nvSpPr>
            <p:cNvPr id="145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Freeform 92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47" name="Group 98"/>
          <p:cNvGrpSpPr/>
          <p:nvPr/>
        </p:nvGrpSpPr>
        <p:grpSpPr>
          <a:xfrm>
            <a:off x="9574105" y="2330743"/>
            <a:ext cx="668738" cy="1018546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148" name="Freeform 5"/>
            <p:cNvSpPr/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49" name="Freeform 6"/>
            <p:cNvSpPr/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0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1" name="Freeform 8"/>
            <p:cNvSpPr/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52" name="Group 103"/>
          <p:cNvGrpSpPr/>
          <p:nvPr/>
        </p:nvGrpSpPr>
        <p:grpSpPr>
          <a:xfrm>
            <a:off x="3922338" y="2347681"/>
            <a:ext cx="869872" cy="984669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15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60" name="Group 111"/>
          <p:cNvGrpSpPr/>
          <p:nvPr/>
        </p:nvGrpSpPr>
        <p:grpSpPr>
          <a:xfrm>
            <a:off x="6728386" y="2429428"/>
            <a:ext cx="712224" cy="821176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161" name="Freeform 20"/>
            <p:cNvSpPr/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Freeform 21"/>
            <p:cNvSpPr/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3187864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257417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1400" b="1" dirty="0">
              <a:latin typeface="+mn-ea"/>
            </a:endParaRPr>
          </a:p>
        </p:txBody>
      </p:sp>
      <p:cxnSp>
        <p:nvCxnSpPr>
          <p:cNvPr id="165" name="Straight Connector 119"/>
          <p:cNvCxnSpPr/>
          <p:nvPr/>
        </p:nvCxnSpPr>
        <p:spPr>
          <a:xfrm>
            <a:off x="3514302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601688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086441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  <a:endParaRPr lang="id-ID" sz="1400" b="1" dirty="0">
              <a:latin typeface="+mn-ea"/>
            </a:endParaRPr>
          </a:p>
        </p:txBody>
      </p:sp>
      <p:cxnSp>
        <p:nvCxnSpPr>
          <p:cNvPr id="168" name="Straight Connector 123"/>
          <p:cNvCxnSpPr/>
          <p:nvPr/>
        </p:nvCxnSpPr>
        <p:spPr>
          <a:xfrm>
            <a:off x="6343326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9" name="TextBox 168"/>
          <p:cNvSpPr txBox="1"/>
          <p:nvPr/>
        </p:nvSpPr>
        <p:spPr>
          <a:xfrm>
            <a:off x="8742768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812322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集成</a:t>
            </a:r>
            <a:endParaRPr lang="id-ID" sz="1400" b="1" dirty="0">
              <a:latin typeface="+mn-ea"/>
            </a:endParaRPr>
          </a:p>
        </p:txBody>
      </p:sp>
      <p:cxnSp>
        <p:nvCxnSpPr>
          <p:cNvPr id="171" name="Straight Connector 127"/>
          <p:cNvCxnSpPr/>
          <p:nvPr/>
        </p:nvCxnSpPr>
        <p:spPr>
          <a:xfrm>
            <a:off x="9069207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0629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00178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93942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87923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2" name="组合 6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09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130" grpId="0"/>
      <p:bldP spid="131" grpId="0"/>
      <p:bldP spid="133" grpId="0" animBg="1"/>
      <p:bldP spid="134" grpId="0" animBg="1"/>
      <p:bldP spid="135" grpId="0" animBg="1"/>
      <p:bldP spid="139" grpId="0" animBg="1"/>
      <p:bldP spid="143" grpId="0" animBg="1"/>
      <p:bldP spid="163" grpId="0"/>
      <p:bldP spid="164" grpId="0"/>
      <p:bldP spid="166" grpId="0"/>
      <p:bldP spid="167" grpId="0"/>
      <p:bldP spid="169" grpId="0"/>
      <p:bldP spid="170" grpId="0"/>
      <p:bldP spid="57" grpId="0"/>
      <p:bldP spid="58" grpId="0"/>
      <p:bldP spid="59" grpId="0"/>
      <p:bldP spid="6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89308" y="1096531"/>
            <a:ext cx="1406525" cy="3929849"/>
            <a:chOff x="5089308" y="1096531"/>
            <a:chExt cx="1406525" cy="3929849"/>
          </a:xfrm>
        </p:grpSpPr>
        <p:sp>
          <p:nvSpPr>
            <p:cNvPr id="171" name="Freeform 5"/>
            <p:cNvSpPr/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33"/>
            <p:cNvSpPr/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4"/>
            <p:cNvSpPr/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-420000">
              <a:off x="5341938" y="109653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80%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1" name="Group 47"/>
            <p:cNvGrpSpPr/>
            <p:nvPr/>
          </p:nvGrpSpPr>
          <p:grpSpPr>
            <a:xfrm>
              <a:off x="5178183" y="1675052"/>
              <a:ext cx="1232525" cy="400110"/>
              <a:chOff x="2822741" y="2912610"/>
              <a:chExt cx="1232525" cy="400110"/>
            </a:xfrm>
          </p:grpSpPr>
          <p:sp>
            <p:nvSpPr>
              <p:cNvPr id="202" name="TextBox 201"/>
              <p:cNvSpPr txBox="1"/>
              <p:nvPr/>
            </p:nvSpPr>
            <p:spPr>
              <a:xfrm rot="21420000">
                <a:off x="3427816" y="2912610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1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 rot="540000">
                <a:off x="2822741" y="2991082"/>
                <a:ext cx="608620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86046" y="2552829"/>
            <a:ext cx="1406525" cy="2233157"/>
            <a:chOff x="4386046" y="2552829"/>
            <a:chExt cx="1406525" cy="2233157"/>
          </a:xfrm>
        </p:grpSpPr>
        <p:sp>
          <p:nvSpPr>
            <p:cNvPr id="174" name="Freeform 13"/>
            <p:cNvSpPr/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1"/>
            <p:cNvSpPr/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3"/>
            <p:cNvSpPr/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62"/>
            <p:cNvSpPr/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64"/>
            <p:cNvSpPr/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80"/>
            <p:cNvSpPr/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 rot="-420000">
              <a:off x="4638686" y="2552829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4" name="Group 50"/>
            <p:cNvGrpSpPr/>
            <p:nvPr/>
          </p:nvGrpSpPr>
          <p:grpSpPr>
            <a:xfrm>
              <a:off x="4489804" y="3165945"/>
              <a:ext cx="1245616" cy="400110"/>
              <a:chOff x="2883563" y="3670818"/>
              <a:chExt cx="1245616" cy="400110"/>
            </a:xfrm>
          </p:grpSpPr>
          <p:sp>
            <p:nvSpPr>
              <p:cNvPr id="205" name="TextBox 204"/>
              <p:cNvSpPr txBox="1"/>
              <p:nvPr/>
            </p:nvSpPr>
            <p:spPr>
              <a:xfrm rot="21480000">
                <a:off x="3501729" y="3670818"/>
                <a:ext cx="627450" cy="400110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3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 rot="540000">
                <a:off x="2883563" y="3769215"/>
                <a:ext cx="561439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1314" y="2060853"/>
            <a:ext cx="1407782" cy="2720144"/>
            <a:chOff x="5791314" y="2060853"/>
            <a:chExt cx="1407782" cy="2720144"/>
          </a:xfrm>
        </p:grpSpPr>
        <p:sp>
          <p:nvSpPr>
            <p:cNvPr id="175" name="Freeform 19"/>
            <p:cNvSpPr/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7"/>
            <p:cNvSpPr/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9"/>
            <p:cNvSpPr/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31"/>
            <p:cNvSpPr/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50"/>
            <p:cNvSpPr/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54"/>
            <p:cNvSpPr/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84"/>
            <p:cNvSpPr/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-420000">
              <a:off x="6024283" y="2060853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7" name="Group 53"/>
            <p:cNvGrpSpPr/>
            <p:nvPr/>
          </p:nvGrpSpPr>
          <p:grpSpPr>
            <a:xfrm>
              <a:off x="5791314" y="2862065"/>
              <a:ext cx="1370283" cy="400110"/>
              <a:chOff x="2805874" y="4257299"/>
              <a:chExt cx="1370283" cy="400110"/>
            </a:xfrm>
          </p:grpSpPr>
          <p:sp>
            <p:nvSpPr>
              <p:cNvPr id="208" name="TextBox 207"/>
              <p:cNvSpPr txBox="1"/>
              <p:nvPr/>
            </p:nvSpPr>
            <p:spPr>
              <a:xfrm rot="21420000">
                <a:off x="3548707" y="425729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2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 rot="540000">
                <a:off x="2805874" y="4299057"/>
                <a:ext cx="796363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073234" y="3672012"/>
            <a:ext cx="1422599" cy="1518785"/>
            <a:chOff x="5073234" y="3672012"/>
            <a:chExt cx="1422599" cy="1518785"/>
          </a:xfrm>
        </p:grpSpPr>
        <p:sp>
          <p:nvSpPr>
            <p:cNvPr id="183" name="Freeform 35"/>
            <p:cNvSpPr/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37"/>
            <p:cNvSpPr/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39"/>
            <p:cNvSpPr/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68"/>
            <p:cNvSpPr/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70"/>
            <p:cNvSpPr/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88"/>
            <p:cNvSpPr/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90"/>
            <p:cNvSpPr/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 rot="-420000">
              <a:off x="5328631" y="368218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0" name="Group 56"/>
            <p:cNvGrpSpPr/>
            <p:nvPr/>
          </p:nvGrpSpPr>
          <p:grpSpPr>
            <a:xfrm>
              <a:off x="5073234" y="4332221"/>
              <a:ext cx="1380184" cy="400110"/>
              <a:chOff x="3152560" y="4981569"/>
              <a:chExt cx="1380184" cy="400110"/>
            </a:xfrm>
          </p:grpSpPr>
          <p:sp>
            <p:nvSpPr>
              <p:cNvPr id="211" name="TextBox 210"/>
              <p:cNvSpPr txBox="1"/>
              <p:nvPr/>
            </p:nvSpPr>
            <p:spPr>
              <a:xfrm rot="21420000">
                <a:off x="3905294" y="498156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4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 rot="540000">
                <a:off x="3152560" y="5063997"/>
                <a:ext cx="763612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839546" y="2109655"/>
            <a:ext cx="2882025" cy="614852"/>
            <a:chOff x="7839546" y="2109655"/>
            <a:chExt cx="2882025" cy="614852"/>
          </a:xfrm>
        </p:grpSpPr>
        <p:sp>
          <p:nvSpPr>
            <p:cNvPr id="167" name="TextBox 166"/>
            <p:cNvSpPr txBox="1"/>
            <p:nvPr/>
          </p:nvSpPr>
          <p:spPr>
            <a:xfrm>
              <a:off x="7839546" y="2205458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469934" y="2109655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01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469934" y="2324397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39546" y="2789016"/>
            <a:ext cx="2882025" cy="614852"/>
            <a:chOff x="7839546" y="2789016"/>
            <a:chExt cx="2882025" cy="614852"/>
          </a:xfrm>
        </p:grpSpPr>
        <p:sp>
          <p:nvSpPr>
            <p:cNvPr id="168" name="TextBox 167"/>
            <p:cNvSpPr txBox="1"/>
            <p:nvPr/>
          </p:nvSpPr>
          <p:spPr>
            <a:xfrm>
              <a:off x="7839546" y="2870663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469934" y="278901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02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69934" y="3003758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37095" y="3451956"/>
            <a:ext cx="2884476" cy="600338"/>
            <a:chOff x="7837095" y="3451956"/>
            <a:chExt cx="2884476" cy="600338"/>
          </a:xfrm>
        </p:grpSpPr>
        <p:sp>
          <p:nvSpPr>
            <p:cNvPr id="169" name="TextBox 168"/>
            <p:cNvSpPr txBox="1"/>
            <p:nvPr/>
          </p:nvSpPr>
          <p:spPr>
            <a:xfrm>
              <a:off x="7837095" y="3548914"/>
              <a:ext cx="627450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3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469934" y="345195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03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469934" y="3652184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848272" y="4056840"/>
            <a:ext cx="2873299" cy="614852"/>
            <a:chOff x="7848272" y="4056840"/>
            <a:chExt cx="2873299" cy="614852"/>
          </a:xfrm>
        </p:grpSpPr>
        <p:sp>
          <p:nvSpPr>
            <p:cNvPr id="170" name="TextBox 169"/>
            <p:cNvSpPr txBox="1"/>
            <p:nvPr/>
          </p:nvSpPr>
          <p:spPr>
            <a:xfrm>
              <a:off x="7848272" y="4165596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4</a:t>
              </a:r>
              <a:endParaRPr kumimoji="0" lang="id-ID" sz="2000" b="0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8469934" y="4056840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04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469934" y="4271582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6" name="Rectangle 76"/>
          <p:cNvSpPr/>
          <p:nvPr/>
        </p:nvSpPr>
        <p:spPr>
          <a:xfrm>
            <a:off x="715230" y="2779800"/>
            <a:ext cx="3173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  <p:sp>
        <p:nvSpPr>
          <p:cNvPr id="227" name="Content Placeholder 2"/>
          <p:cNvSpPr txBox="1"/>
          <p:nvPr/>
        </p:nvSpPr>
        <p:spPr>
          <a:xfrm>
            <a:off x="380881" y="5333694"/>
            <a:ext cx="10783184" cy="817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</a:p>
        </p:txBody>
      </p:sp>
      <p:sp>
        <p:nvSpPr>
          <p:cNvPr id="22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2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8249" y="229361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6" name="组合 8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44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9" grpId="0"/>
      <p:bldP spid="8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Freeform 5"/>
          <p:cNvSpPr/>
          <p:nvPr/>
        </p:nvSpPr>
        <p:spPr bwMode="auto">
          <a:xfrm>
            <a:off x="5366227" y="2319418"/>
            <a:ext cx="1872274" cy="3780978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8" name="Oval 15"/>
          <p:cNvSpPr/>
          <p:nvPr/>
        </p:nvSpPr>
        <p:spPr>
          <a:xfrm>
            <a:off x="3957250" y="3318491"/>
            <a:ext cx="641289" cy="64119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Oval 16"/>
          <p:cNvSpPr/>
          <p:nvPr/>
        </p:nvSpPr>
        <p:spPr>
          <a:xfrm>
            <a:off x="4598539" y="3781297"/>
            <a:ext cx="529176" cy="5290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Oval 17"/>
          <p:cNvSpPr/>
          <p:nvPr/>
        </p:nvSpPr>
        <p:spPr>
          <a:xfrm>
            <a:off x="8247853" y="3706616"/>
            <a:ext cx="476981" cy="47690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Oval 18"/>
          <p:cNvSpPr/>
          <p:nvPr/>
        </p:nvSpPr>
        <p:spPr>
          <a:xfrm>
            <a:off x="8424358" y="3318492"/>
            <a:ext cx="367532" cy="3674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Oval 19"/>
          <p:cNvSpPr/>
          <p:nvPr/>
        </p:nvSpPr>
        <p:spPr>
          <a:xfrm>
            <a:off x="8677496" y="2813974"/>
            <a:ext cx="610481" cy="61038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Oval 20"/>
          <p:cNvSpPr/>
          <p:nvPr/>
        </p:nvSpPr>
        <p:spPr>
          <a:xfrm>
            <a:off x="5949886" y="3298515"/>
            <a:ext cx="194970" cy="19494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Oval 21"/>
          <p:cNvSpPr/>
          <p:nvPr/>
        </p:nvSpPr>
        <p:spPr>
          <a:xfrm>
            <a:off x="5372754" y="3766545"/>
            <a:ext cx="342968" cy="34291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Oval 22"/>
          <p:cNvSpPr/>
          <p:nvPr/>
        </p:nvSpPr>
        <p:spPr>
          <a:xfrm>
            <a:off x="4753884" y="3631114"/>
            <a:ext cx="220239" cy="22020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Oval 23"/>
          <p:cNvSpPr/>
          <p:nvPr/>
        </p:nvSpPr>
        <p:spPr>
          <a:xfrm>
            <a:off x="8082297" y="2798885"/>
            <a:ext cx="530909" cy="5308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Oval 24"/>
          <p:cNvSpPr/>
          <p:nvPr/>
        </p:nvSpPr>
        <p:spPr>
          <a:xfrm>
            <a:off x="3985394" y="2865870"/>
            <a:ext cx="412151" cy="4120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Oval 25"/>
          <p:cNvSpPr/>
          <p:nvPr/>
        </p:nvSpPr>
        <p:spPr>
          <a:xfrm>
            <a:off x="5072719" y="4081178"/>
            <a:ext cx="362052" cy="36199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Oval 26"/>
          <p:cNvSpPr/>
          <p:nvPr/>
        </p:nvSpPr>
        <p:spPr>
          <a:xfrm>
            <a:off x="4273363" y="2334580"/>
            <a:ext cx="163568" cy="1635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Oval 27"/>
          <p:cNvSpPr/>
          <p:nvPr/>
        </p:nvSpPr>
        <p:spPr>
          <a:xfrm>
            <a:off x="5832173" y="2955853"/>
            <a:ext cx="269407" cy="26936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Oval 28"/>
          <p:cNvSpPr/>
          <p:nvPr/>
        </p:nvSpPr>
        <p:spPr>
          <a:xfrm>
            <a:off x="8377716" y="2309289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Oval 29"/>
          <p:cNvSpPr/>
          <p:nvPr/>
        </p:nvSpPr>
        <p:spPr>
          <a:xfrm>
            <a:off x="5057786" y="3574207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Oval 30"/>
          <p:cNvSpPr/>
          <p:nvPr/>
        </p:nvSpPr>
        <p:spPr>
          <a:xfrm>
            <a:off x="4811483" y="1710814"/>
            <a:ext cx="431821" cy="43175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Oval 31"/>
          <p:cNvSpPr/>
          <p:nvPr/>
        </p:nvSpPr>
        <p:spPr>
          <a:xfrm>
            <a:off x="4353175" y="1956468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Oval 32"/>
          <p:cNvSpPr/>
          <p:nvPr/>
        </p:nvSpPr>
        <p:spPr>
          <a:xfrm>
            <a:off x="8306659" y="1793956"/>
            <a:ext cx="507315" cy="50723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Oval 33"/>
          <p:cNvSpPr/>
          <p:nvPr/>
        </p:nvSpPr>
        <p:spPr>
          <a:xfrm>
            <a:off x="4830382" y="1223657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Oval 34"/>
          <p:cNvSpPr/>
          <p:nvPr/>
        </p:nvSpPr>
        <p:spPr>
          <a:xfrm>
            <a:off x="5537370" y="4028733"/>
            <a:ext cx="479750" cy="47967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Oval 35"/>
          <p:cNvSpPr/>
          <p:nvPr/>
        </p:nvSpPr>
        <p:spPr>
          <a:xfrm>
            <a:off x="7260572" y="1112057"/>
            <a:ext cx="422200" cy="4221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Oval 36"/>
          <p:cNvSpPr/>
          <p:nvPr/>
        </p:nvSpPr>
        <p:spPr>
          <a:xfrm>
            <a:off x="7660328" y="1446109"/>
            <a:ext cx="292547" cy="2925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Oval 37"/>
          <p:cNvSpPr/>
          <p:nvPr/>
        </p:nvSpPr>
        <p:spPr>
          <a:xfrm>
            <a:off x="8016792" y="1564004"/>
            <a:ext cx="354155" cy="3541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Oval 54"/>
          <p:cNvSpPr/>
          <p:nvPr/>
        </p:nvSpPr>
        <p:spPr>
          <a:xfrm>
            <a:off x="4089648" y="2544207"/>
            <a:ext cx="269407" cy="2693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Oval 44"/>
          <p:cNvSpPr/>
          <p:nvPr/>
        </p:nvSpPr>
        <p:spPr>
          <a:xfrm>
            <a:off x="4491452" y="2180942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奖励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Oval 49"/>
          <p:cNvSpPr/>
          <p:nvPr/>
        </p:nvSpPr>
        <p:spPr>
          <a:xfrm>
            <a:off x="6585350" y="2925624"/>
            <a:ext cx="1639219" cy="1638968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创意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Oval 52"/>
          <p:cNvSpPr/>
          <p:nvPr/>
        </p:nvSpPr>
        <p:spPr>
          <a:xfrm>
            <a:off x="5292728" y="861215"/>
            <a:ext cx="2074837" cy="2074520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信息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39"/>
          <p:cNvSpPr/>
          <p:nvPr/>
        </p:nvSpPr>
        <p:spPr>
          <a:xfrm>
            <a:off x="6917868" y="1784139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391547" y="4060760"/>
            <a:ext cx="1628844" cy="37806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我们的概念树</a:t>
            </a:r>
            <a:endParaRPr lang="id-ID" sz="1900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91547" y="4470661"/>
            <a:ext cx="2909417" cy="90154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9" name="Freeform 10"/>
          <p:cNvSpPr>
            <a:spLocks noEditPoints="1"/>
          </p:cNvSpPr>
          <p:nvPr/>
        </p:nvSpPr>
        <p:spPr bwMode="auto">
          <a:xfrm>
            <a:off x="7169133" y="3289711"/>
            <a:ext cx="522179" cy="50386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0" name="Group 72"/>
          <p:cNvGrpSpPr/>
          <p:nvPr/>
        </p:nvGrpSpPr>
        <p:grpSpPr>
          <a:xfrm>
            <a:off x="4966039" y="2456459"/>
            <a:ext cx="375084" cy="470387"/>
            <a:chOff x="9985375" y="3051175"/>
            <a:chExt cx="649288" cy="814388"/>
          </a:xfrm>
          <a:solidFill>
            <a:schemeClr val="tx1"/>
          </a:solidFill>
        </p:grpSpPr>
        <p:sp>
          <p:nvSpPr>
            <p:cNvPr id="241" name="Freeform 16"/>
            <p:cNvSpPr/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2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3" name="Group 83"/>
          <p:cNvGrpSpPr/>
          <p:nvPr/>
        </p:nvGrpSpPr>
        <p:grpSpPr>
          <a:xfrm>
            <a:off x="5936364" y="1341426"/>
            <a:ext cx="754442" cy="578239"/>
            <a:chOff x="10579101" y="1076326"/>
            <a:chExt cx="503237" cy="385763"/>
          </a:xfrm>
          <a:solidFill>
            <a:schemeClr val="tx1"/>
          </a:solidFill>
        </p:grpSpPr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6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24"/>
            <p:cNvSpPr/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25"/>
            <p:cNvSpPr/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26"/>
            <p:cNvSpPr/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27"/>
            <p:cNvSpPr/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1" name="Group 92"/>
          <p:cNvGrpSpPr/>
          <p:nvPr/>
        </p:nvGrpSpPr>
        <p:grpSpPr>
          <a:xfrm>
            <a:off x="7373723" y="2050222"/>
            <a:ext cx="420697" cy="458873"/>
            <a:chOff x="10004425" y="2084388"/>
            <a:chExt cx="401638" cy="438151"/>
          </a:xfrm>
          <a:solidFill>
            <a:schemeClr val="tx1"/>
          </a:solidFill>
        </p:grpSpPr>
        <p:sp>
          <p:nvSpPr>
            <p:cNvPr id="252" name="Freeform 31"/>
            <p:cNvSpPr/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32"/>
            <p:cNvSpPr/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34"/>
            <p:cNvSpPr/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5"/>
            <p:cNvSpPr/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171616" y="401896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9" name="组合 8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6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/>
      <p:bldP spid="239" grpId="0" animBg="1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216208" y="1505940"/>
            <a:ext cx="3262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6000" b="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谢谢观看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5"/>
    </mc:Choice>
    <mc:Fallback xmlns=""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4" name="组合 30"/>
          <p:cNvGrpSpPr/>
          <p:nvPr/>
        </p:nvGrpSpPr>
        <p:grpSpPr bwMode="auto">
          <a:xfrm>
            <a:off x="5227955" y="1343343"/>
            <a:ext cx="1416050" cy="1363662"/>
            <a:chOff x="0" y="0"/>
            <a:chExt cx="312738" cy="301626"/>
          </a:xfrm>
          <a:solidFill>
            <a:srgbClr val="66CCFF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01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57610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年设计助理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624112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algn="r" defTabSz="914400">
              <a:defRPr/>
            </a:pPr>
            <a:r>
              <a:rPr lang="en-US" altLang="zh-CN" sz="18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8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年资深设计师</a:t>
            </a:r>
            <a:endParaRPr lang="en-US" altLang="zh-CN" sz="1800" kern="0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r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2784501" y="4104111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800" kern="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年设计师</a:t>
            </a:r>
            <a:endParaRPr lang="en-US" altLang="zh-CN" sz="1800" kern="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" name="Rectangle 24"/>
          <p:cNvSpPr/>
          <p:nvPr/>
        </p:nvSpPr>
        <p:spPr>
          <a:xfrm>
            <a:off x="8545539" y="4104111"/>
            <a:ext cx="2400432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800" kern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800" kern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资深设计师</a:t>
            </a:r>
            <a:endParaRPr lang="en-US" altLang="zh-CN" sz="1800" kern="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3134808" y="1758301"/>
            <a:ext cx="2301969" cy="1979546"/>
            <a:chOff x="2487805" y="1395614"/>
            <a:chExt cx="1826859" cy="1571222"/>
          </a:xfrm>
        </p:grpSpPr>
        <p:grpSp>
          <p:nvGrpSpPr>
            <p:cNvPr id="40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5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6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2" name="AutoShape 56"/>
              <p:cNvSpPr/>
              <p:nvPr/>
            </p:nvSpPr>
            <p:spPr bwMode="auto">
              <a:xfrm>
                <a:off x="7534641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3" name="AutoShape 57"/>
              <p:cNvSpPr/>
              <p:nvPr/>
            </p:nvSpPr>
            <p:spPr bwMode="auto">
              <a:xfrm>
                <a:off x="7848600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AutoShape 58"/>
              <p:cNvSpPr/>
              <p:nvPr/>
            </p:nvSpPr>
            <p:spPr bwMode="auto">
              <a:xfrm>
                <a:off x="7696200" y="4005262"/>
                <a:ext cx="156432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8833591" y="1608044"/>
            <a:ext cx="2071227" cy="2127517"/>
            <a:chOff x="7010400" y="1276350"/>
            <a:chExt cx="1643740" cy="1688671"/>
          </a:xfrm>
        </p:grpSpPr>
        <p:grpSp>
          <p:nvGrpSpPr>
            <p:cNvPr id="48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0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2" name="Group 50"/>
          <p:cNvGrpSpPr/>
          <p:nvPr/>
        </p:nvGrpSpPr>
        <p:grpSpPr>
          <a:xfrm>
            <a:off x="576104" y="3624098"/>
            <a:ext cx="2076171" cy="2187483"/>
            <a:chOff x="457200" y="2876550"/>
            <a:chExt cx="1647664" cy="1736268"/>
          </a:xfrm>
        </p:grpSpPr>
        <p:grpSp>
          <p:nvGrpSpPr>
            <p:cNvPr id="53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5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4" name="AutoShape 139"/>
            <p:cNvSpPr/>
            <p:nvPr/>
          </p:nvSpPr>
          <p:spPr bwMode="auto">
            <a:xfrm>
              <a:off x="942993" y="3366152"/>
              <a:ext cx="613664" cy="594784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6145107" y="3624098"/>
            <a:ext cx="2283838" cy="1979546"/>
            <a:chOff x="4876799" y="2876550"/>
            <a:chExt cx="1812469" cy="1571222"/>
          </a:xfrm>
        </p:grpSpPr>
        <p:grpSp>
          <p:nvGrpSpPr>
            <p:cNvPr id="58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4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5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59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0" name="AutoShape 52"/>
              <p:cNvSpPr/>
              <p:nvPr/>
            </p:nvSpPr>
            <p:spPr bwMode="auto">
              <a:xfrm>
                <a:off x="6265334" y="20314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AutoShape 53"/>
              <p:cNvSpPr/>
              <p:nvPr/>
            </p:nvSpPr>
            <p:spPr bwMode="auto">
              <a:xfrm>
                <a:off x="6402994" y="2157192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2" name="AutoShape 54"/>
              <p:cNvSpPr/>
              <p:nvPr/>
            </p:nvSpPr>
            <p:spPr bwMode="auto">
              <a:xfrm>
                <a:off x="6391105" y="22829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3" name="AutoShape 55"/>
              <p:cNvSpPr/>
              <p:nvPr/>
            </p:nvSpPr>
            <p:spPr bwMode="auto">
              <a:xfrm>
                <a:off x="6448672" y="20883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63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/>
          <p:cNvSpPr txBox="1"/>
          <p:nvPr/>
        </p:nvSpPr>
        <p:spPr>
          <a:xfrm>
            <a:off x="6787496" y="3742888"/>
            <a:ext cx="3900296" cy="95424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kumimoji="0" lang="id-ID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782700" y="2357261"/>
            <a:ext cx="121086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2000" dirty="0">
              <a:latin typeface="+mn-e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180046" y="2894498"/>
            <a:ext cx="2507746" cy="64646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Freeform 21"/>
          <p:cNvSpPr>
            <a:spLocks noEditPoints="1"/>
          </p:cNvSpPr>
          <p:nvPr/>
        </p:nvSpPr>
        <p:spPr bwMode="auto">
          <a:xfrm>
            <a:off x="807805" y="2722030"/>
            <a:ext cx="870362" cy="864654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59" name="Freeform 22"/>
          <p:cNvSpPr>
            <a:spLocks noEditPoints="1"/>
          </p:cNvSpPr>
          <p:nvPr/>
        </p:nvSpPr>
        <p:spPr bwMode="auto">
          <a:xfrm>
            <a:off x="1319299" y="1842346"/>
            <a:ext cx="877236" cy="871484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0" name="Group 319"/>
          <p:cNvGrpSpPr/>
          <p:nvPr/>
        </p:nvGrpSpPr>
        <p:grpSpPr>
          <a:xfrm>
            <a:off x="1682291" y="3596245"/>
            <a:ext cx="713613" cy="710301"/>
            <a:chOff x="4427538" y="3192463"/>
            <a:chExt cx="823913" cy="825500"/>
          </a:xfrm>
          <a:solidFill>
            <a:schemeClr val="accent2"/>
          </a:solidFill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6" name="Freeform 28"/>
          <p:cNvSpPr>
            <a:spLocks noEditPoints="1"/>
          </p:cNvSpPr>
          <p:nvPr/>
        </p:nvSpPr>
        <p:spPr bwMode="auto">
          <a:xfrm>
            <a:off x="620809" y="3705521"/>
            <a:ext cx="886861" cy="878314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7" name="Group 326"/>
          <p:cNvGrpSpPr/>
          <p:nvPr/>
        </p:nvGrpSpPr>
        <p:grpSpPr>
          <a:xfrm>
            <a:off x="1625917" y="5417072"/>
            <a:ext cx="886861" cy="883778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68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30"/>
            <p:cNvSpPr/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70" name="Freeform 31"/>
          <p:cNvSpPr>
            <a:spLocks noEditPoints="1"/>
          </p:cNvSpPr>
          <p:nvPr/>
        </p:nvSpPr>
        <p:spPr bwMode="auto">
          <a:xfrm>
            <a:off x="2987145" y="3120890"/>
            <a:ext cx="697114" cy="693908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1" name="Group 330"/>
          <p:cNvGrpSpPr/>
          <p:nvPr/>
        </p:nvGrpSpPr>
        <p:grpSpPr>
          <a:xfrm>
            <a:off x="3517886" y="1384752"/>
            <a:ext cx="864863" cy="859190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4" name="Group 333"/>
          <p:cNvGrpSpPr/>
          <p:nvPr/>
        </p:nvGrpSpPr>
        <p:grpSpPr>
          <a:xfrm>
            <a:off x="4149001" y="5411608"/>
            <a:ext cx="877236" cy="871484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5" name="Freeform 34"/>
            <p:cNvSpPr/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77" name="Freeform 36"/>
          <p:cNvSpPr>
            <a:spLocks noEditPoints="1"/>
          </p:cNvSpPr>
          <p:nvPr/>
        </p:nvSpPr>
        <p:spPr bwMode="auto">
          <a:xfrm>
            <a:off x="5048235" y="2670123"/>
            <a:ext cx="889610" cy="881046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8" name="Group 337"/>
          <p:cNvGrpSpPr/>
          <p:nvPr/>
        </p:nvGrpSpPr>
        <p:grpSpPr>
          <a:xfrm>
            <a:off x="879304" y="4693111"/>
            <a:ext cx="878610" cy="871484"/>
            <a:chOff x="3500438" y="4467225"/>
            <a:chExt cx="1014413" cy="1012825"/>
          </a:xfrm>
          <a:solidFill>
            <a:schemeClr val="accent3"/>
          </a:solidFill>
        </p:grpSpPr>
        <p:sp>
          <p:nvSpPr>
            <p:cNvPr id="179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38"/>
            <p:cNvSpPr/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4" name="Group 343"/>
          <p:cNvGrpSpPr/>
          <p:nvPr/>
        </p:nvGrpSpPr>
        <p:grpSpPr>
          <a:xfrm>
            <a:off x="3061394" y="3937736"/>
            <a:ext cx="592616" cy="592828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88" name="Freeform 45"/>
          <p:cNvSpPr>
            <a:spLocks noEditPoints="1"/>
          </p:cNvSpPr>
          <p:nvPr/>
        </p:nvSpPr>
        <p:spPr bwMode="auto">
          <a:xfrm>
            <a:off x="2338156" y="1388849"/>
            <a:ext cx="852486" cy="848262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89" name="Group 348"/>
          <p:cNvGrpSpPr/>
          <p:nvPr/>
        </p:nvGrpSpPr>
        <p:grpSpPr>
          <a:xfrm>
            <a:off x="4854363" y="4671257"/>
            <a:ext cx="879985" cy="874217"/>
            <a:chOff x="8089901" y="4441825"/>
            <a:chExt cx="1016000" cy="1016000"/>
          </a:xfrm>
          <a:solidFill>
            <a:schemeClr val="accent3"/>
          </a:solidFill>
        </p:grpSpPr>
        <p:sp>
          <p:nvSpPr>
            <p:cNvPr id="190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2" name="Group 351"/>
          <p:cNvGrpSpPr/>
          <p:nvPr/>
        </p:nvGrpSpPr>
        <p:grpSpPr>
          <a:xfrm>
            <a:off x="4011503" y="2731590"/>
            <a:ext cx="714989" cy="708934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193" name="Freeform 48"/>
            <p:cNvSpPr/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5" name="Freeform 50"/>
          <p:cNvSpPr>
            <a:spLocks noEditPoints="1"/>
          </p:cNvSpPr>
          <p:nvPr/>
        </p:nvSpPr>
        <p:spPr bwMode="auto">
          <a:xfrm>
            <a:off x="2973396" y="2238478"/>
            <a:ext cx="723239" cy="715764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96" name="Group 355"/>
          <p:cNvGrpSpPr/>
          <p:nvPr/>
        </p:nvGrpSpPr>
        <p:grpSpPr>
          <a:xfrm>
            <a:off x="5185732" y="3708252"/>
            <a:ext cx="879985" cy="871484"/>
            <a:chOff x="8472488" y="3322638"/>
            <a:chExt cx="1016000" cy="1012825"/>
          </a:xfrm>
          <a:solidFill>
            <a:schemeClr val="accent2"/>
          </a:solidFill>
        </p:grpSpPr>
        <p:sp>
          <p:nvSpPr>
            <p:cNvPr id="197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4444620" y="1845081"/>
            <a:ext cx="873111" cy="867386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1951787" y="2707004"/>
            <a:ext cx="720488" cy="715764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1" name="Group 360"/>
          <p:cNvGrpSpPr/>
          <p:nvPr/>
        </p:nvGrpSpPr>
        <p:grpSpPr>
          <a:xfrm>
            <a:off x="4278248" y="3581219"/>
            <a:ext cx="769988" cy="764939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3" name="Freeform 56"/>
            <p:cNvSpPr/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4" name="Freeform 57"/>
            <p:cNvSpPr/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5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6" name="Freeform 59"/>
            <p:cNvSpPr/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7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8" name="Freeform 61"/>
            <p:cNvSpPr/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64"/>
            <p:cNvSpPr/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2" name="Group 371"/>
          <p:cNvGrpSpPr/>
          <p:nvPr/>
        </p:nvGrpSpPr>
        <p:grpSpPr>
          <a:xfrm>
            <a:off x="3868505" y="4440409"/>
            <a:ext cx="768612" cy="763573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3" name="Freeform 65"/>
            <p:cNvSpPr/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5" name="Group 374"/>
          <p:cNvGrpSpPr/>
          <p:nvPr/>
        </p:nvGrpSpPr>
        <p:grpSpPr>
          <a:xfrm>
            <a:off x="2009535" y="4418554"/>
            <a:ext cx="775488" cy="767671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6" name="Freeform 67"/>
            <p:cNvSpPr/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7" name="Freeform 68"/>
            <p:cNvSpPr/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19" name="Freeform 145"/>
          <p:cNvSpPr>
            <a:spLocks noEditPoints="1"/>
          </p:cNvSpPr>
          <p:nvPr/>
        </p:nvSpPr>
        <p:spPr bwMode="auto">
          <a:xfrm>
            <a:off x="2475742" y="3953502"/>
            <a:ext cx="352557" cy="277888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20" name="Group 379"/>
          <p:cNvGrpSpPr/>
          <p:nvPr/>
        </p:nvGrpSpPr>
        <p:grpSpPr>
          <a:xfrm>
            <a:off x="3862746" y="4045780"/>
            <a:ext cx="376835" cy="243284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1" name="Freeform 146"/>
            <p:cNvSpPr/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147"/>
            <p:cNvSpPr/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148"/>
            <p:cNvSpPr/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149"/>
            <p:cNvSpPr/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150"/>
            <p:cNvSpPr/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6" name="Group 385"/>
          <p:cNvGrpSpPr/>
          <p:nvPr/>
        </p:nvGrpSpPr>
        <p:grpSpPr>
          <a:xfrm>
            <a:off x="2483130" y="3454348"/>
            <a:ext cx="430669" cy="293619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7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8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29" name="Freeform 153"/>
          <p:cNvSpPr>
            <a:spLocks noEditPoints="1"/>
          </p:cNvSpPr>
          <p:nvPr/>
        </p:nvSpPr>
        <p:spPr bwMode="auto">
          <a:xfrm>
            <a:off x="3627356" y="4343593"/>
            <a:ext cx="297667" cy="322980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0" name="Group 389"/>
          <p:cNvGrpSpPr/>
          <p:nvPr/>
        </p:nvGrpSpPr>
        <p:grpSpPr>
          <a:xfrm>
            <a:off x="1544739" y="4368759"/>
            <a:ext cx="311390" cy="312494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1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3" name="Group 392"/>
          <p:cNvGrpSpPr/>
          <p:nvPr/>
        </p:nvGrpSpPr>
        <p:grpSpPr>
          <a:xfrm>
            <a:off x="2791357" y="2938418"/>
            <a:ext cx="239611" cy="257966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4" name="Freeform 156"/>
            <p:cNvSpPr/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5" name="Freeform 157"/>
            <p:cNvSpPr/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6" name="Freeform 158"/>
          <p:cNvSpPr>
            <a:spLocks noEditPoints="1"/>
          </p:cNvSpPr>
          <p:nvPr/>
        </p:nvSpPr>
        <p:spPr bwMode="auto">
          <a:xfrm>
            <a:off x="3793079" y="3524607"/>
            <a:ext cx="459170" cy="404774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7" name="Group 396"/>
          <p:cNvGrpSpPr/>
          <p:nvPr/>
        </p:nvGrpSpPr>
        <p:grpSpPr>
          <a:xfrm>
            <a:off x="4652302" y="4489354"/>
            <a:ext cx="321946" cy="281035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38" name="Freeform 159"/>
            <p:cNvSpPr/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9" name="Freeform 160"/>
            <p:cNvSpPr/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0" name="Freeform 161"/>
            <p:cNvSpPr/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41" name="Freeform 162"/>
          <p:cNvSpPr/>
          <p:nvPr/>
        </p:nvSpPr>
        <p:spPr bwMode="auto">
          <a:xfrm>
            <a:off x="4767360" y="3241474"/>
            <a:ext cx="285002" cy="263206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2" name="Freeform 163"/>
          <p:cNvSpPr>
            <a:spLocks noEditPoints="1"/>
          </p:cNvSpPr>
          <p:nvPr/>
        </p:nvSpPr>
        <p:spPr bwMode="auto">
          <a:xfrm>
            <a:off x="1808628" y="5050376"/>
            <a:ext cx="339890" cy="286278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3" name="Freeform 164"/>
          <p:cNvSpPr>
            <a:spLocks noEditPoints="1"/>
          </p:cNvSpPr>
          <p:nvPr/>
        </p:nvSpPr>
        <p:spPr bwMode="auto">
          <a:xfrm>
            <a:off x="2830407" y="4385537"/>
            <a:ext cx="237501" cy="332417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Freeform 165"/>
          <p:cNvSpPr>
            <a:spLocks noEditPoints="1"/>
          </p:cNvSpPr>
          <p:nvPr/>
        </p:nvSpPr>
        <p:spPr bwMode="auto">
          <a:xfrm>
            <a:off x="3740301" y="3119833"/>
            <a:ext cx="177334" cy="250622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5" name="Group 404"/>
          <p:cNvGrpSpPr/>
          <p:nvPr/>
        </p:nvGrpSpPr>
        <p:grpSpPr>
          <a:xfrm>
            <a:off x="3150244" y="2050222"/>
            <a:ext cx="402169" cy="105912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6" name="Freeform 166"/>
            <p:cNvSpPr/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167"/>
            <p:cNvSpPr/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68"/>
            <p:cNvSpPr/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9" name="Group 408"/>
          <p:cNvGrpSpPr/>
          <p:nvPr/>
        </p:nvGrpSpPr>
        <p:grpSpPr>
          <a:xfrm>
            <a:off x="2488407" y="5274783"/>
            <a:ext cx="400058" cy="450916"/>
            <a:chOff x="5078413" y="5448300"/>
            <a:chExt cx="601663" cy="682625"/>
          </a:xfrm>
          <a:solidFill>
            <a:schemeClr val="accent2"/>
          </a:solidFill>
        </p:grpSpPr>
        <p:sp>
          <p:nvSpPr>
            <p:cNvPr id="250" name="Freeform 169"/>
            <p:cNvSpPr/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0"/>
            <p:cNvSpPr/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71"/>
            <p:cNvSpPr/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172"/>
            <p:cNvSpPr/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173"/>
            <p:cNvSpPr/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174"/>
            <p:cNvSpPr/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175"/>
            <p:cNvSpPr/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176"/>
            <p:cNvSpPr/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Freeform 177"/>
          <p:cNvSpPr>
            <a:spLocks noEditPoints="1"/>
          </p:cNvSpPr>
          <p:nvPr/>
        </p:nvSpPr>
        <p:spPr bwMode="auto">
          <a:xfrm>
            <a:off x="2610854" y="2466531"/>
            <a:ext cx="272334" cy="352343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9" name="Group 418"/>
          <p:cNvGrpSpPr/>
          <p:nvPr/>
        </p:nvGrpSpPr>
        <p:grpSpPr>
          <a:xfrm>
            <a:off x="4049580" y="2230587"/>
            <a:ext cx="363113" cy="368072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62" name="Freeform 180"/>
          <p:cNvSpPr/>
          <p:nvPr/>
        </p:nvSpPr>
        <p:spPr bwMode="auto">
          <a:xfrm>
            <a:off x="3910245" y="5289463"/>
            <a:ext cx="274445" cy="321932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63" name="Group 422"/>
          <p:cNvGrpSpPr/>
          <p:nvPr/>
        </p:nvGrpSpPr>
        <p:grpSpPr>
          <a:xfrm>
            <a:off x="1684072" y="3214210"/>
            <a:ext cx="250168" cy="341857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4" name="Freeform 181"/>
            <p:cNvSpPr/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82"/>
            <p:cNvSpPr/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425"/>
          <p:cNvGrpSpPr/>
          <p:nvPr/>
        </p:nvGrpSpPr>
        <p:grpSpPr>
          <a:xfrm>
            <a:off x="3730801" y="2613341"/>
            <a:ext cx="324057" cy="312494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7" name="Freeform 183"/>
            <p:cNvSpPr/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8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9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0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1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2" name="Freeform 188"/>
          <p:cNvSpPr/>
          <p:nvPr/>
        </p:nvSpPr>
        <p:spPr bwMode="auto">
          <a:xfrm>
            <a:off x="4811693" y="2814677"/>
            <a:ext cx="257557" cy="210776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73" name="Group 432"/>
          <p:cNvGrpSpPr/>
          <p:nvPr/>
        </p:nvGrpSpPr>
        <p:grpSpPr>
          <a:xfrm>
            <a:off x="4972139" y="4229291"/>
            <a:ext cx="230113" cy="270549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4" name="Freeform 189"/>
            <p:cNvSpPr/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5" name="Freeform 190"/>
            <p:cNvSpPr/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6" name="Group 435"/>
          <p:cNvGrpSpPr/>
          <p:nvPr/>
        </p:nvGrpSpPr>
        <p:grpSpPr>
          <a:xfrm>
            <a:off x="1784350" y="2754907"/>
            <a:ext cx="197388" cy="325077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7" name="Freeform 191"/>
            <p:cNvSpPr/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8" name="Freeform 192"/>
            <p:cNvSpPr/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9" name="Freeform 193"/>
          <p:cNvSpPr>
            <a:spLocks noEditPoints="1"/>
          </p:cNvSpPr>
          <p:nvPr/>
        </p:nvSpPr>
        <p:spPr bwMode="auto">
          <a:xfrm>
            <a:off x="4531969" y="5013673"/>
            <a:ext cx="277612" cy="272647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0" name="Freeform 194"/>
          <p:cNvSpPr>
            <a:spLocks noEditPoints="1"/>
          </p:cNvSpPr>
          <p:nvPr/>
        </p:nvSpPr>
        <p:spPr bwMode="auto">
          <a:xfrm>
            <a:off x="1386404" y="3621083"/>
            <a:ext cx="317723" cy="250622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81" name="Group 440"/>
          <p:cNvGrpSpPr/>
          <p:nvPr/>
        </p:nvGrpSpPr>
        <p:grpSpPr>
          <a:xfrm>
            <a:off x="2270962" y="2255755"/>
            <a:ext cx="319835" cy="319834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2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3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4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5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6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7" name="Freeform 200"/>
            <p:cNvSpPr/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8" name="Freeform 201"/>
            <p:cNvSpPr/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9" name="Freeform 202"/>
            <p:cNvSpPr/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0" name="Freeform 203"/>
            <p:cNvSpPr/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1" name="Freeform 204"/>
            <p:cNvSpPr/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2" name="Freeform 205"/>
            <p:cNvSpPr/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3" name="Freeform 206"/>
            <p:cNvSpPr/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4" name="Freeform 207"/>
            <p:cNvSpPr/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5" name="Freeform 208"/>
            <p:cNvSpPr/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6" name="Freeform 209"/>
            <p:cNvSpPr/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7" name="Freeform 210"/>
            <p:cNvSpPr/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8" name="Freeform 211"/>
            <p:cNvSpPr/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99" name="Freeform 212"/>
          <p:cNvSpPr/>
          <p:nvPr/>
        </p:nvSpPr>
        <p:spPr bwMode="auto">
          <a:xfrm>
            <a:off x="5154751" y="3524606"/>
            <a:ext cx="74944" cy="76551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0" name="Freeform 213"/>
          <p:cNvSpPr/>
          <p:nvPr/>
        </p:nvSpPr>
        <p:spPr bwMode="auto">
          <a:xfrm>
            <a:off x="5087195" y="3595916"/>
            <a:ext cx="269167" cy="216019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1" name="Freeform 6"/>
          <p:cNvSpPr>
            <a:spLocks noEditPoints="1"/>
          </p:cNvSpPr>
          <p:nvPr/>
        </p:nvSpPr>
        <p:spPr bwMode="auto">
          <a:xfrm>
            <a:off x="2513822" y="4680247"/>
            <a:ext cx="1749589" cy="1852354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22101" tIns="61050" rIns="122101" bIns="610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02" name="Group 462"/>
          <p:cNvGrpSpPr/>
          <p:nvPr/>
        </p:nvGrpSpPr>
        <p:grpSpPr>
          <a:xfrm>
            <a:off x="7169316" y="2829061"/>
            <a:ext cx="771135" cy="76607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3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avLst/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4" name="Freeform 28"/>
            <p:cNvSpPr/>
            <p:nvPr/>
          </p:nvSpPr>
          <p:spPr bwMode="auto">
            <a:xfrm>
              <a:off x="1347788" y="2201863"/>
              <a:ext cx="541337" cy="527050"/>
            </a:xfrm>
            <a:custGeom>
              <a:avLst/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5" name="Freeform 29"/>
            <p:cNvSpPr/>
            <p:nvPr/>
          </p:nvSpPr>
          <p:spPr bwMode="auto">
            <a:xfrm>
              <a:off x="2889250" y="617538"/>
              <a:ext cx="582612" cy="568325"/>
            </a:xfrm>
            <a:custGeom>
              <a:avLst/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6" name="Freeform 30"/>
            <p:cNvSpPr/>
            <p:nvPr/>
          </p:nvSpPr>
          <p:spPr bwMode="auto">
            <a:xfrm>
              <a:off x="1908175" y="1622426"/>
              <a:ext cx="563562" cy="546100"/>
            </a:xfrm>
            <a:custGeom>
              <a:avLst/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7" name="Freeform 31"/>
            <p:cNvSpPr/>
            <p:nvPr/>
          </p:nvSpPr>
          <p:spPr bwMode="auto">
            <a:xfrm>
              <a:off x="3521075" y="-9525"/>
              <a:ext cx="582612" cy="563563"/>
            </a:xfrm>
            <a:custGeom>
              <a:avLst/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0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11" name="组合 31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1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1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1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82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0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40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45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 animBg="1"/>
      <p:bldP spid="159" grpId="0" animBg="1"/>
      <p:bldP spid="166" grpId="0" animBg="1"/>
      <p:bldP spid="170" grpId="0" animBg="1"/>
      <p:bldP spid="177" grpId="0" animBg="1"/>
      <p:bldP spid="188" grpId="0" animBg="1"/>
      <p:bldP spid="195" grpId="0" animBg="1"/>
      <p:bldP spid="199" grpId="0" animBg="1"/>
      <p:bldP spid="200" grpId="0" animBg="1"/>
      <p:bldP spid="219" grpId="0" animBg="1"/>
      <p:bldP spid="229" grpId="0" animBg="1"/>
      <p:bldP spid="236" grpId="0" animBg="1"/>
      <p:bldP spid="241" grpId="0" animBg="1"/>
      <p:bldP spid="242" grpId="0" animBg="1"/>
      <p:bldP spid="243" grpId="0" animBg="1"/>
      <p:bldP spid="244" grpId="0" animBg="1"/>
      <p:bldP spid="258" grpId="0" animBg="1"/>
      <p:bldP spid="262" grpId="0" animBg="1"/>
      <p:bldP spid="272" grpId="0" animBg="1"/>
      <p:bldP spid="279" grpId="0" animBg="1"/>
      <p:bldP spid="280" grpId="0" animBg="1"/>
      <p:bldP spid="299" grpId="0" animBg="1"/>
      <p:bldP spid="300" grpId="0" animBg="1"/>
      <p:bldP spid="301" grpId="0" animBg="1"/>
      <p:bldP spid="308" grpId="0"/>
      <p:bldP spid="3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求职意向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5" name="Group 3760"/>
          <p:cNvGrpSpPr/>
          <p:nvPr/>
        </p:nvGrpSpPr>
        <p:grpSpPr>
          <a:xfrm>
            <a:off x="5005347" y="4369252"/>
            <a:ext cx="6063493" cy="1791384"/>
            <a:chOff x="0" y="0"/>
            <a:chExt cx="6063491" cy="1791382"/>
          </a:xfrm>
        </p:grpSpPr>
        <p:sp>
          <p:nvSpPr>
            <p:cNvPr id="256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7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8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9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0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1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2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94679" y="2533952"/>
            <a:ext cx="1176243" cy="920187"/>
            <a:chOff x="7494679" y="2533952"/>
            <a:chExt cx="1176243" cy="920187"/>
          </a:xfrm>
        </p:grpSpPr>
        <p:sp>
          <p:nvSpPr>
            <p:cNvPr id="26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75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77692" y="4157733"/>
            <a:ext cx="995155" cy="766872"/>
            <a:chOff x="6477692" y="4157733"/>
            <a:chExt cx="995155" cy="766872"/>
          </a:xfrm>
        </p:grpSpPr>
        <p:sp>
          <p:nvSpPr>
            <p:cNvPr id="272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6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277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78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318243" y="1605367"/>
            <a:ext cx="1340070" cy="1123896"/>
            <a:chOff x="6318243" y="1605367"/>
            <a:chExt cx="1340070" cy="1123896"/>
          </a:xfrm>
        </p:grpSpPr>
        <p:sp>
          <p:nvSpPr>
            <p:cNvPr id="269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9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280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1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2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3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4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5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6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7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8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94528" y="3523105"/>
            <a:ext cx="1766836" cy="1331622"/>
            <a:chOff x="7494528" y="3523105"/>
            <a:chExt cx="1766836" cy="1331622"/>
          </a:xfrm>
        </p:grpSpPr>
        <p:sp>
          <p:nvSpPr>
            <p:cNvPr id="263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89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290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1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471015" y="1614613"/>
            <a:ext cx="995154" cy="766873"/>
            <a:chOff x="9471015" y="1614613"/>
            <a:chExt cx="995154" cy="766873"/>
          </a:xfrm>
        </p:grpSpPr>
        <p:sp>
          <p:nvSpPr>
            <p:cNvPr id="267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68949" y="2281334"/>
            <a:ext cx="1289053" cy="1038792"/>
            <a:chOff x="4968949" y="2281334"/>
            <a:chExt cx="1289053" cy="1038792"/>
          </a:xfrm>
        </p:grpSpPr>
        <p:sp>
          <p:nvSpPr>
            <p:cNvPr id="268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3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56063" y="599797"/>
            <a:ext cx="995255" cy="775268"/>
            <a:chOff x="7456063" y="599797"/>
            <a:chExt cx="995255" cy="775268"/>
          </a:xfrm>
        </p:grpSpPr>
        <p:sp>
          <p:nvSpPr>
            <p:cNvPr id="274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4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295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6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7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8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323559" y="3778892"/>
            <a:ext cx="995255" cy="775267"/>
            <a:chOff x="9323559" y="3778892"/>
            <a:chExt cx="995255" cy="775267"/>
          </a:xfrm>
        </p:grpSpPr>
        <p:sp>
          <p:nvSpPr>
            <p:cNvPr id="271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9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300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1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2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3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051960" y="3110874"/>
            <a:ext cx="1339829" cy="1009862"/>
            <a:chOff x="6051960" y="3110874"/>
            <a:chExt cx="1339829" cy="1009862"/>
          </a:xfrm>
        </p:grpSpPr>
        <p:sp>
          <p:nvSpPr>
            <p:cNvPr id="264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04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305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6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7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8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9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0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1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2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3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035474" y="1438475"/>
            <a:ext cx="1176444" cy="886658"/>
            <a:chOff x="8035474" y="1438475"/>
            <a:chExt cx="1176444" cy="886658"/>
          </a:xfrm>
        </p:grpSpPr>
        <p:sp>
          <p:nvSpPr>
            <p:cNvPr id="270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1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31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907892" y="411135"/>
            <a:ext cx="1340025" cy="1068684"/>
            <a:chOff x="8907892" y="411135"/>
            <a:chExt cx="1340025" cy="1068684"/>
          </a:xfrm>
        </p:grpSpPr>
        <p:sp>
          <p:nvSpPr>
            <p:cNvPr id="273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4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325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6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7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15764" y="2437098"/>
            <a:ext cx="1541347" cy="1111361"/>
            <a:chOff x="8915764" y="2437098"/>
            <a:chExt cx="1541347" cy="1111361"/>
          </a:xfrm>
        </p:grpSpPr>
        <p:sp>
          <p:nvSpPr>
            <p:cNvPr id="265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8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329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31" name="Shape 3829"/>
          <p:cNvSpPr/>
          <p:nvPr/>
        </p:nvSpPr>
        <p:spPr>
          <a:xfrm>
            <a:off x="606502" y="3142565"/>
            <a:ext cx="2539157" cy="261610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</a:p>
        </p:txBody>
      </p:sp>
      <p:sp>
        <p:nvSpPr>
          <p:cNvPr id="332" name="Shape 3830"/>
          <p:cNvSpPr/>
          <p:nvPr/>
        </p:nvSpPr>
        <p:spPr>
          <a:xfrm>
            <a:off x="599099" y="2707628"/>
            <a:ext cx="2539157" cy="446276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400" dirty="0" smtClean="0">
                <a:solidFill>
                  <a:schemeClr val="bg2"/>
                </a:solidFill>
                <a:uFill>
                  <a:solidFill>
                    <a:srgbClr val="929292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sz="2400" dirty="0">
              <a:solidFill>
                <a:schemeClr val="bg2"/>
              </a:solidFill>
              <a:uFill>
                <a:solidFill>
                  <a:srgbClr val="929292"/>
                </a:solidFill>
              </a:uFill>
              <a:latin typeface="+mn-ea"/>
              <a:ea typeface="+mn-ea"/>
            </a:endParaRPr>
          </a:p>
        </p:txBody>
      </p:sp>
      <p:sp>
        <p:nvSpPr>
          <p:cNvPr id="333" name="Shape 3831"/>
          <p:cNvSpPr/>
          <p:nvPr/>
        </p:nvSpPr>
        <p:spPr>
          <a:xfrm>
            <a:off x="629968" y="3500077"/>
            <a:ext cx="4000501" cy="815608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/>
          <a:p>
            <a:pPr lvl="0" algn="just" defTabSz="913765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1200" dirty="0">
              <a:solidFill>
                <a:schemeClr val="bg2"/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0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3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1" grpId="0" animBg="1"/>
      <p:bldP spid="332" grpId="0" animBg="1"/>
      <p:bldP spid="3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组合 2047"/>
          <p:cNvGrpSpPr/>
          <p:nvPr/>
        </p:nvGrpSpPr>
        <p:grpSpPr>
          <a:xfrm>
            <a:off x="1032363" y="-18083"/>
            <a:ext cx="9331681" cy="6000243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239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4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26"/>
              <p:cNvSpPr/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27"/>
              <p:cNvSpPr/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28"/>
              <p:cNvSpPr/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29"/>
              <p:cNvSpPr/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37"/>
              <p:cNvSpPr/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38"/>
              <p:cNvSpPr/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39"/>
              <p:cNvSpPr/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40"/>
              <p:cNvSpPr/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41"/>
              <p:cNvSpPr/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42"/>
              <p:cNvSpPr/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43"/>
              <p:cNvSpPr/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44"/>
              <p:cNvSpPr/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45"/>
              <p:cNvSpPr/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46"/>
              <p:cNvSpPr/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47"/>
              <p:cNvSpPr/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48"/>
              <p:cNvSpPr/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51"/>
              <p:cNvSpPr/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53"/>
              <p:cNvSpPr/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55"/>
              <p:cNvSpPr/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57"/>
              <p:cNvSpPr/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59"/>
              <p:cNvSpPr/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61"/>
              <p:cNvSpPr/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Freeform 63"/>
              <p:cNvSpPr/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65"/>
              <p:cNvSpPr/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67"/>
              <p:cNvSpPr/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69"/>
              <p:cNvSpPr/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86"/>
              <p:cNvSpPr/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87"/>
              <p:cNvSpPr/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88"/>
              <p:cNvSpPr/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90"/>
              <p:cNvSpPr/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91"/>
              <p:cNvSpPr/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97"/>
              <p:cNvSpPr/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98"/>
              <p:cNvSpPr/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100"/>
              <p:cNvSpPr/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05"/>
              <p:cNvSpPr/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106"/>
              <p:cNvSpPr/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107"/>
              <p:cNvSpPr/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108"/>
              <p:cNvSpPr/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110"/>
              <p:cNvSpPr/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112"/>
              <p:cNvSpPr/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117"/>
              <p:cNvSpPr/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118"/>
              <p:cNvSpPr/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120"/>
              <p:cNvSpPr/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125"/>
              <p:cNvSpPr/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126"/>
              <p:cNvSpPr/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127"/>
              <p:cNvSpPr/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129"/>
              <p:cNvSpPr/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Freeform 131"/>
              <p:cNvSpPr/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133"/>
              <p:cNvSpPr/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134"/>
              <p:cNvSpPr/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135"/>
              <p:cNvSpPr/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Freeform 136"/>
              <p:cNvSpPr/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Freeform 137"/>
              <p:cNvSpPr/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Freeform 138"/>
              <p:cNvSpPr/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Freeform 140"/>
              <p:cNvSpPr/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6" name="Freeform 141"/>
              <p:cNvSpPr/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7" name="Freeform 142"/>
              <p:cNvSpPr/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8" name="Freeform 143"/>
              <p:cNvSpPr/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9" name="Freeform 144"/>
              <p:cNvSpPr/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145"/>
              <p:cNvSpPr/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Freeform 146"/>
              <p:cNvSpPr/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2" name="Freeform 147"/>
              <p:cNvSpPr/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148"/>
              <p:cNvSpPr/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149"/>
              <p:cNvSpPr/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Freeform 150"/>
              <p:cNvSpPr/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151"/>
              <p:cNvSpPr/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152"/>
              <p:cNvSpPr/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Freeform 153"/>
              <p:cNvSpPr/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Freeform 154"/>
              <p:cNvSpPr/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155"/>
              <p:cNvSpPr/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156"/>
              <p:cNvSpPr/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 157"/>
              <p:cNvSpPr/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158"/>
              <p:cNvSpPr/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Freeform 159"/>
              <p:cNvSpPr/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Freeform 160"/>
              <p:cNvSpPr/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161"/>
              <p:cNvSpPr/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Freeform 162"/>
              <p:cNvSpPr/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Freeform 163"/>
              <p:cNvSpPr/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164"/>
              <p:cNvSpPr/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165"/>
              <p:cNvSpPr/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166"/>
              <p:cNvSpPr/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167"/>
              <p:cNvSpPr/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168"/>
              <p:cNvSpPr/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169"/>
              <p:cNvSpPr/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170"/>
              <p:cNvSpPr/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171"/>
              <p:cNvSpPr/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172"/>
              <p:cNvSpPr/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Freeform 174"/>
              <p:cNvSpPr/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410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</p:cxnSp>
      </p:grpSp>
      <p:sp>
        <p:nvSpPr>
          <p:cNvPr id="43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noProof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软件技能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3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4" name="Title 1"/>
          <p:cNvSpPr txBox="1"/>
          <p:nvPr/>
        </p:nvSpPr>
        <p:spPr>
          <a:xfrm>
            <a:off x="5277145" y="1383036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8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6" name="Title 1"/>
          <p:cNvSpPr txBox="1"/>
          <p:nvPr/>
        </p:nvSpPr>
        <p:spPr>
          <a:xfrm>
            <a:off x="3483298" y="1583295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7" name="Title 1"/>
          <p:cNvSpPr txBox="1"/>
          <p:nvPr/>
        </p:nvSpPr>
        <p:spPr>
          <a:xfrm>
            <a:off x="5949499" y="3969859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8" name="Title 1"/>
          <p:cNvSpPr txBox="1"/>
          <p:nvPr/>
        </p:nvSpPr>
        <p:spPr>
          <a:xfrm>
            <a:off x="8770757" y="2088431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9" name="Title 1"/>
          <p:cNvSpPr txBox="1"/>
          <p:nvPr/>
        </p:nvSpPr>
        <p:spPr>
          <a:xfrm>
            <a:off x="3873876" y="3493970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" name="Title 1"/>
          <p:cNvSpPr txBox="1"/>
          <p:nvPr/>
        </p:nvSpPr>
        <p:spPr>
          <a:xfrm>
            <a:off x="7221539" y="3303464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1" name="Title 1"/>
          <p:cNvSpPr txBox="1"/>
          <p:nvPr/>
        </p:nvSpPr>
        <p:spPr>
          <a:xfrm>
            <a:off x="1245863" y="2246313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96" name="组合 1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50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" grpId="0"/>
      <p:bldP spid="433" grpId="0"/>
      <p:bldP spid="434" grpId="0"/>
      <p:bldP spid="436" grpId="0"/>
      <p:bldP spid="437" grpId="0"/>
      <p:bldP spid="438" grpId="0"/>
      <p:bldP spid="439" grpId="0"/>
      <p:bldP spid="440" grpId="0"/>
      <p:bldP spid="4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" name="Rectangle 10"/>
          <p:cNvSpPr/>
          <p:nvPr/>
        </p:nvSpPr>
        <p:spPr>
          <a:xfrm>
            <a:off x="3141138" y="4776129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3168571" y="4296116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英语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8255849" y="4680126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9" name="Rectangle 13"/>
          <p:cNvSpPr/>
          <p:nvPr/>
        </p:nvSpPr>
        <p:spPr>
          <a:xfrm>
            <a:off x="8283283" y="4200113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lvl="0"/>
            <a:r>
              <a:rPr lang="zh-CN" altLang="en-US" sz="2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普通话</a:t>
            </a:r>
            <a:endParaRPr lang="en-US" altLang="zh-CN" sz="24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14"/>
          <p:cNvSpPr/>
          <p:nvPr/>
        </p:nvSpPr>
        <p:spPr>
          <a:xfrm>
            <a:off x="3168572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Rectangle 15"/>
          <p:cNvSpPr/>
          <p:nvPr/>
        </p:nvSpPr>
        <p:spPr>
          <a:xfrm>
            <a:off x="3196006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r>
              <a:rPr lang="zh-CN" altLang="en-US" sz="24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</a:t>
            </a:r>
            <a:r>
              <a:rPr lang="zh-CN" altLang="en-US" sz="2400" kern="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</a:t>
            </a:r>
            <a:endParaRPr lang="ms-MY" altLang="zh-CN" sz="2400" kern="0" dirty="0">
              <a:solidFill>
                <a:schemeClr val="bg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Rectangle 16"/>
          <p:cNvSpPr/>
          <p:nvPr/>
        </p:nvSpPr>
        <p:spPr>
          <a:xfrm>
            <a:off x="8283283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3" name="Rectangle 17"/>
          <p:cNvSpPr/>
          <p:nvPr/>
        </p:nvSpPr>
        <p:spPr>
          <a:xfrm>
            <a:off x="8310717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粤语</a:t>
            </a:r>
            <a:r>
              <a:rPr kumimoji="0" lang="ms-MY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rPr>
              <a:t> 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34" name="Straight Connector 19"/>
          <p:cNvCxnSpPr/>
          <p:nvPr/>
        </p:nvCxnSpPr>
        <p:spPr>
          <a:xfrm rot="5400000">
            <a:off x="3648966" y="3912105"/>
            <a:ext cx="4032109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cxnSp>
        <p:nvCxnSpPr>
          <p:cNvPr id="35" name="Straight Connector 22"/>
          <p:cNvCxnSpPr/>
          <p:nvPr/>
        </p:nvCxnSpPr>
        <p:spPr>
          <a:xfrm>
            <a:off x="960173" y="3816103"/>
            <a:ext cx="9505712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grpSp>
        <p:nvGrpSpPr>
          <p:cNvPr id="36" name="Group 21"/>
          <p:cNvGrpSpPr/>
          <p:nvPr/>
        </p:nvGrpSpPr>
        <p:grpSpPr>
          <a:xfrm>
            <a:off x="838361" y="1704046"/>
            <a:ext cx="2275343" cy="1763958"/>
            <a:chOff x="665329" y="1352550"/>
            <a:chExt cx="1805728" cy="1400104"/>
          </a:xfrm>
        </p:grpSpPr>
        <p:graphicFrame>
          <p:nvGraphicFramePr>
            <p:cNvPr id="37" name="Chart 3"/>
            <p:cNvGraphicFramePr/>
            <p:nvPr/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8" name="Rectangle 23"/>
            <p:cNvSpPr/>
            <p:nvPr/>
          </p:nvSpPr>
          <p:spPr>
            <a:xfrm>
              <a:off x="1023257" y="1823796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60%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838361" y="4136985"/>
            <a:ext cx="2275343" cy="1763958"/>
            <a:chOff x="665329" y="3283643"/>
            <a:chExt cx="1805728" cy="1400104"/>
          </a:xfrm>
        </p:grpSpPr>
        <p:graphicFrame>
          <p:nvGraphicFramePr>
            <p:cNvPr id="40" name="Chart 7"/>
            <p:cNvGraphicFramePr/>
            <p:nvPr/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1" name="Rectangle 25"/>
            <p:cNvSpPr/>
            <p:nvPr/>
          </p:nvSpPr>
          <p:spPr>
            <a:xfrm>
              <a:off x="1012371" y="3758731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78%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8"/>
          <p:cNvGrpSpPr/>
          <p:nvPr/>
        </p:nvGrpSpPr>
        <p:grpSpPr>
          <a:xfrm>
            <a:off x="5953072" y="4136985"/>
            <a:ext cx="2275343" cy="1763958"/>
            <a:chOff x="4724400" y="3283643"/>
            <a:chExt cx="1805728" cy="1400104"/>
          </a:xfrm>
        </p:grpSpPr>
        <p:graphicFrame>
          <p:nvGraphicFramePr>
            <p:cNvPr id="43" name="Chart 9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4" name="Rectangle 26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5" name="Group 31"/>
          <p:cNvGrpSpPr/>
          <p:nvPr/>
        </p:nvGrpSpPr>
        <p:grpSpPr>
          <a:xfrm>
            <a:off x="5953072" y="1704046"/>
            <a:ext cx="2275343" cy="1763958"/>
            <a:chOff x="4724400" y="3283643"/>
            <a:chExt cx="1805728" cy="1400104"/>
          </a:xfrm>
        </p:grpSpPr>
        <p:graphicFrame>
          <p:nvGraphicFramePr>
            <p:cNvPr id="46" name="Chart 32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7" name="Rectangle 33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21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6161</Words>
  <Application>Microsoft Office PowerPoint</Application>
  <PresentationFormat>自定义</PresentationFormat>
  <Paragraphs>421</Paragraphs>
  <Slides>35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718</cp:revision>
  <dcterms:created xsi:type="dcterms:W3CDTF">2014-09-24T13:57:00Z</dcterms:created>
  <dcterms:modified xsi:type="dcterms:W3CDTF">2019-01-23T13:47:58Z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